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48" r:id="rId1"/>
  </p:sldMasterIdLst>
  <p:sldIdLst>
    <p:sldId id="256" r:id="rId2"/>
    <p:sldId id="267" r:id="rId3"/>
    <p:sldId id="260" r:id="rId4"/>
    <p:sldId id="264" r:id="rId5"/>
    <p:sldId id="263" r:id="rId6"/>
    <p:sldId id="258" r:id="rId7"/>
    <p:sldId id="262" r:id="rId8"/>
    <p:sldId id="265" r:id="rId9"/>
    <p:sldId id="266" r:id="rId10"/>
    <p:sldId id="259" r:id="rId11"/>
    <p:sldId id="269" r:id="rId12"/>
    <p:sldId id="261" r:id="rId1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3A34B"/>
    <a:srgbClr val="F7C97D"/>
    <a:srgbClr val="F5B855"/>
    <a:srgbClr val="F9D395"/>
    <a:srgbClr val="FCE8C8"/>
    <a:srgbClr val="F6C686"/>
    <a:srgbClr val="EA8C11"/>
    <a:srgbClr val="FDBC1F"/>
    <a:srgbClr val="130047"/>
    <a:srgbClr val="D72B3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>
      <p:cViewPr varScale="1">
        <p:scale>
          <a:sx n="85" d="100"/>
          <a:sy n="85" d="100"/>
        </p:scale>
        <p:origin x="120" y="59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背景图案&#10;&#10;描述已自动生成">
            <a:extLst>
              <a:ext uri="{FF2B5EF4-FFF2-40B4-BE49-F238E27FC236}">
                <a16:creationId xmlns:a16="http://schemas.microsoft.com/office/drawing/2014/main" id="{7FD057D3-D231-4DBB-986C-82DAB724B58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矩形: 圆角 7">
            <a:extLst>
              <a:ext uri="{FF2B5EF4-FFF2-40B4-BE49-F238E27FC236}">
                <a16:creationId xmlns:a16="http://schemas.microsoft.com/office/drawing/2014/main" id="{E31E9D64-0278-4E2E-8413-2E735B02B7C3}"/>
              </a:ext>
            </a:extLst>
          </p:cNvPr>
          <p:cNvSpPr/>
          <p:nvPr userDrawn="1"/>
        </p:nvSpPr>
        <p:spPr>
          <a:xfrm>
            <a:off x="875420" y="540279"/>
            <a:ext cx="10441160" cy="5777442"/>
          </a:xfrm>
          <a:prstGeom prst="roundRect">
            <a:avLst>
              <a:gd name="adj" fmla="val 0"/>
            </a:avLst>
          </a:prstGeom>
          <a:solidFill>
            <a:srgbClr val="E01D51"/>
          </a:solidFill>
          <a:ln w="101600">
            <a:solidFill>
              <a:srgbClr val="130047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933615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背景图案&#10;&#10;描述已自动生成">
            <a:extLst>
              <a:ext uri="{FF2B5EF4-FFF2-40B4-BE49-F238E27FC236}">
                <a16:creationId xmlns:a16="http://schemas.microsoft.com/office/drawing/2014/main" id="{B89A12BB-72C5-4246-8D70-20D7A45D70E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矩形: 圆角 7">
            <a:extLst>
              <a:ext uri="{FF2B5EF4-FFF2-40B4-BE49-F238E27FC236}">
                <a16:creationId xmlns:a16="http://schemas.microsoft.com/office/drawing/2014/main" id="{A5D80500-0364-4548-8D76-70B1D24EE0C3}"/>
              </a:ext>
            </a:extLst>
          </p:cNvPr>
          <p:cNvSpPr/>
          <p:nvPr userDrawn="1"/>
        </p:nvSpPr>
        <p:spPr>
          <a:xfrm>
            <a:off x="875420" y="540279"/>
            <a:ext cx="10441160" cy="5777442"/>
          </a:xfrm>
          <a:prstGeom prst="roundRect">
            <a:avLst>
              <a:gd name="adj" fmla="val 0"/>
            </a:avLst>
          </a:prstGeom>
          <a:solidFill>
            <a:srgbClr val="E01D51">
              <a:alpha val="84000"/>
            </a:srgbClr>
          </a:solidFill>
          <a:ln w="101600">
            <a:solidFill>
              <a:srgbClr val="130047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12" name="Picture 3" descr="C:\Users\Administrator\Downloads\d7ed78f092c650b149b97180dec1e7fd.png">
            <a:extLst>
              <a:ext uri="{FF2B5EF4-FFF2-40B4-BE49-F238E27FC236}">
                <a16:creationId xmlns:a16="http://schemas.microsoft.com/office/drawing/2014/main" id="{013513A8-FF57-4155-8543-01B73DFCFFF9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43872" y="1939121"/>
            <a:ext cx="5328592" cy="18899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3" descr="C:\Users\Administrator\Downloads\d7ed78f092c650b149b97180dec1e7fd.png">
            <a:extLst>
              <a:ext uri="{FF2B5EF4-FFF2-40B4-BE49-F238E27FC236}">
                <a16:creationId xmlns:a16="http://schemas.microsoft.com/office/drawing/2014/main" id="{6EB1253A-7BFE-4FCA-9872-B3EAA3D86A67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43872" y="2979209"/>
            <a:ext cx="5328592" cy="18899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3" descr="C:\Users\Administrator\Downloads\d7ed78f092c650b149b97180dec1e7fd.png">
            <a:extLst>
              <a:ext uri="{FF2B5EF4-FFF2-40B4-BE49-F238E27FC236}">
                <a16:creationId xmlns:a16="http://schemas.microsoft.com/office/drawing/2014/main" id="{5F76B88A-3AFE-4540-9B11-05652C5B138E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43872" y="4005064"/>
            <a:ext cx="5328592" cy="18899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3" descr="C:\Users\Administrator\Downloads\d7ed78f092c650b149b97180dec1e7fd.png">
            <a:extLst>
              <a:ext uri="{FF2B5EF4-FFF2-40B4-BE49-F238E27FC236}">
                <a16:creationId xmlns:a16="http://schemas.microsoft.com/office/drawing/2014/main" id="{9AA17E82-0793-4D94-8718-2A35E084D553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43872" y="912987"/>
            <a:ext cx="5328592" cy="18899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文本占位符 2">
            <a:extLst>
              <a:ext uri="{FF2B5EF4-FFF2-40B4-BE49-F238E27FC236}">
                <a16:creationId xmlns:a16="http://schemas.microsoft.com/office/drawing/2014/main" id="{F30FD920-98E4-4DD3-B455-E0E26D25BF7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096000" y="1556792"/>
            <a:ext cx="3476504" cy="765433"/>
          </a:xfrm>
          <a:prstGeom prst="roundRect">
            <a:avLst>
              <a:gd name="adj" fmla="val 20345"/>
            </a:avLst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>
              <a:defRPr lang="zh-CN" altLang="en-US" sz="3200" dirty="0" smtClean="0"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marL="0" lvl="0"/>
            <a:r>
              <a:rPr lang="zh-CN" altLang="en-US" dirty="0"/>
              <a:t>单击此处编辑</a:t>
            </a:r>
          </a:p>
        </p:txBody>
      </p:sp>
      <p:sp>
        <p:nvSpPr>
          <p:cNvPr id="6" name="文本占位符 2">
            <a:extLst>
              <a:ext uri="{FF2B5EF4-FFF2-40B4-BE49-F238E27FC236}">
                <a16:creationId xmlns:a16="http://schemas.microsoft.com/office/drawing/2014/main" id="{A0502B17-F356-4C1F-A992-417FACD6C5D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096000" y="2573305"/>
            <a:ext cx="3476504" cy="765433"/>
          </a:xfrm>
          <a:prstGeom prst="roundRect">
            <a:avLst>
              <a:gd name="adj" fmla="val 20345"/>
            </a:avLst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>
              <a:defRPr lang="zh-CN" altLang="en-US" sz="3200" dirty="0" smtClean="0"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marL="0" lvl="0"/>
            <a:r>
              <a:rPr lang="zh-CN" altLang="en-US" dirty="0"/>
              <a:t>单击此处编辑</a:t>
            </a:r>
          </a:p>
        </p:txBody>
      </p:sp>
      <p:sp>
        <p:nvSpPr>
          <p:cNvPr id="9" name="文本占位符 2">
            <a:extLst>
              <a:ext uri="{FF2B5EF4-FFF2-40B4-BE49-F238E27FC236}">
                <a16:creationId xmlns:a16="http://schemas.microsoft.com/office/drawing/2014/main" id="{9530DE65-5D08-49D8-97BC-91B043CD3A5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096000" y="3589818"/>
            <a:ext cx="3476504" cy="765433"/>
          </a:xfrm>
          <a:prstGeom prst="roundRect">
            <a:avLst>
              <a:gd name="adj" fmla="val 20345"/>
            </a:avLst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>
              <a:defRPr lang="zh-CN" altLang="en-US" sz="3200" dirty="0" smtClean="0"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marL="0" lvl="0"/>
            <a:r>
              <a:rPr lang="zh-CN" altLang="en-US" dirty="0"/>
              <a:t>单击此处编辑</a:t>
            </a:r>
          </a:p>
        </p:txBody>
      </p:sp>
      <p:sp>
        <p:nvSpPr>
          <p:cNvPr id="10" name="文本占位符 2">
            <a:extLst>
              <a:ext uri="{FF2B5EF4-FFF2-40B4-BE49-F238E27FC236}">
                <a16:creationId xmlns:a16="http://schemas.microsoft.com/office/drawing/2014/main" id="{43F1E078-34F5-4D09-80F9-28E1F15BA93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096000" y="4606331"/>
            <a:ext cx="3476504" cy="765433"/>
          </a:xfrm>
          <a:prstGeom prst="roundRect">
            <a:avLst>
              <a:gd name="adj" fmla="val 20345"/>
            </a:avLst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>
              <a:defRPr lang="zh-CN" altLang="en-US" sz="3200" dirty="0" smtClean="0"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marL="0" lvl="0"/>
            <a:r>
              <a:rPr lang="zh-CN" altLang="en-US" dirty="0"/>
              <a:t>单击此处编辑</a:t>
            </a:r>
          </a:p>
        </p:txBody>
      </p:sp>
    </p:spTree>
    <p:extLst>
      <p:ext uri="{BB962C8B-B14F-4D97-AF65-F5344CB8AC3E}">
        <p14:creationId xmlns:p14="http://schemas.microsoft.com/office/powerpoint/2010/main" val="2742993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背景图案&#10;&#10;描述已自动生成">
            <a:extLst>
              <a:ext uri="{FF2B5EF4-FFF2-40B4-BE49-F238E27FC236}">
                <a16:creationId xmlns:a16="http://schemas.microsoft.com/office/drawing/2014/main" id="{B89A12BB-72C5-4246-8D70-20D7A45D70E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矩形: 圆角 7">
            <a:extLst>
              <a:ext uri="{FF2B5EF4-FFF2-40B4-BE49-F238E27FC236}">
                <a16:creationId xmlns:a16="http://schemas.microsoft.com/office/drawing/2014/main" id="{A5D80500-0364-4548-8D76-70B1D24EE0C3}"/>
              </a:ext>
            </a:extLst>
          </p:cNvPr>
          <p:cNvSpPr/>
          <p:nvPr userDrawn="1"/>
        </p:nvSpPr>
        <p:spPr>
          <a:xfrm>
            <a:off x="875420" y="540279"/>
            <a:ext cx="10441160" cy="5777442"/>
          </a:xfrm>
          <a:prstGeom prst="roundRect">
            <a:avLst>
              <a:gd name="adj" fmla="val 0"/>
            </a:avLst>
          </a:prstGeom>
          <a:solidFill>
            <a:srgbClr val="E01D51">
              <a:alpha val="84000"/>
            </a:srgbClr>
          </a:solidFill>
          <a:ln w="101600">
            <a:solidFill>
              <a:srgbClr val="130047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10" name="Picture 3" descr="C:\Users\Administrator\Downloads\d7ed78f092c650b149b97180dec1e7fd.png">
            <a:extLst>
              <a:ext uri="{FF2B5EF4-FFF2-40B4-BE49-F238E27FC236}">
                <a16:creationId xmlns:a16="http://schemas.microsoft.com/office/drawing/2014/main" id="{A8D1F55D-EBE7-4C5A-930C-224CFDE11F7A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48205" y="2110488"/>
            <a:ext cx="7288655" cy="25851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文本占位符 2">
            <a:extLst>
              <a:ext uri="{FF2B5EF4-FFF2-40B4-BE49-F238E27FC236}">
                <a16:creationId xmlns:a16="http://schemas.microsoft.com/office/drawing/2014/main" id="{01E15A9C-1A6C-4D5A-A067-52C4A050A8D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096000" y="2895724"/>
            <a:ext cx="4193066" cy="1014678"/>
          </a:xfrm>
          <a:prstGeom prst="roundRect">
            <a:avLst>
              <a:gd name="adj" fmla="val 20345"/>
            </a:avLst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0" indent="0" algn="ctr">
              <a:buNone/>
              <a:defRPr lang="zh-CN" altLang="en-US" sz="4800" spc="-300" smtClean="0">
                <a:solidFill>
                  <a:schemeClr val="bg1"/>
                </a:solidFill>
                <a:latin typeface="+mj-ea"/>
                <a:ea typeface="+mj-ea"/>
              </a:defRPr>
            </a:lvl1pPr>
            <a:lvl2pPr>
              <a:defRPr lang="zh-CN" altLang="en-US" sz="1800" smtClean="0">
                <a:solidFill>
                  <a:schemeClr val="lt1"/>
                </a:solidFill>
              </a:defRPr>
            </a:lvl2pPr>
            <a:lvl3pPr>
              <a:defRPr lang="zh-CN" altLang="en-US" sz="1800" smtClean="0">
                <a:solidFill>
                  <a:schemeClr val="lt1"/>
                </a:solidFill>
              </a:defRPr>
            </a:lvl3pPr>
            <a:lvl4pPr>
              <a:defRPr lang="zh-CN" altLang="en-US" smtClean="0">
                <a:solidFill>
                  <a:schemeClr val="lt1"/>
                </a:solidFill>
              </a:defRPr>
            </a:lvl4pPr>
            <a:lvl5pPr>
              <a:defRPr lang="zh-CN" altLang="en-US">
                <a:solidFill>
                  <a:schemeClr val="lt1"/>
                </a:solidFill>
              </a:defRPr>
            </a:lvl5pPr>
          </a:lstStyle>
          <a:p>
            <a:pPr marL="0" lvl="0" algn="ctr"/>
            <a:r>
              <a:rPr lang="zh-CN" altLang="en-US" dirty="0"/>
              <a:t>单击此处编辑</a:t>
            </a:r>
          </a:p>
        </p:txBody>
      </p:sp>
    </p:spTree>
    <p:extLst>
      <p:ext uri="{BB962C8B-B14F-4D97-AF65-F5344CB8AC3E}">
        <p14:creationId xmlns:p14="http://schemas.microsoft.com/office/powerpoint/2010/main" val="31279041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">
    <p:bg>
      <p:bgPr>
        <a:solidFill>
          <a:schemeClr val="bg1">
            <a:alpha val="9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背景图案&#10;&#10;描述已自动生成">
            <a:extLst>
              <a:ext uri="{FF2B5EF4-FFF2-40B4-BE49-F238E27FC236}">
                <a16:creationId xmlns:a16="http://schemas.microsoft.com/office/drawing/2014/main" id="{890C9E80-AD36-4185-8AB3-BFF9A61EDF8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矩形: 圆角 7">
            <a:extLst>
              <a:ext uri="{FF2B5EF4-FFF2-40B4-BE49-F238E27FC236}">
                <a16:creationId xmlns:a16="http://schemas.microsoft.com/office/drawing/2014/main" id="{B272CA4B-BB48-4319-9182-7F7C48EBA78F}"/>
              </a:ext>
            </a:extLst>
          </p:cNvPr>
          <p:cNvSpPr/>
          <p:nvPr userDrawn="1"/>
        </p:nvSpPr>
        <p:spPr>
          <a:xfrm>
            <a:off x="443372" y="440668"/>
            <a:ext cx="11305256" cy="5976664"/>
          </a:xfrm>
          <a:prstGeom prst="roundRect">
            <a:avLst>
              <a:gd name="adj" fmla="val 0"/>
            </a:avLst>
          </a:prstGeom>
          <a:solidFill>
            <a:srgbClr val="FCE8C8">
              <a:alpha val="90000"/>
            </a:srgbClr>
          </a:solidFill>
          <a:ln w="76200">
            <a:solidFill>
              <a:srgbClr val="130047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" name="文本占位符 1">
            <a:extLst>
              <a:ext uri="{FF2B5EF4-FFF2-40B4-BE49-F238E27FC236}">
                <a16:creationId xmlns:a16="http://schemas.microsoft.com/office/drawing/2014/main" id="{DCD65E0E-7AD5-43E7-A0A3-6ACD1E57E53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0422348" y="1465005"/>
            <a:ext cx="756000" cy="2846856"/>
          </a:xfrm>
          <a:prstGeom prst="roundRect">
            <a:avLst>
              <a:gd name="adj" fmla="val 41375"/>
            </a:avLst>
          </a:prstGeom>
          <a:solidFill>
            <a:srgbClr val="FDBC1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0" indent="0">
              <a:buNone/>
              <a:defRPr lang="zh-CN" altLang="en-US" sz="3200" dirty="0">
                <a:solidFill>
                  <a:schemeClr val="tx1"/>
                </a:solidFill>
                <a:latin typeface="+mj-ea"/>
                <a:ea typeface="+mj-ea"/>
              </a:defRPr>
            </a:lvl1pPr>
          </a:lstStyle>
          <a:p>
            <a:pPr marL="0" lvl="0" algn="ctr"/>
            <a:r>
              <a:rPr lang="zh-CN" altLang="en-US" dirty="0"/>
              <a:t>添加标题文字</a:t>
            </a:r>
          </a:p>
        </p:txBody>
      </p: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C8F1CB68-0D12-4679-8900-7AA3139721B5}"/>
              </a:ext>
            </a:extLst>
          </p:cNvPr>
          <p:cNvGrpSpPr/>
          <p:nvPr userDrawn="1"/>
        </p:nvGrpSpPr>
        <p:grpSpPr>
          <a:xfrm>
            <a:off x="483153" y="4821191"/>
            <a:ext cx="11380247" cy="1572223"/>
            <a:chOff x="483153" y="4834435"/>
            <a:chExt cx="11380247" cy="1572223"/>
          </a:xfrm>
          <a:solidFill>
            <a:schemeClr val="accent1">
              <a:lumMod val="75000"/>
            </a:schemeClr>
          </a:solidFill>
        </p:grpSpPr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626D533E-E991-4FEF-B383-A108A5EC22F0}"/>
                </a:ext>
              </a:extLst>
            </p:cNvPr>
            <p:cNvSpPr/>
            <p:nvPr/>
          </p:nvSpPr>
          <p:spPr bwMode="auto">
            <a:xfrm>
              <a:off x="483154" y="4908592"/>
              <a:ext cx="5932396" cy="1498066"/>
            </a:xfrm>
            <a:custGeom>
              <a:avLst/>
              <a:gdLst>
                <a:gd name="connsiteX0" fmla="*/ 2781161 w 5932396"/>
                <a:gd name="connsiteY0" fmla="*/ 692324 h 1498066"/>
                <a:gd name="connsiteX1" fmla="*/ 2658120 w 5932396"/>
                <a:gd name="connsiteY1" fmla="*/ 713590 h 1498066"/>
                <a:gd name="connsiteX2" fmla="*/ 2658120 w 5932396"/>
                <a:gd name="connsiteY2" fmla="*/ 793928 h 1498066"/>
                <a:gd name="connsiteX3" fmla="*/ 2781161 w 5932396"/>
                <a:gd name="connsiteY3" fmla="*/ 793928 h 1498066"/>
                <a:gd name="connsiteX4" fmla="*/ 2781161 w 5932396"/>
                <a:gd name="connsiteY4" fmla="*/ 692324 h 1498066"/>
                <a:gd name="connsiteX5" fmla="*/ 5276174 w 5932396"/>
                <a:gd name="connsiteY5" fmla="*/ 661607 h 1498066"/>
                <a:gd name="connsiteX6" fmla="*/ 5276174 w 5932396"/>
                <a:gd name="connsiteY6" fmla="*/ 793928 h 1498066"/>
                <a:gd name="connsiteX7" fmla="*/ 5344530 w 5932396"/>
                <a:gd name="connsiteY7" fmla="*/ 793928 h 1498066"/>
                <a:gd name="connsiteX8" fmla="*/ 5344530 w 5932396"/>
                <a:gd name="connsiteY8" fmla="*/ 661607 h 1498066"/>
                <a:gd name="connsiteX9" fmla="*/ 5276174 w 5932396"/>
                <a:gd name="connsiteY9" fmla="*/ 661607 h 1498066"/>
                <a:gd name="connsiteX10" fmla="*/ 2148864 w 5932396"/>
                <a:gd name="connsiteY10" fmla="*/ 649792 h 1498066"/>
                <a:gd name="connsiteX11" fmla="*/ 2022404 w 5932396"/>
                <a:gd name="connsiteY11" fmla="*/ 698231 h 1498066"/>
                <a:gd name="connsiteX12" fmla="*/ 2022404 w 5932396"/>
                <a:gd name="connsiteY12" fmla="*/ 793928 h 1498066"/>
                <a:gd name="connsiteX13" fmla="*/ 2336844 w 5932396"/>
                <a:gd name="connsiteY13" fmla="*/ 793928 h 1498066"/>
                <a:gd name="connsiteX14" fmla="*/ 2336844 w 5932396"/>
                <a:gd name="connsiteY14" fmla="*/ 713590 h 1498066"/>
                <a:gd name="connsiteX15" fmla="*/ 2148864 w 5932396"/>
                <a:gd name="connsiteY15" fmla="*/ 649792 h 1498066"/>
                <a:gd name="connsiteX16" fmla="*/ 5235160 w 5932396"/>
                <a:gd name="connsiteY16" fmla="*/ 590720 h 1498066"/>
                <a:gd name="connsiteX17" fmla="*/ 5235160 w 5932396"/>
                <a:gd name="connsiteY17" fmla="*/ 614349 h 1498066"/>
                <a:gd name="connsiteX18" fmla="*/ 5301808 w 5932396"/>
                <a:gd name="connsiteY18" fmla="*/ 614349 h 1498066"/>
                <a:gd name="connsiteX19" fmla="*/ 5344530 w 5932396"/>
                <a:gd name="connsiteY19" fmla="*/ 654518 h 1498066"/>
                <a:gd name="connsiteX20" fmla="*/ 5344530 w 5932396"/>
                <a:gd name="connsiteY20" fmla="*/ 603716 h 1498066"/>
                <a:gd name="connsiteX21" fmla="*/ 5245413 w 5932396"/>
                <a:gd name="connsiteY21" fmla="*/ 590720 h 1498066"/>
                <a:gd name="connsiteX22" fmla="*/ 5235160 w 5932396"/>
                <a:gd name="connsiteY22" fmla="*/ 590720 h 1498066"/>
                <a:gd name="connsiteX23" fmla="*/ 4283296 w 5932396"/>
                <a:gd name="connsiteY23" fmla="*/ 0 h 1498066"/>
                <a:gd name="connsiteX24" fmla="*/ 4430262 w 5932396"/>
                <a:gd name="connsiteY24" fmla="*/ 112237 h 1498066"/>
                <a:gd name="connsiteX25" fmla="*/ 4360197 w 5932396"/>
                <a:gd name="connsiteY25" fmla="*/ 132322 h 1498066"/>
                <a:gd name="connsiteX26" fmla="*/ 4360197 w 5932396"/>
                <a:gd name="connsiteY26" fmla="*/ 148862 h 1498066"/>
                <a:gd name="connsiteX27" fmla="*/ 4474694 w 5932396"/>
                <a:gd name="connsiteY27" fmla="*/ 159495 h 1498066"/>
                <a:gd name="connsiteX28" fmla="*/ 4373868 w 5932396"/>
                <a:gd name="connsiteY28" fmla="*/ 196119 h 1498066"/>
                <a:gd name="connsiteX29" fmla="*/ 4373868 w 5932396"/>
                <a:gd name="connsiteY29" fmla="*/ 264643 h 1498066"/>
                <a:gd name="connsiteX30" fmla="*/ 4401211 w 5932396"/>
                <a:gd name="connsiteY30" fmla="*/ 264643 h 1498066"/>
                <a:gd name="connsiteX31" fmla="*/ 4401211 w 5932396"/>
                <a:gd name="connsiteY31" fmla="*/ 302449 h 1498066"/>
                <a:gd name="connsiteX32" fmla="*/ 4570393 w 5932396"/>
                <a:gd name="connsiteY32" fmla="*/ 318989 h 1498066"/>
                <a:gd name="connsiteX33" fmla="*/ 4414882 w 5932396"/>
                <a:gd name="connsiteY33" fmla="*/ 374517 h 1498066"/>
                <a:gd name="connsiteX34" fmla="*/ 4414882 w 5932396"/>
                <a:gd name="connsiteY34" fmla="*/ 448947 h 1498066"/>
                <a:gd name="connsiteX35" fmla="*/ 4449060 w 5932396"/>
                <a:gd name="connsiteY35" fmla="*/ 448947 h 1498066"/>
                <a:gd name="connsiteX36" fmla="*/ 4449060 w 5932396"/>
                <a:gd name="connsiteY36" fmla="*/ 503294 h 1498066"/>
                <a:gd name="connsiteX37" fmla="*/ 4688308 w 5932396"/>
                <a:gd name="connsiteY37" fmla="*/ 525741 h 1498066"/>
                <a:gd name="connsiteX38" fmla="*/ 4469567 w 5932396"/>
                <a:gd name="connsiteY38" fmla="*/ 603716 h 1498066"/>
                <a:gd name="connsiteX39" fmla="*/ 4469567 w 5932396"/>
                <a:gd name="connsiteY39" fmla="*/ 793928 h 1498066"/>
                <a:gd name="connsiteX40" fmla="*/ 4729322 w 5932396"/>
                <a:gd name="connsiteY40" fmla="*/ 793928 h 1498066"/>
                <a:gd name="connsiteX41" fmla="*/ 4729322 w 5932396"/>
                <a:gd name="connsiteY41" fmla="*/ 661607 h 1498066"/>
                <a:gd name="connsiteX42" fmla="*/ 4626787 w 5932396"/>
                <a:gd name="connsiteY42" fmla="*/ 661607 h 1498066"/>
                <a:gd name="connsiteX43" fmla="*/ 4688308 w 5932396"/>
                <a:gd name="connsiteY43" fmla="*/ 614349 h 1498066"/>
                <a:gd name="connsiteX44" fmla="*/ 4749829 w 5932396"/>
                <a:gd name="connsiteY44" fmla="*/ 614349 h 1498066"/>
                <a:gd name="connsiteX45" fmla="*/ 4749829 w 5932396"/>
                <a:gd name="connsiteY45" fmla="*/ 590720 h 1498066"/>
                <a:gd name="connsiteX46" fmla="*/ 4712233 w 5932396"/>
                <a:gd name="connsiteY46" fmla="*/ 590720 h 1498066"/>
                <a:gd name="connsiteX47" fmla="*/ 4744702 w 5932396"/>
                <a:gd name="connsiteY47" fmla="*/ 538737 h 1498066"/>
                <a:gd name="connsiteX48" fmla="*/ 4811350 w 5932396"/>
                <a:gd name="connsiteY48" fmla="*/ 538737 h 1498066"/>
                <a:gd name="connsiteX49" fmla="*/ 4811350 w 5932396"/>
                <a:gd name="connsiteY49" fmla="*/ 519834 h 1498066"/>
                <a:gd name="connsiteX50" fmla="*/ 4778880 w 5932396"/>
                <a:gd name="connsiteY50" fmla="*/ 519834 h 1498066"/>
                <a:gd name="connsiteX51" fmla="*/ 4854072 w 5932396"/>
                <a:gd name="connsiteY51" fmla="*/ 448947 h 1498066"/>
                <a:gd name="connsiteX52" fmla="*/ 4872870 w 5932396"/>
                <a:gd name="connsiteY52" fmla="*/ 448947 h 1498066"/>
                <a:gd name="connsiteX53" fmla="*/ 4872870 w 5932396"/>
                <a:gd name="connsiteY53" fmla="*/ 367428 h 1498066"/>
                <a:gd name="connsiteX54" fmla="*/ 4746411 w 5932396"/>
                <a:gd name="connsiteY54" fmla="*/ 330803 h 1498066"/>
                <a:gd name="connsiteX55" fmla="*/ 4994203 w 5932396"/>
                <a:gd name="connsiteY55" fmla="*/ 141773 h 1498066"/>
                <a:gd name="connsiteX56" fmla="*/ 5241996 w 5932396"/>
                <a:gd name="connsiteY56" fmla="*/ 330803 h 1498066"/>
                <a:gd name="connsiteX57" fmla="*/ 5118954 w 5932396"/>
                <a:gd name="connsiteY57" fmla="*/ 366247 h 1498066"/>
                <a:gd name="connsiteX58" fmla="*/ 5118954 w 5932396"/>
                <a:gd name="connsiteY58" fmla="*/ 448947 h 1498066"/>
                <a:gd name="connsiteX59" fmla="*/ 5134334 w 5932396"/>
                <a:gd name="connsiteY59" fmla="*/ 448947 h 1498066"/>
                <a:gd name="connsiteX60" fmla="*/ 5209526 w 5932396"/>
                <a:gd name="connsiteY60" fmla="*/ 519834 h 1498066"/>
                <a:gd name="connsiteX61" fmla="*/ 5173639 w 5932396"/>
                <a:gd name="connsiteY61" fmla="*/ 519834 h 1498066"/>
                <a:gd name="connsiteX62" fmla="*/ 5173639 w 5932396"/>
                <a:gd name="connsiteY62" fmla="*/ 532830 h 1498066"/>
                <a:gd name="connsiteX63" fmla="*/ 5358202 w 5932396"/>
                <a:gd name="connsiteY63" fmla="*/ 503294 h 1498066"/>
                <a:gd name="connsiteX64" fmla="*/ 5358202 w 5932396"/>
                <a:gd name="connsiteY64" fmla="*/ 448947 h 1498066"/>
                <a:gd name="connsiteX65" fmla="*/ 5399216 w 5932396"/>
                <a:gd name="connsiteY65" fmla="*/ 448947 h 1498066"/>
                <a:gd name="connsiteX66" fmla="*/ 5399216 w 5932396"/>
                <a:gd name="connsiteY66" fmla="*/ 374517 h 1498066"/>
                <a:gd name="connsiteX67" fmla="*/ 5240287 w 5932396"/>
                <a:gd name="connsiteY67" fmla="*/ 318989 h 1498066"/>
                <a:gd name="connsiteX68" fmla="*/ 5406051 w 5932396"/>
                <a:gd name="connsiteY68" fmla="*/ 302449 h 1498066"/>
                <a:gd name="connsiteX69" fmla="*/ 5406051 w 5932396"/>
                <a:gd name="connsiteY69" fmla="*/ 264643 h 1498066"/>
                <a:gd name="connsiteX70" fmla="*/ 5440229 w 5932396"/>
                <a:gd name="connsiteY70" fmla="*/ 264643 h 1498066"/>
                <a:gd name="connsiteX71" fmla="*/ 5440229 w 5932396"/>
                <a:gd name="connsiteY71" fmla="*/ 196119 h 1498066"/>
                <a:gd name="connsiteX72" fmla="*/ 5335986 w 5932396"/>
                <a:gd name="connsiteY72" fmla="*/ 159495 h 1498066"/>
                <a:gd name="connsiteX73" fmla="*/ 5447065 w 5932396"/>
                <a:gd name="connsiteY73" fmla="*/ 148862 h 1498066"/>
                <a:gd name="connsiteX74" fmla="*/ 5447065 w 5932396"/>
                <a:gd name="connsiteY74" fmla="*/ 132322 h 1498066"/>
                <a:gd name="connsiteX75" fmla="*/ 5380418 w 5932396"/>
                <a:gd name="connsiteY75" fmla="*/ 112237 h 1498066"/>
                <a:gd name="connsiteX76" fmla="*/ 5527384 w 5932396"/>
                <a:gd name="connsiteY76" fmla="*/ 0 h 1498066"/>
                <a:gd name="connsiteX77" fmla="*/ 5674350 w 5932396"/>
                <a:gd name="connsiteY77" fmla="*/ 112237 h 1498066"/>
                <a:gd name="connsiteX78" fmla="*/ 5604285 w 5932396"/>
                <a:gd name="connsiteY78" fmla="*/ 132322 h 1498066"/>
                <a:gd name="connsiteX79" fmla="*/ 5604285 w 5932396"/>
                <a:gd name="connsiteY79" fmla="*/ 148862 h 1498066"/>
                <a:gd name="connsiteX80" fmla="*/ 5718782 w 5932396"/>
                <a:gd name="connsiteY80" fmla="*/ 159495 h 1498066"/>
                <a:gd name="connsiteX81" fmla="*/ 5617956 w 5932396"/>
                <a:gd name="connsiteY81" fmla="*/ 196119 h 1498066"/>
                <a:gd name="connsiteX82" fmla="*/ 5617956 w 5932396"/>
                <a:gd name="connsiteY82" fmla="*/ 264643 h 1498066"/>
                <a:gd name="connsiteX83" fmla="*/ 5645299 w 5932396"/>
                <a:gd name="connsiteY83" fmla="*/ 264643 h 1498066"/>
                <a:gd name="connsiteX84" fmla="*/ 5645299 w 5932396"/>
                <a:gd name="connsiteY84" fmla="*/ 302449 h 1498066"/>
                <a:gd name="connsiteX85" fmla="*/ 5814481 w 5932396"/>
                <a:gd name="connsiteY85" fmla="*/ 318989 h 1498066"/>
                <a:gd name="connsiteX86" fmla="*/ 5658970 w 5932396"/>
                <a:gd name="connsiteY86" fmla="*/ 374517 h 1498066"/>
                <a:gd name="connsiteX87" fmla="*/ 5658970 w 5932396"/>
                <a:gd name="connsiteY87" fmla="*/ 448947 h 1498066"/>
                <a:gd name="connsiteX88" fmla="*/ 5693148 w 5932396"/>
                <a:gd name="connsiteY88" fmla="*/ 448947 h 1498066"/>
                <a:gd name="connsiteX89" fmla="*/ 5693148 w 5932396"/>
                <a:gd name="connsiteY89" fmla="*/ 503294 h 1498066"/>
                <a:gd name="connsiteX90" fmla="*/ 5932396 w 5932396"/>
                <a:gd name="connsiteY90" fmla="*/ 525741 h 1498066"/>
                <a:gd name="connsiteX91" fmla="*/ 5713655 w 5932396"/>
                <a:gd name="connsiteY91" fmla="*/ 603716 h 1498066"/>
                <a:gd name="connsiteX92" fmla="*/ 5713655 w 5932396"/>
                <a:gd name="connsiteY92" fmla="*/ 793928 h 1498066"/>
                <a:gd name="connsiteX93" fmla="*/ 5788848 w 5932396"/>
                <a:gd name="connsiteY93" fmla="*/ 793928 h 1498066"/>
                <a:gd name="connsiteX94" fmla="*/ 5788848 w 5932396"/>
                <a:gd name="connsiteY94" fmla="*/ 1498066 h 1498066"/>
                <a:gd name="connsiteX95" fmla="*/ 320327 w 5932396"/>
                <a:gd name="connsiteY95" fmla="*/ 1498066 h 1498066"/>
                <a:gd name="connsiteX96" fmla="*/ 320327 w 5932396"/>
                <a:gd name="connsiteY96" fmla="*/ 874266 h 1498066"/>
                <a:gd name="connsiteX97" fmla="*/ 105098 w 5932396"/>
                <a:gd name="connsiteY97" fmla="*/ 874266 h 1498066"/>
                <a:gd name="connsiteX98" fmla="*/ 0 w 5932396"/>
                <a:gd name="connsiteY98" fmla="*/ 874266 h 1498066"/>
                <a:gd name="connsiteX99" fmla="*/ 0 w 5932396"/>
                <a:gd name="connsiteY99" fmla="*/ 680510 h 1498066"/>
                <a:gd name="connsiteX100" fmla="*/ 19559 w 5932396"/>
                <a:gd name="connsiteY100" fmla="*/ 680510 h 1498066"/>
                <a:gd name="connsiteX101" fmla="*/ 19559 w 5932396"/>
                <a:gd name="connsiteY101" fmla="*/ 656881 h 1498066"/>
                <a:gd name="connsiteX102" fmla="*/ 14859 w 5932396"/>
                <a:gd name="connsiteY102" fmla="*/ 656881 h 1498066"/>
                <a:gd name="connsiteX103" fmla="*/ 0 w 5932396"/>
                <a:gd name="connsiteY103" fmla="*/ 656881 h 1498066"/>
                <a:gd name="connsiteX104" fmla="*/ 0 w 5932396"/>
                <a:gd name="connsiteY104" fmla="*/ 630407 h 1498066"/>
                <a:gd name="connsiteX105" fmla="*/ 14432 w 5932396"/>
                <a:gd name="connsiteY105" fmla="*/ 604898 h 1498066"/>
                <a:gd name="connsiteX106" fmla="*/ 81080 w 5932396"/>
                <a:gd name="connsiteY106" fmla="*/ 604898 h 1498066"/>
                <a:gd name="connsiteX107" fmla="*/ 81080 w 5932396"/>
                <a:gd name="connsiteY107" fmla="*/ 585994 h 1498066"/>
                <a:gd name="connsiteX108" fmla="*/ 48610 w 5932396"/>
                <a:gd name="connsiteY108" fmla="*/ 585994 h 1498066"/>
                <a:gd name="connsiteX109" fmla="*/ 123802 w 5932396"/>
                <a:gd name="connsiteY109" fmla="*/ 515108 h 1498066"/>
                <a:gd name="connsiteX110" fmla="*/ 142601 w 5932396"/>
                <a:gd name="connsiteY110" fmla="*/ 515108 h 1498066"/>
                <a:gd name="connsiteX111" fmla="*/ 142601 w 5932396"/>
                <a:gd name="connsiteY111" fmla="*/ 433589 h 1498066"/>
                <a:gd name="connsiteX112" fmla="*/ 16141 w 5932396"/>
                <a:gd name="connsiteY112" fmla="*/ 396964 h 1498066"/>
                <a:gd name="connsiteX113" fmla="*/ 263933 w 5932396"/>
                <a:gd name="connsiteY113" fmla="*/ 207934 h 1498066"/>
                <a:gd name="connsiteX114" fmla="*/ 511726 w 5932396"/>
                <a:gd name="connsiteY114" fmla="*/ 396964 h 1498066"/>
                <a:gd name="connsiteX115" fmla="*/ 388684 w 5932396"/>
                <a:gd name="connsiteY115" fmla="*/ 432407 h 1498066"/>
                <a:gd name="connsiteX116" fmla="*/ 388684 w 5932396"/>
                <a:gd name="connsiteY116" fmla="*/ 515108 h 1498066"/>
                <a:gd name="connsiteX117" fmla="*/ 404064 w 5932396"/>
                <a:gd name="connsiteY117" fmla="*/ 515108 h 1498066"/>
                <a:gd name="connsiteX118" fmla="*/ 479256 w 5932396"/>
                <a:gd name="connsiteY118" fmla="*/ 585994 h 1498066"/>
                <a:gd name="connsiteX119" fmla="*/ 443369 w 5932396"/>
                <a:gd name="connsiteY119" fmla="*/ 585994 h 1498066"/>
                <a:gd name="connsiteX120" fmla="*/ 443369 w 5932396"/>
                <a:gd name="connsiteY120" fmla="*/ 604898 h 1498066"/>
                <a:gd name="connsiteX121" fmla="*/ 513435 w 5932396"/>
                <a:gd name="connsiteY121" fmla="*/ 604898 h 1498066"/>
                <a:gd name="connsiteX122" fmla="*/ 545904 w 5932396"/>
                <a:gd name="connsiteY122" fmla="*/ 656881 h 1498066"/>
                <a:gd name="connsiteX123" fmla="*/ 504890 w 5932396"/>
                <a:gd name="connsiteY123" fmla="*/ 656881 h 1498066"/>
                <a:gd name="connsiteX124" fmla="*/ 504890 w 5932396"/>
                <a:gd name="connsiteY124" fmla="*/ 680510 h 1498066"/>
                <a:gd name="connsiteX125" fmla="*/ 571538 w 5932396"/>
                <a:gd name="connsiteY125" fmla="*/ 680510 h 1498066"/>
                <a:gd name="connsiteX126" fmla="*/ 631349 w 5932396"/>
                <a:gd name="connsiteY126" fmla="*/ 727767 h 1498066"/>
                <a:gd name="connsiteX127" fmla="*/ 545904 w 5932396"/>
                <a:gd name="connsiteY127" fmla="*/ 727767 h 1498066"/>
                <a:gd name="connsiteX128" fmla="*/ 545904 w 5932396"/>
                <a:gd name="connsiteY128" fmla="*/ 793928 h 1498066"/>
                <a:gd name="connsiteX129" fmla="*/ 689453 w 5932396"/>
                <a:gd name="connsiteY129" fmla="*/ 793928 h 1498066"/>
                <a:gd name="connsiteX130" fmla="*/ 689453 w 5932396"/>
                <a:gd name="connsiteY130" fmla="*/ 571817 h 1498066"/>
                <a:gd name="connsiteX131" fmla="*/ 566411 w 5932396"/>
                <a:gd name="connsiteY131" fmla="*/ 571817 h 1498066"/>
                <a:gd name="connsiteX132" fmla="*/ 638185 w 5932396"/>
                <a:gd name="connsiteY132" fmla="*/ 515108 h 1498066"/>
                <a:gd name="connsiteX133" fmla="*/ 716795 w 5932396"/>
                <a:gd name="connsiteY133" fmla="*/ 515108 h 1498066"/>
                <a:gd name="connsiteX134" fmla="*/ 716795 w 5932396"/>
                <a:gd name="connsiteY134" fmla="*/ 486754 h 1498066"/>
                <a:gd name="connsiteX135" fmla="*/ 667237 w 5932396"/>
                <a:gd name="connsiteY135" fmla="*/ 486754 h 1498066"/>
                <a:gd name="connsiteX136" fmla="*/ 708251 w 5932396"/>
                <a:gd name="connsiteY136" fmla="*/ 425319 h 1498066"/>
                <a:gd name="connsiteX137" fmla="*/ 785152 w 5932396"/>
                <a:gd name="connsiteY137" fmla="*/ 425319 h 1498066"/>
                <a:gd name="connsiteX138" fmla="*/ 785152 w 5932396"/>
                <a:gd name="connsiteY138" fmla="*/ 401690 h 1498066"/>
                <a:gd name="connsiteX139" fmla="*/ 747556 w 5932396"/>
                <a:gd name="connsiteY139" fmla="*/ 401690 h 1498066"/>
                <a:gd name="connsiteX140" fmla="*/ 838128 w 5932396"/>
                <a:gd name="connsiteY140" fmla="*/ 316626 h 1498066"/>
                <a:gd name="connsiteX141" fmla="*/ 1005601 w 5932396"/>
                <a:gd name="connsiteY141" fmla="*/ 316626 h 1498066"/>
                <a:gd name="connsiteX142" fmla="*/ 1173075 w 5932396"/>
                <a:gd name="connsiteY142" fmla="*/ 316626 h 1498066"/>
                <a:gd name="connsiteX143" fmla="*/ 1263647 w 5932396"/>
                <a:gd name="connsiteY143" fmla="*/ 401690 h 1498066"/>
                <a:gd name="connsiteX144" fmla="*/ 1222633 w 5932396"/>
                <a:gd name="connsiteY144" fmla="*/ 401690 h 1498066"/>
                <a:gd name="connsiteX145" fmla="*/ 1222633 w 5932396"/>
                <a:gd name="connsiteY145" fmla="*/ 425319 h 1498066"/>
                <a:gd name="connsiteX146" fmla="*/ 1302952 w 5932396"/>
                <a:gd name="connsiteY146" fmla="*/ 425319 h 1498066"/>
                <a:gd name="connsiteX147" fmla="*/ 1343966 w 5932396"/>
                <a:gd name="connsiteY147" fmla="*/ 486754 h 1498066"/>
                <a:gd name="connsiteX148" fmla="*/ 1290990 w 5932396"/>
                <a:gd name="connsiteY148" fmla="*/ 486754 h 1498066"/>
                <a:gd name="connsiteX149" fmla="*/ 1290990 w 5932396"/>
                <a:gd name="connsiteY149" fmla="*/ 515108 h 1498066"/>
                <a:gd name="connsiteX150" fmla="*/ 1373018 w 5932396"/>
                <a:gd name="connsiteY150" fmla="*/ 515108 h 1498066"/>
                <a:gd name="connsiteX151" fmla="*/ 1444792 w 5932396"/>
                <a:gd name="connsiteY151" fmla="*/ 571817 h 1498066"/>
                <a:gd name="connsiteX152" fmla="*/ 1338839 w 5932396"/>
                <a:gd name="connsiteY152" fmla="*/ 571817 h 1498066"/>
                <a:gd name="connsiteX153" fmla="*/ 1338839 w 5932396"/>
                <a:gd name="connsiteY153" fmla="*/ 793928 h 1498066"/>
                <a:gd name="connsiteX154" fmla="*/ 1516566 w 5932396"/>
                <a:gd name="connsiteY154" fmla="*/ 793928 h 1498066"/>
                <a:gd name="connsiteX155" fmla="*/ 1516566 w 5932396"/>
                <a:gd name="connsiteY155" fmla="*/ 698231 h 1498066"/>
                <a:gd name="connsiteX156" fmla="*/ 1374727 w 5932396"/>
                <a:gd name="connsiteY156" fmla="*/ 633252 h 1498066"/>
                <a:gd name="connsiteX157" fmla="*/ 1571251 w 5932396"/>
                <a:gd name="connsiteY157" fmla="*/ 635615 h 1498066"/>
                <a:gd name="connsiteX158" fmla="*/ 1571251 w 5932396"/>
                <a:gd name="connsiteY158" fmla="*/ 590720 h 1498066"/>
                <a:gd name="connsiteX159" fmla="*/ 1444792 w 5932396"/>
                <a:gd name="connsiteY159" fmla="*/ 574180 h 1498066"/>
                <a:gd name="connsiteX160" fmla="*/ 1598594 w 5932396"/>
                <a:gd name="connsiteY160" fmla="*/ 519834 h 1498066"/>
                <a:gd name="connsiteX161" fmla="*/ 1689166 w 5932396"/>
                <a:gd name="connsiteY161" fmla="*/ 519834 h 1498066"/>
                <a:gd name="connsiteX162" fmla="*/ 1771194 w 5932396"/>
                <a:gd name="connsiteY162" fmla="*/ 444222 h 1498066"/>
                <a:gd name="connsiteX163" fmla="*/ 1851513 w 5932396"/>
                <a:gd name="connsiteY163" fmla="*/ 519834 h 1498066"/>
                <a:gd name="connsiteX164" fmla="*/ 1942085 w 5932396"/>
                <a:gd name="connsiteY164" fmla="*/ 519834 h 1498066"/>
                <a:gd name="connsiteX165" fmla="*/ 2094179 w 5932396"/>
                <a:gd name="connsiteY165" fmla="*/ 574180 h 1498066"/>
                <a:gd name="connsiteX166" fmla="*/ 1967719 w 5932396"/>
                <a:gd name="connsiteY166" fmla="*/ 590720 h 1498066"/>
                <a:gd name="connsiteX167" fmla="*/ 1967719 w 5932396"/>
                <a:gd name="connsiteY167" fmla="*/ 635615 h 1498066"/>
                <a:gd name="connsiteX168" fmla="*/ 2164244 w 5932396"/>
                <a:gd name="connsiteY168" fmla="*/ 633252 h 1498066"/>
                <a:gd name="connsiteX169" fmla="*/ 2152282 w 5932396"/>
                <a:gd name="connsiteY169" fmla="*/ 647429 h 1498066"/>
                <a:gd name="connsiteX170" fmla="*/ 2350515 w 5932396"/>
                <a:gd name="connsiteY170" fmla="*/ 627345 h 1498066"/>
                <a:gd name="connsiteX171" fmla="*/ 2350515 w 5932396"/>
                <a:gd name="connsiteY171" fmla="*/ 581269 h 1498066"/>
                <a:gd name="connsiteX172" fmla="*/ 2495773 w 5932396"/>
                <a:gd name="connsiteY172" fmla="*/ 581269 h 1498066"/>
                <a:gd name="connsiteX173" fmla="*/ 2637613 w 5932396"/>
                <a:gd name="connsiteY173" fmla="*/ 581269 h 1498066"/>
                <a:gd name="connsiteX174" fmla="*/ 2637613 w 5932396"/>
                <a:gd name="connsiteY174" fmla="*/ 627345 h 1498066"/>
                <a:gd name="connsiteX175" fmla="*/ 2781161 w 5932396"/>
                <a:gd name="connsiteY175" fmla="*/ 654518 h 1498066"/>
                <a:gd name="connsiteX176" fmla="*/ 2781161 w 5932396"/>
                <a:gd name="connsiteY176" fmla="*/ 500931 h 1498066"/>
                <a:gd name="connsiteX177" fmla="*/ 3232314 w 5932396"/>
                <a:gd name="connsiteY177" fmla="*/ 500931 h 1498066"/>
                <a:gd name="connsiteX178" fmla="*/ 3232314 w 5932396"/>
                <a:gd name="connsiteY178" fmla="*/ 793928 h 1498066"/>
                <a:gd name="connsiteX179" fmla="*/ 4100442 w 5932396"/>
                <a:gd name="connsiteY179" fmla="*/ 793928 h 1498066"/>
                <a:gd name="connsiteX180" fmla="*/ 4100442 w 5932396"/>
                <a:gd name="connsiteY180" fmla="*/ 603716 h 1498066"/>
                <a:gd name="connsiteX181" fmla="*/ 3878283 w 5932396"/>
                <a:gd name="connsiteY181" fmla="*/ 525741 h 1498066"/>
                <a:gd name="connsiteX182" fmla="*/ 4114113 w 5932396"/>
                <a:gd name="connsiteY182" fmla="*/ 503294 h 1498066"/>
                <a:gd name="connsiteX183" fmla="*/ 4114113 w 5932396"/>
                <a:gd name="connsiteY183" fmla="*/ 448947 h 1498066"/>
                <a:gd name="connsiteX184" fmla="*/ 4155127 w 5932396"/>
                <a:gd name="connsiteY184" fmla="*/ 448947 h 1498066"/>
                <a:gd name="connsiteX185" fmla="*/ 4155127 w 5932396"/>
                <a:gd name="connsiteY185" fmla="*/ 374517 h 1498066"/>
                <a:gd name="connsiteX186" fmla="*/ 3996198 w 5932396"/>
                <a:gd name="connsiteY186" fmla="*/ 318989 h 1498066"/>
                <a:gd name="connsiteX187" fmla="*/ 4161963 w 5932396"/>
                <a:gd name="connsiteY187" fmla="*/ 302449 h 1498066"/>
                <a:gd name="connsiteX188" fmla="*/ 4161963 w 5932396"/>
                <a:gd name="connsiteY188" fmla="*/ 264643 h 1498066"/>
                <a:gd name="connsiteX189" fmla="*/ 4196141 w 5932396"/>
                <a:gd name="connsiteY189" fmla="*/ 264643 h 1498066"/>
                <a:gd name="connsiteX190" fmla="*/ 4196141 w 5932396"/>
                <a:gd name="connsiteY190" fmla="*/ 196119 h 1498066"/>
                <a:gd name="connsiteX191" fmla="*/ 4091897 w 5932396"/>
                <a:gd name="connsiteY191" fmla="*/ 159495 h 1498066"/>
                <a:gd name="connsiteX192" fmla="*/ 4202977 w 5932396"/>
                <a:gd name="connsiteY192" fmla="*/ 148862 h 1498066"/>
                <a:gd name="connsiteX193" fmla="*/ 4202977 w 5932396"/>
                <a:gd name="connsiteY193" fmla="*/ 132322 h 1498066"/>
                <a:gd name="connsiteX194" fmla="*/ 4136329 w 5932396"/>
                <a:gd name="connsiteY194" fmla="*/ 112237 h 1498066"/>
                <a:gd name="connsiteX195" fmla="*/ 4283296 w 5932396"/>
                <a:gd name="connsiteY195" fmla="*/ 0 h 1498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</a:cxnLst>
              <a:rect l="l" t="t" r="r" b="b"/>
              <a:pathLst>
                <a:path w="5932396" h="1498066">
                  <a:moveTo>
                    <a:pt x="2781161" y="692324"/>
                  </a:moveTo>
                  <a:cubicBezTo>
                    <a:pt x="2726476" y="711227"/>
                    <a:pt x="2658120" y="713590"/>
                    <a:pt x="2658120" y="713590"/>
                  </a:cubicBezTo>
                  <a:cubicBezTo>
                    <a:pt x="2658120" y="713590"/>
                    <a:pt x="2658120" y="713590"/>
                    <a:pt x="2658120" y="793928"/>
                  </a:cubicBezTo>
                  <a:cubicBezTo>
                    <a:pt x="2658120" y="793928"/>
                    <a:pt x="2658120" y="793928"/>
                    <a:pt x="2781161" y="793928"/>
                  </a:cubicBezTo>
                  <a:cubicBezTo>
                    <a:pt x="2781161" y="793928"/>
                    <a:pt x="2781161" y="793928"/>
                    <a:pt x="2781161" y="692324"/>
                  </a:cubicBezTo>
                  <a:close/>
                  <a:moveTo>
                    <a:pt x="5276174" y="661607"/>
                  </a:moveTo>
                  <a:cubicBezTo>
                    <a:pt x="5276174" y="661607"/>
                    <a:pt x="5276174" y="661607"/>
                    <a:pt x="5276174" y="793928"/>
                  </a:cubicBezTo>
                  <a:cubicBezTo>
                    <a:pt x="5276174" y="793928"/>
                    <a:pt x="5276174" y="793928"/>
                    <a:pt x="5344530" y="793928"/>
                  </a:cubicBezTo>
                  <a:cubicBezTo>
                    <a:pt x="5344530" y="793928"/>
                    <a:pt x="5344530" y="793928"/>
                    <a:pt x="5344530" y="661607"/>
                  </a:cubicBezTo>
                  <a:cubicBezTo>
                    <a:pt x="5344530" y="661607"/>
                    <a:pt x="5344530" y="661607"/>
                    <a:pt x="5276174" y="661607"/>
                  </a:cubicBezTo>
                  <a:close/>
                  <a:moveTo>
                    <a:pt x="2148864" y="649792"/>
                  </a:moveTo>
                  <a:cubicBezTo>
                    <a:pt x="2107850" y="687598"/>
                    <a:pt x="2022404" y="698231"/>
                    <a:pt x="2022404" y="698231"/>
                  </a:cubicBezTo>
                  <a:cubicBezTo>
                    <a:pt x="2022404" y="698231"/>
                    <a:pt x="2022404" y="698231"/>
                    <a:pt x="2022404" y="793928"/>
                  </a:cubicBezTo>
                  <a:cubicBezTo>
                    <a:pt x="2022404" y="793928"/>
                    <a:pt x="2022404" y="793928"/>
                    <a:pt x="2336844" y="793928"/>
                  </a:cubicBezTo>
                  <a:cubicBezTo>
                    <a:pt x="2336844" y="793928"/>
                    <a:pt x="2336844" y="793928"/>
                    <a:pt x="2336844" y="713590"/>
                  </a:cubicBezTo>
                  <a:cubicBezTo>
                    <a:pt x="2336844" y="713590"/>
                    <a:pt x="2177916" y="707683"/>
                    <a:pt x="2148864" y="649792"/>
                  </a:cubicBezTo>
                  <a:close/>
                  <a:moveTo>
                    <a:pt x="5235160" y="590720"/>
                  </a:moveTo>
                  <a:cubicBezTo>
                    <a:pt x="5235160" y="590720"/>
                    <a:pt x="5235160" y="590720"/>
                    <a:pt x="5235160" y="614349"/>
                  </a:cubicBezTo>
                  <a:cubicBezTo>
                    <a:pt x="5235160" y="614349"/>
                    <a:pt x="5235160" y="614349"/>
                    <a:pt x="5301808" y="614349"/>
                  </a:cubicBezTo>
                  <a:cubicBezTo>
                    <a:pt x="5312061" y="633252"/>
                    <a:pt x="5330859" y="646248"/>
                    <a:pt x="5344530" y="654518"/>
                  </a:cubicBezTo>
                  <a:cubicBezTo>
                    <a:pt x="5344530" y="654518"/>
                    <a:pt x="5344530" y="654518"/>
                    <a:pt x="5344530" y="603716"/>
                  </a:cubicBezTo>
                  <a:cubicBezTo>
                    <a:pt x="5344530" y="603716"/>
                    <a:pt x="5296681" y="601353"/>
                    <a:pt x="5245413" y="590720"/>
                  </a:cubicBezTo>
                  <a:cubicBezTo>
                    <a:pt x="5245413" y="590720"/>
                    <a:pt x="5245413" y="590720"/>
                    <a:pt x="5235160" y="590720"/>
                  </a:cubicBezTo>
                  <a:close/>
                  <a:moveTo>
                    <a:pt x="4283296" y="0"/>
                  </a:moveTo>
                  <a:cubicBezTo>
                    <a:pt x="4283296" y="0"/>
                    <a:pt x="4296967" y="112237"/>
                    <a:pt x="4430262" y="112237"/>
                  </a:cubicBezTo>
                  <a:cubicBezTo>
                    <a:pt x="4430262" y="112237"/>
                    <a:pt x="4416591" y="125233"/>
                    <a:pt x="4360197" y="132322"/>
                  </a:cubicBezTo>
                  <a:cubicBezTo>
                    <a:pt x="4360197" y="132322"/>
                    <a:pt x="4360197" y="132322"/>
                    <a:pt x="4360197" y="148862"/>
                  </a:cubicBezTo>
                  <a:cubicBezTo>
                    <a:pt x="4387539" y="177216"/>
                    <a:pt x="4474694" y="159495"/>
                    <a:pt x="4474694" y="159495"/>
                  </a:cubicBezTo>
                  <a:cubicBezTo>
                    <a:pt x="4462731" y="192575"/>
                    <a:pt x="4373868" y="196119"/>
                    <a:pt x="4373868" y="196119"/>
                  </a:cubicBezTo>
                  <a:cubicBezTo>
                    <a:pt x="4373868" y="196119"/>
                    <a:pt x="4373868" y="196119"/>
                    <a:pt x="4373868" y="264643"/>
                  </a:cubicBezTo>
                  <a:cubicBezTo>
                    <a:pt x="4373868" y="264643"/>
                    <a:pt x="4373868" y="264643"/>
                    <a:pt x="4401211" y="264643"/>
                  </a:cubicBezTo>
                  <a:cubicBezTo>
                    <a:pt x="4401211" y="264643"/>
                    <a:pt x="4401211" y="264643"/>
                    <a:pt x="4401211" y="302449"/>
                  </a:cubicBezTo>
                  <a:cubicBezTo>
                    <a:pt x="4435389" y="346162"/>
                    <a:pt x="4570393" y="318989"/>
                    <a:pt x="4570393" y="318989"/>
                  </a:cubicBezTo>
                  <a:cubicBezTo>
                    <a:pt x="4551595" y="368610"/>
                    <a:pt x="4414882" y="374517"/>
                    <a:pt x="4414882" y="374517"/>
                  </a:cubicBezTo>
                  <a:cubicBezTo>
                    <a:pt x="4414882" y="374517"/>
                    <a:pt x="4414882" y="374517"/>
                    <a:pt x="4414882" y="448947"/>
                  </a:cubicBezTo>
                  <a:cubicBezTo>
                    <a:pt x="4414882" y="448947"/>
                    <a:pt x="4414882" y="448947"/>
                    <a:pt x="4449060" y="448947"/>
                  </a:cubicBezTo>
                  <a:cubicBezTo>
                    <a:pt x="4449060" y="448947"/>
                    <a:pt x="4449060" y="448947"/>
                    <a:pt x="4449060" y="503294"/>
                  </a:cubicBezTo>
                  <a:cubicBezTo>
                    <a:pt x="4496910" y="563547"/>
                    <a:pt x="4688308" y="525741"/>
                    <a:pt x="4688308" y="525741"/>
                  </a:cubicBezTo>
                  <a:cubicBezTo>
                    <a:pt x="4660965" y="595446"/>
                    <a:pt x="4469567" y="603716"/>
                    <a:pt x="4469567" y="603716"/>
                  </a:cubicBezTo>
                  <a:cubicBezTo>
                    <a:pt x="4469567" y="603716"/>
                    <a:pt x="4469567" y="603716"/>
                    <a:pt x="4469567" y="793928"/>
                  </a:cubicBezTo>
                  <a:cubicBezTo>
                    <a:pt x="4469567" y="793928"/>
                    <a:pt x="4469567" y="793928"/>
                    <a:pt x="4729322" y="793928"/>
                  </a:cubicBezTo>
                  <a:cubicBezTo>
                    <a:pt x="4729322" y="793928"/>
                    <a:pt x="4729322" y="793928"/>
                    <a:pt x="4729322" y="661607"/>
                  </a:cubicBezTo>
                  <a:cubicBezTo>
                    <a:pt x="4729322" y="661607"/>
                    <a:pt x="4729322" y="661607"/>
                    <a:pt x="4626787" y="661607"/>
                  </a:cubicBezTo>
                  <a:cubicBezTo>
                    <a:pt x="4626787" y="661607"/>
                    <a:pt x="4669510" y="647429"/>
                    <a:pt x="4688308" y="614349"/>
                  </a:cubicBezTo>
                  <a:cubicBezTo>
                    <a:pt x="4688308" y="614349"/>
                    <a:pt x="4688308" y="614349"/>
                    <a:pt x="4749829" y="614349"/>
                  </a:cubicBezTo>
                  <a:cubicBezTo>
                    <a:pt x="4749829" y="614349"/>
                    <a:pt x="4749829" y="614349"/>
                    <a:pt x="4749829" y="590720"/>
                  </a:cubicBezTo>
                  <a:cubicBezTo>
                    <a:pt x="4749829" y="590720"/>
                    <a:pt x="4749829" y="590720"/>
                    <a:pt x="4712233" y="590720"/>
                  </a:cubicBezTo>
                  <a:cubicBezTo>
                    <a:pt x="4712233" y="590720"/>
                    <a:pt x="4732740" y="567091"/>
                    <a:pt x="4744702" y="538737"/>
                  </a:cubicBezTo>
                  <a:cubicBezTo>
                    <a:pt x="4744702" y="538737"/>
                    <a:pt x="4744702" y="538737"/>
                    <a:pt x="4811350" y="538737"/>
                  </a:cubicBezTo>
                  <a:cubicBezTo>
                    <a:pt x="4811350" y="538737"/>
                    <a:pt x="4811350" y="538737"/>
                    <a:pt x="4811350" y="519834"/>
                  </a:cubicBezTo>
                  <a:cubicBezTo>
                    <a:pt x="4811350" y="519834"/>
                    <a:pt x="4811350" y="519834"/>
                    <a:pt x="4778880" y="519834"/>
                  </a:cubicBezTo>
                  <a:cubicBezTo>
                    <a:pt x="4778880" y="519834"/>
                    <a:pt x="4838692" y="482028"/>
                    <a:pt x="4854072" y="448947"/>
                  </a:cubicBezTo>
                  <a:cubicBezTo>
                    <a:pt x="4854072" y="448947"/>
                    <a:pt x="4854072" y="448947"/>
                    <a:pt x="4872870" y="448947"/>
                  </a:cubicBezTo>
                  <a:cubicBezTo>
                    <a:pt x="4872870" y="448947"/>
                    <a:pt x="4872870" y="448947"/>
                    <a:pt x="4872870" y="367428"/>
                  </a:cubicBezTo>
                  <a:cubicBezTo>
                    <a:pt x="4772045" y="355614"/>
                    <a:pt x="4746411" y="330803"/>
                    <a:pt x="4746411" y="330803"/>
                  </a:cubicBezTo>
                  <a:cubicBezTo>
                    <a:pt x="4971987" y="330803"/>
                    <a:pt x="4994203" y="141773"/>
                    <a:pt x="4994203" y="141773"/>
                  </a:cubicBezTo>
                  <a:cubicBezTo>
                    <a:pt x="4994203" y="141773"/>
                    <a:pt x="5016419" y="330803"/>
                    <a:pt x="5241996" y="330803"/>
                  </a:cubicBezTo>
                  <a:cubicBezTo>
                    <a:pt x="5241996" y="330803"/>
                    <a:pt x="5218071" y="354432"/>
                    <a:pt x="5118954" y="366247"/>
                  </a:cubicBezTo>
                  <a:cubicBezTo>
                    <a:pt x="5118954" y="366247"/>
                    <a:pt x="5118954" y="366247"/>
                    <a:pt x="5118954" y="448947"/>
                  </a:cubicBezTo>
                  <a:cubicBezTo>
                    <a:pt x="5118954" y="448947"/>
                    <a:pt x="5118954" y="448947"/>
                    <a:pt x="5134334" y="448947"/>
                  </a:cubicBezTo>
                  <a:cubicBezTo>
                    <a:pt x="5149714" y="482028"/>
                    <a:pt x="5209526" y="519834"/>
                    <a:pt x="5209526" y="519834"/>
                  </a:cubicBezTo>
                  <a:cubicBezTo>
                    <a:pt x="5209526" y="519834"/>
                    <a:pt x="5209526" y="519834"/>
                    <a:pt x="5173639" y="519834"/>
                  </a:cubicBezTo>
                  <a:cubicBezTo>
                    <a:pt x="5173639" y="519834"/>
                    <a:pt x="5173639" y="519834"/>
                    <a:pt x="5173639" y="532830"/>
                  </a:cubicBezTo>
                  <a:cubicBezTo>
                    <a:pt x="5231742" y="539918"/>
                    <a:pt x="5322314" y="542281"/>
                    <a:pt x="5358202" y="503294"/>
                  </a:cubicBezTo>
                  <a:cubicBezTo>
                    <a:pt x="5358202" y="503294"/>
                    <a:pt x="5358202" y="503294"/>
                    <a:pt x="5358202" y="448947"/>
                  </a:cubicBezTo>
                  <a:cubicBezTo>
                    <a:pt x="5358202" y="448947"/>
                    <a:pt x="5358202" y="448947"/>
                    <a:pt x="5399216" y="448947"/>
                  </a:cubicBezTo>
                  <a:cubicBezTo>
                    <a:pt x="5399216" y="448947"/>
                    <a:pt x="5399216" y="448947"/>
                    <a:pt x="5399216" y="374517"/>
                  </a:cubicBezTo>
                  <a:cubicBezTo>
                    <a:pt x="5399216" y="374517"/>
                    <a:pt x="5259085" y="368610"/>
                    <a:pt x="5240287" y="318989"/>
                  </a:cubicBezTo>
                  <a:cubicBezTo>
                    <a:pt x="5240287" y="318989"/>
                    <a:pt x="5365037" y="346162"/>
                    <a:pt x="5406051" y="302449"/>
                  </a:cubicBezTo>
                  <a:cubicBezTo>
                    <a:pt x="5406051" y="302449"/>
                    <a:pt x="5406051" y="302449"/>
                    <a:pt x="5406051" y="264643"/>
                  </a:cubicBezTo>
                  <a:cubicBezTo>
                    <a:pt x="5406051" y="264643"/>
                    <a:pt x="5406051" y="264643"/>
                    <a:pt x="5440229" y="264643"/>
                  </a:cubicBezTo>
                  <a:cubicBezTo>
                    <a:pt x="5440229" y="264643"/>
                    <a:pt x="5440229" y="264643"/>
                    <a:pt x="5440229" y="196119"/>
                  </a:cubicBezTo>
                  <a:cubicBezTo>
                    <a:pt x="5440229" y="196119"/>
                    <a:pt x="5347948" y="192575"/>
                    <a:pt x="5335986" y="159495"/>
                  </a:cubicBezTo>
                  <a:cubicBezTo>
                    <a:pt x="5335986" y="159495"/>
                    <a:pt x="5419722" y="177216"/>
                    <a:pt x="5447065" y="148862"/>
                  </a:cubicBezTo>
                  <a:cubicBezTo>
                    <a:pt x="5447065" y="148862"/>
                    <a:pt x="5447065" y="148862"/>
                    <a:pt x="5447065" y="132322"/>
                  </a:cubicBezTo>
                  <a:cubicBezTo>
                    <a:pt x="5394089" y="125233"/>
                    <a:pt x="5380418" y="112237"/>
                    <a:pt x="5380418" y="112237"/>
                  </a:cubicBezTo>
                  <a:cubicBezTo>
                    <a:pt x="5513713" y="112237"/>
                    <a:pt x="5527384" y="0"/>
                    <a:pt x="5527384" y="0"/>
                  </a:cubicBezTo>
                  <a:cubicBezTo>
                    <a:pt x="5527384" y="0"/>
                    <a:pt x="5541055" y="112237"/>
                    <a:pt x="5674350" y="112237"/>
                  </a:cubicBezTo>
                  <a:cubicBezTo>
                    <a:pt x="5674350" y="112237"/>
                    <a:pt x="5660679" y="125233"/>
                    <a:pt x="5604285" y="132322"/>
                  </a:cubicBezTo>
                  <a:cubicBezTo>
                    <a:pt x="5604285" y="132322"/>
                    <a:pt x="5604285" y="132322"/>
                    <a:pt x="5604285" y="148862"/>
                  </a:cubicBezTo>
                  <a:cubicBezTo>
                    <a:pt x="5631628" y="177216"/>
                    <a:pt x="5718782" y="159495"/>
                    <a:pt x="5718782" y="159495"/>
                  </a:cubicBezTo>
                  <a:cubicBezTo>
                    <a:pt x="5706820" y="192575"/>
                    <a:pt x="5617956" y="196119"/>
                    <a:pt x="5617956" y="196119"/>
                  </a:cubicBezTo>
                  <a:cubicBezTo>
                    <a:pt x="5617956" y="196119"/>
                    <a:pt x="5617956" y="196119"/>
                    <a:pt x="5617956" y="264643"/>
                  </a:cubicBezTo>
                  <a:cubicBezTo>
                    <a:pt x="5617956" y="264643"/>
                    <a:pt x="5617956" y="264643"/>
                    <a:pt x="5645299" y="264643"/>
                  </a:cubicBezTo>
                  <a:cubicBezTo>
                    <a:pt x="5645299" y="264643"/>
                    <a:pt x="5645299" y="264643"/>
                    <a:pt x="5645299" y="302449"/>
                  </a:cubicBezTo>
                  <a:cubicBezTo>
                    <a:pt x="5679477" y="346162"/>
                    <a:pt x="5814481" y="318989"/>
                    <a:pt x="5814481" y="318989"/>
                  </a:cubicBezTo>
                  <a:cubicBezTo>
                    <a:pt x="5795683" y="368610"/>
                    <a:pt x="5658970" y="374517"/>
                    <a:pt x="5658970" y="374517"/>
                  </a:cubicBezTo>
                  <a:cubicBezTo>
                    <a:pt x="5658970" y="374517"/>
                    <a:pt x="5658970" y="374517"/>
                    <a:pt x="5658970" y="448947"/>
                  </a:cubicBezTo>
                  <a:cubicBezTo>
                    <a:pt x="5658970" y="448947"/>
                    <a:pt x="5658970" y="448947"/>
                    <a:pt x="5693148" y="448947"/>
                  </a:cubicBezTo>
                  <a:cubicBezTo>
                    <a:pt x="5693148" y="448947"/>
                    <a:pt x="5693148" y="448947"/>
                    <a:pt x="5693148" y="503294"/>
                  </a:cubicBezTo>
                  <a:cubicBezTo>
                    <a:pt x="5740998" y="563547"/>
                    <a:pt x="5932396" y="525741"/>
                    <a:pt x="5932396" y="525741"/>
                  </a:cubicBezTo>
                  <a:cubicBezTo>
                    <a:pt x="5905054" y="595446"/>
                    <a:pt x="5713655" y="603716"/>
                    <a:pt x="5713655" y="603716"/>
                  </a:cubicBezTo>
                  <a:cubicBezTo>
                    <a:pt x="5713655" y="603716"/>
                    <a:pt x="5713655" y="603716"/>
                    <a:pt x="5713655" y="793928"/>
                  </a:cubicBezTo>
                  <a:cubicBezTo>
                    <a:pt x="5713655" y="793928"/>
                    <a:pt x="5713655" y="793928"/>
                    <a:pt x="5788848" y="793928"/>
                  </a:cubicBezTo>
                  <a:cubicBezTo>
                    <a:pt x="5788848" y="793928"/>
                    <a:pt x="5788848" y="793928"/>
                    <a:pt x="5788848" y="1498066"/>
                  </a:cubicBezTo>
                  <a:cubicBezTo>
                    <a:pt x="5788848" y="1498066"/>
                    <a:pt x="5788848" y="1498066"/>
                    <a:pt x="320327" y="1498066"/>
                  </a:cubicBezTo>
                  <a:cubicBezTo>
                    <a:pt x="320327" y="1498066"/>
                    <a:pt x="320327" y="1498066"/>
                    <a:pt x="320327" y="874266"/>
                  </a:cubicBezTo>
                  <a:cubicBezTo>
                    <a:pt x="320327" y="874266"/>
                    <a:pt x="320327" y="874266"/>
                    <a:pt x="105098" y="874266"/>
                  </a:cubicBezTo>
                  <a:lnTo>
                    <a:pt x="0" y="874266"/>
                  </a:lnTo>
                  <a:lnTo>
                    <a:pt x="0" y="680510"/>
                  </a:lnTo>
                  <a:lnTo>
                    <a:pt x="19559" y="680510"/>
                  </a:lnTo>
                  <a:cubicBezTo>
                    <a:pt x="19559" y="680510"/>
                    <a:pt x="19559" y="680510"/>
                    <a:pt x="19559" y="656881"/>
                  </a:cubicBezTo>
                  <a:cubicBezTo>
                    <a:pt x="19559" y="656881"/>
                    <a:pt x="19559" y="656881"/>
                    <a:pt x="14859" y="656881"/>
                  </a:cubicBezTo>
                  <a:lnTo>
                    <a:pt x="0" y="656881"/>
                  </a:lnTo>
                  <a:lnTo>
                    <a:pt x="0" y="630407"/>
                  </a:lnTo>
                  <a:lnTo>
                    <a:pt x="14432" y="604898"/>
                  </a:lnTo>
                  <a:cubicBezTo>
                    <a:pt x="14432" y="604898"/>
                    <a:pt x="14432" y="604898"/>
                    <a:pt x="81080" y="604898"/>
                  </a:cubicBezTo>
                  <a:cubicBezTo>
                    <a:pt x="81080" y="604898"/>
                    <a:pt x="81080" y="604898"/>
                    <a:pt x="81080" y="585994"/>
                  </a:cubicBezTo>
                  <a:cubicBezTo>
                    <a:pt x="81080" y="585994"/>
                    <a:pt x="81080" y="585994"/>
                    <a:pt x="48610" y="585994"/>
                  </a:cubicBezTo>
                  <a:cubicBezTo>
                    <a:pt x="48610" y="585994"/>
                    <a:pt x="108422" y="548188"/>
                    <a:pt x="123802" y="515108"/>
                  </a:cubicBezTo>
                  <a:cubicBezTo>
                    <a:pt x="123802" y="515108"/>
                    <a:pt x="123802" y="515108"/>
                    <a:pt x="142601" y="515108"/>
                  </a:cubicBezTo>
                  <a:cubicBezTo>
                    <a:pt x="142601" y="515108"/>
                    <a:pt x="142601" y="515108"/>
                    <a:pt x="142601" y="433589"/>
                  </a:cubicBezTo>
                  <a:cubicBezTo>
                    <a:pt x="41775" y="421774"/>
                    <a:pt x="16141" y="396964"/>
                    <a:pt x="16141" y="396964"/>
                  </a:cubicBezTo>
                  <a:cubicBezTo>
                    <a:pt x="241717" y="396964"/>
                    <a:pt x="263933" y="207934"/>
                    <a:pt x="263933" y="207934"/>
                  </a:cubicBezTo>
                  <a:cubicBezTo>
                    <a:pt x="263933" y="207934"/>
                    <a:pt x="286149" y="396964"/>
                    <a:pt x="511726" y="396964"/>
                  </a:cubicBezTo>
                  <a:cubicBezTo>
                    <a:pt x="511726" y="396964"/>
                    <a:pt x="487801" y="420593"/>
                    <a:pt x="388684" y="432407"/>
                  </a:cubicBezTo>
                  <a:cubicBezTo>
                    <a:pt x="388684" y="432407"/>
                    <a:pt x="388684" y="432407"/>
                    <a:pt x="388684" y="515108"/>
                  </a:cubicBezTo>
                  <a:cubicBezTo>
                    <a:pt x="388684" y="515108"/>
                    <a:pt x="388684" y="515108"/>
                    <a:pt x="404064" y="515108"/>
                  </a:cubicBezTo>
                  <a:cubicBezTo>
                    <a:pt x="419444" y="548188"/>
                    <a:pt x="479256" y="585994"/>
                    <a:pt x="479256" y="585994"/>
                  </a:cubicBezTo>
                  <a:cubicBezTo>
                    <a:pt x="479256" y="585994"/>
                    <a:pt x="479256" y="585994"/>
                    <a:pt x="443369" y="585994"/>
                  </a:cubicBezTo>
                  <a:cubicBezTo>
                    <a:pt x="443369" y="585994"/>
                    <a:pt x="443369" y="585994"/>
                    <a:pt x="443369" y="604898"/>
                  </a:cubicBezTo>
                  <a:cubicBezTo>
                    <a:pt x="443369" y="604898"/>
                    <a:pt x="443369" y="604898"/>
                    <a:pt x="513435" y="604898"/>
                  </a:cubicBezTo>
                  <a:cubicBezTo>
                    <a:pt x="525397" y="633252"/>
                    <a:pt x="545904" y="656881"/>
                    <a:pt x="545904" y="656881"/>
                  </a:cubicBezTo>
                  <a:cubicBezTo>
                    <a:pt x="545904" y="656881"/>
                    <a:pt x="545904" y="656881"/>
                    <a:pt x="504890" y="656881"/>
                  </a:cubicBezTo>
                  <a:cubicBezTo>
                    <a:pt x="504890" y="656881"/>
                    <a:pt x="504890" y="656881"/>
                    <a:pt x="504890" y="680510"/>
                  </a:cubicBezTo>
                  <a:cubicBezTo>
                    <a:pt x="504890" y="680510"/>
                    <a:pt x="504890" y="680510"/>
                    <a:pt x="571538" y="680510"/>
                  </a:cubicBezTo>
                  <a:cubicBezTo>
                    <a:pt x="588627" y="713590"/>
                    <a:pt x="631349" y="727767"/>
                    <a:pt x="631349" y="727767"/>
                  </a:cubicBezTo>
                  <a:cubicBezTo>
                    <a:pt x="631349" y="727767"/>
                    <a:pt x="631349" y="727767"/>
                    <a:pt x="545904" y="727767"/>
                  </a:cubicBezTo>
                  <a:cubicBezTo>
                    <a:pt x="545904" y="727767"/>
                    <a:pt x="545904" y="727767"/>
                    <a:pt x="545904" y="793928"/>
                  </a:cubicBezTo>
                  <a:cubicBezTo>
                    <a:pt x="545904" y="793928"/>
                    <a:pt x="545904" y="793928"/>
                    <a:pt x="689453" y="793928"/>
                  </a:cubicBezTo>
                  <a:cubicBezTo>
                    <a:pt x="689453" y="793928"/>
                    <a:pt x="689453" y="793928"/>
                    <a:pt x="689453" y="571817"/>
                  </a:cubicBezTo>
                  <a:cubicBezTo>
                    <a:pt x="689453" y="571817"/>
                    <a:pt x="689453" y="571817"/>
                    <a:pt x="566411" y="571817"/>
                  </a:cubicBezTo>
                  <a:cubicBezTo>
                    <a:pt x="566411" y="571817"/>
                    <a:pt x="617678" y="552914"/>
                    <a:pt x="638185" y="515108"/>
                  </a:cubicBezTo>
                  <a:cubicBezTo>
                    <a:pt x="638185" y="515108"/>
                    <a:pt x="638185" y="515108"/>
                    <a:pt x="716795" y="515108"/>
                  </a:cubicBezTo>
                  <a:cubicBezTo>
                    <a:pt x="716795" y="515108"/>
                    <a:pt x="716795" y="515108"/>
                    <a:pt x="716795" y="486754"/>
                  </a:cubicBezTo>
                  <a:cubicBezTo>
                    <a:pt x="716795" y="486754"/>
                    <a:pt x="716795" y="486754"/>
                    <a:pt x="667237" y="486754"/>
                  </a:cubicBezTo>
                  <a:cubicBezTo>
                    <a:pt x="667237" y="486754"/>
                    <a:pt x="692870" y="458399"/>
                    <a:pt x="708251" y="425319"/>
                  </a:cubicBezTo>
                  <a:cubicBezTo>
                    <a:pt x="708251" y="425319"/>
                    <a:pt x="708251" y="425319"/>
                    <a:pt x="785152" y="425319"/>
                  </a:cubicBezTo>
                  <a:cubicBezTo>
                    <a:pt x="785152" y="425319"/>
                    <a:pt x="785152" y="425319"/>
                    <a:pt x="785152" y="401690"/>
                  </a:cubicBezTo>
                  <a:cubicBezTo>
                    <a:pt x="785152" y="401690"/>
                    <a:pt x="785152" y="401690"/>
                    <a:pt x="747556" y="401690"/>
                  </a:cubicBezTo>
                  <a:cubicBezTo>
                    <a:pt x="747556" y="401690"/>
                    <a:pt x="821039" y="354432"/>
                    <a:pt x="838128" y="316626"/>
                  </a:cubicBezTo>
                  <a:cubicBezTo>
                    <a:pt x="838128" y="316626"/>
                    <a:pt x="838128" y="316626"/>
                    <a:pt x="1005601" y="316626"/>
                  </a:cubicBezTo>
                  <a:cubicBezTo>
                    <a:pt x="1005601" y="316626"/>
                    <a:pt x="1005601" y="316626"/>
                    <a:pt x="1173075" y="316626"/>
                  </a:cubicBezTo>
                  <a:cubicBezTo>
                    <a:pt x="1190164" y="354432"/>
                    <a:pt x="1263647" y="401690"/>
                    <a:pt x="1263647" y="401690"/>
                  </a:cubicBezTo>
                  <a:cubicBezTo>
                    <a:pt x="1263647" y="401690"/>
                    <a:pt x="1263647" y="401690"/>
                    <a:pt x="1222633" y="401690"/>
                  </a:cubicBezTo>
                  <a:cubicBezTo>
                    <a:pt x="1222633" y="401690"/>
                    <a:pt x="1222633" y="401690"/>
                    <a:pt x="1222633" y="425319"/>
                  </a:cubicBezTo>
                  <a:cubicBezTo>
                    <a:pt x="1222633" y="425319"/>
                    <a:pt x="1222633" y="425319"/>
                    <a:pt x="1302952" y="425319"/>
                  </a:cubicBezTo>
                  <a:cubicBezTo>
                    <a:pt x="1318332" y="458399"/>
                    <a:pt x="1343966" y="486754"/>
                    <a:pt x="1343966" y="486754"/>
                  </a:cubicBezTo>
                  <a:cubicBezTo>
                    <a:pt x="1343966" y="486754"/>
                    <a:pt x="1343966" y="486754"/>
                    <a:pt x="1290990" y="486754"/>
                  </a:cubicBezTo>
                  <a:cubicBezTo>
                    <a:pt x="1290990" y="486754"/>
                    <a:pt x="1290990" y="486754"/>
                    <a:pt x="1290990" y="515108"/>
                  </a:cubicBezTo>
                  <a:cubicBezTo>
                    <a:pt x="1290990" y="515108"/>
                    <a:pt x="1290990" y="515108"/>
                    <a:pt x="1373018" y="515108"/>
                  </a:cubicBezTo>
                  <a:cubicBezTo>
                    <a:pt x="1393524" y="552914"/>
                    <a:pt x="1444792" y="571817"/>
                    <a:pt x="1444792" y="571817"/>
                  </a:cubicBezTo>
                  <a:cubicBezTo>
                    <a:pt x="1444792" y="571817"/>
                    <a:pt x="1444792" y="571817"/>
                    <a:pt x="1338839" y="571817"/>
                  </a:cubicBezTo>
                  <a:cubicBezTo>
                    <a:pt x="1338839" y="571817"/>
                    <a:pt x="1338839" y="571817"/>
                    <a:pt x="1338839" y="793928"/>
                  </a:cubicBezTo>
                  <a:cubicBezTo>
                    <a:pt x="1338839" y="793928"/>
                    <a:pt x="1338839" y="793928"/>
                    <a:pt x="1516566" y="793928"/>
                  </a:cubicBezTo>
                  <a:cubicBezTo>
                    <a:pt x="1516566" y="793928"/>
                    <a:pt x="1516566" y="793928"/>
                    <a:pt x="1516566" y="698231"/>
                  </a:cubicBezTo>
                  <a:cubicBezTo>
                    <a:pt x="1516566" y="698231"/>
                    <a:pt x="1407196" y="685235"/>
                    <a:pt x="1374727" y="633252"/>
                  </a:cubicBezTo>
                  <a:cubicBezTo>
                    <a:pt x="1374727" y="633252"/>
                    <a:pt x="1530238" y="666332"/>
                    <a:pt x="1571251" y="635615"/>
                  </a:cubicBezTo>
                  <a:cubicBezTo>
                    <a:pt x="1571251" y="635615"/>
                    <a:pt x="1571251" y="635615"/>
                    <a:pt x="1571251" y="590720"/>
                  </a:cubicBezTo>
                  <a:cubicBezTo>
                    <a:pt x="1571251" y="590720"/>
                    <a:pt x="1478970" y="604898"/>
                    <a:pt x="1444792" y="574180"/>
                  </a:cubicBezTo>
                  <a:cubicBezTo>
                    <a:pt x="1444792" y="574180"/>
                    <a:pt x="1596885" y="562366"/>
                    <a:pt x="1598594" y="519834"/>
                  </a:cubicBezTo>
                  <a:cubicBezTo>
                    <a:pt x="1598594" y="519834"/>
                    <a:pt x="1598594" y="519834"/>
                    <a:pt x="1689166" y="519834"/>
                  </a:cubicBezTo>
                  <a:cubicBezTo>
                    <a:pt x="1689166" y="519834"/>
                    <a:pt x="1689166" y="519834"/>
                    <a:pt x="1771194" y="444222"/>
                  </a:cubicBezTo>
                  <a:cubicBezTo>
                    <a:pt x="1771194" y="444222"/>
                    <a:pt x="1771194" y="444222"/>
                    <a:pt x="1851513" y="519834"/>
                  </a:cubicBezTo>
                  <a:cubicBezTo>
                    <a:pt x="1851513" y="519834"/>
                    <a:pt x="1851513" y="519834"/>
                    <a:pt x="1942085" y="519834"/>
                  </a:cubicBezTo>
                  <a:cubicBezTo>
                    <a:pt x="1945503" y="562366"/>
                    <a:pt x="2094179" y="574180"/>
                    <a:pt x="2094179" y="574180"/>
                  </a:cubicBezTo>
                  <a:cubicBezTo>
                    <a:pt x="2060000" y="604898"/>
                    <a:pt x="1967719" y="590720"/>
                    <a:pt x="1967719" y="590720"/>
                  </a:cubicBezTo>
                  <a:cubicBezTo>
                    <a:pt x="1967719" y="590720"/>
                    <a:pt x="1967719" y="590720"/>
                    <a:pt x="1967719" y="635615"/>
                  </a:cubicBezTo>
                  <a:cubicBezTo>
                    <a:pt x="2008733" y="666332"/>
                    <a:pt x="2164244" y="633252"/>
                    <a:pt x="2164244" y="633252"/>
                  </a:cubicBezTo>
                  <a:cubicBezTo>
                    <a:pt x="2160826" y="639159"/>
                    <a:pt x="2157409" y="643885"/>
                    <a:pt x="2152282" y="647429"/>
                  </a:cubicBezTo>
                  <a:cubicBezTo>
                    <a:pt x="2177916" y="652155"/>
                    <a:pt x="2307793" y="673421"/>
                    <a:pt x="2350515" y="627345"/>
                  </a:cubicBezTo>
                  <a:cubicBezTo>
                    <a:pt x="2350515" y="627345"/>
                    <a:pt x="2350515" y="627345"/>
                    <a:pt x="2350515" y="581269"/>
                  </a:cubicBezTo>
                  <a:cubicBezTo>
                    <a:pt x="2350515" y="581269"/>
                    <a:pt x="2350515" y="581269"/>
                    <a:pt x="2495773" y="581269"/>
                  </a:cubicBezTo>
                  <a:cubicBezTo>
                    <a:pt x="2495773" y="581269"/>
                    <a:pt x="2495773" y="581269"/>
                    <a:pt x="2637613" y="581269"/>
                  </a:cubicBezTo>
                  <a:cubicBezTo>
                    <a:pt x="2637613" y="581269"/>
                    <a:pt x="2637613" y="581269"/>
                    <a:pt x="2637613" y="627345"/>
                  </a:cubicBezTo>
                  <a:cubicBezTo>
                    <a:pt x="2661538" y="658062"/>
                    <a:pt x="2729894" y="659244"/>
                    <a:pt x="2781161" y="654518"/>
                  </a:cubicBezTo>
                  <a:cubicBezTo>
                    <a:pt x="2781161" y="654518"/>
                    <a:pt x="2781161" y="654518"/>
                    <a:pt x="2781161" y="500931"/>
                  </a:cubicBezTo>
                  <a:cubicBezTo>
                    <a:pt x="2781161" y="500931"/>
                    <a:pt x="2781161" y="500931"/>
                    <a:pt x="3232314" y="500931"/>
                  </a:cubicBezTo>
                  <a:cubicBezTo>
                    <a:pt x="3232314" y="500931"/>
                    <a:pt x="3232314" y="500931"/>
                    <a:pt x="3232314" y="793928"/>
                  </a:cubicBezTo>
                  <a:cubicBezTo>
                    <a:pt x="3232314" y="793928"/>
                    <a:pt x="3232314" y="793928"/>
                    <a:pt x="4100442" y="793928"/>
                  </a:cubicBezTo>
                  <a:cubicBezTo>
                    <a:pt x="4100442" y="793928"/>
                    <a:pt x="4100442" y="793928"/>
                    <a:pt x="4100442" y="603716"/>
                  </a:cubicBezTo>
                  <a:cubicBezTo>
                    <a:pt x="4100442" y="603716"/>
                    <a:pt x="3905626" y="595446"/>
                    <a:pt x="3878283" y="525741"/>
                  </a:cubicBezTo>
                  <a:cubicBezTo>
                    <a:pt x="3878283" y="525741"/>
                    <a:pt x="4059428" y="563547"/>
                    <a:pt x="4114113" y="503294"/>
                  </a:cubicBezTo>
                  <a:cubicBezTo>
                    <a:pt x="4114113" y="503294"/>
                    <a:pt x="4114113" y="503294"/>
                    <a:pt x="4114113" y="448947"/>
                  </a:cubicBezTo>
                  <a:cubicBezTo>
                    <a:pt x="4114113" y="448947"/>
                    <a:pt x="4114113" y="448947"/>
                    <a:pt x="4155127" y="448947"/>
                  </a:cubicBezTo>
                  <a:cubicBezTo>
                    <a:pt x="4155127" y="448947"/>
                    <a:pt x="4155127" y="448947"/>
                    <a:pt x="4155127" y="374517"/>
                  </a:cubicBezTo>
                  <a:cubicBezTo>
                    <a:pt x="4155127" y="374517"/>
                    <a:pt x="4014996" y="368610"/>
                    <a:pt x="3996198" y="318989"/>
                  </a:cubicBezTo>
                  <a:cubicBezTo>
                    <a:pt x="3996198" y="318989"/>
                    <a:pt x="4120949" y="346162"/>
                    <a:pt x="4161963" y="302449"/>
                  </a:cubicBezTo>
                  <a:cubicBezTo>
                    <a:pt x="4161963" y="302449"/>
                    <a:pt x="4161963" y="302449"/>
                    <a:pt x="4161963" y="264643"/>
                  </a:cubicBezTo>
                  <a:cubicBezTo>
                    <a:pt x="4161963" y="264643"/>
                    <a:pt x="4161963" y="264643"/>
                    <a:pt x="4196141" y="264643"/>
                  </a:cubicBezTo>
                  <a:cubicBezTo>
                    <a:pt x="4196141" y="264643"/>
                    <a:pt x="4196141" y="264643"/>
                    <a:pt x="4196141" y="196119"/>
                  </a:cubicBezTo>
                  <a:cubicBezTo>
                    <a:pt x="4196141" y="196119"/>
                    <a:pt x="4103860" y="192575"/>
                    <a:pt x="4091897" y="159495"/>
                  </a:cubicBezTo>
                  <a:cubicBezTo>
                    <a:pt x="4091897" y="159495"/>
                    <a:pt x="4175634" y="177216"/>
                    <a:pt x="4202977" y="148862"/>
                  </a:cubicBezTo>
                  <a:cubicBezTo>
                    <a:pt x="4202977" y="148862"/>
                    <a:pt x="4202977" y="148862"/>
                    <a:pt x="4202977" y="132322"/>
                  </a:cubicBezTo>
                  <a:cubicBezTo>
                    <a:pt x="4150000" y="125233"/>
                    <a:pt x="4136329" y="112237"/>
                    <a:pt x="4136329" y="112237"/>
                  </a:cubicBezTo>
                  <a:cubicBezTo>
                    <a:pt x="4269624" y="112237"/>
                    <a:pt x="4283296" y="0"/>
                    <a:pt x="428329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anchor="ctr">
              <a:noAutofit/>
            </a:bodyPr>
            <a:lstStyle/>
            <a:p>
              <a:pPr algn="ctr"/>
              <a:endParaRPr dirty="0"/>
            </a:p>
          </p:txBody>
        </p:sp>
        <p:sp>
          <p:nvSpPr>
            <p:cNvPr id="17" name="íŝlïḍé">
              <a:extLst>
                <a:ext uri="{FF2B5EF4-FFF2-40B4-BE49-F238E27FC236}">
                  <a16:creationId xmlns:a16="http://schemas.microsoft.com/office/drawing/2014/main" id="{0C5907A4-1DD4-4EBF-967C-A24FAEAB75D7}"/>
                </a:ext>
              </a:extLst>
            </p:cNvPr>
            <p:cNvSpPr/>
            <p:nvPr/>
          </p:nvSpPr>
          <p:spPr bwMode="auto">
            <a:xfrm>
              <a:off x="5827521" y="4834916"/>
              <a:ext cx="6035879" cy="1571742"/>
            </a:xfrm>
            <a:custGeom>
              <a:avLst/>
              <a:gdLst>
                <a:gd name="T0" fmla="*/ 3372 w 3532"/>
                <a:gd name="T1" fmla="*/ 380 h 1268"/>
                <a:gd name="T2" fmla="*/ 3364 w 3532"/>
                <a:gd name="T3" fmla="*/ 224 h 1268"/>
                <a:gd name="T4" fmla="*/ 3340 w 3532"/>
                <a:gd name="T5" fmla="*/ 126 h 1268"/>
                <a:gd name="T6" fmla="*/ 3209 w 3532"/>
                <a:gd name="T7" fmla="*/ 95 h 1268"/>
                <a:gd name="T8" fmla="*/ 3244 w 3532"/>
                <a:gd name="T9" fmla="*/ 166 h 1268"/>
                <a:gd name="T10" fmla="*/ 3127 w 3532"/>
                <a:gd name="T11" fmla="*/ 270 h 1268"/>
                <a:gd name="T12" fmla="*/ 3196 w 3532"/>
                <a:gd name="T13" fmla="*/ 426 h 1268"/>
                <a:gd name="T14" fmla="*/ 3065 w 3532"/>
                <a:gd name="T15" fmla="*/ 380 h 1268"/>
                <a:gd name="T16" fmla="*/ 2983 w 3532"/>
                <a:gd name="T17" fmla="*/ 120 h 1268"/>
                <a:gd name="T18" fmla="*/ 2901 w 3532"/>
                <a:gd name="T19" fmla="*/ 380 h 1268"/>
                <a:gd name="T20" fmla="*/ 2837 w 3532"/>
                <a:gd name="T21" fmla="*/ 456 h 1268"/>
                <a:gd name="T22" fmla="*/ 2804 w 3532"/>
                <a:gd name="T23" fmla="*/ 520 h 1268"/>
                <a:gd name="T24" fmla="*/ 2676 w 3532"/>
                <a:gd name="T25" fmla="*/ 672 h 1268"/>
                <a:gd name="T26" fmla="*/ 2664 w 3532"/>
                <a:gd name="T27" fmla="*/ 380 h 1268"/>
                <a:gd name="T28" fmla="*/ 2636 w 3532"/>
                <a:gd name="T29" fmla="*/ 256 h 1268"/>
                <a:gd name="T30" fmla="*/ 2679 w 3532"/>
                <a:gd name="T31" fmla="*/ 135 h 1268"/>
                <a:gd name="T32" fmla="*/ 2567 w 3532"/>
                <a:gd name="T33" fmla="*/ 0 h 1268"/>
                <a:gd name="T34" fmla="*/ 2455 w 3532"/>
                <a:gd name="T35" fmla="*/ 135 h 1268"/>
                <a:gd name="T36" fmla="*/ 2496 w 3532"/>
                <a:gd name="T37" fmla="*/ 256 h 1268"/>
                <a:gd name="T38" fmla="*/ 2468 w 3532"/>
                <a:gd name="T39" fmla="*/ 380 h 1268"/>
                <a:gd name="T40" fmla="*/ 2460 w 3532"/>
                <a:gd name="T41" fmla="*/ 672 h 1268"/>
                <a:gd name="T42" fmla="*/ 1688 w 3532"/>
                <a:gd name="T43" fmla="*/ 554 h 1268"/>
                <a:gd name="T44" fmla="*/ 1436 w 3532"/>
                <a:gd name="T45" fmla="*/ 492 h 1268"/>
                <a:gd name="T46" fmla="*/ 1212 w 3532"/>
                <a:gd name="T47" fmla="*/ 538 h 1268"/>
                <a:gd name="T48" fmla="*/ 1144 w 3532"/>
                <a:gd name="T49" fmla="*/ 440 h 1268"/>
                <a:gd name="T50" fmla="*/ 906 w 3532"/>
                <a:gd name="T51" fmla="*/ 486 h 1268"/>
                <a:gd name="T52" fmla="*/ 948 w 3532"/>
                <a:gd name="T53" fmla="*/ 591 h 1268"/>
                <a:gd name="T54" fmla="*/ 906 w 3532"/>
                <a:gd name="T55" fmla="*/ 484 h 1268"/>
                <a:gd name="T56" fmla="*/ 847 w 3532"/>
                <a:gd name="T57" fmla="*/ 412 h 1268"/>
                <a:gd name="T58" fmla="*/ 800 w 3532"/>
                <a:gd name="T59" fmla="*/ 340 h 1268"/>
                <a:gd name="T60" fmla="*/ 498 w 3532"/>
                <a:gd name="T61" fmla="*/ 340 h 1268"/>
                <a:gd name="T62" fmla="*/ 451 w 3532"/>
                <a:gd name="T63" fmla="*/ 412 h 1268"/>
                <a:gd name="T64" fmla="*/ 392 w 3532"/>
                <a:gd name="T65" fmla="*/ 484 h 1268"/>
                <a:gd name="T66" fmla="*/ 380 w 3532"/>
                <a:gd name="T67" fmla="*/ 616 h 1268"/>
                <a:gd name="T68" fmla="*/ 356 w 3532"/>
                <a:gd name="T69" fmla="*/ 556 h 1268"/>
                <a:gd name="T70" fmla="*/ 320 w 3532"/>
                <a:gd name="T71" fmla="*/ 496 h 1268"/>
                <a:gd name="T72" fmla="*/ 288 w 3532"/>
                <a:gd name="T73" fmla="*/ 366 h 1268"/>
                <a:gd name="T74" fmla="*/ 144 w 3532"/>
                <a:gd name="T75" fmla="*/ 367 h 1268"/>
                <a:gd name="T76" fmla="*/ 108 w 3532"/>
                <a:gd name="T77" fmla="*/ 496 h 1268"/>
                <a:gd name="T78" fmla="*/ 72 w 3532"/>
                <a:gd name="T79" fmla="*/ 556 h 1268"/>
                <a:gd name="T80" fmla="*/ 60 w 3532"/>
                <a:gd name="T81" fmla="*/ 616 h 1268"/>
                <a:gd name="T82" fmla="*/ 3448 w 3532"/>
                <a:gd name="T83" fmla="*/ 1268 h 1268"/>
                <a:gd name="T84" fmla="*/ 3532 w 3532"/>
                <a:gd name="T85" fmla="*/ 445 h 1268"/>
                <a:gd name="T86" fmla="*/ 3124 w 3532"/>
                <a:gd name="T87" fmla="*/ 500 h 1268"/>
                <a:gd name="T88" fmla="*/ 1688 w 3532"/>
                <a:gd name="T89" fmla="*/ 586 h 1268"/>
                <a:gd name="T90" fmla="*/ 1688 w 3532"/>
                <a:gd name="T91" fmla="*/ 586 h 1268"/>
                <a:gd name="T92" fmla="*/ 1428 w 3532"/>
                <a:gd name="T93" fmla="*/ 672 h 1268"/>
                <a:gd name="T94" fmla="*/ 3148 w 3532"/>
                <a:gd name="T95" fmla="*/ 560 h 1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532" h="1268">
                  <a:moveTo>
                    <a:pt x="3532" y="445"/>
                  </a:moveTo>
                  <a:cubicBezTo>
                    <a:pt x="3532" y="445"/>
                    <a:pt x="3420" y="477"/>
                    <a:pt x="3392" y="426"/>
                  </a:cubicBezTo>
                  <a:cubicBezTo>
                    <a:pt x="3392" y="380"/>
                    <a:pt x="3392" y="380"/>
                    <a:pt x="3392" y="380"/>
                  </a:cubicBezTo>
                  <a:cubicBezTo>
                    <a:pt x="3372" y="380"/>
                    <a:pt x="3372" y="380"/>
                    <a:pt x="3372" y="380"/>
                  </a:cubicBezTo>
                  <a:cubicBezTo>
                    <a:pt x="3372" y="317"/>
                    <a:pt x="3372" y="317"/>
                    <a:pt x="3372" y="317"/>
                  </a:cubicBezTo>
                  <a:cubicBezTo>
                    <a:pt x="3372" y="317"/>
                    <a:pt x="3452" y="312"/>
                    <a:pt x="3463" y="270"/>
                  </a:cubicBezTo>
                  <a:cubicBezTo>
                    <a:pt x="3463" y="270"/>
                    <a:pt x="3384" y="293"/>
                    <a:pt x="3364" y="256"/>
                  </a:cubicBezTo>
                  <a:cubicBezTo>
                    <a:pt x="3364" y="224"/>
                    <a:pt x="3364" y="224"/>
                    <a:pt x="3364" y="224"/>
                  </a:cubicBezTo>
                  <a:cubicBezTo>
                    <a:pt x="3348" y="224"/>
                    <a:pt x="3348" y="224"/>
                    <a:pt x="3348" y="224"/>
                  </a:cubicBezTo>
                  <a:cubicBezTo>
                    <a:pt x="3348" y="166"/>
                    <a:pt x="3348" y="166"/>
                    <a:pt x="3348" y="166"/>
                  </a:cubicBezTo>
                  <a:cubicBezTo>
                    <a:pt x="3348" y="166"/>
                    <a:pt x="3400" y="163"/>
                    <a:pt x="3407" y="135"/>
                  </a:cubicBezTo>
                  <a:cubicBezTo>
                    <a:pt x="3407" y="135"/>
                    <a:pt x="3356" y="150"/>
                    <a:pt x="3340" y="126"/>
                  </a:cubicBezTo>
                  <a:cubicBezTo>
                    <a:pt x="3340" y="112"/>
                    <a:pt x="3340" y="112"/>
                    <a:pt x="3340" y="112"/>
                  </a:cubicBezTo>
                  <a:cubicBezTo>
                    <a:pt x="3373" y="106"/>
                    <a:pt x="3381" y="95"/>
                    <a:pt x="3381" y="95"/>
                  </a:cubicBezTo>
                  <a:cubicBezTo>
                    <a:pt x="3303" y="95"/>
                    <a:pt x="3295" y="0"/>
                    <a:pt x="3295" y="0"/>
                  </a:cubicBezTo>
                  <a:cubicBezTo>
                    <a:pt x="3295" y="0"/>
                    <a:pt x="3287" y="95"/>
                    <a:pt x="3209" y="95"/>
                  </a:cubicBezTo>
                  <a:cubicBezTo>
                    <a:pt x="3209" y="95"/>
                    <a:pt x="3217" y="106"/>
                    <a:pt x="3248" y="112"/>
                  </a:cubicBezTo>
                  <a:cubicBezTo>
                    <a:pt x="3248" y="126"/>
                    <a:pt x="3248" y="126"/>
                    <a:pt x="3248" y="126"/>
                  </a:cubicBezTo>
                  <a:cubicBezTo>
                    <a:pt x="3232" y="150"/>
                    <a:pt x="3183" y="135"/>
                    <a:pt x="3183" y="135"/>
                  </a:cubicBezTo>
                  <a:cubicBezTo>
                    <a:pt x="3190" y="163"/>
                    <a:pt x="3244" y="166"/>
                    <a:pt x="3244" y="166"/>
                  </a:cubicBezTo>
                  <a:cubicBezTo>
                    <a:pt x="3244" y="224"/>
                    <a:pt x="3244" y="224"/>
                    <a:pt x="3244" y="224"/>
                  </a:cubicBezTo>
                  <a:cubicBezTo>
                    <a:pt x="3224" y="224"/>
                    <a:pt x="3224" y="224"/>
                    <a:pt x="3224" y="224"/>
                  </a:cubicBezTo>
                  <a:cubicBezTo>
                    <a:pt x="3224" y="256"/>
                    <a:pt x="3224" y="256"/>
                    <a:pt x="3224" y="256"/>
                  </a:cubicBezTo>
                  <a:cubicBezTo>
                    <a:pt x="3200" y="293"/>
                    <a:pt x="3127" y="270"/>
                    <a:pt x="3127" y="270"/>
                  </a:cubicBezTo>
                  <a:cubicBezTo>
                    <a:pt x="3138" y="312"/>
                    <a:pt x="3220" y="317"/>
                    <a:pt x="3220" y="317"/>
                  </a:cubicBezTo>
                  <a:cubicBezTo>
                    <a:pt x="3220" y="380"/>
                    <a:pt x="3220" y="380"/>
                    <a:pt x="3220" y="380"/>
                  </a:cubicBezTo>
                  <a:cubicBezTo>
                    <a:pt x="3196" y="380"/>
                    <a:pt x="3196" y="380"/>
                    <a:pt x="3196" y="380"/>
                  </a:cubicBezTo>
                  <a:cubicBezTo>
                    <a:pt x="3196" y="426"/>
                    <a:pt x="3196" y="426"/>
                    <a:pt x="3196" y="426"/>
                  </a:cubicBezTo>
                  <a:cubicBezTo>
                    <a:pt x="3175" y="459"/>
                    <a:pt x="3122" y="457"/>
                    <a:pt x="3088" y="451"/>
                  </a:cubicBezTo>
                  <a:cubicBezTo>
                    <a:pt x="3088" y="440"/>
                    <a:pt x="3088" y="440"/>
                    <a:pt x="3088" y="440"/>
                  </a:cubicBezTo>
                  <a:cubicBezTo>
                    <a:pt x="3109" y="440"/>
                    <a:pt x="3109" y="440"/>
                    <a:pt x="3109" y="440"/>
                  </a:cubicBezTo>
                  <a:cubicBezTo>
                    <a:pt x="3109" y="440"/>
                    <a:pt x="3074" y="408"/>
                    <a:pt x="3065" y="380"/>
                  </a:cubicBezTo>
                  <a:cubicBezTo>
                    <a:pt x="3056" y="380"/>
                    <a:pt x="3056" y="380"/>
                    <a:pt x="3056" y="380"/>
                  </a:cubicBezTo>
                  <a:cubicBezTo>
                    <a:pt x="3056" y="310"/>
                    <a:pt x="3056" y="310"/>
                    <a:pt x="3056" y="310"/>
                  </a:cubicBezTo>
                  <a:cubicBezTo>
                    <a:pt x="3114" y="300"/>
                    <a:pt x="3128" y="280"/>
                    <a:pt x="3128" y="280"/>
                  </a:cubicBezTo>
                  <a:cubicBezTo>
                    <a:pt x="2996" y="280"/>
                    <a:pt x="2983" y="120"/>
                    <a:pt x="2983" y="120"/>
                  </a:cubicBezTo>
                  <a:cubicBezTo>
                    <a:pt x="2983" y="120"/>
                    <a:pt x="2970" y="280"/>
                    <a:pt x="2838" y="280"/>
                  </a:cubicBezTo>
                  <a:cubicBezTo>
                    <a:pt x="2838" y="280"/>
                    <a:pt x="2853" y="301"/>
                    <a:pt x="2912" y="311"/>
                  </a:cubicBezTo>
                  <a:cubicBezTo>
                    <a:pt x="2912" y="380"/>
                    <a:pt x="2912" y="380"/>
                    <a:pt x="2912" y="380"/>
                  </a:cubicBezTo>
                  <a:cubicBezTo>
                    <a:pt x="2901" y="380"/>
                    <a:pt x="2901" y="380"/>
                    <a:pt x="2901" y="380"/>
                  </a:cubicBezTo>
                  <a:cubicBezTo>
                    <a:pt x="2892" y="408"/>
                    <a:pt x="2857" y="440"/>
                    <a:pt x="2857" y="440"/>
                  </a:cubicBezTo>
                  <a:cubicBezTo>
                    <a:pt x="2876" y="440"/>
                    <a:pt x="2876" y="440"/>
                    <a:pt x="2876" y="440"/>
                  </a:cubicBezTo>
                  <a:cubicBezTo>
                    <a:pt x="2876" y="456"/>
                    <a:pt x="2876" y="456"/>
                    <a:pt x="2876" y="456"/>
                  </a:cubicBezTo>
                  <a:cubicBezTo>
                    <a:pt x="2837" y="456"/>
                    <a:pt x="2837" y="456"/>
                    <a:pt x="2837" y="456"/>
                  </a:cubicBezTo>
                  <a:cubicBezTo>
                    <a:pt x="2830" y="480"/>
                    <a:pt x="2818" y="500"/>
                    <a:pt x="2818" y="500"/>
                  </a:cubicBezTo>
                  <a:cubicBezTo>
                    <a:pt x="2840" y="500"/>
                    <a:pt x="2840" y="500"/>
                    <a:pt x="2840" y="500"/>
                  </a:cubicBezTo>
                  <a:cubicBezTo>
                    <a:pt x="2840" y="520"/>
                    <a:pt x="2840" y="520"/>
                    <a:pt x="2840" y="520"/>
                  </a:cubicBezTo>
                  <a:cubicBezTo>
                    <a:pt x="2804" y="520"/>
                    <a:pt x="2804" y="520"/>
                    <a:pt x="2804" y="520"/>
                  </a:cubicBezTo>
                  <a:cubicBezTo>
                    <a:pt x="2793" y="548"/>
                    <a:pt x="2768" y="560"/>
                    <a:pt x="2768" y="560"/>
                  </a:cubicBezTo>
                  <a:cubicBezTo>
                    <a:pt x="2828" y="560"/>
                    <a:pt x="2828" y="560"/>
                    <a:pt x="2828" y="560"/>
                  </a:cubicBezTo>
                  <a:cubicBezTo>
                    <a:pt x="2828" y="672"/>
                    <a:pt x="2828" y="672"/>
                    <a:pt x="2828" y="672"/>
                  </a:cubicBezTo>
                  <a:cubicBezTo>
                    <a:pt x="2676" y="672"/>
                    <a:pt x="2676" y="672"/>
                    <a:pt x="2676" y="672"/>
                  </a:cubicBezTo>
                  <a:cubicBezTo>
                    <a:pt x="2676" y="511"/>
                    <a:pt x="2676" y="511"/>
                    <a:pt x="2676" y="511"/>
                  </a:cubicBezTo>
                  <a:cubicBezTo>
                    <a:pt x="2676" y="511"/>
                    <a:pt x="2788" y="504"/>
                    <a:pt x="2804" y="445"/>
                  </a:cubicBezTo>
                  <a:cubicBezTo>
                    <a:pt x="2804" y="445"/>
                    <a:pt x="2692" y="477"/>
                    <a:pt x="2664" y="426"/>
                  </a:cubicBezTo>
                  <a:cubicBezTo>
                    <a:pt x="2664" y="380"/>
                    <a:pt x="2664" y="380"/>
                    <a:pt x="2664" y="380"/>
                  </a:cubicBezTo>
                  <a:cubicBezTo>
                    <a:pt x="2644" y="380"/>
                    <a:pt x="2644" y="380"/>
                    <a:pt x="2644" y="380"/>
                  </a:cubicBezTo>
                  <a:cubicBezTo>
                    <a:pt x="2644" y="317"/>
                    <a:pt x="2644" y="317"/>
                    <a:pt x="2644" y="317"/>
                  </a:cubicBezTo>
                  <a:cubicBezTo>
                    <a:pt x="2644" y="317"/>
                    <a:pt x="2724" y="312"/>
                    <a:pt x="2735" y="270"/>
                  </a:cubicBezTo>
                  <a:cubicBezTo>
                    <a:pt x="2735" y="270"/>
                    <a:pt x="2656" y="293"/>
                    <a:pt x="2636" y="256"/>
                  </a:cubicBezTo>
                  <a:cubicBezTo>
                    <a:pt x="2636" y="224"/>
                    <a:pt x="2636" y="224"/>
                    <a:pt x="2636" y="224"/>
                  </a:cubicBezTo>
                  <a:cubicBezTo>
                    <a:pt x="2620" y="224"/>
                    <a:pt x="2620" y="224"/>
                    <a:pt x="2620" y="224"/>
                  </a:cubicBezTo>
                  <a:cubicBezTo>
                    <a:pt x="2620" y="166"/>
                    <a:pt x="2620" y="166"/>
                    <a:pt x="2620" y="166"/>
                  </a:cubicBezTo>
                  <a:cubicBezTo>
                    <a:pt x="2620" y="166"/>
                    <a:pt x="2672" y="163"/>
                    <a:pt x="2679" y="135"/>
                  </a:cubicBezTo>
                  <a:cubicBezTo>
                    <a:pt x="2679" y="135"/>
                    <a:pt x="2628" y="150"/>
                    <a:pt x="2612" y="126"/>
                  </a:cubicBezTo>
                  <a:cubicBezTo>
                    <a:pt x="2612" y="112"/>
                    <a:pt x="2612" y="112"/>
                    <a:pt x="2612" y="112"/>
                  </a:cubicBezTo>
                  <a:cubicBezTo>
                    <a:pt x="2645" y="106"/>
                    <a:pt x="2653" y="95"/>
                    <a:pt x="2653" y="95"/>
                  </a:cubicBezTo>
                  <a:cubicBezTo>
                    <a:pt x="2575" y="95"/>
                    <a:pt x="2567" y="0"/>
                    <a:pt x="2567" y="0"/>
                  </a:cubicBezTo>
                  <a:cubicBezTo>
                    <a:pt x="2567" y="0"/>
                    <a:pt x="2559" y="95"/>
                    <a:pt x="2481" y="95"/>
                  </a:cubicBezTo>
                  <a:cubicBezTo>
                    <a:pt x="2481" y="95"/>
                    <a:pt x="2489" y="106"/>
                    <a:pt x="2520" y="112"/>
                  </a:cubicBezTo>
                  <a:cubicBezTo>
                    <a:pt x="2520" y="126"/>
                    <a:pt x="2520" y="126"/>
                    <a:pt x="2520" y="126"/>
                  </a:cubicBezTo>
                  <a:cubicBezTo>
                    <a:pt x="2504" y="150"/>
                    <a:pt x="2455" y="135"/>
                    <a:pt x="2455" y="135"/>
                  </a:cubicBezTo>
                  <a:cubicBezTo>
                    <a:pt x="2462" y="163"/>
                    <a:pt x="2516" y="166"/>
                    <a:pt x="2516" y="166"/>
                  </a:cubicBezTo>
                  <a:cubicBezTo>
                    <a:pt x="2516" y="224"/>
                    <a:pt x="2516" y="224"/>
                    <a:pt x="2516" y="224"/>
                  </a:cubicBezTo>
                  <a:cubicBezTo>
                    <a:pt x="2496" y="224"/>
                    <a:pt x="2496" y="224"/>
                    <a:pt x="2496" y="224"/>
                  </a:cubicBezTo>
                  <a:cubicBezTo>
                    <a:pt x="2496" y="256"/>
                    <a:pt x="2496" y="256"/>
                    <a:pt x="2496" y="256"/>
                  </a:cubicBezTo>
                  <a:cubicBezTo>
                    <a:pt x="2472" y="293"/>
                    <a:pt x="2399" y="270"/>
                    <a:pt x="2399" y="270"/>
                  </a:cubicBezTo>
                  <a:cubicBezTo>
                    <a:pt x="2410" y="312"/>
                    <a:pt x="2492" y="317"/>
                    <a:pt x="2492" y="317"/>
                  </a:cubicBezTo>
                  <a:cubicBezTo>
                    <a:pt x="2492" y="380"/>
                    <a:pt x="2492" y="380"/>
                    <a:pt x="2492" y="380"/>
                  </a:cubicBezTo>
                  <a:cubicBezTo>
                    <a:pt x="2468" y="380"/>
                    <a:pt x="2468" y="380"/>
                    <a:pt x="2468" y="380"/>
                  </a:cubicBezTo>
                  <a:cubicBezTo>
                    <a:pt x="2468" y="426"/>
                    <a:pt x="2468" y="426"/>
                    <a:pt x="2468" y="426"/>
                  </a:cubicBezTo>
                  <a:cubicBezTo>
                    <a:pt x="2436" y="477"/>
                    <a:pt x="2330" y="445"/>
                    <a:pt x="2330" y="445"/>
                  </a:cubicBezTo>
                  <a:cubicBezTo>
                    <a:pt x="2346" y="504"/>
                    <a:pt x="2460" y="511"/>
                    <a:pt x="2460" y="511"/>
                  </a:cubicBezTo>
                  <a:cubicBezTo>
                    <a:pt x="2460" y="672"/>
                    <a:pt x="2460" y="672"/>
                    <a:pt x="2460" y="672"/>
                  </a:cubicBezTo>
                  <a:cubicBezTo>
                    <a:pt x="1952" y="672"/>
                    <a:pt x="1952" y="672"/>
                    <a:pt x="1952" y="672"/>
                  </a:cubicBezTo>
                  <a:cubicBezTo>
                    <a:pt x="1952" y="424"/>
                    <a:pt x="1952" y="424"/>
                    <a:pt x="1952" y="424"/>
                  </a:cubicBezTo>
                  <a:cubicBezTo>
                    <a:pt x="1688" y="424"/>
                    <a:pt x="1688" y="424"/>
                    <a:pt x="1688" y="424"/>
                  </a:cubicBezTo>
                  <a:cubicBezTo>
                    <a:pt x="1688" y="554"/>
                    <a:pt x="1688" y="554"/>
                    <a:pt x="1688" y="554"/>
                  </a:cubicBezTo>
                  <a:cubicBezTo>
                    <a:pt x="1658" y="558"/>
                    <a:pt x="1618" y="557"/>
                    <a:pt x="1604" y="531"/>
                  </a:cubicBezTo>
                  <a:cubicBezTo>
                    <a:pt x="1604" y="492"/>
                    <a:pt x="1604" y="492"/>
                    <a:pt x="1604" y="492"/>
                  </a:cubicBezTo>
                  <a:cubicBezTo>
                    <a:pt x="1521" y="492"/>
                    <a:pt x="1521" y="492"/>
                    <a:pt x="1521" y="492"/>
                  </a:cubicBezTo>
                  <a:cubicBezTo>
                    <a:pt x="1436" y="492"/>
                    <a:pt x="1436" y="492"/>
                    <a:pt x="1436" y="492"/>
                  </a:cubicBezTo>
                  <a:cubicBezTo>
                    <a:pt x="1436" y="531"/>
                    <a:pt x="1436" y="531"/>
                    <a:pt x="1436" y="531"/>
                  </a:cubicBezTo>
                  <a:cubicBezTo>
                    <a:pt x="1411" y="570"/>
                    <a:pt x="1335" y="552"/>
                    <a:pt x="1320" y="548"/>
                  </a:cubicBezTo>
                  <a:cubicBezTo>
                    <a:pt x="1323" y="545"/>
                    <a:pt x="1325" y="541"/>
                    <a:pt x="1327" y="536"/>
                  </a:cubicBezTo>
                  <a:cubicBezTo>
                    <a:pt x="1327" y="536"/>
                    <a:pt x="1236" y="564"/>
                    <a:pt x="1212" y="538"/>
                  </a:cubicBezTo>
                  <a:cubicBezTo>
                    <a:pt x="1212" y="500"/>
                    <a:pt x="1212" y="500"/>
                    <a:pt x="1212" y="500"/>
                  </a:cubicBezTo>
                  <a:cubicBezTo>
                    <a:pt x="1212" y="500"/>
                    <a:pt x="1266" y="512"/>
                    <a:pt x="1286" y="486"/>
                  </a:cubicBezTo>
                  <a:cubicBezTo>
                    <a:pt x="1286" y="486"/>
                    <a:pt x="1199" y="476"/>
                    <a:pt x="1197" y="440"/>
                  </a:cubicBezTo>
                  <a:cubicBezTo>
                    <a:pt x="1144" y="440"/>
                    <a:pt x="1144" y="440"/>
                    <a:pt x="1144" y="440"/>
                  </a:cubicBezTo>
                  <a:cubicBezTo>
                    <a:pt x="1097" y="376"/>
                    <a:pt x="1097" y="376"/>
                    <a:pt x="1097" y="376"/>
                  </a:cubicBezTo>
                  <a:cubicBezTo>
                    <a:pt x="1049" y="440"/>
                    <a:pt x="1049" y="440"/>
                    <a:pt x="1049" y="440"/>
                  </a:cubicBezTo>
                  <a:cubicBezTo>
                    <a:pt x="996" y="440"/>
                    <a:pt x="996" y="440"/>
                    <a:pt x="996" y="440"/>
                  </a:cubicBezTo>
                  <a:cubicBezTo>
                    <a:pt x="995" y="476"/>
                    <a:pt x="906" y="486"/>
                    <a:pt x="906" y="486"/>
                  </a:cubicBezTo>
                  <a:cubicBezTo>
                    <a:pt x="926" y="512"/>
                    <a:pt x="980" y="500"/>
                    <a:pt x="980" y="500"/>
                  </a:cubicBezTo>
                  <a:cubicBezTo>
                    <a:pt x="980" y="538"/>
                    <a:pt x="980" y="538"/>
                    <a:pt x="980" y="538"/>
                  </a:cubicBezTo>
                  <a:cubicBezTo>
                    <a:pt x="956" y="564"/>
                    <a:pt x="865" y="536"/>
                    <a:pt x="865" y="536"/>
                  </a:cubicBezTo>
                  <a:cubicBezTo>
                    <a:pt x="884" y="580"/>
                    <a:pt x="948" y="591"/>
                    <a:pt x="948" y="591"/>
                  </a:cubicBezTo>
                  <a:cubicBezTo>
                    <a:pt x="948" y="672"/>
                    <a:pt x="948" y="672"/>
                    <a:pt x="948" y="672"/>
                  </a:cubicBezTo>
                  <a:cubicBezTo>
                    <a:pt x="844" y="672"/>
                    <a:pt x="844" y="672"/>
                    <a:pt x="844" y="672"/>
                  </a:cubicBezTo>
                  <a:cubicBezTo>
                    <a:pt x="844" y="484"/>
                    <a:pt x="844" y="484"/>
                    <a:pt x="844" y="484"/>
                  </a:cubicBezTo>
                  <a:cubicBezTo>
                    <a:pt x="906" y="484"/>
                    <a:pt x="906" y="484"/>
                    <a:pt x="906" y="484"/>
                  </a:cubicBezTo>
                  <a:cubicBezTo>
                    <a:pt x="906" y="484"/>
                    <a:pt x="876" y="468"/>
                    <a:pt x="864" y="436"/>
                  </a:cubicBezTo>
                  <a:cubicBezTo>
                    <a:pt x="816" y="436"/>
                    <a:pt x="816" y="436"/>
                    <a:pt x="816" y="436"/>
                  </a:cubicBezTo>
                  <a:cubicBezTo>
                    <a:pt x="816" y="412"/>
                    <a:pt x="816" y="412"/>
                    <a:pt x="816" y="412"/>
                  </a:cubicBezTo>
                  <a:cubicBezTo>
                    <a:pt x="847" y="412"/>
                    <a:pt x="847" y="412"/>
                    <a:pt x="847" y="412"/>
                  </a:cubicBezTo>
                  <a:cubicBezTo>
                    <a:pt x="847" y="412"/>
                    <a:pt x="832" y="388"/>
                    <a:pt x="823" y="360"/>
                  </a:cubicBezTo>
                  <a:cubicBezTo>
                    <a:pt x="776" y="360"/>
                    <a:pt x="776" y="360"/>
                    <a:pt x="776" y="360"/>
                  </a:cubicBezTo>
                  <a:cubicBezTo>
                    <a:pt x="776" y="340"/>
                    <a:pt x="776" y="340"/>
                    <a:pt x="776" y="340"/>
                  </a:cubicBezTo>
                  <a:cubicBezTo>
                    <a:pt x="800" y="340"/>
                    <a:pt x="800" y="340"/>
                    <a:pt x="800" y="340"/>
                  </a:cubicBezTo>
                  <a:cubicBezTo>
                    <a:pt x="800" y="340"/>
                    <a:pt x="757" y="300"/>
                    <a:pt x="747" y="268"/>
                  </a:cubicBezTo>
                  <a:cubicBezTo>
                    <a:pt x="649" y="268"/>
                    <a:pt x="649" y="268"/>
                    <a:pt x="649" y="268"/>
                  </a:cubicBezTo>
                  <a:cubicBezTo>
                    <a:pt x="551" y="268"/>
                    <a:pt x="551" y="268"/>
                    <a:pt x="551" y="268"/>
                  </a:cubicBezTo>
                  <a:cubicBezTo>
                    <a:pt x="541" y="300"/>
                    <a:pt x="498" y="340"/>
                    <a:pt x="498" y="340"/>
                  </a:cubicBezTo>
                  <a:cubicBezTo>
                    <a:pt x="520" y="340"/>
                    <a:pt x="520" y="340"/>
                    <a:pt x="520" y="340"/>
                  </a:cubicBezTo>
                  <a:cubicBezTo>
                    <a:pt x="520" y="360"/>
                    <a:pt x="520" y="360"/>
                    <a:pt x="520" y="360"/>
                  </a:cubicBezTo>
                  <a:cubicBezTo>
                    <a:pt x="475" y="360"/>
                    <a:pt x="475" y="360"/>
                    <a:pt x="475" y="360"/>
                  </a:cubicBezTo>
                  <a:cubicBezTo>
                    <a:pt x="466" y="388"/>
                    <a:pt x="451" y="412"/>
                    <a:pt x="451" y="412"/>
                  </a:cubicBezTo>
                  <a:cubicBezTo>
                    <a:pt x="480" y="412"/>
                    <a:pt x="480" y="412"/>
                    <a:pt x="480" y="412"/>
                  </a:cubicBezTo>
                  <a:cubicBezTo>
                    <a:pt x="480" y="436"/>
                    <a:pt x="480" y="436"/>
                    <a:pt x="480" y="436"/>
                  </a:cubicBezTo>
                  <a:cubicBezTo>
                    <a:pt x="434" y="436"/>
                    <a:pt x="434" y="436"/>
                    <a:pt x="434" y="436"/>
                  </a:cubicBezTo>
                  <a:cubicBezTo>
                    <a:pt x="422" y="468"/>
                    <a:pt x="392" y="484"/>
                    <a:pt x="392" y="484"/>
                  </a:cubicBezTo>
                  <a:cubicBezTo>
                    <a:pt x="464" y="484"/>
                    <a:pt x="464" y="484"/>
                    <a:pt x="464" y="484"/>
                  </a:cubicBezTo>
                  <a:cubicBezTo>
                    <a:pt x="464" y="672"/>
                    <a:pt x="464" y="672"/>
                    <a:pt x="464" y="672"/>
                  </a:cubicBezTo>
                  <a:cubicBezTo>
                    <a:pt x="380" y="672"/>
                    <a:pt x="380" y="672"/>
                    <a:pt x="380" y="672"/>
                  </a:cubicBezTo>
                  <a:cubicBezTo>
                    <a:pt x="380" y="616"/>
                    <a:pt x="380" y="616"/>
                    <a:pt x="380" y="616"/>
                  </a:cubicBezTo>
                  <a:cubicBezTo>
                    <a:pt x="430" y="616"/>
                    <a:pt x="430" y="616"/>
                    <a:pt x="430" y="616"/>
                  </a:cubicBezTo>
                  <a:cubicBezTo>
                    <a:pt x="430" y="616"/>
                    <a:pt x="405" y="604"/>
                    <a:pt x="395" y="576"/>
                  </a:cubicBezTo>
                  <a:cubicBezTo>
                    <a:pt x="356" y="576"/>
                    <a:pt x="356" y="576"/>
                    <a:pt x="356" y="576"/>
                  </a:cubicBezTo>
                  <a:cubicBezTo>
                    <a:pt x="356" y="556"/>
                    <a:pt x="356" y="556"/>
                    <a:pt x="356" y="556"/>
                  </a:cubicBezTo>
                  <a:cubicBezTo>
                    <a:pt x="380" y="556"/>
                    <a:pt x="380" y="556"/>
                    <a:pt x="380" y="556"/>
                  </a:cubicBezTo>
                  <a:cubicBezTo>
                    <a:pt x="380" y="556"/>
                    <a:pt x="368" y="536"/>
                    <a:pt x="361" y="512"/>
                  </a:cubicBezTo>
                  <a:cubicBezTo>
                    <a:pt x="320" y="512"/>
                    <a:pt x="320" y="512"/>
                    <a:pt x="320" y="512"/>
                  </a:cubicBezTo>
                  <a:cubicBezTo>
                    <a:pt x="320" y="496"/>
                    <a:pt x="320" y="496"/>
                    <a:pt x="320" y="496"/>
                  </a:cubicBezTo>
                  <a:cubicBezTo>
                    <a:pt x="341" y="496"/>
                    <a:pt x="341" y="496"/>
                    <a:pt x="341" y="496"/>
                  </a:cubicBezTo>
                  <a:cubicBezTo>
                    <a:pt x="341" y="496"/>
                    <a:pt x="306" y="464"/>
                    <a:pt x="297" y="436"/>
                  </a:cubicBezTo>
                  <a:cubicBezTo>
                    <a:pt x="288" y="436"/>
                    <a:pt x="288" y="436"/>
                    <a:pt x="288" y="436"/>
                  </a:cubicBezTo>
                  <a:cubicBezTo>
                    <a:pt x="288" y="366"/>
                    <a:pt x="288" y="366"/>
                    <a:pt x="288" y="366"/>
                  </a:cubicBezTo>
                  <a:cubicBezTo>
                    <a:pt x="346" y="356"/>
                    <a:pt x="360" y="336"/>
                    <a:pt x="360" y="336"/>
                  </a:cubicBezTo>
                  <a:cubicBezTo>
                    <a:pt x="228" y="336"/>
                    <a:pt x="215" y="176"/>
                    <a:pt x="215" y="176"/>
                  </a:cubicBezTo>
                  <a:cubicBezTo>
                    <a:pt x="215" y="176"/>
                    <a:pt x="202" y="336"/>
                    <a:pt x="70" y="336"/>
                  </a:cubicBezTo>
                  <a:cubicBezTo>
                    <a:pt x="70" y="336"/>
                    <a:pt x="85" y="357"/>
                    <a:pt x="144" y="367"/>
                  </a:cubicBezTo>
                  <a:cubicBezTo>
                    <a:pt x="144" y="436"/>
                    <a:pt x="144" y="436"/>
                    <a:pt x="144" y="436"/>
                  </a:cubicBezTo>
                  <a:cubicBezTo>
                    <a:pt x="133" y="436"/>
                    <a:pt x="133" y="436"/>
                    <a:pt x="133" y="436"/>
                  </a:cubicBezTo>
                  <a:cubicBezTo>
                    <a:pt x="124" y="464"/>
                    <a:pt x="89" y="496"/>
                    <a:pt x="89" y="496"/>
                  </a:cubicBezTo>
                  <a:cubicBezTo>
                    <a:pt x="108" y="496"/>
                    <a:pt x="108" y="496"/>
                    <a:pt x="108" y="496"/>
                  </a:cubicBezTo>
                  <a:cubicBezTo>
                    <a:pt x="108" y="512"/>
                    <a:pt x="108" y="512"/>
                    <a:pt x="108" y="512"/>
                  </a:cubicBezTo>
                  <a:cubicBezTo>
                    <a:pt x="69" y="512"/>
                    <a:pt x="69" y="512"/>
                    <a:pt x="69" y="512"/>
                  </a:cubicBezTo>
                  <a:cubicBezTo>
                    <a:pt x="62" y="536"/>
                    <a:pt x="50" y="556"/>
                    <a:pt x="50" y="556"/>
                  </a:cubicBezTo>
                  <a:cubicBezTo>
                    <a:pt x="72" y="556"/>
                    <a:pt x="72" y="556"/>
                    <a:pt x="72" y="556"/>
                  </a:cubicBezTo>
                  <a:cubicBezTo>
                    <a:pt x="72" y="576"/>
                    <a:pt x="72" y="576"/>
                    <a:pt x="72" y="576"/>
                  </a:cubicBezTo>
                  <a:cubicBezTo>
                    <a:pt x="36" y="576"/>
                    <a:pt x="36" y="576"/>
                    <a:pt x="36" y="576"/>
                  </a:cubicBezTo>
                  <a:cubicBezTo>
                    <a:pt x="25" y="604"/>
                    <a:pt x="0" y="616"/>
                    <a:pt x="0" y="616"/>
                  </a:cubicBezTo>
                  <a:cubicBezTo>
                    <a:pt x="60" y="616"/>
                    <a:pt x="60" y="616"/>
                    <a:pt x="60" y="616"/>
                  </a:cubicBezTo>
                  <a:cubicBezTo>
                    <a:pt x="60" y="740"/>
                    <a:pt x="60" y="740"/>
                    <a:pt x="60" y="740"/>
                  </a:cubicBezTo>
                  <a:cubicBezTo>
                    <a:pt x="248" y="740"/>
                    <a:pt x="248" y="740"/>
                    <a:pt x="248" y="740"/>
                  </a:cubicBezTo>
                  <a:cubicBezTo>
                    <a:pt x="248" y="1268"/>
                    <a:pt x="248" y="1268"/>
                    <a:pt x="248" y="1268"/>
                  </a:cubicBezTo>
                  <a:cubicBezTo>
                    <a:pt x="3448" y="1268"/>
                    <a:pt x="3448" y="1268"/>
                    <a:pt x="3448" y="1268"/>
                  </a:cubicBezTo>
                  <a:cubicBezTo>
                    <a:pt x="3448" y="672"/>
                    <a:pt x="3448" y="672"/>
                    <a:pt x="3448" y="672"/>
                  </a:cubicBezTo>
                  <a:cubicBezTo>
                    <a:pt x="3404" y="672"/>
                    <a:pt x="3404" y="672"/>
                    <a:pt x="3404" y="672"/>
                  </a:cubicBezTo>
                  <a:cubicBezTo>
                    <a:pt x="3404" y="511"/>
                    <a:pt x="3404" y="511"/>
                    <a:pt x="3404" y="511"/>
                  </a:cubicBezTo>
                  <a:cubicBezTo>
                    <a:pt x="3404" y="511"/>
                    <a:pt x="3516" y="504"/>
                    <a:pt x="3532" y="445"/>
                  </a:cubicBezTo>
                  <a:moveTo>
                    <a:pt x="3188" y="554"/>
                  </a:moveTo>
                  <a:cubicBezTo>
                    <a:pt x="3180" y="547"/>
                    <a:pt x="3169" y="536"/>
                    <a:pt x="3163" y="520"/>
                  </a:cubicBezTo>
                  <a:cubicBezTo>
                    <a:pt x="3124" y="520"/>
                    <a:pt x="3124" y="520"/>
                    <a:pt x="3124" y="520"/>
                  </a:cubicBezTo>
                  <a:cubicBezTo>
                    <a:pt x="3124" y="500"/>
                    <a:pt x="3124" y="500"/>
                    <a:pt x="3124" y="500"/>
                  </a:cubicBezTo>
                  <a:cubicBezTo>
                    <a:pt x="3130" y="500"/>
                    <a:pt x="3130" y="500"/>
                    <a:pt x="3130" y="500"/>
                  </a:cubicBezTo>
                  <a:cubicBezTo>
                    <a:pt x="3160" y="509"/>
                    <a:pt x="3188" y="511"/>
                    <a:pt x="3188" y="511"/>
                  </a:cubicBezTo>
                  <a:cubicBezTo>
                    <a:pt x="3188" y="554"/>
                    <a:pt x="3188" y="554"/>
                    <a:pt x="3188" y="554"/>
                  </a:cubicBezTo>
                  <a:moveTo>
                    <a:pt x="1688" y="586"/>
                  </a:moveTo>
                  <a:cubicBezTo>
                    <a:pt x="1688" y="672"/>
                    <a:pt x="1688" y="672"/>
                    <a:pt x="1688" y="672"/>
                  </a:cubicBezTo>
                  <a:cubicBezTo>
                    <a:pt x="1616" y="672"/>
                    <a:pt x="1616" y="672"/>
                    <a:pt x="1616" y="672"/>
                  </a:cubicBezTo>
                  <a:cubicBezTo>
                    <a:pt x="1616" y="604"/>
                    <a:pt x="1616" y="604"/>
                    <a:pt x="1616" y="604"/>
                  </a:cubicBezTo>
                  <a:cubicBezTo>
                    <a:pt x="1616" y="604"/>
                    <a:pt x="1656" y="602"/>
                    <a:pt x="1688" y="586"/>
                  </a:cubicBezTo>
                  <a:moveTo>
                    <a:pt x="1244" y="591"/>
                  </a:moveTo>
                  <a:cubicBezTo>
                    <a:pt x="1244" y="591"/>
                    <a:pt x="1294" y="582"/>
                    <a:pt x="1318" y="550"/>
                  </a:cubicBezTo>
                  <a:cubicBezTo>
                    <a:pt x="1335" y="599"/>
                    <a:pt x="1428" y="604"/>
                    <a:pt x="1428" y="604"/>
                  </a:cubicBezTo>
                  <a:cubicBezTo>
                    <a:pt x="1428" y="672"/>
                    <a:pt x="1428" y="672"/>
                    <a:pt x="1428" y="672"/>
                  </a:cubicBezTo>
                  <a:cubicBezTo>
                    <a:pt x="1244" y="672"/>
                    <a:pt x="1244" y="672"/>
                    <a:pt x="1244" y="672"/>
                  </a:cubicBezTo>
                  <a:cubicBezTo>
                    <a:pt x="1244" y="591"/>
                    <a:pt x="1244" y="591"/>
                    <a:pt x="1244" y="591"/>
                  </a:cubicBezTo>
                  <a:moveTo>
                    <a:pt x="3148" y="672"/>
                  </a:moveTo>
                  <a:cubicBezTo>
                    <a:pt x="3148" y="560"/>
                    <a:pt x="3148" y="560"/>
                    <a:pt x="3148" y="560"/>
                  </a:cubicBezTo>
                  <a:cubicBezTo>
                    <a:pt x="3188" y="560"/>
                    <a:pt x="3188" y="560"/>
                    <a:pt x="3188" y="560"/>
                  </a:cubicBezTo>
                  <a:cubicBezTo>
                    <a:pt x="3188" y="672"/>
                    <a:pt x="3188" y="672"/>
                    <a:pt x="3188" y="672"/>
                  </a:cubicBezTo>
                  <a:cubicBezTo>
                    <a:pt x="3148" y="672"/>
                    <a:pt x="3148" y="672"/>
                    <a:pt x="3148" y="67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18" name="矩形 17">
              <a:extLst>
                <a:ext uri="{FF2B5EF4-FFF2-40B4-BE49-F238E27FC236}">
                  <a16:creationId xmlns:a16="http://schemas.microsoft.com/office/drawing/2014/main" id="{4C0FFA12-C70D-463D-82B2-8C6F6E4F075D}"/>
                </a:ext>
              </a:extLst>
            </p:cNvPr>
            <p:cNvSpPr/>
            <p:nvPr/>
          </p:nvSpPr>
          <p:spPr>
            <a:xfrm>
              <a:off x="483153" y="5773261"/>
              <a:ext cx="782033" cy="63339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DDE9E5C8-603A-4819-BA62-F03DBD529E9A}"/>
                </a:ext>
              </a:extLst>
            </p:cNvPr>
            <p:cNvSpPr/>
            <p:nvPr userDrawn="1"/>
          </p:nvSpPr>
          <p:spPr bwMode="auto">
            <a:xfrm>
              <a:off x="2994215" y="4919266"/>
              <a:ext cx="2157862" cy="1195038"/>
            </a:xfrm>
            <a:custGeom>
              <a:avLst/>
              <a:gdLst>
                <a:gd name="connsiteX0" fmla="*/ 1515820 w 2172042"/>
                <a:gd name="connsiteY0" fmla="*/ 661607 h 1195038"/>
                <a:gd name="connsiteX1" fmla="*/ 1515820 w 2172042"/>
                <a:gd name="connsiteY1" fmla="*/ 793928 h 1195038"/>
                <a:gd name="connsiteX2" fmla="*/ 1584176 w 2172042"/>
                <a:gd name="connsiteY2" fmla="*/ 793928 h 1195038"/>
                <a:gd name="connsiteX3" fmla="*/ 1584176 w 2172042"/>
                <a:gd name="connsiteY3" fmla="*/ 661607 h 1195038"/>
                <a:gd name="connsiteX4" fmla="*/ 1515820 w 2172042"/>
                <a:gd name="connsiteY4" fmla="*/ 661607 h 1195038"/>
                <a:gd name="connsiteX5" fmla="*/ 1474806 w 2172042"/>
                <a:gd name="connsiteY5" fmla="*/ 590720 h 1195038"/>
                <a:gd name="connsiteX6" fmla="*/ 1474806 w 2172042"/>
                <a:gd name="connsiteY6" fmla="*/ 614349 h 1195038"/>
                <a:gd name="connsiteX7" fmla="*/ 1541454 w 2172042"/>
                <a:gd name="connsiteY7" fmla="*/ 614349 h 1195038"/>
                <a:gd name="connsiteX8" fmla="*/ 1584176 w 2172042"/>
                <a:gd name="connsiteY8" fmla="*/ 654518 h 1195038"/>
                <a:gd name="connsiteX9" fmla="*/ 1584176 w 2172042"/>
                <a:gd name="connsiteY9" fmla="*/ 603716 h 1195038"/>
                <a:gd name="connsiteX10" fmla="*/ 1485059 w 2172042"/>
                <a:gd name="connsiteY10" fmla="*/ 590720 h 1195038"/>
                <a:gd name="connsiteX11" fmla="*/ 1474806 w 2172042"/>
                <a:gd name="connsiteY11" fmla="*/ 590720 h 1195038"/>
                <a:gd name="connsiteX12" fmla="*/ 522942 w 2172042"/>
                <a:gd name="connsiteY12" fmla="*/ 0 h 1195038"/>
                <a:gd name="connsiteX13" fmla="*/ 669908 w 2172042"/>
                <a:gd name="connsiteY13" fmla="*/ 112237 h 1195038"/>
                <a:gd name="connsiteX14" fmla="*/ 599843 w 2172042"/>
                <a:gd name="connsiteY14" fmla="*/ 132321 h 1195038"/>
                <a:gd name="connsiteX15" fmla="*/ 599843 w 2172042"/>
                <a:gd name="connsiteY15" fmla="*/ 148862 h 1195038"/>
                <a:gd name="connsiteX16" fmla="*/ 714340 w 2172042"/>
                <a:gd name="connsiteY16" fmla="*/ 159495 h 1195038"/>
                <a:gd name="connsiteX17" fmla="*/ 613514 w 2172042"/>
                <a:gd name="connsiteY17" fmla="*/ 196119 h 1195038"/>
                <a:gd name="connsiteX18" fmla="*/ 613514 w 2172042"/>
                <a:gd name="connsiteY18" fmla="*/ 264643 h 1195038"/>
                <a:gd name="connsiteX19" fmla="*/ 640857 w 2172042"/>
                <a:gd name="connsiteY19" fmla="*/ 264643 h 1195038"/>
                <a:gd name="connsiteX20" fmla="*/ 640857 w 2172042"/>
                <a:gd name="connsiteY20" fmla="*/ 302449 h 1195038"/>
                <a:gd name="connsiteX21" fmla="*/ 810039 w 2172042"/>
                <a:gd name="connsiteY21" fmla="*/ 318989 h 1195038"/>
                <a:gd name="connsiteX22" fmla="*/ 654528 w 2172042"/>
                <a:gd name="connsiteY22" fmla="*/ 374517 h 1195038"/>
                <a:gd name="connsiteX23" fmla="*/ 654528 w 2172042"/>
                <a:gd name="connsiteY23" fmla="*/ 448947 h 1195038"/>
                <a:gd name="connsiteX24" fmla="*/ 688706 w 2172042"/>
                <a:gd name="connsiteY24" fmla="*/ 448947 h 1195038"/>
                <a:gd name="connsiteX25" fmla="*/ 688706 w 2172042"/>
                <a:gd name="connsiteY25" fmla="*/ 503294 h 1195038"/>
                <a:gd name="connsiteX26" fmla="*/ 927954 w 2172042"/>
                <a:gd name="connsiteY26" fmla="*/ 525741 h 1195038"/>
                <a:gd name="connsiteX27" fmla="*/ 709213 w 2172042"/>
                <a:gd name="connsiteY27" fmla="*/ 603716 h 1195038"/>
                <a:gd name="connsiteX28" fmla="*/ 709213 w 2172042"/>
                <a:gd name="connsiteY28" fmla="*/ 793928 h 1195038"/>
                <a:gd name="connsiteX29" fmla="*/ 968968 w 2172042"/>
                <a:gd name="connsiteY29" fmla="*/ 793928 h 1195038"/>
                <a:gd name="connsiteX30" fmla="*/ 968968 w 2172042"/>
                <a:gd name="connsiteY30" fmla="*/ 661607 h 1195038"/>
                <a:gd name="connsiteX31" fmla="*/ 866433 w 2172042"/>
                <a:gd name="connsiteY31" fmla="*/ 661607 h 1195038"/>
                <a:gd name="connsiteX32" fmla="*/ 927954 w 2172042"/>
                <a:gd name="connsiteY32" fmla="*/ 614349 h 1195038"/>
                <a:gd name="connsiteX33" fmla="*/ 989475 w 2172042"/>
                <a:gd name="connsiteY33" fmla="*/ 614349 h 1195038"/>
                <a:gd name="connsiteX34" fmla="*/ 989475 w 2172042"/>
                <a:gd name="connsiteY34" fmla="*/ 590720 h 1195038"/>
                <a:gd name="connsiteX35" fmla="*/ 951879 w 2172042"/>
                <a:gd name="connsiteY35" fmla="*/ 590720 h 1195038"/>
                <a:gd name="connsiteX36" fmla="*/ 984348 w 2172042"/>
                <a:gd name="connsiteY36" fmla="*/ 538737 h 1195038"/>
                <a:gd name="connsiteX37" fmla="*/ 1050996 w 2172042"/>
                <a:gd name="connsiteY37" fmla="*/ 538737 h 1195038"/>
                <a:gd name="connsiteX38" fmla="*/ 1050996 w 2172042"/>
                <a:gd name="connsiteY38" fmla="*/ 519834 h 1195038"/>
                <a:gd name="connsiteX39" fmla="*/ 1018526 w 2172042"/>
                <a:gd name="connsiteY39" fmla="*/ 519834 h 1195038"/>
                <a:gd name="connsiteX40" fmla="*/ 1093718 w 2172042"/>
                <a:gd name="connsiteY40" fmla="*/ 448947 h 1195038"/>
                <a:gd name="connsiteX41" fmla="*/ 1112516 w 2172042"/>
                <a:gd name="connsiteY41" fmla="*/ 448947 h 1195038"/>
                <a:gd name="connsiteX42" fmla="*/ 1112516 w 2172042"/>
                <a:gd name="connsiteY42" fmla="*/ 367428 h 1195038"/>
                <a:gd name="connsiteX43" fmla="*/ 986057 w 2172042"/>
                <a:gd name="connsiteY43" fmla="*/ 330803 h 1195038"/>
                <a:gd name="connsiteX44" fmla="*/ 1233849 w 2172042"/>
                <a:gd name="connsiteY44" fmla="*/ 141773 h 1195038"/>
                <a:gd name="connsiteX45" fmla="*/ 1481642 w 2172042"/>
                <a:gd name="connsiteY45" fmla="*/ 330803 h 1195038"/>
                <a:gd name="connsiteX46" fmla="*/ 1358600 w 2172042"/>
                <a:gd name="connsiteY46" fmla="*/ 366247 h 1195038"/>
                <a:gd name="connsiteX47" fmla="*/ 1358600 w 2172042"/>
                <a:gd name="connsiteY47" fmla="*/ 448947 h 1195038"/>
                <a:gd name="connsiteX48" fmla="*/ 1373980 w 2172042"/>
                <a:gd name="connsiteY48" fmla="*/ 448947 h 1195038"/>
                <a:gd name="connsiteX49" fmla="*/ 1449172 w 2172042"/>
                <a:gd name="connsiteY49" fmla="*/ 519834 h 1195038"/>
                <a:gd name="connsiteX50" fmla="*/ 1413285 w 2172042"/>
                <a:gd name="connsiteY50" fmla="*/ 519834 h 1195038"/>
                <a:gd name="connsiteX51" fmla="*/ 1413285 w 2172042"/>
                <a:gd name="connsiteY51" fmla="*/ 532830 h 1195038"/>
                <a:gd name="connsiteX52" fmla="*/ 1597848 w 2172042"/>
                <a:gd name="connsiteY52" fmla="*/ 503294 h 1195038"/>
                <a:gd name="connsiteX53" fmla="*/ 1597848 w 2172042"/>
                <a:gd name="connsiteY53" fmla="*/ 448947 h 1195038"/>
                <a:gd name="connsiteX54" fmla="*/ 1638862 w 2172042"/>
                <a:gd name="connsiteY54" fmla="*/ 448947 h 1195038"/>
                <a:gd name="connsiteX55" fmla="*/ 1638862 w 2172042"/>
                <a:gd name="connsiteY55" fmla="*/ 374517 h 1195038"/>
                <a:gd name="connsiteX56" fmla="*/ 1479933 w 2172042"/>
                <a:gd name="connsiteY56" fmla="*/ 318989 h 1195038"/>
                <a:gd name="connsiteX57" fmla="*/ 1645697 w 2172042"/>
                <a:gd name="connsiteY57" fmla="*/ 302449 h 1195038"/>
                <a:gd name="connsiteX58" fmla="*/ 1645697 w 2172042"/>
                <a:gd name="connsiteY58" fmla="*/ 264643 h 1195038"/>
                <a:gd name="connsiteX59" fmla="*/ 1679875 w 2172042"/>
                <a:gd name="connsiteY59" fmla="*/ 264643 h 1195038"/>
                <a:gd name="connsiteX60" fmla="*/ 1679875 w 2172042"/>
                <a:gd name="connsiteY60" fmla="*/ 196119 h 1195038"/>
                <a:gd name="connsiteX61" fmla="*/ 1575632 w 2172042"/>
                <a:gd name="connsiteY61" fmla="*/ 159495 h 1195038"/>
                <a:gd name="connsiteX62" fmla="*/ 1686711 w 2172042"/>
                <a:gd name="connsiteY62" fmla="*/ 148862 h 1195038"/>
                <a:gd name="connsiteX63" fmla="*/ 1686711 w 2172042"/>
                <a:gd name="connsiteY63" fmla="*/ 132321 h 1195038"/>
                <a:gd name="connsiteX64" fmla="*/ 1620064 w 2172042"/>
                <a:gd name="connsiteY64" fmla="*/ 112237 h 1195038"/>
                <a:gd name="connsiteX65" fmla="*/ 1767030 w 2172042"/>
                <a:gd name="connsiteY65" fmla="*/ 0 h 1195038"/>
                <a:gd name="connsiteX66" fmla="*/ 1913996 w 2172042"/>
                <a:gd name="connsiteY66" fmla="*/ 112237 h 1195038"/>
                <a:gd name="connsiteX67" fmla="*/ 1843931 w 2172042"/>
                <a:gd name="connsiteY67" fmla="*/ 132321 h 1195038"/>
                <a:gd name="connsiteX68" fmla="*/ 1843931 w 2172042"/>
                <a:gd name="connsiteY68" fmla="*/ 148862 h 1195038"/>
                <a:gd name="connsiteX69" fmla="*/ 1958428 w 2172042"/>
                <a:gd name="connsiteY69" fmla="*/ 159495 h 1195038"/>
                <a:gd name="connsiteX70" fmla="*/ 1857602 w 2172042"/>
                <a:gd name="connsiteY70" fmla="*/ 196119 h 1195038"/>
                <a:gd name="connsiteX71" fmla="*/ 1857602 w 2172042"/>
                <a:gd name="connsiteY71" fmla="*/ 264643 h 1195038"/>
                <a:gd name="connsiteX72" fmla="*/ 1884945 w 2172042"/>
                <a:gd name="connsiteY72" fmla="*/ 264643 h 1195038"/>
                <a:gd name="connsiteX73" fmla="*/ 1884945 w 2172042"/>
                <a:gd name="connsiteY73" fmla="*/ 302449 h 1195038"/>
                <a:gd name="connsiteX74" fmla="*/ 2054127 w 2172042"/>
                <a:gd name="connsiteY74" fmla="*/ 318989 h 1195038"/>
                <a:gd name="connsiteX75" fmla="*/ 1898616 w 2172042"/>
                <a:gd name="connsiteY75" fmla="*/ 374517 h 1195038"/>
                <a:gd name="connsiteX76" fmla="*/ 1898616 w 2172042"/>
                <a:gd name="connsiteY76" fmla="*/ 448947 h 1195038"/>
                <a:gd name="connsiteX77" fmla="*/ 1932794 w 2172042"/>
                <a:gd name="connsiteY77" fmla="*/ 448947 h 1195038"/>
                <a:gd name="connsiteX78" fmla="*/ 1932794 w 2172042"/>
                <a:gd name="connsiteY78" fmla="*/ 503294 h 1195038"/>
                <a:gd name="connsiteX79" fmla="*/ 2172042 w 2172042"/>
                <a:gd name="connsiteY79" fmla="*/ 525741 h 1195038"/>
                <a:gd name="connsiteX80" fmla="*/ 1953301 w 2172042"/>
                <a:gd name="connsiteY80" fmla="*/ 603716 h 1195038"/>
                <a:gd name="connsiteX81" fmla="*/ 1953301 w 2172042"/>
                <a:gd name="connsiteY81" fmla="*/ 793928 h 1195038"/>
                <a:gd name="connsiteX82" fmla="*/ 2028494 w 2172042"/>
                <a:gd name="connsiteY82" fmla="*/ 793928 h 1195038"/>
                <a:gd name="connsiteX83" fmla="*/ 2028494 w 2172042"/>
                <a:gd name="connsiteY83" fmla="*/ 1171612 h 1195038"/>
                <a:gd name="connsiteX84" fmla="*/ 2028494 w 2172042"/>
                <a:gd name="connsiteY84" fmla="*/ 1195038 h 1195038"/>
                <a:gd name="connsiteX85" fmla="*/ 0 w 2172042"/>
                <a:gd name="connsiteY85" fmla="*/ 1195038 h 1195038"/>
                <a:gd name="connsiteX86" fmla="*/ 0 w 2172042"/>
                <a:gd name="connsiteY86" fmla="*/ 793928 h 1195038"/>
                <a:gd name="connsiteX87" fmla="*/ 53538 w 2172042"/>
                <a:gd name="connsiteY87" fmla="*/ 793928 h 1195038"/>
                <a:gd name="connsiteX88" fmla="*/ 340088 w 2172042"/>
                <a:gd name="connsiteY88" fmla="*/ 793928 h 1195038"/>
                <a:gd name="connsiteX89" fmla="*/ 340088 w 2172042"/>
                <a:gd name="connsiteY89" fmla="*/ 603716 h 1195038"/>
                <a:gd name="connsiteX90" fmla="*/ 117929 w 2172042"/>
                <a:gd name="connsiteY90" fmla="*/ 525741 h 1195038"/>
                <a:gd name="connsiteX91" fmla="*/ 353759 w 2172042"/>
                <a:gd name="connsiteY91" fmla="*/ 503294 h 1195038"/>
                <a:gd name="connsiteX92" fmla="*/ 353759 w 2172042"/>
                <a:gd name="connsiteY92" fmla="*/ 448947 h 1195038"/>
                <a:gd name="connsiteX93" fmla="*/ 394773 w 2172042"/>
                <a:gd name="connsiteY93" fmla="*/ 448947 h 1195038"/>
                <a:gd name="connsiteX94" fmla="*/ 394773 w 2172042"/>
                <a:gd name="connsiteY94" fmla="*/ 374517 h 1195038"/>
                <a:gd name="connsiteX95" fmla="*/ 235844 w 2172042"/>
                <a:gd name="connsiteY95" fmla="*/ 318989 h 1195038"/>
                <a:gd name="connsiteX96" fmla="*/ 401609 w 2172042"/>
                <a:gd name="connsiteY96" fmla="*/ 302449 h 1195038"/>
                <a:gd name="connsiteX97" fmla="*/ 401609 w 2172042"/>
                <a:gd name="connsiteY97" fmla="*/ 264643 h 1195038"/>
                <a:gd name="connsiteX98" fmla="*/ 435787 w 2172042"/>
                <a:gd name="connsiteY98" fmla="*/ 264643 h 1195038"/>
                <a:gd name="connsiteX99" fmla="*/ 435787 w 2172042"/>
                <a:gd name="connsiteY99" fmla="*/ 196119 h 1195038"/>
                <a:gd name="connsiteX100" fmla="*/ 331543 w 2172042"/>
                <a:gd name="connsiteY100" fmla="*/ 159495 h 1195038"/>
                <a:gd name="connsiteX101" fmla="*/ 442623 w 2172042"/>
                <a:gd name="connsiteY101" fmla="*/ 148862 h 1195038"/>
                <a:gd name="connsiteX102" fmla="*/ 442623 w 2172042"/>
                <a:gd name="connsiteY102" fmla="*/ 132321 h 1195038"/>
                <a:gd name="connsiteX103" fmla="*/ 375975 w 2172042"/>
                <a:gd name="connsiteY103" fmla="*/ 112237 h 1195038"/>
                <a:gd name="connsiteX104" fmla="*/ 522942 w 2172042"/>
                <a:gd name="connsiteY104" fmla="*/ 0 h 11950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</a:cxnLst>
              <a:rect l="l" t="t" r="r" b="b"/>
              <a:pathLst>
                <a:path w="2172042" h="1195038">
                  <a:moveTo>
                    <a:pt x="1515820" y="661607"/>
                  </a:moveTo>
                  <a:cubicBezTo>
                    <a:pt x="1515820" y="661607"/>
                    <a:pt x="1515820" y="661607"/>
                    <a:pt x="1515820" y="793928"/>
                  </a:cubicBezTo>
                  <a:cubicBezTo>
                    <a:pt x="1515820" y="793928"/>
                    <a:pt x="1515820" y="793928"/>
                    <a:pt x="1584176" y="793928"/>
                  </a:cubicBezTo>
                  <a:cubicBezTo>
                    <a:pt x="1584176" y="793928"/>
                    <a:pt x="1584176" y="793928"/>
                    <a:pt x="1584176" y="661607"/>
                  </a:cubicBezTo>
                  <a:cubicBezTo>
                    <a:pt x="1584176" y="661607"/>
                    <a:pt x="1584176" y="661607"/>
                    <a:pt x="1515820" y="661607"/>
                  </a:cubicBezTo>
                  <a:close/>
                  <a:moveTo>
                    <a:pt x="1474806" y="590720"/>
                  </a:moveTo>
                  <a:cubicBezTo>
                    <a:pt x="1474806" y="590720"/>
                    <a:pt x="1474806" y="590720"/>
                    <a:pt x="1474806" y="614349"/>
                  </a:cubicBezTo>
                  <a:cubicBezTo>
                    <a:pt x="1474806" y="614349"/>
                    <a:pt x="1474806" y="614349"/>
                    <a:pt x="1541454" y="614349"/>
                  </a:cubicBezTo>
                  <a:cubicBezTo>
                    <a:pt x="1551707" y="633252"/>
                    <a:pt x="1570505" y="646248"/>
                    <a:pt x="1584176" y="654518"/>
                  </a:cubicBezTo>
                  <a:cubicBezTo>
                    <a:pt x="1584176" y="654518"/>
                    <a:pt x="1584176" y="654518"/>
                    <a:pt x="1584176" y="603716"/>
                  </a:cubicBezTo>
                  <a:cubicBezTo>
                    <a:pt x="1584176" y="603716"/>
                    <a:pt x="1536327" y="601353"/>
                    <a:pt x="1485059" y="590720"/>
                  </a:cubicBezTo>
                  <a:cubicBezTo>
                    <a:pt x="1485059" y="590720"/>
                    <a:pt x="1485059" y="590720"/>
                    <a:pt x="1474806" y="590720"/>
                  </a:cubicBezTo>
                  <a:close/>
                  <a:moveTo>
                    <a:pt x="522942" y="0"/>
                  </a:moveTo>
                  <a:cubicBezTo>
                    <a:pt x="522942" y="0"/>
                    <a:pt x="536613" y="112237"/>
                    <a:pt x="669908" y="112237"/>
                  </a:cubicBezTo>
                  <a:cubicBezTo>
                    <a:pt x="669908" y="112237"/>
                    <a:pt x="656237" y="125233"/>
                    <a:pt x="599843" y="132321"/>
                  </a:cubicBezTo>
                  <a:cubicBezTo>
                    <a:pt x="599843" y="132321"/>
                    <a:pt x="599843" y="132321"/>
                    <a:pt x="599843" y="148862"/>
                  </a:cubicBezTo>
                  <a:cubicBezTo>
                    <a:pt x="627185" y="177216"/>
                    <a:pt x="714340" y="159495"/>
                    <a:pt x="714340" y="159495"/>
                  </a:cubicBezTo>
                  <a:cubicBezTo>
                    <a:pt x="702377" y="192575"/>
                    <a:pt x="613514" y="196119"/>
                    <a:pt x="613514" y="196119"/>
                  </a:cubicBezTo>
                  <a:cubicBezTo>
                    <a:pt x="613514" y="196119"/>
                    <a:pt x="613514" y="196119"/>
                    <a:pt x="613514" y="264643"/>
                  </a:cubicBezTo>
                  <a:cubicBezTo>
                    <a:pt x="613514" y="264643"/>
                    <a:pt x="613514" y="264643"/>
                    <a:pt x="640857" y="264643"/>
                  </a:cubicBezTo>
                  <a:cubicBezTo>
                    <a:pt x="640857" y="264643"/>
                    <a:pt x="640857" y="264643"/>
                    <a:pt x="640857" y="302449"/>
                  </a:cubicBezTo>
                  <a:cubicBezTo>
                    <a:pt x="675035" y="346162"/>
                    <a:pt x="810039" y="318989"/>
                    <a:pt x="810039" y="318989"/>
                  </a:cubicBezTo>
                  <a:cubicBezTo>
                    <a:pt x="791241" y="368609"/>
                    <a:pt x="654528" y="374517"/>
                    <a:pt x="654528" y="374517"/>
                  </a:cubicBezTo>
                  <a:cubicBezTo>
                    <a:pt x="654528" y="374517"/>
                    <a:pt x="654528" y="374517"/>
                    <a:pt x="654528" y="448947"/>
                  </a:cubicBezTo>
                  <a:cubicBezTo>
                    <a:pt x="654528" y="448947"/>
                    <a:pt x="654528" y="448947"/>
                    <a:pt x="688706" y="448947"/>
                  </a:cubicBezTo>
                  <a:cubicBezTo>
                    <a:pt x="688706" y="448947"/>
                    <a:pt x="688706" y="448947"/>
                    <a:pt x="688706" y="503294"/>
                  </a:cubicBezTo>
                  <a:cubicBezTo>
                    <a:pt x="736556" y="563547"/>
                    <a:pt x="927954" y="525741"/>
                    <a:pt x="927954" y="525741"/>
                  </a:cubicBezTo>
                  <a:cubicBezTo>
                    <a:pt x="900611" y="595446"/>
                    <a:pt x="709213" y="603716"/>
                    <a:pt x="709213" y="603716"/>
                  </a:cubicBezTo>
                  <a:cubicBezTo>
                    <a:pt x="709213" y="603716"/>
                    <a:pt x="709213" y="603716"/>
                    <a:pt x="709213" y="793928"/>
                  </a:cubicBezTo>
                  <a:cubicBezTo>
                    <a:pt x="709213" y="793928"/>
                    <a:pt x="709213" y="793928"/>
                    <a:pt x="968968" y="793928"/>
                  </a:cubicBezTo>
                  <a:cubicBezTo>
                    <a:pt x="968968" y="793928"/>
                    <a:pt x="968968" y="793928"/>
                    <a:pt x="968968" y="661607"/>
                  </a:cubicBezTo>
                  <a:cubicBezTo>
                    <a:pt x="968968" y="661607"/>
                    <a:pt x="968968" y="661607"/>
                    <a:pt x="866433" y="661607"/>
                  </a:cubicBezTo>
                  <a:cubicBezTo>
                    <a:pt x="866433" y="661607"/>
                    <a:pt x="909156" y="647429"/>
                    <a:pt x="927954" y="614349"/>
                  </a:cubicBezTo>
                  <a:cubicBezTo>
                    <a:pt x="927954" y="614349"/>
                    <a:pt x="927954" y="614349"/>
                    <a:pt x="989475" y="614349"/>
                  </a:cubicBezTo>
                  <a:cubicBezTo>
                    <a:pt x="989475" y="614349"/>
                    <a:pt x="989475" y="614349"/>
                    <a:pt x="989475" y="590720"/>
                  </a:cubicBezTo>
                  <a:cubicBezTo>
                    <a:pt x="989475" y="590720"/>
                    <a:pt x="989475" y="590720"/>
                    <a:pt x="951879" y="590720"/>
                  </a:cubicBezTo>
                  <a:cubicBezTo>
                    <a:pt x="951879" y="590720"/>
                    <a:pt x="972386" y="567091"/>
                    <a:pt x="984348" y="538737"/>
                  </a:cubicBezTo>
                  <a:cubicBezTo>
                    <a:pt x="984348" y="538737"/>
                    <a:pt x="984348" y="538737"/>
                    <a:pt x="1050996" y="538737"/>
                  </a:cubicBezTo>
                  <a:cubicBezTo>
                    <a:pt x="1050996" y="538737"/>
                    <a:pt x="1050996" y="538737"/>
                    <a:pt x="1050996" y="519834"/>
                  </a:cubicBezTo>
                  <a:cubicBezTo>
                    <a:pt x="1050996" y="519834"/>
                    <a:pt x="1050996" y="519834"/>
                    <a:pt x="1018526" y="519834"/>
                  </a:cubicBezTo>
                  <a:cubicBezTo>
                    <a:pt x="1018526" y="519834"/>
                    <a:pt x="1078338" y="482028"/>
                    <a:pt x="1093718" y="448947"/>
                  </a:cubicBezTo>
                  <a:cubicBezTo>
                    <a:pt x="1093718" y="448947"/>
                    <a:pt x="1093718" y="448947"/>
                    <a:pt x="1112516" y="448947"/>
                  </a:cubicBezTo>
                  <a:cubicBezTo>
                    <a:pt x="1112516" y="448947"/>
                    <a:pt x="1112516" y="448947"/>
                    <a:pt x="1112516" y="367428"/>
                  </a:cubicBezTo>
                  <a:cubicBezTo>
                    <a:pt x="1011691" y="355614"/>
                    <a:pt x="986057" y="330803"/>
                    <a:pt x="986057" y="330803"/>
                  </a:cubicBezTo>
                  <a:cubicBezTo>
                    <a:pt x="1211633" y="330803"/>
                    <a:pt x="1233849" y="141773"/>
                    <a:pt x="1233849" y="141773"/>
                  </a:cubicBezTo>
                  <a:cubicBezTo>
                    <a:pt x="1233849" y="141773"/>
                    <a:pt x="1256065" y="330803"/>
                    <a:pt x="1481642" y="330803"/>
                  </a:cubicBezTo>
                  <a:cubicBezTo>
                    <a:pt x="1481642" y="330803"/>
                    <a:pt x="1457717" y="354432"/>
                    <a:pt x="1358600" y="366247"/>
                  </a:cubicBezTo>
                  <a:cubicBezTo>
                    <a:pt x="1358600" y="366247"/>
                    <a:pt x="1358600" y="366247"/>
                    <a:pt x="1358600" y="448947"/>
                  </a:cubicBezTo>
                  <a:cubicBezTo>
                    <a:pt x="1358600" y="448947"/>
                    <a:pt x="1358600" y="448947"/>
                    <a:pt x="1373980" y="448947"/>
                  </a:cubicBezTo>
                  <a:cubicBezTo>
                    <a:pt x="1389360" y="482028"/>
                    <a:pt x="1449172" y="519834"/>
                    <a:pt x="1449172" y="519834"/>
                  </a:cubicBezTo>
                  <a:cubicBezTo>
                    <a:pt x="1449172" y="519834"/>
                    <a:pt x="1449172" y="519834"/>
                    <a:pt x="1413285" y="519834"/>
                  </a:cubicBezTo>
                  <a:cubicBezTo>
                    <a:pt x="1413285" y="519834"/>
                    <a:pt x="1413285" y="519834"/>
                    <a:pt x="1413285" y="532830"/>
                  </a:cubicBezTo>
                  <a:cubicBezTo>
                    <a:pt x="1471388" y="539918"/>
                    <a:pt x="1561960" y="542281"/>
                    <a:pt x="1597848" y="503294"/>
                  </a:cubicBezTo>
                  <a:cubicBezTo>
                    <a:pt x="1597848" y="503294"/>
                    <a:pt x="1597848" y="503294"/>
                    <a:pt x="1597848" y="448947"/>
                  </a:cubicBezTo>
                  <a:cubicBezTo>
                    <a:pt x="1597848" y="448947"/>
                    <a:pt x="1597848" y="448947"/>
                    <a:pt x="1638862" y="448947"/>
                  </a:cubicBezTo>
                  <a:cubicBezTo>
                    <a:pt x="1638862" y="448947"/>
                    <a:pt x="1638862" y="448947"/>
                    <a:pt x="1638862" y="374517"/>
                  </a:cubicBezTo>
                  <a:cubicBezTo>
                    <a:pt x="1638862" y="374517"/>
                    <a:pt x="1498731" y="368609"/>
                    <a:pt x="1479933" y="318989"/>
                  </a:cubicBezTo>
                  <a:cubicBezTo>
                    <a:pt x="1479933" y="318989"/>
                    <a:pt x="1604683" y="346162"/>
                    <a:pt x="1645697" y="302449"/>
                  </a:cubicBezTo>
                  <a:cubicBezTo>
                    <a:pt x="1645697" y="302449"/>
                    <a:pt x="1645697" y="302449"/>
                    <a:pt x="1645697" y="264643"/>
                  </a:cubicBezTo>
                  <a:cubicBezTo>
                    <a:pt x="1645697" y="264643"/>
                    <a:pt x="1645697" y="264643"/>
                    <a:pt x="1679875" y="264643"/>
                  </a:cubicBezTo>
                  <a:cubicBezTo>
                    <a:pt x="1679875" y="264643"/>
                    <a:pt x="1679875" y="264643"/>
                    <a:pt x="1679875" y="196119"/>
                  </a:cubicBezTo>
                  <a:cubicBezTo>
                    <a:pt x="1679875" y="196119"/>
                    <a:pt x="1587594" y="192575"/>
                    <a:pt x="1575632" y="159495"/>
                  </a:cubicBezTo>
                  <a:cubicBezTo>
                    <a:pt x="1575632" y="159495"/>
                    <a:pt x="1659368" y="177216"/>
                    <a:pt x="1686711" y="148862"/>
                  </a:cubicBezTo>
                  <a:cubicBezTo>
                    <a:pt x="1686711" y="148862"/>
                    <a:pt x="1686711" y="148862"/>
                    <a:pt x="1686711" y="132321"/>
                  </a:cubicBezTo>
                  <a:cubicBezTo>
                    <a:pt x="1633735" y="125233"/>
                    <a:pt x="1620064" y="112237"/>
                    <a:pt x="1620064" y="112237"/>
                  </a:cubicBezTo>
                  <a:cubicBezTo>
                    <a:pt x="1753359" y="112237"/>
                    <a:pt x="1767030" y="0"/>
                    <a:pt x="1767030" y="0"/>
                  </a:cubicBezTo>
                  <a:cubicBezTo>
                    <a:pt x="1767030" y="0"/>
                    <a:pt x="1780701" y="112237"/>
                    <a:pt x="1913996" y="112237"/>
                  </a:cubicBezTo>
                  <a:cubicBezTo>
                    <a:pt x="1913996" y="112237"/>
                    <a:pt x="1900325" y="125233"/>
                    <a:pt x="1843931" y="132321"/>
                  </a:cubicBezTo>
                  <a:cubicBezTo>
                    <a:pt x="1843931" y="132321"/>
                    <a:pt x="1843931" y="132321"/>
                    <a:pt x="1843931" y="148862"/>
                  </a:cubicBezTo>
                  <a:cubicBezTo>
                    <a:pt x="1871274" y="177216"/>
                    <a:pt x="1958428" y="159495"/>
                    <a:pt x="1958428" y="159495"/>
                  </a:cubicBezTo>
                  <a:cubicBezTo>
                    <a:pt x="1946466" y="192575"/>
                    <a:pt x="1857602" y="196119"/>
                    <a:pt x="1857602" y="196119"/>
                  </a:cubicBezTo>
                  <a:cubicBezTo>
                    <a:pt x="1857602" y="196119"/>
                    <a:pt x="1857602" y="196119"/>
                    <a:pt x="1857602" y="264643"/>
                  </a:cubicBezTo>
                  <a:cubicBezTo>
                    <a:pt x="1857602" y="264643"/>
                    <a:pt x="1857602" y="264643"/>
                    <a:pt x="1884945" y="264643"/>
                  </a:cubicBezTo>
                  <a:cubicBezTo>
                    <a:pt x="1884945" y="264643"/>
                    <a:pt x="1884945" y="264643"/>
                    <a:pt x="1884945" y="302449"/>
                  </a:cubicBezTo>
                  <a:cubicBezTo>
                    <a:pt x="1919123" y="346162"/>
                    <a:pt x="2054127" y="318989"/>
                    <a:pt x="2054127" y="318989"/>
                  </a:cubicBezTo>
                  <a:cubicBezTo>
                    <a:pt x="2035329" y="368609"/>
                    <a:pt x="1898616" y="374517"/>
                    <a:pt x="1898616" y="374517"/>
                  </a:cubicBezTo>
                  <a:cubicBezTo>
                    <a:pt x="1898616" y="374517"/>
                    <a:pt x="1898616" y="374517"/>
                    <a:pt x="1898616" y="448947"/>
                  </a:cubicBezTo>
                  <a:cubicBezTo>
                    <a:pt x="1898616" y="448947"/>
                    <a:pt x="1898616" y="448947"/>
                    <a:pt x="1932794" y="448947"/>
                  </a:cubicBezTo>
                  <a:cubicBezTo>
                    <a:pt x="1932794" y="448947"/>
                    <a:pt x="1932794" y="448947"/>
                    <a:pt x="1932794" y="503294"/>
                  </a:cubicBezTo>
                  <a:cubicBezTo>
                    <a:pt x="1980644" y="563547"/>
                    <a:pt x="2172042" y="525741"/>
                    <a:pt x="2172042" y="525741"/>
                  </a:cubicBezTo>
                  <a:cubicBezTo>
                    <a:pt x="2144700" y="595446"/>
                    <a:pt x="1953301" y="603716"/>
                    <a:pt x="1953301" y="603716"/>
                  </a:cubicBezTo>
                  <a:cubicBezTo>
                    <a:pt x="1953301" y="603716"/>
                    <a:pt x="1953301" y="603716"/>
                    <a:pt x="1953301" y="793928"/>
                  </a:cubicBezTo>
                  <a:cubicBezTo>
                    <a:pt x="1953301" y="793928"/>
                    <a:pt x="1953301" y="793928"/>
                    <a:pt x="2028494" y="793928"/>
                  </a:cubicBezTo>
                  <a:cubicBezTo>
                    <a:pt x="2028494" y="793928"/>
                    <a:pt x="2028494" y="793928"/>
                    <a:pt x="2028494" y="1171612"/>
                  </a:cubicBezTo>
                  <a:lnTo>
                    <a:pt x="2028494" y="1195038"/>
                  </a:lnTo>
                  <a:lnTo>
                    <a:pt x="0" y="1195038"/>
                  </a:lnTo>
                  <a:lnTo>
                    <a:pt x="0" y="793928"/>
                  </a:lnTo>
                  <a:lnTo>
                    <a:pt x="53538" y="793928"/>
                  </a:lnTo>
                  <a:cubicBezTo>
                    <a:pt x="136621" y="793928"/>
                    <a:pt x="231572" y="793928"/>
                    <a:pt x="340088" y="793928"/>
                  </a:cubicBezTo>
                  <a:cubicBezTo>
                    <a:pt x="340088" y="793928"/>
                    <a:pt x="340088" y="793928"/>
                    <a:pt x="340088" y="603716"/>
                  </a:cubicBezTo>
                  <a:cubicBezTo>
                    <a:pt x="340088" y="603716"/>
                    <a:pt x="145272" y="595446"/>
                    <a:pt x="117929" y="525741"/>
                  </a:cubicBezTo>
                  <a:cubicBezTo>
                    <a:pt x="117929" y="525741"/>
                    <a:pt x="299074" y="563547"/>
                    <a:pt x="353759" y="503294"/>
                  </a:cubicBezTo>
                  <a:cubicBezTo>
                    <a:pt x="353759" y="503294"/>
                    <a:pt x="353759" y="503294"/>
                    <a:pt x="353759" y="448947"/>
                  </a:cubicBezTo>
                  <a:cubicBezTo>
                    <a:pt x="353759" y="448947"/>
                    <a:pt x="353759" y="448947"/>
                    <a:pt x="394773" y="448947"/>
                  </a:cubicBezTo>
                  <a:cubicBezTo>
                    <a:pt x="394773" y="448947"/>
                    <a:pt x="394773" y="448947"/>
                    <a:pt x="394773" y="374517"/>
                  </a:cubicBezTo>
                  <a:cubicBezTo>
                    <a:pt x="394773" y="374517"/>
                    <a:pt x="254642" y="368609"/>
                    <a:pt x="235844" y="318989"/>
                  </a:cubicBezTo>
                  <a:cubicBezTo>
                    <a:pt x="235844" y="318989"/>
                    <a:pt x="360595" y="346162"/>
                    <a:pt x="401609" y="302449"/>
                  </a:cubicBezTo>
                  <a:cubicBezTo>
                    <a:pt x="401609" y="302449"/>
                    <a:pt x="401609" y="302449"/>
                    <a:pt x="401609" y="264643"/>
                  </a:cubicBezTo>
                  <a:cubicBezTo>
                    <a:pt x="401609" y="264643"/>
                    <a:pt x="401609" y="264643"/>
                    <a:pt x="435787" y="264643"/>
                  </a:cubicBezTo>
                  <a:cubicBezTo>
                    <a:pt x="435787" y="264643"/>
                    <a:pt x="435787" y="264643"/>
                    <a:pt x="435787" y="196119"/>
                  </a:cubicBezTo>
                  <a:cubicBezTo>
                    <a:pt x="435787" y="196119"/>
                    <a:pt x="343506" y="192575"/>
                    <a:pt x="331543" y="159495"/>
                  </a:cubicBezTo>
                  <a:cubicBezTo>
                    <a:pt x="331543" y="159495"/>
                    <a:pt x="415280" y="177216"/>
                    <a:pt x="442623" y="148862"/>
                  </a:cubicBezTo>
                  <a:cubicBezTo>
                    <a:pt x="442623" y="148862"/>
                    <a:pt x="442623" y="148862"/>
                    <a:pt x="442623" y="132321"/>
                  </a:cubicBezTo>
                  <a:cubicBezTo>
                    <a:pt x="389646" y="125233"/>
                    <a:pt x="375975" y="112237"/>
                    <a:pt x="375975" y="112237"/>
                  </a:cubicBezTo>
                  <a:cubicBezTo>
                    <a:pt x="509270" y="112237"/>
                    <a:pt x="522942" y="0"/>
                    <a:pt x="52294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anchor="ctr">
              <a:noAutofit/>
            </a:bodyPr>
            <a:lstStyle/>
            <a:p>
              <a:pPr algn="ctr"/>
              <a:endParaRPr dirty="0"/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C500E51B-994F-41E4-B7F5-3C3F40156ADE}"/>
                </a:ext>
              </a:extLst>
            </p:cNvPr>
            <p:cNvSpPr/>
            <p:nvPr userDrawn="1"/>
          </p:nvSpPr>
          <p:spPr bwMode="auto">
            <a:xfrm flipH="1">
              <a:off x="8552264" y="4834435"/>
              <a:ext cx="2172042" cy="1195038"/>
            </a:xfrm>
            <a:custGeom>
              <a:avLst/>
              <a:gdLst>
                <a:gd name="connsiteX0" fmla="*/ 1515820 w 2172042"/>
                <a:gd name="connsiteY0" fmla="*/ 661607 h 1195038"/>
                <a:gd name="connsiteX1" fmla="*/ 1515820 w 2172042"/>
                <a:gd name="connsiteY1" fmla="*/ 793928 h 1195038"/>
                <a:gd name="connsiteX2" fmla="*/ 1584176 w 2172042"/>
                <a:gd name="connsiteY2" fmla="*/ 793928 h 1195038"/>
                <a:gd name="connsiteX3" fmla="*/ 1584176 w 2172042"/>
                <a:gd name="connsiteY3" fmla="*/ 661607 h 1195038"/>
                <a:gd name="connsiteX4" fmla="*/ 1515820 w 2172042"/>
                <a:gd name="connsiteY4" fmla="*/ 661607 h 1195038"/>
                <a:gd name="connsiteX5" fmla="*/ 1474806 w 2172042"/>
                <a:gd name="connsiteY5" fmla="*/ 590720 h 1195038"/>
                <a:gd name="connsiteX6" fmla="*/ 1474806 w 2172042"/>
                <a:gd name="connsiteY6" fmla="*/ 614349 h 1195038"/>
                <a:gd name="connsiteX7" fmla="*/ 1541454 w 2172042"/>
                <a:gd name="connsiteY7" fmla="*/ 614349 h 1195038"/>
                <a:gd name="connsiteX8" fmla="*/ 1584176 w 2172042"/>
                <a:gd name="connsiteY8" fmla="*/ 654518 h 1195038"/>
                <a:gd name="connsiteX9" fmla="*/ 1584176 w 2172042"/>
                <a:gd name="connsiteY9" fmla="*/ 603716 h 1195038"/>
                <a:gd name="connsiteX10" fmla="*/ 1485059 w 2172042"/>
                <a:gd name="connsiteY10" fmla="*/ 590720 h 1195038"/>
                <a:gd name="connsiteX11" fmla="*/ 1474806 w 2172042"/>
                <a:gd name="connsiteY11" fmla="*/ 590720 h 1195038"/>
                <a:gd name="connsiteX12" fmla="*/ 522942 w 2172042"/>
                <a:gd name="connsiteY12" fmla="*/ 0 h 1195038"/>
                <a:gd name="connsiteX13" fmla="*/ 669908 w 2172042"/>
                <a:gd name="connsiteY13" fmla="*/ 112237 h 1195038"/>
                <a:gd name="connsiteX14" fmla="*/ 599843 w 2172042"/>
                <a:gd name="connsiteY14" fmla="*/ 132321 h 1195038"/>
                <a:gd name="connsiteX15" fmla="*/ 599843 w 2172042"/>
                <a:gd name="connsiteY15" fmla="*/ 148862 h 1195038"/>
                <a:gd name="connsiteX16" fmla="*/ 714340 w 2172042"/>
                <a:gd name="connsiteY16" fmla="*/ 159495 h 1195038"/>
                <a:gd name="connsiteX17" fmla="*/ 613514 w 2172042"/>
                <a:gd name="connsiteY17" fmla="*/ 196119 h 1195038"/>
                <a:gd name="connsiteX18" fmla="*/ 613514 w 2172042"/>
                <a:gd name="connsiteY18" fmla="*/ 264643 h 1195038"/>
                <a:gd name="connsiteX19" fmla="*/ 640857 w 2172042"/>
                <a:gd name="connsiteY19" fmla="*/ 264643 h 1195038"/>
                <a:gd name="connsiteX20" fmla="*/ 640857 w 2172042"/>
                <a:gd name="connsiteY20" fmla="*/ 302449 h 1195038"/>
                <a:gd name="connsiteX21" fmla="*/ 810039 w 2172042"/>
                <a:gd name="connsiteY21" fmla="*/ 318989 h 1195038"/>
                <a:gd name="connsiteX22" fmla="*/ 654528 w 2172042"/>
                <a:gd name="connsiteY22" fmla="*/ 374517 h 1195038"/>
                <a:gd name="connsiteX23" fmla="*/ 654528 w 2172042"/>
                <a:gd name="connsiteY23" fmla="*/ 448947 h 1195038"/>
                <a:gd name="connsiteX24" fmla="*/ 688706 w 2172042"/>
                <a:gd name="connsiteY24" fmla="*/ 448947 h 1195038"/>
                <a:gd name="connsiteX25" fmla="*/ 688706 w 2172042"/>
                <a:gd name="connsiteY25" fmla="*/ 503294 h 1195038"/>
                <a:gd name="connsiteX26" fmla="*/ 927954 w 2172042"/>
                <a:gd name="connsiteY26" fmla="*/ 525741 h 1195038"/>
                <a:gd name="connsiteX27" fmla="*/ 709213 w 2172042"/>
                <a:gd name="connsiteY27" fmla="*/ 603716 h 1195038"/>
                <a:gd name="connsiteX28" fmla="*/ 709213 w 2172042"/>
                <a:gd name="connsiteY28" fmla="*/ 793928 h 1195038"/>
                <a:gd name="connsiteX29" fmla="*/ 968968 w 2172042"/>
                <a:gd name="connsiteY29" fmla="*/ 793928 h 1195038"/>
                <a:gd name="connsiteX30" fmla="*/ 968968 w 2172042"/>
                <a:gd name="connsiteY30" fmla="*/ 661607 h 1195038"/>
                <a:gd name="connsiteX31" fmla="*/ 866433 w 2172042"/>
                <a:gd name="connsiteY31" fmla="*/ 661607 h 1195038"/>
                <a:gd name="connsiteX32" fmla="*/ 927954 w 2172042"/>
                <a:gd name="connsiteY32" fmla="*/ 614349 h 1195038"/>
                <a:gd name="connsiteX33" fmla="*/ 989475 w 2172042"/>
                <a:gd name="connsiteY33" fmla="*/ 614349 h 1195038"/>
                <a:gd name="connsiteX34" fmla="*/ 989475 w 2172042"/>
                <a:gd name="connsiteY34" fmla="*/ 590720 h 1195038"/>
                <a:gd name="connsiteX35" fmla="*/ 951879 w 2172042"/>
                <a:gd name="connsiteY35" fmla="*/ 590720 h 1195038"/>
                <a:gd name="connsiteX36" fmla="*/ 984348 w 2172042"/>
                <a:gd name="connsiteY36" fmla="*/ 538737 h 1195038"/>
                <a:gd name="connsiteX37" fmla="*/ 1050996 w 2172042"/>
                <a:gd name="connsiteY37" fmla="*/ 538737 h 1195038"/>
                <a:gd name="connsiteX38" fmla="*/ 1050996 w 2172042"/>
                <a:gd name="connsiteY38" fmla="*/ 519834 h 1195038"/>
                <a:gd name="connsiteX39" fmla="*/ 1018526 w 2172042"/>
                <a:gd name="connsiteY39" fmla="*/ 519834 h 1195038"/>
                <a:gd name="connsiteX40" fmla="*/ 1093718 w 2172042"/>
                <a:gd name="connsiteY40" fmla="*/ 448947 h 1195038"/>
                <a:gd name="connsiteX41" fmla="*/ 1112516 w 2172042"/>
                <a:gd name="connsiteY41" fmla="*/ 448947 h 1195038"/>
                <a:gd name="connsiteX42" fmla="*/ 1112516 w 2172042"/>
                <a:gd name="connsiteY42" fmla="*/ 367428 h 1195038"/>
                <a:gd name="connsiteX43" fmla="*/ 986057 w 2172042"/>
                <a:gd name="connsiteY43" fmla="*/ 330803 h 1195038"/>
                <a:gd name="connsiteX44" fmla="*/ 1233849 w 2172042"/>
                <a:gd name="connsiteY44" fmla="*/ 141773 h 1195038"/>
                <a:gd name="connsiteX45" fmla="*/ 1481642 w 2172042"/>
                <a:gd name="connsiteY45" fmla="*/ 330803 h 1195038"/>
                <a:gd name="connsiteX46" fmla="*/ 1358600 w 2172042"/>
                <a:gd name="connsiteY46" fmla="*/ 366247 h 1195038"/>
                <a:gd name="connsiteX47" fmla="*/ 1358600 w 2172042"/>
                <a:gd name="connsiteY47" fmla="*/ 448947 h 1195038"/>
                <a:gd name="connsiteX48" fmla="*/ 1373980 w 2172042"/>
                <a:gd name="connsiteY48" fmla="*/ 448947 h 1195038"/>
                <a:gd name="connsiteX49" fmla="*/ 1449172 w 2172042"/>
                <a:gd name="connsiteY49" fmla="*/ 519834 h 1195038"/>
                <a:gd name="connsiteX50" fmla="*/ 1413285 w 2172042"/>
                <a:gd name="connsiteY50" fmla="*/ 519834 h 1195038"/>
                <a:gd name="connsiteX51" fmla="*/ 1413285 w 2172042"/>
                <a:gd name="connsiteY51" fmla="*/ 532830 h 1195038"/>
                <a:gd name="connsiteX52" fmla="*/ 1597848 w 2172042"/>
                <a:gd name="connsiteY52" fmla="*/ 503294 h 1195038"/>
                <a:gd name="connsiteX53" fmla="*/ 1597848 w 2172042"/>
                <a:gd name="connsiteY53" fmla="*/ 448947 h 1195038"/>
                <a:gd name="connsiteX54" fmla="*/ 1638862 w 2172042"/>
                <a:gd name="connsiteY54" fmla="*/ 448947 h 1195038"/>
                <a:gd name="connsiteX55" fmla="*/ 1638862 w 2172042"/>
                <a:gd name="connsiteY55" fmla="*/ 374517 h 1195038"/>
                <a:gd name="connsiteX56" fmla="*/ 1479933 w 2172042"/>
                <a:gd name="connsiteY56" fmla="*/ 318989 h 1195038"/>
                <a:gd name="connsiteX57" fmla="*/ 1645697 w 2172042"/>
                <a:gd name="connsiteY57" fmla="*/ 302449 h 1195038"/>
                <a:gd name="connsiteX58" fmla="*/ 1645697 w 2172042"/>
                <a:gd name="connsiteY58" fmla="*/ 264643 h 1195038"/>
                <a:gd name="connsiteX59" fmla="*/ 1679875 w 2172042"/>
                <a:gd name="connsiteY59" fmla="*/ 264643 h 1195038"/>
                <a:gd name="connsiteX60" fmla="*/ 1679875 w 2172042"/>
                <a:gd name="connsiteY60" fmla="*/ 196119 h 1195038"/>
                <a:gd name="connsiteX61" fmla="*/ 1575632 w 2172042"/>
                <a:gd name="connsiteY61" fmla="*/ 159495 h 1195038"/>
                <a:gd name="connsiteX62" fmla="*/ 1686711 w 2172042"/>
                <a:gd name="connsiteY62" fmla="*/ 148862 h 1195038"/>
                <a:gd name="connsiteX63" fmla="*/ 1686711 w 2172042"/>
                <a:gd name="connsiteY63" fmla="*/ 132321 h 1195038"/>
                <a:gd name="connsiteX64" fmla="*/ 1620064 w 2172042"/>
                <a:gd name="connsiteY64" fmla="*/ 112237 h 1195038"/>
                <a:gd name="connsiteX65" fmla="*/ 1767030 w 2172042"/>
                <a:gd name="connsiteY65" fmla="*/ 0 h 1195038"/>
                <a:gd name="connsiteX66" fmla="*/ 1913996 w 2172042"/>
                <a:gd name="connsiteY66" fmla="*/ 112237 h 1195038"/>
                <a:gd name="connsiteX67" fmla="*/ 1843931 w 2172042"/>
                <a:gd name="connsiteY67" fmla="*/ 132321 h 1195038"/>
                <a:gd name="connsiteX68" fmla="*/ 1843931 w 2172042"/>
                <a:gd name="connsiteY68" fmla="*/ 148862 h 1195038"/>
                <a:gd name="connsiteX69" fmla="*/ 1958428 w 2172042"/>
                <a:gd name="connsiteY69" fmla="*/ 159495 h 1195038"/>
                <a:gd name="connsiteX70" fmla="*/ 1857602 w 2172042"/>
                <a:gd name="connsiteY70" fmla="*/ 196119 h 1195038"/>
                <a:gd name="connsiteX71" fmla="*/ 1857602 w 2172042"/>
                <a:gd name="connsiteY71" fmla="*/ 264643 h 1195038"/>
                <a:gd name="connsiteX72" fmla="*/ 1884945 w 2172042"/>
                <a:gd name="connsiteY72" fmla="*/ 264643 h 1195038"/>
                <a:gd name="connsiteX73" fmla="*/ 1884945 w 2172042"/>
                <a:gd name="connsiteY73" fmla="*/ 302449 h 1195038"/>
                <a:gd name="connsiteX74" fmla="*/ 2054127 w 2172042"/>
                <a:gd name="connsiteY74" fmla="*/ 318989 h 1195038"/>
                <a:gd name="connsiteX75" fmla="*/ 1898616 w 2172042"/>
                <a:gd name="connsiteY75" fmla="*/ 374517 h 1195038"/>
                <a:gd name="connsiteX76" fmla="*/ 1898616 w 2172042"/>
                <a:gd name="connsiteY76" fmla="*/ 448947 h 1195038"/>
                <a:gd name="connsiteX77" fmla="*/ 1932794 w 2172042"/>
                <a:gd name="connsiteY77" fmla="*/ 448947 h 1195038"/>
                <a:gd name="connsiteX78" fmla="*/ 1932794 w 2172042"/>
                <a:gd name="connsiteY78" fmla="*/ 503294 h 1195038"/>
                <a:gd name="connsiteX79" fmla="*/ 2172042 w 2172042"/>
                <a:gd name="connsiteY79" fmla="*/ 525741 h 1195038"/>
                <a:gd name="connsiteX80" fmla="*/ 1953301 w 2172042"/>
                <a:gd name="connsiteY80" fmla="*/ 603716 h 1195038"/>
                <a:gd name="connsiteX81" fmla="*/ 1953301 w 2172042"/>
                <a:gd name="connsiteY81" fmla="*/ 793928 h 1195038"/>
                <a:gd name="connsiteX82" fmla="*/ 2028494 w 2172042"/>
                <a:gd name="connsiteY82" fmla="*/ 793928 h 1195038"/>
                <a:gd name="connsiteX83" fmla="*/ 2028494 w 2172042"/>
                <a:gd name="connsiteY83" fmla="*/ 1171612 h 1195038"/>
                <a:gd name="connsiteX84" fmla="*/ 2028494 w 2172042"/>
                <a:gd name="connsiteY84" fmla="*/ 1195038 h 1195038"/>
                <a:gd name="connsiteX85" fmla="*/ 0 w 2172042"/>
                <a:gd name="connsiteY85" fmla="*/ 1195038 h 1195038"/>
                <a:gd name="connsiteX86" fmla="*/ 0 w 2172042"/>
                <a:gd name="connsiteY86" fmla="*/ 793928 h 1195038"/>
                <a:gd name="connsiteX87" fmla="*/ 53538 w 2172042"/>
                <a:gd name="connsiteY87" fmla="*/ 793928 h 1195038"/>
                <a:gd name="connsiteX88" fmla="*/ 340088 w 2172042"/>
                <a:gd name="connsiteY88" fmla="*/ 793928 h 1195038"/>
                <a:gd name="connsiteX89" fmla="*/ 340088 w 2172042"/>
                <a:gd name="connsiteY89" fmla="*/ 603716 h 1195038"/>
                <a:gd name="connsiteX90" fmla="*/ 117929 w 2172042"/>
                <a:gd name="connsiteY90" fmla="*/ 525741 h 1195038"/>
                <a:gd name="connsiteX91" fmla="*/ 353759 w 2172042"/>
                <a:gd name="connsiteY91" fmla="*/ 503294 h 1195038"/>
                <a:gd name="connsiteX92" fmla="*/ 353759 w 2172042"/>
                <a:gd name="connsiteY92" fmla="*/ 448947 h 1195038"/>
                <a:gd name="connsiteX93" fmla="*/ 394773 w 2172042"/>
                <a:gd name="connsiteY93" fmla="*/ 448947 h 1195038"/>
                <a:gd name="connsiteX94" fmla="*/ 394773 w 2172042"/>
                <a:gd name="connsiteY94" fmla="*/ 374517 h 1195038"/>
                <a:gd name="connsiteX95" fmla="*/ 235844 w 2172042"/>
                <a:gd name="connsiteY95" fmla="*/ 318989 h 1195038"/>
                <a:gd name="connsiteX96" fmla="*/ 401609 w 2172042"/>
                <a:gd name="connsiteY96" fmla="*/ 302449 h 1195038"/>
                <a:gd name="connsiteX97" fmla="*/ 401609 w 2172042"/>
                <a:gd name="connsiteY97" fmla="*/ 264643 h 1195038"/>
                <a:gd name="connsiteX98" fmla="*/ 435787 w 2172042"/>
                <a:gd name="connsiteY98" fmla="*/ 264643 h 1195038"/>
                <a:gd name="connsiteX99" fmla="*/ 435787 w 2172042"/>
                <a:gd name="connsiteY99" fmla="*/ 196119 h 1195038"/>
                <a:gd name="connsiteX100" fmla="*/ 331543 w 2172042"/>
                <a:gd name="connsiteY100" fmla="*/ 159495 h 1195038"/>
                <a:gd name="connsiteX101" fmla="*/ 442623 w 2172042"/>
                <a:gd name="connsiteY101" fmla="*/ 148862 h 1195038"/>
                <a:gd name="connsiteX102" fmla="*/ 442623 w 2172042"/>
                <a:gd name="connsiteY102" fmla="*/ 132321 h 1195038"/>
                <a:gd name="connsiteX103" fmla="*/ 375975 w 2172042"/>
                <a:gd name="connsiteY103" fmla="*/ 112237 h 1195038"/>
                <a:gd name="connsiteX104" fmla="*/ 522942 w 2172042"/>
                <a:gd name="connsiteY104" fmla="*/ 0 h 11950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</a:cxnLst>
              <a:rect l="l" t="t" r="r" b="b"/>
              <a:pathLst>
                <a:path w="2172042" h="1195038">
                  <a:moveTo>
                    <a:pt x="1515820" y="661607"/>
                  </a:moveTo>
                  <a:cubicBezTo>
                    <a:pt x="1515820" y="661607"/>
                    <a:pt x="1515820" y="661607"/>
                    <a:pt x="1515820" y="793928"/>
                  </a:cubicBezTo>
                  <a:cubicBezTo>
                    <a:pt x="1515820" y="793928"/>
                    <a:pt x="1515820" y="793928"/>
                    <a:pt x="1584176" y="793928"/>
                  </a:cubicBezTo>
                  <a:cubicBezTo>
                    <a:pt x="1584176" y="793928"/>
                    <a:pt x="1584176" y="793928"/>
                    <a:pt x="1584176" y="661607"/>
                  </a:cubicBezTo>
                  <a:cubicBezTo>
                    <a:pt x="1584176" y="661607"/>
                    <a:pt x="1584176" y="661607"/>
                    <a:pt x="1515820" y="661607"/>
                  </a:cubicBezTo>
                  <a:close/>
                  <a:moveTo>
                    <a:pt x="1474806" y="590720"/>
                  </a:moveTo>
                  <a:cubicBezTo>
                    <a:pt x="1474806" y="590720"/>
                    <a:pt x="1474806" y="590720"/>
                    <a:pt x="1474806" y="614349"/>
                  </a:cubicBezTo>
                  <a:cubicBezTo>
                    <a:pt x="1474806" y="614349"/>
                    <a:pt x="1474806" y="614349"/>
                    <a:pt x="1541454" y="614349"/>
                  </a:cubicBezTo>
                  <a:cubicBezTo>
                    <a:pt x="1551707" y="633252"/>
                    <a:pt x="1570505" y="646248"/>
                    <a:pt x="1584176" y="654518"/>
                  </a:cubicBezTo>
                  <a:cubicBezTo>
                    <a:pt x="1584176" y="654518"/>
                    <a:pt x="1584176" y="654518"/>
                    <a:pt x="1584176" y="603716"/>
                  </a:cubicBezTo>
                  <a:cubicBezTo>
                    <a:pt x="1584176" y="603716"/>
                    <a:pt x="1536327" y="601353"/>
                    <a:pt x="1485059" y="590720"/>
                  </a:cubicBezTo>
                  <a:cubicBezTo>
                    <a:pt x="1485059" y="590720"/>
                    <a:pt x="1485059" y="590720"/>
                    <a:pt x="1474806" y="590720"/>
                  </a:cubicBezTo>
                  <a:close/>
                  <a:moveTo>
                    <a:pt x="522942" y="0"/>
                  </a:moveTo>
                  <a:cubicBezTo>
                    <a:pt x="522942" y="0"/>
                    <a:pt x="536613" y="112237"/>
                    <a:pt x="669908" y="112237"/>
                  </a:cubicBezTo>
                  <a:cubicBezTo>
                    <a:pt x="669908" y="112237"/>
                    <a:pt x="656237" y="125233"/>
                    <a:pt x="599843" y="132321"/>
                  </a:cubicBezTo>
                  <a:cubicBezTo>
                    <a:pt x="599843" y="132321"/>
                    <a:pt x="599843" y="132321"/>
                    <a:pt x="599843" y="148862"/>
                  </a:cubicBezTo>
                  <a:cubicBezTo>
                    <a:pt x="627185" y="177216"/>
                    <a:pt x="714340" y="159495"/>
                    <a:pt x="714340" y="159495"/>
                  </a:cubicBezTo>
                  <a:cubicBezTo>
                    <a:pt x="702377" y="192575"/>
                    <a:pt x="613514" y="196119"/>
                    <a:pt x="613514" y="196119"/>
                  </a:cubicBezTo>
                  <a:cubicBezTo>
                    <a:pt x="613514" y="196119"/>
                    <a:pt x="613514" y="196119"/>
                    <a:pt x="613514" y="264643"/>
                  </a:cubicBezTo>
                  <a:cubicBezTo>
                    <a:pt x="613514" y="264643"/>
                    <a:pt x="613514" y="264643"/>
                    <a:pt x="640857" y="264643"/>
                  </a:cubicBezTo>
                  <a:cubicBezTo>
                    <a:pt x="640857" y="264643"/>
                    <a:pt x="640857" y="264643"/>
                    <a:pt x="640857" y="302449"/>
                  </a:cubicBezTo>
                  <a:cubicBezTo>
                    <a:pt x="675035" y="346162"/>
                    <a:pt x="810039" y="318989"/>
                    <a:pt x="810039" y="318989"/>
                  </a:cubicBezTo>
                  <a:cubicBezTo>
                    <a:pt x="791241" y="368609"/>
                    <a:pt x="654528" y="374517"/>
                    <a:pt x="654528" y="374517"/>
                  </a:cubicBezTo>
                  <a:cubicBezTo>
                    <a:pt x="654528" y="374517"/>
                    <a:pt x="654528" y="374517"/>
                    <a:pt x="654528" y="448947"/>
                  </a:cubicBezTo>
                  <a:cubicBezTo>
                    <a:pt x="654528" y="448947"/>
                    <a:pt x="654528" y="448947"/>
                    <a:pt x="688706" y="448947"/>
                  </a:cubicBezTo>
                  <a:cubicBezTo>
                    <a:pt x="688706" y="448947"/>
                    <a:pt x="688706" y="448947"/>
                    <a:pt x="688706" y="503294"/>
                  </a:cubicBezTo>
                  <a:cubicBezTo>
                    <a:pt x="736556" y="563547"/>
                    <a:pt x="927954" y="525741"/>
                    <a:pt x="927954" y="525741"/>
                  </a:cubicBezTo>
                  <a:cubicBezTo>
                    <a:pt x="900611" y="595446"/>
                    <a:pt x="709213" y="603716"/>
                    <a:pt x="709213" y="603716"/>
                  </a:cubicBezTo>
                  <a:cubicBezTo>
                    <a:pt x="709213" y="603716"/>
                    <a:pt x="709213" y="603716"/>
                    <a:pt x="709213" y="793928"/>
                  </a:cubicBezTo>
                  <a:cubicBezTo>
                    <a:pt x="709213" y="793928"/>
                    <a:pt x="709213" y="793928"/>
                    <a:pt x="968968" y="793928"/>
                  </a:cubicBezTo>
                  <a:cubicBezTo>
                    <a:pt x="968968" y="793928"/>
                    <a:pt x="968968" y="793928"/>
                    <a:pt x="968968" y="661607"/>
                  </a:cubicBezTo>
                  <a:cubicBezTo>
                    <a:pt x="968968" y="661607"/>
                    <a:pt x="968968" y="661607"/>
                    <a:pt x="866433" y="661607"/>
                  </a:cubicBezTo>
                  <a:cubicBezTo>
                    <a:pt x="866433" y="661607"/>
                    <a:pt x="909156" y="647429"/>
                    <a:pt x="927954" y="614349"/>
                  </a:cubicBezTo>
                  <a:cubicBezTo>
                    <a:pt x="927954" y="614349"/>
                    <a:pt x="927954" y="614349"/>
                    <a:pt x="989475" y="614349"/>
                  </a:cubicBezTo>
                  <a:cubicBezTo>
                    <a:pt x="989475" y="614349"/>
                    <a:pt x="989475" y="614349"/>
                    <a:pt x="989475" y="590720"/>
                  </a:cubicBezTo>
                  <a:cubicBezTo>
                    <a:pt x="989475" y="590720"/>
                    <a:pt x="989475" y="590720"/>
                    <a:pt x="951879" y="590720"/>
                  </a:cubicBezTo>
                  <a:cubicBezTo>
                    <a:pt x="951879" y="590720"/>
                    <a:pt x="972386" y="567091"/>
                    <a:pt x="984348" y="538737"/>
                  </a:cubicBezTo>
                  <a:cubicBezTo>
                    <a:pt x="984348" y="538737"/>
                    <a:pt x="984348" y="538737"/>
                    <a:pt x="1050996" y="538737"/>
                  </a:cubicBezTo>
                  <a:cubicBezTo>
                    <a:pt x="1050996" y="538737"/>
                    <a:pt x="1050996" y="538737"/>
                    <a:pt x="1050996" y="519834"/>
                  </a:cubicBezTo>
                  <a:cubicBezTo>
                    <a:pt x="1050996" y="519834"/>
                    <a:pt x="1050996" y="519834"/>
                    <a:pt x="1018526" y="519834"/>
                  </a:cubicBezTo>
                  <a:cubicBezTo>
                    <a:pt x="1018526" y="519834"/>
                    <a:pt x="1078338" y="482028"/>
                    <a:pt x="1093718" y="448947"/>
                  </a:cubicBezTo>
                  <a:cubicBezTo>
                    <a:pt x="1093718" y="448947"/>
                    <a:pt x="1093718" y="448947"/>
                    <a:pt x="1112516" y="448947"/>
                  </a:cubicBezTo>
                  <a:cubicBezTo>
                    <a:pt x="1112516" y="448947"/>
                    <a:pt x="1112516" y="448947"/>
                    <a:pt x="1112516" y="367428"/>
                  </a:cubicBezTo>
                  <a:cubicBezTo>
                    <a:pt x="1011691" y="355614"/>
                    <a:pt x="986057" y="330803"/>
                    <a:pt x="986057" y="330803"/>
                  </a:cubicBezTo>
                  <a:cubicBezTo>
                    <a:pt x="1211633" y="330803"/>
                    <a:pt x="1233849" y="141773"/>
                    <a:pt x="1233849" y="141773"/>
                  </a:cubicBezTo>
                  <a:cubicBezTo>
                    <a:pt x="1233849" y="141773"/>
                    <a:pt x="1256065" y="330803"/>
                    <a:pt x="1481642" y="330803"/>
                  </a:cubicBezTo>
                  <a:cubicBezTo>
                    <a:pt x="1481642" y="330803"/>
                    <a:pt x="1457717" y="354432"/>
                    <a:pt x="1358600" y="366247"/>
                  </a:cubicBezTo>
                  <a:cubicBezTo>
                    <a:pt x="1358600" y="366247"/>
                    <a:pt x="1358600" y="366247"/>
                    <a:pt x="1358600" y="448947"/>
                  </a:cubicBezTo>
                  <a:cubicBezTo>
                    <a:pt x="1358600" y="448947"/>
                    <a:pt x="1358600" y="448947"/>
                    <a:pt x="1373980" y="448947"/>
                  </a:cubicBezTo>
                  <a:cubicBezTo>
                    <a:pt x="1389360" y="482028"/>
                    <a:pt x="1449172" y="519834"/>
                    <a:pt x="1449172" y="519834"/>
                  </a:cubicBezTo>
                  <a:cubicBezTo>
                    <a:pt x="1449172" y="519834"/>
                    <a:pt x="1449172" y="519834"/>
                    <a:pt x="1413285" y="519834"/>
                  </a:cubicBezTo>
                  <a:cubicBezTo>
                    <a:pt x="1413285" y="519834"/>
                    <a:pt x="1413285" y="519834"/>
                    <a:pt x="1413285" y="532830"/>
                  </a:cubicBezTo>
                  <a:cubicBezTo>
                    <a:pt x="1471388" y="539918"/>
                    <a:pt x="1561960" y="542281"/>
                    <a:pt x="1597848" y="503294"/>
                  </a:cubicBezTo>
                  <a:cubicBezTo>
                    <a:pt x="1597848" y="503294"/>
                    <a:pt x="1597848" y="503294"/>
                    <a:pt x="1597848" y="448947"/>
                  </a:cubicBezTo>
                  <a:cubicBezTo>
                    <a:pt x="1597848" y="448947"/>
                    <a:pt x="1597848" y="448947"/>
                    <a:pt x="1638862" y="448947"/>
                  </a:cubicBezTo>
                  <a:cubicBezTo>
                    <a:pt x="1638862" y="448947"/>
                    <a:pt x="1638862" y="448947"/>
                    <a:pt x="1638862" y="374517"/>
                  </a:cubicBezTo>
                  <a:cubicBezTo>
                    <a:pt x="1638862" y="374517"/>
                    <a:pt x="1498731" y="368609"/>
                    <a:pt x="1479933" y="318989"/>
                  </a:cubicBezTo>
                  <a:cubicBezTo>
                    <a:pt x="1479933" y="318989"/>
                    <a:pt x="1604683" y="346162"/>
                    <a:pt x="1645697" y="302449"/>
                  </a:cubicBezTo>
                  <a:cubicBezTo>
                    <a:pt x="1645697" y="302449"/>
                    <a:pt x="1645697" y="302449"/>
                    <a:pt x="1645697" y="264643"/>
                  </a:cubicBezTo>
                  <a:cubicBezTo>
                    <a:pt x="1645697" y="264643"/>
                    <a:pt x="1645697" y="264643"/>
                    <a:pt x="1679875" y="264643"/>
                  </a:cubicBezTo>
                  <a:cubicBezTo>
                    <a:pt x="1679875" y="264643"/>
                    <a:pt x="1679875" y="264643"/>
                    <a:pt x="1679875" y="196119"/>
                  </a:cubicBezTo>
                  <a:cubicBezTo>
                    <a:pt x="1679875" y="196119"/>
                    <a:pt x="1587594" y="192575"/>
                    <a:pt x="1575632" y="159495"/>
                  </a:cubicBezTo>
                  <a:cubicBezTo>
                    <a:pt x="1575632" y="159495"/>
                    <a:pt x="1659368" y="177216"/>
                    <a:pt x="1686711" y="148862"/>
                  </a:cubicBezTo>
                  <a:cubicBezTo>
                    <a:pt x="1686711" y="148862"/>
                    <a:pt x="1686711" y="148862"/>
                    <a:pt x="1686711" y="132321"/>
                  </a:cubicBezTo>
                  <a:cubicBezTo>
                    <a:pt x="1633735" y="125233"/>
                    <a:pt x="1620064" y="112237"/>
                    <a:pt x="1620064" y="112237"/>
                  </a:cubicBezTo>
                  <a:cubicBezTo>
                    <a:pt x="1753359" y="112237"/>
                    <a:pt x="1767030" y="0"/>
                    <a:pt x="1767030" y="0"/>
                  </a:cubicBezTo>
                  <a:cubicBezTo>
                    <a:pt x="1767030" y="0"/>
                    <a:pt x="1780701" y="112237"/>
                    <a:pt x="1913996" y="112237"/>
                  </a:cubicBezTo>
                  <a:cubicBezTo>
                    <a:pt x="1913996" y="112237"/>
                    <a:pt x="1900325" y="125233"/>
                    <a:pt x="1843931" y="132321"/>
                  </a:cubicBezTo>
                  <a:cubicBezTo>
                    <a:pt x="1843931" y="132321"/>
                    <a:pt x="1843931" y="132321"/>
                    <a:pt x="1843931" y="148862"/>
                  </a:cubicBezTo>
                  <a:cubicBezTo>
                    <a:pt x="1871274" y="177216"/>
                    <a:pt x="1958428" y="159495"/>
                    <a:pt x="1958428" y="159495"/>
                  </a:cubicBezTo>
                  <a:cubicBezTo>
                    <a:pt x="1946466" y="192575"/>
                    <a:pt x="1857602" y="196119"/>
                    <a:pt x="1857602" y="196119"/>
                  </a:cubicBezTo>
                  <a:cubicBezTo>
                    <a:pt x="1857602" y="196119"/>
                    <a:pt x="1857602" y="196119"/>
                    <a:pt x="1857602" y="264643"/>
                  </a:cubicBezTo>
                  <a:cubicBezTo>
                    <a:pt x="1857602" y="264643"/>
                    <a:pt x="1857602" y="264643"/>
                    <a:pt x="1884945" y="264643"/>
                  </a:cubicBezTo>
                  <a:cubicBezTo>
                    <a:pt x="1884945" y="264643"/>
                    <a:pt x="1884945" y="264643"/>
                    <a:pt x="1884945" y="302449"/>
                  </a:cubicBezTo>
                  <a:cubicBezTo>
                    <a:pt x="1919123" y="346162"/>
                    <a:pt x="2054127" y="318989"/>
                    <a:pt x="2054127" y="318989"/>
                  </a:cubicBezTo>
                  <a:cubicBezTo>
                    <a:pt x="2035329" y="368609"/>
                    <a:pt x="1898616" y="374517"/>
                    <a:pt x="1898616" y="374517"/>
                  </a:cubicBezTo>
                  <a:cubicBezTo>
                    <a:pt x="1898616" y="374517"/>
                    <a:pt x="1898616" y="374517"/>
                    <a:pt x="1898616" y="448947"/>
                  </a:cubicBezTo>
                  <a:cubicBezTo>
                    <a:pt x="1898616" y="448947"/>
                    <a:pt x="1898616" y="448947"/>
                    <a:pt x="1932794" y="448947"/>
                  </a:cubicBezTo>
                  <a:cubicBezTo>
                    <a:pt x="1932794" y="448947"/>
                    <a:pt x="1932794" y="448947"/>
                    <a:pt x="1932794" y="503294"/>
                  </a:cubicBezTo>
                  <a:cubicBezTo>
                    <a:pt x="1980644" y="563547"/>
                    <a:pt x="2172042" y="525741"/>
                    <a:pt x="2172042" y="525741"/>
                  </a:cubicBezTo>
                  <a:cubicBezTo>
                    <a:pt x="2144700" y="595446"/>
                    <a:pt x="1953301" y="603716"/>
                    <a:pt x="1953301" y="603716"/>
                  </a:cubicBezTo>
                  <a:cubicBezTo>
                    <a:pt x="1953301" y="603716"/>
                    <a:pt x="1953301" y="603716"/>
                    <a:pt x="1953301" y="793928"/>
                  </a:cubicBezTo>
                  <a:cubicBezTo>
                    <a:pt x="1953301" y="793928"/>
                    <a:pt x="1953301" y="793928"/>
                    <a:pt x="2028494" y="793928"/>
                  </a:cubicBezTo>
                  <a:cubicBezTo>
                    <a:pt x="2028494" y="793928"/>
                    <a:pt x="2028494" y="793928"/>
                    <a:pt x="2028494" y="1171612"/>
                  </a:cubicBezTo>
                  <a:lnTo>
                    <a:pt x="2028494" y="1195038"/>
                  </a:lnTo>
                  <a:lnTo>
                    <a:pt x="0" y="1195038"/>
                  </a:lnTo>
                  <a:lnTo>
                    <a:pt x="0" y="793928"/>
                  </a:lnTo>
                  <a:lnTo>
                    <a:pt x="53538" y="793928"/>
                  </a:lnTo>
                  <a:cubicBezTo>
                    <a:pt x="136621" y="793928"/>
                    <a:pt x="231572" y="793928"/>
                    <a:pt x="340088" y="793928"/>
                  </a:cubicBezTo>
                  <a:cubicBezTo>
                    <a:pt x="340088" y="793928"/>
                    <a:pt x="340088" y="793928"/>
                    <a:pt x="340088" y="603716"/>
                  </a:cubicBezTo>
                  <a:cubicBezTo>
                    <a:pt x="340088" y="603716"/>
                    <a:pt x="145272" y="595446"/>
                    <a:pt x="117929" y="525741"/>
                  </a:cubicBezTo>
                  <a:cubicBezTo>
                    <a:pt x="117929" y="525741"/>
                    <a:pt x="299074" y="563547"/>
                    <a:pt x="353759" y="503294"/>
                  </a:cubicBezTo>
                  <a:cubicBezTo>
                    <a:pt x="353759" y="503294"/>
                    <a:pt x="353759" y="503294"/>
                    <a:pt x="353759" y="448947"/>
                  </a:cubicBezTo>
                  <a:cubicBezTo>
                    <a:pt x="353759" y="448947"/>
                    <a:pt x="353759" y="448947"/>
                    <a:pt x="394773" y="448947"/>
                  </a:cubicBezTo>
                  <a:cubicBezTo>
                    <a:pt x="394773" y="448947"/>
                    <a:pt x="394773" y="448947"/>
                    <a:pt x="394773" y="374517"/>
                  </a:cubicBezTo>
                  <a:cubicBezTo>
                    <a:pt x="394773" y="374517"/>
                    <a:pt x="254642" y="368609"/>
                    <a:pt x="235844" y="318989"/>
                  </a:cubicBezTo>
                  <a:cubicBezTo>
                    <a:pt x="235844" y="318989"/>
                    <a:pt x="360595" y="346162"/>
                    <a:pt x="401609" y="302449"/>
                  </a:cubicBezTo>
                  <a:cubicBezTo>
                    <a:pt x="401609" y="302449"/>
                    <a:pt x="401609" y="302449"/>
                    <a:pt x="401609" y="264643"/>
                  </a:cubicBezTo>
                  <a:cubicBezTo>
                    <a:pt x="401609" y="264643"/>
                    <a:pt x="401609" y="264643"/>
                    <a:pt x="435787" y="264643"/>
                  </a:cubicBezTo>
                  <a:cubicBezTo>
                    <a:pt x="435787" y="264643"/>
                    <a:pt x="435787" y="264643"/>
                    <a:pt x="435787" y="196119"/>
                  </a:cubicBezTo>
                  <a:cubicBezTo>
                    <a:pt x="435787" y="196119"/>
                    <a:pt x="343506" y="192575"/>
                    <a:pt x="331543" y="159495"/>
                  </a:cubicBezTo>
                  <a:cubicBezTo>
                    <a:pt x="331543" y="159495"/>
                    <a:pt x="415280" y="177216"/>
                    <a:pt x="442623" y="148862"/>
                  </a:cubicBezTo>
                  <a:cubicBezTo>
                    <a:pt x="442623" y="148862"/>
                    <a:pt x="442623" y="148862"/>
                    <a:pt x="442623" y="132321"/>
                  </a:cubicBezTo>
                  <a:cubicBezTo>
                    <a:pt x="389646" y="125233"/>
                    <a:pt x="375975" y="112237"/>
                    <a:pt x="375975" y="112237"/>
                  </a:cubicBezTo>
                  <a:cubicBezTo>
                    <a:pt x="509270" y="112237"/>
                    <a:pt x="522942" y="0"/>
                    <a:pt x="52294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anchor="ctr">
              <a:noAutofit/>
            </a:bodyPr>
            <a:lstStyle/>
            <a:p>
              <a:pPr algn="ctr"/>
              <a:endParaRPr dirty="0"/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FE6C544D-E9C2-4C22-BDFA-7F9396F056F8}"/>
              </a:ext>
            </a:extLst>
          </p:cNvPr>
          <p:cNvGrpSpPr/>
          <p:nvPr userDrawn="1"/>
        </p:nvGrpSpPr>
        <p:grpSpPr>
          <a:xfrm>
            <a:off x="9671342" y="473728"/>
            <a:ext cx="2169332" cy="5291910"/>
            <a:chOff x="-1671609" y="8757592"/>
            <a:chExt cx="2460046" cy="5529247"/>
          </a:xfrm>
          <a:solidFill>
            <a:schemeClr val="accent1">
              <a:lumMod val="75000"/>
            </a:schemeClr>
          </a:solidFill>
        </p:grpSpPr>
        <p:sp>
          <p:nvSpPr>
            <p:cNvPr id="10" name="íṩļïďè">
              <a:extLst>
                <a:ext uri="{FF2B5EF4-FFF2-40B4-BE49-F238E27FC236}">
                  <a16:creationId xmlns:a16="http://schemas.microsoft.com/office/drawing/2014/main" id="{95C5E8AA-4AB7-4494-AC01-62C05E15EFFD}"/>
                </a:ext>
              </a:extLst>
            </p:cNvPr>
            <p:cNvSpPr/>
            <p:nvPr/>
          </p:nvSpPr>
          <p:spPr bwMode="auto">
            <a:xfrm>
              <a:off x="-998862" y="8757592"/>
              <a:ext cx="1243412" cy="2900178"/>
            </a:xfrm>
            <a:custGeom>
              <a:avLst/>
              <a:gdLst>
                <a:gd name="T0" fmla="*/ 176 w 357"/>
                <a:gd name="T1" fmla="*/ 0 h 835"/>
                <a:gd name="T2" fmla="*/ 189 w 357"/>
                <a:gd name="T3" fmla="*/ 0 h 835"/>
                <a:gd name="T4" fmla="*/ 189 w 357"/>
                <a:gd name="T5" fmla="*/ 240 h 835"/>
                <a:gd name="T6" fmla="*/ 247 w 357"/>
                <a:gd name="T7" fmla="*/ 244 h 835"/>
                <a:gd name="T8" fmla="*/ 260 w 357"/>
                <a:gd name="T9" fmla="*/ 271 h 835"/>
                <a:gd name="T10" fmla="*/ 349 w 357"/>
                <a:gd name="T11" fmla="*/ 405 h 835"/>
                <a:gd name="T12" fmla="*/ 340 w 357"/>
                <a:gd name="T13" fmla="*/ 440 h 835"/>
                <a:gd name="T14" fmla="*/ 327 w 357"/>
                <a:gd name="T15" fmla="*/ 405 h 835"/>
                <a:gd name="T16" fmla="*/ 274 w 357"/>
                <a:gd name="T17" fmla="*/ 293 h 835"/>
                <a:gd name="T18" fmla="*/ 105 w 357"/>
                <a:gd name="T19" fmla="*/ 289 h 835"/>
                <a:gd name="T20" fmla="*/ 38 w 357"/>
                <a:gd name="T21" fmla="*/ 356 h 835"/>
                <a:gd name="T22" fmla="*/ 34 w 357"/>
                <a:gd name="T23" fmla="*/ 832 h 835"/>
                <a:gd name="T24" fmla="*/ 16 w 357"/>
                <a:gd name="T25" fmla="*/ 787 h 835"/>
                <a:gd name="T26" fmla="*/ 16 w 357"/>
                <a:gd name="T27" fmla="*/ 605 h 835"/>
                <a:gd name="T28" fmla="*/ 38 w 357"/>
                <a:gd name="T29" fmla="*/ 307 h 835"/>
                <a:gd name="T30" fmla="*/ 114 w 357"/>
                <a:gd name="T31" fmla="*/ 244 h 835"/>
                <a:gd name="T32" fmla="*/ 176 w 357"/>
                <a:gd name="T33" fmla="*/ 244 h 835"/>
                <a:gd name="T34" fmla="*/ 176 w 357"/>
                <a:gd name="T35" fmla="*/ 0 h 8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57" h="835">
                  <a:moveTo>
                    <a:pt x="176" y="0"/>
                  </a:moveTo>
                  <a:cubicBezTo>
                    <a:pt x="180" y="0"/>
                    <a:pt x="185" y="0"/>
                    <a:pt x="189" y="0"/>
                  </a:cubicBezTo>
                  <a:cubicBezTo>
                    <a:pt x="189" y="80"/>
                    <a:pt x="189" y="160"/>
                    <a:pt x="189" y="240"/>
                  </a:cubicBezTo>
                  <a:cubicBezTo>
                    <a:pt x="200" y="250"/>
                    <a:pt x="229" y="242"/>
                    <a:pt x="247" y="244"/>
                  </a:cubicBezTo>
                  <a:cubicBezTo>
                    <a:pt x="264" y="240"/>
                    <a:pt x="250" y="268"/>
                    <a:pt x="260" y="271"/>
                  </a:cubicBezTo>
                  <a:cubicBezTo>
                    <a:pt x="318" y="279"/>
                    <a:pt x="352" y="326"/>
                    <a:pt x="349" y="405"/>
                  </a:cubicBezTo>
                  <a:cubicBezTo>
                    <a:pt x="349" y="416"/>
                    <a:pt x="357" y="438"/>
                    <a:pt x="340" y="440"/>
                  </a:cubicBezTo>
                  <a:cubicBezTo>
                    <a:pt x="318" y="443"/>
                    <a:pt x="328" y="412"/>
                    <a:pt x="327" y="405"/>
                  </a:cubicBezTo>
                  <a:cubicBezTo>
                    <a:pt x="324" y="351"/>
                    <a:pt x="320" y="310"/>
                    <a:pt x="274" y="293"/>
                  </a:cubicBezTo>
                  <a:cubicBezTo>
                    <a:pt x="238" y="281"/>
                    <a:pt x="149" y="279"/>
                    <a:pt x="105" y="289"/>
                  </a:cubicBezTo>
                  <a:cubicBezTo>
                    <a:pt x="80" y="294"/>
                    <a:pt x="42" y="326"/>
                    <a:pt x="38" y="356"/>
                  </a:cubicBezTo>
                  <a:cubicBezTo>
                    <a:pt x="19" y="488"/>
                    <a:pt x="56" y="702"/>
                    <a:pt x="34" y="832"/>
                  </a:cubicBezTo>
                  <a:cubicBezTo>
                    <a:pt x="6" y="835"/>
                    <a:pt x="17" y="801"/>
                    <a:pt x="16" y="787"/>
                  </a:cubicBezTo>
                  <a:cubicBezTo>
                    <a:pt x="12" y="731"/>
                    <a:pt x="16" y="669"/>
                    <a:pt x="16" y="605"/>
                  </a:cubicBezTo>
                  <a:cubicBezTo>
                    <a:pt x="16" y="496"/>
                    <a:pt x="0" y="357"/>
                    <a:pt x="38" y="307"/>
                  </a:cubicBezTo>
                  <a:cubicBezTo>
                    <a:pt x="64" y="273"/>
                    <a:pt x="103" y="287"/>
                    <a:pt x="114" y="244"/>
                  </a:cubicBezTo>
                  <a:cubicBezTo>
                    <a:pt x="134" y="244"/>
                    <a:pt x="155" y="244"/>
                    <a:pt x="176" y="244"/>
                  </a:cubicBezTo>
                  <a:cubicBezTo>
                    <a:pt x="176" y="163"/>
                    <a:pt x="176" y="81"/>
                    <a:pt x="17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îŝ1íḍè">
              <a:extLst>
                <a:ext uri="{FF2B5EF4-FFF2-40B4-BE49-F238E27FC236}">
                  <a16:creationId xmlns:a16="http://schemas.microsoft.com/office/drawing/2014/main" id="{FC380344-C861-43F9-9CEE-C064BE54C368}"/>
                </a:ext>
              </a:extLst>
            </p:cNvPr>
            <p:cNvSpPr/>
            <p:nvPr/>
          </p:nvSpPr>
          <p:spPr bwMode="auto">
            <a:xfrm>
              <a:off x="-968739" y="10966613"/>
              <a:ext cx="1285249" cy="2788053"/>
            </a:xfrm>
            <a:custGeom>
              <a:avLst/>
              <a:gdLst>
                <a:gd name="T0" fmla="*/ 318 w 369"/>
                <a:gd name="T1" fmla="*/ 0 h 803"/>
                <a:gd name="T2" fmla="*/ 331 w 369"/>
                <a:gd name="T3" fmla="*/ 0 h 803"/>
                <a:gd name="T4" fmla="*/ 340 w 369"/>
                <a:gd name="T5" fmla="*/ 53 h 803"/>
                <a:gd name="T6" fmla="*/ 340 w 369"/>
                <a:gd name="T7" fmla="*/ 227 h 803"/>
                <a:gd name="T8" fmla="*/ 247 w 369"/>
                <a:gd name="T9" fmla="*/ 547 h 803"/>
                <a:gd name="T10" fmla="*/ 247 w 369"/>
                <a:gd name="T11" fmla="*/ 578 h 803"/>
                <a:gd name="T12" fmla="*/ 185 w 369"/>
                <a:gd name="T13" fmla="*/ 578 h 803"/>
                <a:gd name="T14" fmla="*/ 180 w 369"/>
                <a:gd name="T15" fmla="*/ 654 h 803"/>
                <a:gd name="T16" fmla="*/ 207 w 369"/>
                <a:gd name="T17" fmla="*/ 689 h 803"/>
                <a:gd name="T18" fmla="*/ 180 w 369"/>
                <a:gd name="T19" fmla="*/ 752 h 803"/>
                <a:gd name="T20" fmla="*/ 216 w 369"/>
                <a:gd name="T21" fmla="*/ 783 h 803"/>
                <a:gd name="T22" fmla="*/ 140 w 369"/>
                <a:gd name="T23" fmla="*/ 783 h 803"/>
                <a:gd name="T24" fmla="*/ 167 w 369"/>
                <a:gd name="T25" fmla="*/ 756 h 803"/>
                <a:gd name="T26" fmla="*/ 140 w 369"/>
                <a:gd name="T27" fmla="*/ 698 h 803"/>
                <a:gd name="T28" fmla="*/ 167 w 369"/>
                <a:gd name="T29" fmla="*/ 658 h 803"/>
                <a:gd name="T30" fmla="*/ 167 w 369"/>
                <a:gd name="T31" fmla="*/ 578 h 803"/>
                <a:gd name="T32" fmla="*/ 100 w 369"/>
                <a:gd name="T33" fmla="*/ 578 h 803"/>
                <a:gd name="T34" fmla="*/ 100 w 369"/>
                <a:gd name="T35" fmla="*/ 547 h 803"/>
                <a:gd name="T36" fmla="*/ 7 w 369"/>
                <a:gd name="T37" fmla="*/ 400 h 803"/>
                <a:gd name="T38" fmla="*/ 20 w 369"/>
                <a:gd name="T39" fmla="*/ 365 h 803"/>
                <a:gd name="T40" fmla="*/ 29 w 369"/>
                <a:gd name="T41" fmla="*/ 409 h 803"/>
                <a:gd name="T42" fmla="*/ 96 w 369"/>
                <a:gd name="T43" fmla="*/ 529 h 803"/>
                <a:gd name="T44" fmla="*/ 260 w 369"/>
                <a:gd name="T45" fmla="*/ 525 h 803"/>
                <a:gd name="T46" fmla="*/ 318 w 369"/>
                <a:gd name="T47" fmla="*/ 236 h 803"/>
                <a:gd name="T48" fmla="*/ 318 w 369"/>
                <a:gd name="T49" fmla="*/ 13 h 803"/>
                <a:gd name="T50" fmla="*/ 318 w 369"/>
                <a:gd name="T51" fmla="*/ 0 h 8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69" h="803">
                  <a:moveTo>
                    <a:pt x="318" y="0"/>
                  </a:moveTo>
                  <a:cubicBezTo>
                    <a:pt x="323" y="0"/>
                    <a:pt x="327" y="0"/>
                    <a:pt x="331" y="0"/>
                  </a:cubicBezTo>
                  <a:cubicBezTo>
                    <a:pt x="348" y="9"/>
                    <a:pt x="340" y="35"/>
                    <a:pt x="340" y="53"/>
                  </a:cubicBezTo>
                  <a:cubicBezTo>
                    <a:pt x="341" y="105"/>
                    <a:pt x="340" y="166"/>
                    <a:pt x="340" y="227"/>
                  </a:cubicBezTo>
                  <a:cubicBezTo>
                    <a:pt x="340" y="381"/>
                    <a:pt x="369" y="529"/>
                    <a:pt x="247" y="547"/>
                  </a:cubicBezTo>
                  <a:cubicBezTo>
                    <a:pt x="247" y="557"/>
                    <a:pt x="247" y="568"/>
                    <a:pt x="247" y="578"/>
                  </a:cubicBezTo>
                  <a:cubicBezTo>
                    <a:pt x="226" y="578"/>
                    <a:pt x="205" y="578"/>
                    <a:pt x="185" y="578"/>
                  </a:cubicBezTo>
                  <a:cubicBezTo>
                    <a:pt x="174" y="595"/>
                    <a:pt x="183" y="630"/>
                    <a:pt x="180" y="654"/>
                  </a:cubicBezTo>
                  <a:cubicBezTo>
                    <a:pt x="194" y="674"/>
                    <a:pt x="205" y="668"/>
                    <a:pt x="207" y="689"/>
                  </a:cubicBezTo>
                  <a:cubicBezTo>
                    <a:pt x="210" y="718"/>
                    <a:pt x="178" y="721"/>
                    <a:pt x="180" y="752"/>
                  </a:cubicBezTo>
                  <a:cubicBezTo>
                    <a:pt x="185" y="769"/>
                    <a:pt x="222" y="754"/>
                    <a:pt x="216" y="783"/>
                  </a:cubicBezTo>
                  <a:cubicBezTo>
                    <a:pt x="208" y="802"/>
                    <a:pt x="148" y="803"/>
                    <a:pt x="140" y="783"/>
                  </a:cubicBezTo>
                  <a:cubicBezTo>
                    <a:pt x="134" y="759"/>
                    <a:pt x="156" y="763"/>
                    <a:pt x="167" y="756"/>
                  </a:cubicBezTo>
                  <a:cubicBezTo>
                    <a:pt x="177" y="728"/>
                    <a:pt x="141" y="720"/>
                    <a:pt x="140" y="698"/>
                  </a:cubicBezTo>
                  <a:cubicBezTo>
                    <a:pt x="140" y="681"/>
                    <a:pt x="148" y="672"/>
                    <a:pt x="167" y="658"/>
                  </a:cubicBezTo>
                  <a:cubicBezTo>
                    <a:pt x="167" y="632"/>
                    <a:pt x="167" y="605"/>
                    <a:pt x="167" y="578"/>
                  </a:cubicBezTo>
                  <a:cubicBezTo>
                    <a:pt x="145" y="578"/>
                    <a:pt x="122" y="578"/>
                    <a:pt x="100" y="578"/>
                  </a:cubicBezTo>
                  <a:cubicBezTo>
                    <a:pt x="100" y="568"/>
                    <a:pt x="100" y="557"/>
                    <a:pt x="100" y="547"/>
                  </a:cubicBezTo>
                  <a:cubicBezTo>
                    <a:pt x="40" y="536"/>
                    <a:pt x="0" y="488"/>
                    <a:pt x="7" y="400"/>
                  </a:cubicBezTo>
                  <a:cubicBezTo>
                    <a:pt x="8" y="389"/>
                    <a:pt x="0" y="364"/>
                    <a:pt x="20" y="365"/>
                  </a:cubicBezTo>
                  <a:cubicBezTo>
                    <a:pt x="37" y="375"/>
                    <a:pt x="29" y="399"/>
                    <a:pt x="29" y="409"/>
                  </a:cubicBezTo>
                  <a:cubicBezTo>
                    <a:pt x="30" y="467"/>
                    <a:pt x="40" y="517"/>
                    <a:pt x="96" y="529"/>
                  </a:cubicBezTo>
                  <a:cubicBezTo>
                    <a:pt x="136" y="538"/>
                    <a:pt x="221" y="537"/>
                    <a:pt x="260" y="525"/>
                  </a:cubicBezTo>
                  <a:cubicBezTo>
                    <a:pt x="341" y="499"/>
                    <a:pt x="318" y="356"/>
                    <a:pt x="318" y="236"/>
                  </a:cubicBezTo>
                  <a:cubicBezTo>
                    <a:pt x="318" y="156"/>
                    <a:pt x="318" y="82"/>
                    <a:pt x="318" y="13"/>
                  </a:cubicBezTo>
                  <a:cubicBezTo>
                    <a:pt x="318" y="9"/>
                    <a:pt x="318" y="4"/>
                    <a:pt x="31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î$ļïḋê">
              <a:extLst>
                <a:ext uri="{FF2B5EF4-FFF2-40B4-BE49-F238E27FC236}">
                  <a16:creationId xmlns:a16="http://schemas.microsoft.com/office/drawing/2014/main" id="{FEF9A936-7C94-4B96-BF7B-9D6C09F25D18}"/>
                </a:ext>
              </a:extLst>
            </p:cNvPr>
            <p:cNvSpPr/>
            <p:nvPr/>
          </p:nvSpPr>
          <p:spPr bwMode="auto">
            <a:xfrm>
              <a:off x="-1671609" y="11609238"/>
              <a:ext cx="943854" cy="565643"/>
            </a:xfrm>
            <a:custGeom>
              <a:avLst/>
              <a:gdLst>
                <a:gd name="T0" fmla="*/ 191 w 271"/>
                <a:gd name="T1" fmla="*/ 91 h 163"/>
                <a:gd name="T2" fmla="*/ 204 w 271"/>
                <a:gd name="T3" fmla="*/ 73 h 163"/>
                <a:gd name="T4" fmla="*/ 178 w 271"/>
                <a:gd name="T5" fmla="*/ 108 h 163"/>
                <a:gd name="T6" fmla="*/ 169 w 271"/>
                <a:gd name="T7" fmla="*/ 42 h 163"/>
                <a:gd name="T8" fmla="*/ 253 w 271"/>
                <a:gd name="T9" fmla="*/ 42 h 163"/>
                <a:gd name="T10" fmla="*/ 227 w 271"/>
                <a:gd name="T11" fmla="*/ 144 h 163"/>
                <a:gd name="T12" fmla="*/ 164 w 271"/>
                <a:gd name="T13" fmla="*/ 140 h 163"/>
                <a:gd name="T14" fmla="*/ 120 w 271"/>
                <a:gd name="T15" fmla="*/ 108 h 163"/>
                <a:gd name="T16" fmla="*/ 0 w 271"/>
                <a:gd name="T17" fmla="*/ 117 h 163"/>
                <a:gd name="T18" fmla="*/ 102 w 271"/>
                <a:gd name="T19" fmla="*/ 86 h 163"/>
                <a:gd name="T20" fmla="*/ 235 w 271"/>
                <a:gd name="T21" fmla="*/ 95 h 163"/>
                <a:gd name="T22" fmla="*/ 191 w 271"/>
                <a:gd name="T23" fmla="*/ 91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71" h="163">
                  <a:moveTo>
                    <a:pt x="191" y="91"/>
                  </a:moveTo>
                  <a:cubicBezTo>
                    <a:pt x="215" y="94"/>
                    <a:pt x="183" y="67"/>
                    <a:pt x="204" y="73"/>
                  </a:cubicBezTo>
                  <a:cubicBezTo>
                    <a:pt x="225" y="86"/>
                    <a:pt x="208" y="119"/>
                    <a:pt x="178" y="108"/>
                  </a:cubicBezTo>
                  <a:cubicBezTo>
                    <a:pt x="166" y="94"/>
                    <a:pt x="151" y="71"/>
                    <a:pt x="169" y="42"/>
                  </a:cubicBezTo>
                  <a:cubicBezTo>
                    <a:pt x="209" y="0"/>
                    <a:pt x="225" y="36"/>
                    <a:pt x="253" y="42"/>
                  </a:cubicBezTo>
                  <a:cubicBezTo>
                    <a:pt x="271" y="84"/>
                    <a:pt x="268" y="133"/>
                    <a:pt x="227" y="144"/>
                  </a:cubicBezTo>
                  <a:cubicBezTo>
                    <a:pt x="208" y="149"/>
                    <a:pt x="181" y="145"/>
                    <a:pt x="164" y="140"/>
                  </a:cubicBezTo>
                  <a:cubicBezTo>
                    <a:pt x="148" y="134"/>
                    <a:pt x="138" y="111"/>
                    <a:pt x="120" y="108"/>
                  </a:cubicBezTo>
                  <a:cubicBezTo>
                    <a:pt x="66" y="100"/>
                    <a:pt x="32" y="163"/>
                    <a:pt x="0" y="117"/>
                  </a:cubicBezTo>
                  <a:cubicBezTo>
                    <a:pt x="49" y="144"/>
                    <a:pt x="57" y="92"/>
                    <a:pt x="102" y="86"/>
                  </a:cubicBezTo>
                  <a:cubicBezTo>
                    <a:pt x="154" y="79"/>
                    <a:pt x="220" y="153"/>
                    <a:pt x="235" y="95"/>
                  </a:cubicBezTo>
                  <a:cubicBezTo>
                    <a:pt x="250" y="37"/>
                    <a:pt x="158" y="53"/>
                    <a:pt x="191" y="9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" name="íşlïḍe">
              <a:extLst>
                <a:ext uri="{FF2B5EF4-FFF2-40B4-BE49-F238E27FC236}">
                  <a16:creationId xmlns:a16="http://schemas.microsoft.com/office/drawing/2014/main" id="{00E01FBA-AE2D-4348-8B05-B99BB7DFCB7B}"/>
                </a:ext>
              </a:extLst>
            </p:cNvPr>
            <p:cNvSpPr/>
            <p:nvPr/>
          </p:nvSpPr>
          <p:spPr bwMode="auto">
            <a:xfrm>
              <a:off x="-634038" y="13747972"/>
              <a:ext cx="379885" cy="538867"/>
            </a:xfrm>
            <a:custGeom>
              <a:avLst/>
              <a:gdLst>
                <a:gd name="T0" fmla="*/ 62 w 109"/>
                <a:gd name="T1" fmla="*/ 0 h 155"/>
                <a:gd name="T2" fmla="*/ 98 w 109"/>
                <a:gd name="T3" fmla="*/ 0 h 155"/>
                <a:gd name="T4" fmla="*/ 40 w 109"/>
                <a:gd name="T5" fmla="*/ 155 h 155"/>
                <a:gd name="T6" fmla="*/ 0 w 109"/>
                <a:gd name="T7" fmla="*/ 120 h 155"/>
                <a:gd name="T8" fmla="*/ 62 w 109"/>
                <a:gd name="T9" fmla="*/ 0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9" h="155">
                  <a:moveTo>
                    <a:pt x="62" y="0"/>
                  </a:moveTo>
                  <a:cubicBezTo>
                    <a:pt x="74" y="0"/>
                    <a:pt x="86" y="0"/>
                    <a:pt x="98" y="0"/>
                  </a:cubicBezTo>
                  <a:cubicBezTo>
                    <a:pt x="109" y="66"/>
                    <a:pt x="99" y="145"/>
                    <a:pt x="40" y="155"/>
                  </a:cubicBezTo>
                  <a:cubicBezTo>
                    <a:pt x="21" y="149"/>
                    <a:pt x="32" y="113"/>
                    <a:pt x="0" y="120"/>
                  </a:cubicBezTo>
                  <a:cubicBezTo>
                    <a:pt x="32" y="92"/>
                    <a:pt x="68" y="66"/>
                    <a:pt x="6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" name="î$ļïḋê">
              <a:extLst>
                <a:ext uri="{FF2B5EF4-FFF2-40B4-BE49-F238E27FC236}">
                  <a16:creationId xmlns:a16="http://schemas.microsoft.com/office/drawing/2014/main" id="{566916A4-9F78-41FA-9AC0-609A039D2D94}"/>
                </a:ext>
              </a:extLst>
            </p:cNvPr>
            <p:cNvSpPr/>
            <p:nvPr/>
          </p:nvSpPr>
          <p:spPr bwMode="auto">
            <a:xfrm>
              <a:off x="-155417" y="10223101"/>
              <a:ext cx="943854" cy="565643"/>
            </a:xfrm>
            <a:custGeom>
              <a:avLst/>
              <a:gdLst>
                <a:gd name="T0" fmla="*/ 191 w 271"/>
                <a:gd name="T1" fmla="*/ 91 h 163"/>
                <a:gd name="T2" fmla="*/ 204 w 271"/>
                <a:gd name="T3" fmla="*/ 73 h 163"/>
                <a:gd name="T4" fmla="*/ 178 w 271"/>
                <a:gd name="T5" fmla="*/ 108 h 163"/>
                <a:gd name="T6" fmla="*/ 169 w 271"/>
                <a:gd name="T7" fmla="*/ 42 h 163"/>
                <a:gd name="T8" fmla="*/ 253 w 271"/>
                <a:gd name="T9" fmla="*/ 42 h 163"/>
                <a:gd name="T10" fmla="*/ 227 w 271"/>
                <a:gd name="T11" fmla="*/ 144 h 163"/>
                <a:gd name="T12" fmla="*/ 164 w 271"/>
                <a:gd name="T13" fmla="*/ 140 h 163"/>
                <a:gd name="T14" fmla="*/ 120 w 271"/>
                <a:gd name="T15" fmla="*/ 108 h 163"/>
                <a:gd name="T16" fmla="*/ 0 w 271"/>
                <a:gd name="T17" fmla="*/ 117 h 163"/>
                <a:gd name="T18" fmla="*/ 102 w 271"/>
                <a:gd name="T19" fmla="*/ 86 h 163"/>
                <a:gd name="T20" fmla="*/ 235 w 271"/>
                <a:gd name="T21" fmla="*/ 95 h 163"/>
                <a:gd name="T22" fmla="*/ 191 w 271"/>
                <a:gd name="T23" fmla="*/ 91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71" h="163">
                  <a:moveTo>
                    <a:pt x="191" y="91"/>
                  </a:moveTo>
                  <a:cubicBezTo>
                    <a:pt x="215" y="94"/>
                    <a:pt x="183" y="67"/>
                    <a:pt x="204" y="73"/>
                  </a:cubicBezTo>
                  <a:cubicBezTo>
                    <a:pt x="225" y="86"/>
                    <a:pt x="208" y="119"/>
                    <a:pt x="178" y="108"/>
                  </a:cubicBezTo>
                  <a:cubicBezTo>
                    <a:pt x="166" y="94"/>
                    <a:pt x="151" y="71"/>
                    <a:pt x="169" y="42"/>
                  </a:cubicBezTo>
                  <a:cubicBezTo>
                    <a:pt x="209" y="0"/>
                    <a:pt x="225" y="36"/>
                    <a:pt x="253" y="42"/>
                  </a:cubicBezTo>
                  <a:cubicBezTo>
                    <a:pt x="271" y="84"/>
                    <a:pt x="268" y="133"/>
                    <a:pt x="227" y="144"/>
                  </a:cubicBezTo>
                  <a:cubicBezTo>
                    <a:pt x="208" y="149"/>
                    <a:pt x="181" y="145"/>
                    <a:pt x="164" y="140"/>
                  </a:cubicBezTo>
                  <a:cubicBezTo>
                    <a:pt x="148" y="134"/>
                    <a:pt x="138" y="111"/>
                    <a:pt x="120" y="108"/>
                  </a:cubicBezTo>
                  <a:cubicBezTo>
                    <a:pt x="66" y="100"/>
                    <a:pt x="32" y="163"/>
                    <a:pt x="0" y="117"/>
                  </a:cubicBezTo>
                  <a:cubicBezTo>
                    <a:pt x="49" y="144"/>
                    <a:pt x="57" y="92"/>
                    <a:pt x="102" y="86"/>
                  </a:cubicBezTo>
                  <a:cubicBezTo>
                    <a:pt x="154" y="79"/>
                    <a:pt x="220" y="153"/>
                    <a:pt x="235" y="95"/>
                  </a:cubicBezTo>
                  <a:cubicBezTo>
                    <a:pt x="250" y="37"/>
                    <a:pt x="158" y="53"/>
                    <a:pt x="191" y="9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17230085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尾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背景图案&#10;&#10;描述已自动生成">
            <a:extLst>
              <a:ext uri="{FF2B5EF4-FFF2-40B4-BE49-F238E27FC236}">
                <a16:creationId xmlns:a16="http://schemas.microsoft.com/office/drawing/2014/main" id="{B89A12BB-72C5-4246-8D70-20D7A45D70E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矩形: 圆角 7">
            <a:extLst>
              <a:ext uri="{FF2B5EF4-FFF2-40B4-BE49-F238E27FC236}">
                <a16:creationId xmlns:a16="http://schemas.microsoft.com/office/drawing/2014/main" id="{A5D80500-0364-4548-8D76-70B1D24EE0C3}"/>
              </a:ext>
            </a:extLst>
          </p:cNvPr>
          <p:cNvSpPr/>
          <p:nvPr userDrawn="1"/>
        </p:nvSpPr>
        <p:spPr>
          <a:xfrm>
            <a:off x="875420" y="540279"/>
            <a:ext cx="10441160" cy="5777442"/>
          </a:xfrm>
          <a:prstGeom prst="roundRect">
            <a:avLst>
              <a:gd name="adj" fmla="val 0"/>
            </a:avLst>
          </a:prstGeom>
          <a:solidFill>
            <a:srgbClr val="E01D51">
              <a:alpha val="84000"/>
            </a:srgbClr>
          </a:solidFill>
          <a:ln w="101600">
            <a:solidFill>
              <a:srgbClr val="130047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437999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023672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0A21EFE-7879-4DF2-96D2-D3A8518C2082}" type="datetimeFigureOut">
              <a:rPr lang="zh-CN" altLang="en-US" smtClean="0"/>
              <a:t>2021/12/27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B46856D-6626-46AD-A80F-B554AB29A0C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8697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521831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1" r:id="rId3"/>
    <p:sldLayoutId id="2147483651" r:id="rId4"/>
    <p:sldLayoutId id="2147483662" r:id="rId5"/>
    <p:sldLayoutId id="2147483660" r:id="rId6"/>
    <p:sldLayoutId id="2147483663" r:id="rId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tags" Target="../tags/tag9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hyperlink" Target="http://www.51pptmoban.com/daren/ading/" TargetMode="Externa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7.xml"/><Relationship Id="rId5" Type="http://schemas.openxmlformats.org/officeDocument/2006/relationships/image" Target="../media/image5.jpg"/><Relationship Id="rId4" Type="http://schemas.openxmlformats.org/officeDocument/2006/relationships/image" Target="../media/image4.jp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6B997D80-9EAC-421E-A25D-D141358D92AA}"/>
              </a:ext>
            </a:extLst>
          </p:cNvPr>
          <p:cNvGrpSpPr/>
          <p:nvPr/>
        </p:nvGrpSpPr>
        <p:grpSpPr>
          <a:xfrm>
            <a:off x="6952975" y="-360607"/>
            <a:ext cx="4438391" cy="5913319"/>
            <a:chOff x="4712989" y="-850117"/>
            <a:chExt cx="4438391" cy="5913319"/>
          </a:xfrm>
        </p:grpSpPr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99C2DC19-9948-4715-BDA0-69FD384861DB}"/>
                </a:ext>
              </a:extLst>
            </p:cNvPr>
            <p:cNvSpPr txBox="1"/>
            <p:nvPr/>
          </p:nvSpPr>
          <p:spPr>
            <a:xfrm>
              <a:off x="4712989" y="-850117"/>
              <a:ext cx="2704587" cy="34778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2000" dirty="0">
                  <a:solidFill>
                    <a:schemeClr val="bg1"/>
                  </a:solidFill>
                  <a:effectLst>
                    <a:outerShdw dist="50800" algn="ctr" rotWithShape="0">
                      <a:srgbClr val="130047"/>
                    </a:outerShdw>
                  </a:effectLst>
                  <a:latin typeface="演示悠然小楷" panose="00000500000000000000" pitchFamily="2" charset="-122"/>
                  <a:ea typeface="演示悠然小楷" panose="00000500000000000000" pitchFamily="2" charset="-122"/>
                </a:rPr>
                <a:t>新</a:t>
              </a:r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0454EAC6-86B8-4494-86AB-3437E9515CC4}"/>
                </a:ext>
              </a:extLst>
            </p:cNvPr>
            <p:cNvSpPr txBox="1"/>
            <p:nvPr/>
          </p:nvSpPr>
          <p:spPr>
            <a:xfrm>
              <a:off x="6302753" y="1585327"/>
              <a:ext cx="2704587" cy="34778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2000" dirty="0">
                  <a:solidFill>
                    <a:schemeClr val="bg1"/>
                  </a:solidFill>
                  <a:effectLst>
                    <a:outerShdw dist="50800" algn="ctr" rotWithShape="0">
                      <a:srgbClr val="130047"/>
                    </a:outerShdw>
                  </a:effectLst>
                  <a:latin typeface="演示悠然小楷" panose="00000500000000000000" pitchFamily="2" charset="-122"/>
                  <a:ea typeface="演示悠然小楷" panose="00000500000000000000" pitchFamily="2" charset="-122"/>
                </a:rPr>
                <a:t>节</a:t>
              </a:r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2659693D-38B5-42E4-9752-7C6C0A8AD565}"/>
                </a:ext>
              </a:extLst>
            </p:cNvPr>
            <p:cNvSpPr txBox="1"/>
            <p:nvPr/>
          </p:nvSpPr>
          <p:spPr>
            <a:xfrm>
              <a:off x="4717496" y="1310123"/>
              <a:ext cx="2704587" cy="34778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2000" dirty="0">
                  <a:solidFill>
                    <a:schemeClr val="bg1"/>
                  </a:solidFill>
                  <a:effectLst>
                    <a:outerShdw dist="50800" algn="ctr" rotWithShape="0">
                      <a:srgbClr val="130047"/>
                    </a:outerShdw>
                  </a:effectLst>
                  <a:latin typeface="演示悠然小楷" panose="00000500000000000000" pitchFamily="2" charset="-122"/>
                  <a:ea typeface="演示悠然小楷" panose="00000500000000000000" pitchFamily="2" charset="-122"/>
                </a:rPr>
                <a:t>佳</a:t>
              </a: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D5F3E979-0D7E-4636-A5C3-314D559FB141}"/>
                </a:ext>
              </a:extLst>
            </p:cNvPr>
            <p:cNvSpPr txBox="1"/>
            <p:nvPr/>
          </p:nvSpPr>
          <p:spPr>
            <a:xfrm>
              <a:off x="6446793" y="-514738"/>
              <a:ext cx="2704587" cy="34778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2000" dirty="0">
                  <a:solidFill>
                    <a:schemeClr val="bg1"/>
                  </a:solidFill>
                  <a:effectLst>
                    <a:outerShdw dist="50800" algn="ctr" rotWithShape="0">
                      <a:srgbClr val="130047"/>
                    </a:outerShdw>
                  </a:effectLst>
                  <a:latin typeface="演示悠然小楷" panose="00000500000000000000" pitchFamily="2" charset="-122"/>
                  <a:ea typeface="演示悠然小楷" panose="00000500000000000000" pitchFamily="2" charset="-122"/>
                </a:rPr>
                <a:t>春</a:t>
              </a:r>
            </a:p>
          </p:txBody>
        </p:sp>
      </p:grpSp>
      <p:sp>
        <p:nvSpPr>
          <p:cNvPr id="160" name="椭圆 159">
            <a:extLst>
              <a:ext uri="{FF2B5EF4-FFF2-40B4-BE49-F238E27FC236}">
                <a16:creationId xmlns:a16="http://schemas.microsoft.com/office/drawing/2014/main" id="{7710EBC9-C77B-42A4-9876-DBDB03BE5624}"/>
              </a:ext>
            </a:extLst>
          </p:cNvPr>
          <p:cNvSpPr/>
          <p:nvPr/>
        </p:nvSpPr>
        <p:spPr>
          <a:xfrm>
            <a:off x="1277511" y="712194"/>
            <a:ext cx="5437231" cy="5437231"/>
          </a:xfrm>
          <a:prstGeom prst="ellipse">
            <a:avLst/>
          </a:prstGeom>
          <a:solidFill>
            <a:schemeClr val="accent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9" name="îṧľidè">
            <a:extLst>
              <a:ext uri="{FF2B5EF4-FFF2-40B4-BE49-F238E27FC236}">
                <a16:creationId xmlns:a16="http://schemas.microsoft.com/office/drawing/2014/main" id="{383C3836-67DA-431C-B070-1D19F2789AC9}"/>
              </a:ext>
            </a:extLst>
          </p:cNvPr>
          <p:cNvSpPr/>
          <p:nvPr/>
        </p:nvSpPr>
        <p:spPr bwMode="auto">
          <a:xfrm rot="612019">
            <a:off x="1601854" y="961369"/>
            <a:ext cx="745670" cy="1692660"/>
          </a:xfrm>
          <a:custGeom>
            <a:avLst/>
            <a:gdLst>
              <a:gd name="T0" fmla="*/ 63 w 319"/>
              <a:gd name="T1" fmla="*/ 612 h 725"/>
              <a:gd name="T2" fmla="*/ 144 w 319"/>
              <a:gd name="T3" fmla="*/ 706 h 725"/>
              <a:gd name="T4" fmla="*/ 273 w 319"/>
              <a:gd name="T5" fmla="*/ 676 h 725"/>
              <a:gd name="T6" fmla="*/ 303 w 319"/>
              <a:gd name="T7" fmla="*/ 475 h 725"/>
              <a:gd name="T8" fmla="*/ 275 w 319"/>
              <a:gd name="T9" fmla="*/ 276 h 725"/>
              <a:gd name="T10" fmla="*/ 59 w 319"/>
              <a:gd name="T11" fmla="*/ 87 h 725"/>
              <a:gd name="T12" fmla="*/ 3 w 319"/>
              <a:gd name="T13" fmla="*/ 254 h 725"/>
              <a:gd name="T14" fmla="*/ 63 w 319"/>
              <a:gd name="T15" fmla="*/ 612 h 7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19" h="725">
                <a:moveTo>
                  <a:pt x="63" y="612"/>
                </a:moveTo>
                <a:cubicBezTo>
                  <a:pt x="81" y="651"/>
                  <a:pt x="105" y="689"/>
                  <a:pt x="144" y="706"/>
                </a:cubicBezTo>
                <a:cubicBezTo>
                  <a:pt x="187" y="725"/>
                  <a:pt x="242" y="711"/>
                  <a:pt x="273" y="676"/>
                </a:cubicBezTo>
                <a:cubicBezTo>
                  <a:pt x="319" y="623"/>
                  <a:pt x="312" y="544"/>
                  <a:pt x="303" y="475"/>
                </a:cubicBezTo>
                <a:cubicBezTo>
                  <a:pt x="293" y="409"/>
                  <a:pt x="284" y="342"/>
                  <a:pt x="275" y="276"/>
                </a:cubicBezTo>
                <a:cubicBezTo>
                  <a:pt x="260" y="170"/>
                  <a:pt x="198" y="0"/>
                  <a:pt x="59" y="87"/>
                </a:cubicBezTo>
                <a:cubicBezTo>
                  <a:pt x="3" y="122"/>
                  <a:pt x="0" y="196"/>
                  <a:pt x="3" y="254"/>
                </a:cubicBezTo>
                <a:cubicBezTo>
                  <a:pt x="8" y="376"/>
                  <a:pt x="14" y="501"/>
                  <a:pt x="63" y="612"/>
                </a:cubicBezTo>
                <a:close/>
              </a:path>
            </a:pathLst>
          </a:custGeom>
          <a:solidFill>
            <a:srgbClr val="BE1E24"/>
          </a:solidFill>
          <a:ln>
            <a:noFill/>
          </a:ln>
        </p:spPr>
        <p:txBody>
          <a:bodyPr anchor="ctr"/>
          <a:lstStyle/>
          <a:p>
            <a:pPr algn="ctr"/>
            <a:endParaRPr sz="3200" dirty="0"/>
          </a:p>
        </p:txBody>
      </p:sp>
      <p:grpSp>
        <p:nvGrpSpPr>
          <p:cNvPr id="10" name="组合 9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14F12B71-C213-4875-891C-B06778E2D58E}"/>
              </a:ext>
            </a:extLst>
          </p:cNvPr>
          <p:cNvGrpSpPr>
            <a:grpSpLocks noChangeAspect="1"/>
          </p:cNvGrpSpPr>
          <p:nvPr/>
        </p:nvGrpSpPr>
        <p:grpSpPr>
          <a:xfrm>
            <a:off x="1375593" y="870857"/>
            <a:ext cx="5489224" cy="5974495"/>
            <a:chOff x="4068763" y="1181100"/>
            <a:chExt cx="4148138" cy="4514851"/>
          </a:xfrm>
          <a:effectLst>
            <a:outerShdw dist="63500" algn="l" rotWithShape="0">
              <a:srgbClr val="130047">
                <a:alpha val="90000"/>
              </a:srgbClr>
            </a:outerShdw>
          </a:effectLst>
        </p:grpSpPr>
        <p:sp>
          <p:nvSpPr>
            <p:cNvPr id="11" name="îṥļídê">
              <a:extLst>
                <a:ext uri="{FF2B5EF4-FFF2-40B4-BE49-F238E27FC236}">
                  <a16:creationId xmlns:a16="http://schemas.microsoft.com/office/drawing/2014/main" id="{194876BE-C594-469C-810D-7EC4B1E4508F}"/>
                </a:ext>
              </a:extLst>
            </p:cNvPr>
            <p:cNvSpPr/>
            <p:nvPr/>
          </p:nvSpPr>
          <p:spPr bwMode="auto">
            <a:xfrm>
              <a:off x="7232651" y="3517900"/>
              <a:ext cx="984250" cy="1049338"/>
            </a:xfrm>
            <a:custGeom>
              <a:avLst/>
              <a:gdLst>
                <a:gd name="T0" fmla="*/ 125 w 515"/>
                <a:gd name="T1" fmla="*/ 10 h 550"/>
                <a:gd name="T2" fmla="*/ 452 w 515"/>
                <a:gd name="T3" fmla="*/ 126 h 550"/>
                <a:gd name="T4" fmla="*/ 373 w 515"/>
                <a:gd name="T5" fmla="*/ 217 h 550"/>
                <a:gd name="T6" fmla="*/ 417 w 515"/>
                <a:gd name="T7" fmla="*/ 359 h 550"/>
                <a:gd name="T8" fmla="*/ 351 w 515"/>
                <a:gd name="T9" fmla="*/ 443 h 550"/>
                <a:gd name="T10" fmla="*/ 307 w 515"/>
                <a:gd name="T11" fmla="*/ 525 h 550"/>
                <a:gd name="T12" fmla="*/ 75 w 515"/>
                <a:gd name="T13" fmla="*/ 462 h 550"/>
                <a:gd name="T14" fmla="*/ 28 w 515"/>
                <a:gd name="T15" fmla="*/ 170 h 550"/>
                <a:gd name="T16" fmla="*/ 125 w 515"/>
                <a:gd name="T17" fmla="*/ 10 h 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15" h="550">
                  <a:moveTo>
                    <a:pt x="125" y="10"/>
                  </a:moveTo>
                  <a:cubicBezTo>
                    <a:pt x="191" y="0"/>
                    <a:pt x="389" y="57"/>
                    <a:pt x="452" y="126"/>
                  </a:cubicBezTo>
                  <a:cubicBezTo>
                    <a:pt x="515" y="195"/>
                    <a:pt x="326" y="148"/>
                    <a:pt x="373" y="217"/>
                  </a:cubicBezTo>
                  <a:cubicBezTo>
                    <a:pt x="421" y="286"/>
                    <a:pt x="499" y="324"/>
                    <a:pt x="417" y="359"/>
                  </a:cubicBezTo>
                  <a:cubicBezTo>
                    <a:pt x="336" y="393"/>
                    <a:pt x="289" y="377"/>
                    <a:pt x="351" y="443"/>
                  </a:cubicBezTo>
                  <a:cubicBezTo>
                    <a:pt x="414" y="509"/>
                    <a:pt x="373" y="550"/>
                    <a:pt x="307" y="525"/>
                  </a:cubicBezTo>
                  <a:cubicBezTo>
                    <a:pt x="242" y="500"/>
                    <a:pt x="94" y="487"/>
                    <a:pt x="75" y="462"/>
                  </a:cubicBezTo>
                  <a:cubicBezTo>
                    <a:pt x="56" y="437"/>
                    <a:pt x="0" y="261"/>
                    <a:pt x="28" y="170"/>
                  </a:cubicBezTo>
                  <a:cubicBezTo>
                    <a:pt x="56" y="79"/>
                    <a:pt x="125" y="10"/>
                    <a:pt x="125" y="10"/>
                  </a:cubicBezTo>
                  <a:close/>
                </a:path>
              </a:pathLst>
            </a:custGeom>
            <a:solidFill>
              <a:srgbClr val="D91D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i$ľiďé">
              <a:extLst>
                <a:ext uri="{FF2B5EF4-FFF2-40B4-BE49-F238E27FC236}">
                  <a16:creationId xmlns:a16="http://schemas.microsoft.com/office/drawing/2014/main" id="{6F7BEC85-A3A2-4D32-8E9B-8EFD75E3B7C3}"/>
                </a:ext>
              </a:extLst>
            </p:cNvPr>
            <p:cNvSpPr/>
            <p:nvPr/>
          </p:nvSpPr>
          <p:spPr bwMode="auto">
            <a:xfrm>
              <a:off x="7232651" y="3530600"/>
              <a:ext cx="677863" cy="987425"/>
            </a:xfrm>
            <a:custGeom>
              <a:avLst/>
              <a:gdLst>
                <a:gd name="T0" fmla="*/ 125 w 355"/>
                <a:gd name="T1" fmla="*/ 3 h 517"/>
                <a:gd name="T2" fmla="*/ 211 w 355"/>
                <a:gd name="T3" fmla="*/ 10 h 517"/>
                <a:gd name="T4" fmla="*/ 245 w 355"/>
                <a:gd name="T5" fmla="*/ 63 h 517"/>
                <a:gd name="T6" fmla="*/ 207 w 355"/>
                <a:gd name="T7" fmla="*/ 198 h 517"/>
                <a:gd name="T8" fmla="*/ 295 w 355"/>
                <a:gd name="T9" fmla="*/ 289 h 517"/>
                <a:gd name="T10" fmla="*/ 154 w 355"/>
                <a:gd name="T11" fmla="*/ 421 h 517"/>
                <a:gd name="T12" fmla="*/ 323 w 355"/>
                <a:gd name="T13" fmla="*/ 505 h 517"/>
                <a:gd name="T14" fmla="*/ 306 w 355"/>
                <a:gd name="T15" fmla="*/ 517 h 517"/>
                <a:gd name="T16" fmla="*/ 75 w 355"/>
                <a:gd name="T17" fmla="*/ 455 h 517"/>
                <a:gd name="T18" fmla="*/ 28 w 355"/>
                <a:gd name="T19" fmla="*/ 163 h 517"/>
                <a:gd name="T20" fmla="*/ 125 w 355"/>
                <a:gd name="T21" fmla="*/ 3 h 5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55" h="517">
                  <a:moveTo>
                    <a:pt x="125" y="3"/>
                  </a:moveTo>
                  <a:cubicBezTo>
                    <a:pt x="145" y="0"/>
                    <a:pt x="176" y="3"/>
                    <a:pt x="211" y="10"/>
                  </a:cubicBezTo>
                  <a:cubicBezTo>
                    <a:pt x="209" y="24"/>
                    <a:pt x="217" y="40"/>
                    <a:pt x="245" y="63"/>
                  </a:cubicBezTo>
                  <a:cubicBezTo>
                    <a:pt x="342" y="141"/>
                    <a:pt x="276" y="132"/>
                    <a:pt x="207" y="198"/>
                  </a:cubicBezTo>
                  <a:cubicBezTo>
                    <a:pt x="138" y="264"/>
                    <a:pt x="254" y="226"/>
                    <a:pt x="295" y="289"/>
                  </a:cubicBezTo>
                  <a:cubicBezTo>
                    <a:pt x="336" y="352"/>
                    <a:pt x="150" y="380"/>
                    <a:pt x="154" y="421"/>
                  </a:cubicBezTo>
                  <a:cubicBezTo>
                    <a:pt x="157" y="461"/>
                    <a:pt x="355" y="455"/>
                    <a:pt x="323" y="505"/>
                  </a:cubicBezTo>
                  <a:cubicBezTo>
                    <a:pt x="320" y="510"/>
                    <a:pt x="314" y="514"/>
                    <a:pt x="306" y="517"/>
                  </a:cubicBezTo>
                  <a:cubicBezTo>
                    <a:pt x="239" y="493"/>
                    <a:pt x="94" y="480"/>
                    <a:pt x="75" y="455"/>
                  </a:cubicBezTo>
                  <a:cubicBezTo>
                    <a:pt x="56" y="430"/>
                    <a:pt x="0" y="254"/>
                    <a:pt x="28" y="163"/>
                  </a:cubicBezTo>
                  <a:cubicBezTo>
                    <a:pt x="56" y="72"/>
                    <a:pt x="125" y="3"/>
                    <a:pt x="125" y="3"/>
                  </a:cubicBezTo>
                  <a:close/>
                </a:path>
              </a:pathLst>
            </a:custGeom>
            <a:solidFill>
              <a:srgbClr val="BE1E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" name="îsḷiḑe">
              <a:extLst>
                <a:ext uri="{FF2B5EF4-FFF2-40B4-BE49-F238E27FC236}">
                  <a16:creationId xmlns:a16="http://schemas.microsoft.com/office/drawing/2014/main" id="{F65CB66F-2EE0-493C-8913-117A87A6F0F3}"/>
                </a:ext>
              </a:extLst>
            </p:cNvPr>
            <p:cNvSpPr/>
            <p:nvPr/>
          </p:nvSpPr>
          <p:spPr bwMode="auto">
            <a:xfrm>
              <a:off x="7693026" y="3657600"/>
              <a:ext cx="338138" cy="876300"/>
            </a:xfrm>
            <a:custGeom>
              <a:avLst/>
              <a:gdLst>
                <a:gd name="T0" fmla="*/ 177 w 177"/>
                <a:gd name="T1" fmla="*/ 24 h 459"/>
                <a:gd name="T2" fmla="*/ 112 w 177"/>
                <a:gd name="T3" fmla="*/ 86 h 459"/>
                <a:gd name="T4" fmla="*/ 78 w 177"/>
                <a:gd name="T5" fmla="*/ 126 h 459"/>
                <a:gd name="T6" fmla="*/ 98 w 177"/>
                <a:gd name="T7" fmla="*/ 150 h 459"/>
                <a:gd name="T8" fmla="*/ 148 w 177"/>
                <a:gd name="T9" fmla="*/ 220 h 459"/>
                <a:gd name="T10" fmla="*/ 108 w 177"/>
                <a:gd name="T11" fmla="*/ 295 h 459"/>
                <a:gd name="T12" fmla="*/ 73 w 177"/>
                <a:gd name="T13" fmla="*/ 306 h 459"/>
                <a:gd name="T14" fmla="*/ 23 w 177"/>
                <a:gd name="T15" fmla="*/ 332 h 459"/>
                <a:gd name="T16" fmla="*/ 50 w 177"/>
                <a:gd name="T17" fmla="*/ 365 h 459"/>
                <a:gd name="T18" fmla="*/ 93 w 177"/>
                <a:gd name="T19" fmla="*/ 459 h 459"/>
                <a:gd name="T20" fmla="*/ 71 w 177"/>
                <a:gd name="T21" fmla="*/ 454 h 459"/>
                <a:gd name="T22" fmla="*/ 37 w 177"/>
                <a:gd name="T23" fmla="*/ 382 h 459"/>
                <a:gd name="T24" fmla="*/ 1 w 177"/>
                <a:gd name="T25" fmla="*/ 330 h 459"/>
                <a:gd name="T26" fmla="*/ 68 w 177"/>
                <a:gd name="T27" fmla="*/ 285 h 459"/>
                <a:gd name="T28" fmla="*/ 100 w 177"/>
                <a:gd name="T29" fmla="*/ 275 h 459"/>
                <a:gd name="T30" fmla="*/ 128 w 177"/>
                <a:gd name="T31" fmla="*/ 228 h 459"/>
                <a:gd name="T32" fmla="*/ 82 w 177"/>
                <a:gd name="T33" fmla="*/ 165 h 459"/>
                <a:gd name="T34" fmla="*/ 58 w 177"/>
                <a:gd name="T35" fmla="*/ 136 h 459"/>
                <a:gd name="T36" fmla="*/ 101 w 177"/>
                <a:gd name="T37" fmla="*/ 67 h 459"/>
                <a:gd name="T38" fmla="*/ 153 w 177"/>
                <a:gd name="T39" fmla="*/ 20 h 459"/>
                <a:gd name="T40" fmla="*/ 133 w 177"/>
                <a:gd name="T41" fmla="*/ 0 h 459"/>
                <a:gd name="T42" fmla="*/ 177 w 177"/>
                <a:gd name="T43" fmla="*/ 24 h 4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77" h="459">
                  <a:moveTo>
                    <a:pt x="177" y="24"/>
                  </a:moveTo>
                  <a:cubicBezTo>
                    <a:pt x="177" y="43"/>
                    <a:pt x="158" y="61"/>
                    <a:pt x="112" y="86"/>
                  </a:cubicBezTo>
                  <a:cubicBezTo>
                    <a:pt x="78" y="105"/>
                    <a:pt x="72" y="115"/>
                    <a:pt x="78" y="126"/>
                  </a:cubicBezTo>
                  <a:cubicBezTo>
                    <a:pt x="81" y="133"/>
                    <a:pt x="89" y="140"/>
                    <a:pt x="98" y="150"/>
                  </a:cubicBezTo>
                  <a:cubicBezTo>
                    <a:pt x="115" y="167"/>
                    <a:pt x="136" y="188"/>
                    <a:pt x="148" y="220"/>
                  </a:cubicBezTo>
                  <a:cubicBezTo>
                    <a:pt x="165" y="263"/>
                    <a:pt x="141" y="283"/>
                    <a:pt x="108" y="295"/>
                  </a:cubicBezTo>
                  <a:cubicBezTo>
                    <a:pt x="97" y="300"/>
                    <a:pt x="85" y="303"/>
                    <a:pt x="73" y="306"/>
                  </a:cubicBezTo>
                  <a:cubicBezTo>
                    <a:pt x="48" y="313"/>
                    <a:pt x="24" y="320"/>
                    <a:pt x="23" y="332"/>
                  </a:cubicBezTo>
                  <a:cubicBezTo>
                    <a:pt x="23" y="344"/>
                    <a:pt x="36" y="354"/>
                    <a:pt x="50" y="365"/>
                  </a:cubicBezTo>
                  <a:cubicBezTo>
                    <a:pt x="77" y="385"/>
                    <a:pt x="108" y="408"/>
                    <a:pt x="93" y="459"/>
                  </a:cubicBezTo>
                  <a:cubicBezTo>
                    <a:pt x="86" y="458"/>
                    <a:pt x="79" y="456"/>
                    <a:pt x="71" y="454"/>
                  </a:cubicBezTo>
                  <a:cubicBezTo>
                    <a:pt x="82" y="416"/>
                    <a:pt x="58" y="398"/>
                    <a:pt x="37" y="382"/>
                  </a:cubicBezTo>
                  <a:cubicBezTo>
                    <a:pt x="17" y="368"/>
                    <a:pt x="0" y="354"/>
                    <a:pt x="1" y="330"/>
                  </a:cubicBezTo>
                  <a:cubicBezTo>
                    <a:pt x="3" y="303"/>
                    <a:pt x="34" y="294"/>
                    <a:pt x="68" y="285"/>
                  </a:cubicBezTo>
                  <a:cubicBezTo>
                    <a:pt x="79" y="282"/>
                    <a:pt x="90" y="279"/>
                    <a:pt x="100" y="275"/>
                  </a:cubicBezTo>
                  <a:cubicBezTo>
                    <a:pt x="122" y="266"/>
                    <a:pt x="138" y="254"/>
                    <a:pt x="128" y="228"/>
                  </a:cubicBezTo>
                  <a:cubicBezTo>
                    <a:pt x="117" y="201"/>
                    <a:pt x="98" y="181"/>
                    <a:pt x="82" y="165"/>
                  </a:cubicBezTo>
                  <a:cubicBezTo>
                    <a:pt x="72" y="155"/>
                    <a:pt x="63" y="146"/>
                    <a:pt x="58" y="136"/>
                  </a:cubicBezTo>
                  <a:cubicBezTo>
                    <a:pt x="46" y="114"/>
                    <a:pt x="52" y="94"/>
                    <a:pt x="101" y="67"/>
                  </a:cubicBezTo>
                  <a:cubicBezTo>
                    <a:pt x="146" y="42"/>
                    <a:pt x="158" y="30"/>
                    <a:pt x="153" y="20"/>
                  </a:cubicBezTo>
                  <a:cubicBezTo>
                    <a:pt x="149" y="14"/>
                    <a:pt x="143" y="7"/>
                    <a:pt x="133" y="0"/>
                  </a:cubicBezTo>
                  <a:cubicBezTo>
                    <a:pt x="149" y="8"/>
                    <a:pt x="164" y="16"/>
                    <a:pt x="177" y="24"/>
                  </a:cubicBezTo>
                  <a:close/>
                </a:path>
              </a:pathLst>
            </a:custGeom>
            <a:solidFill>
              <a:srgbClr val="FCB7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" name="íšļîḑè">
              <a:extLst>
                <a:ext uri="{FF2B5EF4-FFF2-40B4-BE49-F238E27FC236}">
                  <a16:creationId xmlns:a16="http://schemas.microsoft.com/office/drawing/2014/main" id="{B743C155-DC55-4C09-9795-B3F49E058EC9}"/>
                </a:ext>
              </a:extLst>
            </p:cNvPr>
            <p:cNvSpPr/>
            <p:nvPr/>
          </p:nvSpPr>
          <p:spPr bwMode="auto">
            <a:xfrm>
              <a:off x="7437438" y="3517900"/>
              <a:ext cx="696913" cy="314325"/>
            </a:xfrm>
            <a:custGeom>
              <a:avLst/>
              <a:gdLst>
                <a:gd name="T0" fmla="*/ 18 w 365"/>
                <a:gd name="T1" fmla="*/ 10 h 165"/>
                <a:gd name="T2" fmla="*/ 345 w 365"/>
                <a:gd name="T3" fmla="*/ 126 h 165"/>
                <a:gd name="T4" fmla="*/ 343 w 365"/>
                <a:gd name="T5" fmla="*/ 165 h 165"/>
                <a:gd name="T6" fmla="*/ 0 w 365"/>
                <a:gd name="T7" fmla="*/ 30 h 165"/>
                <a:gd name="T8" fmla="*/ 18 w 365"/>
                <a:gd name="T9" fmla="*/ 1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5" h="165">
                  <a:moveTo>
                    <a:pt x="18" y="10"/>
                  </a:moveTo>
                  <a:cubicBezTo>
                    <a:pt x="84" y="0"/>
                    <a:pt x="282" y="57"/>
                    <a:pt x="345" y="126"/>
                  </a:cubicBezTo>
                  <a:cubicBezTo>
                    <a:pt x="365" y="149"/>
                    <a:pt x="359" y="159"/>
                    <a:pt x="343" y="165"/>
                  </a:cubicBezTo>
                  <a:cubicBezTo>
                    <a:pt x="253" y="71"/>
                    <a:pt x="91" y="39"/>
                    <a:pt x="0" y="30"/>
                  </a:cubicBezTo>
                  <a:cubicBezTo>
                    <a:pt x="11" y="17"/>
                    <a:pt x="18" y="10"/>
                    <a:pt x="18" y="10"/>
                  </a:cubicBezTo>
                  <a:close/>
                </a:path>
              </a:pathLst>
            </a:custGeom>
            <a:solidFill>
              <a:srgbClr val="E555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" name="îṥlíďê">
              <a:extLst>
                <a:ext uri="{FF2B5EF4-FFF2-40B4-BE49-F238E27FC236}">
                  <a16:creationId xmlns:a16="http://schemas.microsoft.com/office/drawing/2014/main" id="{A9556481-09C9-47ED-A4C6-48C3C6F2B934}"/>
                </a:ext>
              </a:extLst>
            </p:cNvPr>
            <p:cNvSpPr/>
            <p:nvPr/>
          </p:nvSpPr>
          <p:spPr bwMode="auto">
            <a:xfrm>
              <a:off x="7437438" y="3530600"/>
              <a:ext cx="223838" cy="82550"/>
            </a:xfrm>
            <a:custGeom>
              <a:avLst/>
              <a:gdLst>
                <a:gd name="T0" fmla="*/ 18 w 117"/>
                <a:gd name="T1" fmla="*/ 3 h 43"/>
                <a:gd name="T2" fmla="*/ 104 w 117"/>
                <a:gd name="T3" fmla="*/ 10 h 43"/>
                <a:gd name="T4" fmla="*/ 117 w 117"/>
                <a:gd name="T5" fmla="*/ 43 h 43"/>
                <a:gd name="T6" fmla="*/ 0 w 117"/>
                <a:gd name="T7" fmla="*/ 23 h 43"/>
                <a:gd name="T8" fmla="*/ 18 w 117"/>
                <a:gd name="T9" fmla="*/ 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7" h="43">
                  <a:moveTo>
                    <a:pt x="18" y="3"/>
                  </a:moveTo>
                  <a:cubicBezTo>
                    <a:pt x="38" y="0"/>
                    <a:pt x="69" y="3"/>
                    <a:pt x="104" y="10"/>
                  </a:cubicBezTo>
                  <a:cubicBezTo>
                    <a:pt x="103" y="20"/>
                    <a:pt x="106" y="30"/>
                    <a:pt x="117" y="43"/>
                  </a:cubicBezTo>
                  <a:cubicBezTo>
                    <a:pt x="73" y="32"/>
                    <a:pt x="32" y="26"/>
                    <a:pt x="0" y="23"/>
                  </a:cubicBezTo>
                  <a:cubicBezTo>
                    <a:pt x="11" y="10"/>
                    <a:pt x="18" y="3"/>
                    <a:pt x="18" y="3"/>
                  </a:cubicBezTo>
                  <a:close/>
                </a:path>
              </a:pathLst>
            </a:custGeom>
            <a:solidFill>
              <a:srgbClr val="E555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" name="iślíďè">
              <a:extLst>
                <a:ext uri="{FF2B5EF4-FFF2-40B4-BE49-F238E27FC236}">
                  <a16:creationId xmlns:a16="http://schemas.microsoft.com/office/drawing/2014/main" id="{5FC81E20-4A76-4719-AE68-B56C5B450758}"/>
                </a:ext>
              </a:extLst>
            </p:cNvPr>
            <p:cNvSpPr/>
            <p:nvPr/>
          </p:nvSpPr>
          <p:spPr bwMode="auto">
            <a:xfrm>
              <a:off x="7947026" y="3657600"/>
              <a:ext cx="84138" cy="98425"/>
            </a:xfrm>
            <a:custGeom>
              <a:avLst/>
              <a:gdLst>
                <a:gd name="T0" fmla="*/ 44 w 44"/>
                <a:gd name="T1" fmla="*/ 24 h 52"/>
                <a:gd name="T2" fmla="*/ 29 w 44"/>
                <a:gd name="T3" fmla="*/ 52 h 52"/>
                <a:gd name="T4" fmla="*/ 10 w 44"/>
                <a:gd name="T5" fmla="*/ 40 h 52"/>
                <a:gd name="T6" fmla="*/ 20 w 44"/>
                <a:gd name="T7" fmla="*/ 20 h 52"/>
                <a:gd name="T8" fmla="*/ 0 w 44"/>
                <a:gd name="T9" fmla="*/ 0 h 52"/>
                <a:gd name="T10" fmla="*/ 44 w 44"/>
                <a:gd name="T11" fmla="*/ 24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4" h="52">
                  <a:moveTo>
                    <a:pt x="44" y="24"/>
                  </a:moveTo>
                  <a:cubicBezTo>
                    <a:pt x="44" y="34"/>
                    <a:pt x="40" y="43"/>
                    <a:pt x="29" y="52"/>
                  </a:cubicBezTo>
                  <a:cubicBezTo>
                    <a:pt x="23" y="48"/>
                    <a:pt x="17" y="44"/>
                    <a:pt x="10" y="40"/>
                  </a:cubicBezTo>
                  <a:cubicBezTo>
                    <a:pt x="20" y="32"/>
                    <a:pt x="23" y="25"/>
                    <a:pt x="20" y="20"/>
                  </a:cubicBezTo>
                  <a:cubicBezTo>
                    <a:pt x="16" y="14"/>
                    <a:pt x="10" y="7"/>
                    <a:pt x="0" y="0"/>
                  </a:cubicBezTo>
                  <a:cubicBezTo>
                    <a:pt x="16" y="8"/>
                    <a:pt x="31" y="16"/>
                    <a:pt x="44" y="24"/>
                  </a:cubicBezTo>
                  <a:close/>
                </a:path>
              </a:pathLst>
            </a:custGeom>
            <a:solidFill>
              <a:srgbClr val="FFDC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" name="i$ḷîde">
              <a:extLst>
                <a:ext uri="{FF2B5EF4-FFF2-40B4-BE49-F238E27FC236}">
                  <a16:creationId xmlns:a16="http://schemas.microsoft.com/office/drawing/2014/main" id="{AC375D28-0BC9-4C2C-A271-1E6D130B40DC}"/>
                </a:ext>
              </a:extLst>
            </p:cNvPr>
            <p:cNvSpPr/>
            <p:nvPr/>
          </p:nvSpPr>
          <p:spPr bwMode="auto">
            <a:xfrm>
              <a:off x="6661151" y="3236913"/>
              <a:ext cx="1128713" cy="1355725"/>
            </a:xfrm>
            <a:custGeom>
              <a:avLst/>
              <a:gdLst>
                <a:gd name="T0" fmla="*/ 255 w 591"/>
                <a:gd name="T1" fmla="*/ 88 h 710"/>
                <a:gd name="T2" fmla="*/ 522 w 591"/>
                <a:gd name="T3" fmla="*/ 66 h 710"/>
                <a:gd name="T4" fmla="*/ 481 w 591"/>
                <a:gd name="T5" fmla="*/ 217 h 710"/>
                <a:gd name="T6" fmla="*/ 443 w 591"/>
                <a:gd name="T7" fmla="*/ 352 h 710"/>
                <a:gd name="T8" fmla="*/ 531 w 591"/>
                <a:gd name="T9" fmla="*/ 443 h 710"/>
                <a:gd name="T10" fmla="*/ 390 w 591"/>
                <a:gd name="T11" fmla="*/ 575 h 710"/>
                <a:gd name="T12" fmla="*/ 559 w 591"/>
                <a:gd name="T13" fmla="*/ 659 h 710"/>
                <a:gd name="T14" fmla="*/ 129 w 591"/>
                <a:gd name="T15" fmla="*/ 584 h 710"/>
                <a:gd name="T16" fmla="*/ 255 w 591"/>
                <a:gd name="T17" fmla="*/ 88 h 7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91" h="710">
                  <a:moveTo>
                    <a:pt x="255" y="88"/>
                  </a:moveTo>
                  <a:cubicBezTo>
                    <a:pt x="333" y="56"/>
                    <a:pt x="515" y="0"/>
                    <a:pt x="522" y="66"/>
                  </a:cubicBezTo>
                  <a:cubicBezTo>
                    <a:pt x="528" y="132"/>
                    <a:pt x="383" y="138"/>
                    <a:pt x="481" y="217"/>
                  </a:cubicBezTo>
                  <a:cubicBezTo>
                    <a:pt x="578" y="295"/>
                    <a:pt x="512" y="286"/>
                    <a:pt x="443" y="352"/>
                  </a:cubicBezTo>
                  <a:cubicBezTo>
                    <a:pt x="374" y="418"/>
                    <a:pt x="490" y="380"/>
                    <a:pt x="531" y="443"/>
                  </a:cubicBezTo>
                  <a:cubicBezTo>
                    <a:pt x="572" y="506"/>
                    <a:pt x="387" y="534"/>
                    <a:pt x="390" y="575"/>
                  </a:cubicBezTo>
                  <a:cubicBezTo>
                    <a:pt x="393" y="615"/>
                    <a:pt x="591" y="609"/>
                    <a:pt x="559" y="659"/>
                  </a:cubicBezTo>
                  <a:cubicBezTo>
                    <a:pt x="528" y="710"/>
                    <a:pt x="195" y="653"/>
                    <a:pt x="129" y="584"/>
                  </a:cubicBezTo>
                  <a:cubicBezTo>
                    <a:pt x="63" y="515"/>
                    <a:pt x="0" y="201"/>
                    <a:pt x="255" y="88"/>
                  </a:cubicBezTo>
                  <a:close/>
                </a:path>
              </a:pathLst>
            </a:custGeom>
            <a:solidFill>
              <a:srgbClr val="FCB7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" name="îṡḷiḍê">
              <a:extLst>
                <a:ext uri="{FF2B5EF4-FFF2-40B4-BE49-F238E27FC236}">
                  <a16:creationId xmlns:a16="http://schemas.microsoft.com/office/drawing/2014/main" id="{EAC6B9D1-80AC-41C3-BB1E-6CDF7F1155B9}"/>
                </a:ext>
              </a:extLst>
            </p:cNvPr>
            <p:cNvSpPr/>
            <p:nvPr/>
          </p:nvSpPr>
          <p:spPr bwMode="auto">
            <a:xfrm>
              <a:off x="6661151" y="3313113"/>
              <a:ext cx="828675" cy="1204913"/>
            </a:xfrm>
            <a:custGeom>
              <a:avLst/>
              <a:gdLst>
                <a:gd name="T0" fmla="*/ 255 w 434"/>
                <a:gd name="T1" fmla="*/ 48 h 631"/>
                <a:gd name="T2" fmla="*/ 419 w 434"/>
                <a:gd name="T3" fmla="*/ 0 h 631"/>
                <a:gd name="T4" fmla="*/ 286 w 434"/>
                <a:gd name="T5" fmla="*/ 145 h 631"/>
                <a:gd name="T6" fmla="*/ 393 w 434"/>
                <a:gd name="T7" fmla="*/ 233 h 631"/>
                <a:gd name="T8" fmla="*/ 270 w 434"/>
                <a:gd name="T9" fmla="*/ 371 h 631"/>
                <a:gd name="T10" fmla="*/ 383 w 434"/>
                <a:gd name="T11" fmla="*/ 450 h 631"/>
                <a:gd name="T12" fmla="*/ 270 w 434"/>
                <a:gd name="T13" fmla="*/ 541 h 631"/>
                <a:gd name="T14" fmla="*/ 387 w 434"/>
                <a:gd name="T15" fmla="*/ 631 h 631"/>
                <a:gd name="T16" fmla="*/ 129 w 434"/>
                <a:gd name="T17" fmla="*/ 544 h 631"/>
                <a:gd name="T18" fmla="*/ 255 w 434"/>
                <a:gd name="T19" fmla="*/ 48 h 6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34" h="631">
                  <a:moveTo>
                    <a:pt x="255" y="48"/>
                  </a:moveTo>
                  <a:cubicBezTo>
                    <a:pt x="295" y="32"/>
                    <a:pt x="362" y="9"/>
                    <a:pt x="419" y="0"/>
                  </a:cubicBezTo>
                  <a:cubicBezTo>
                    <a:pt x="406" y="36"/>
                    <a:pt x="276" y="100"/>
                    <a:pt x="286" y="145"/>
                  </a:cubicBezTo>
                  <a:cubicBezTo>
                    <a:pt x="299" y="199"/>
                    <a:pt x="412" y="158"/>
                    <a:pt x="393" y="233"/>
                  </a:cubicBezTo>
                  <a:cubicBezTo>
                    <a:pt x="374" y="308"/>
                    <a:pt x="208" y="340"/>
                    <a:pt x="270" y="371"/>
                  </a:cubicBezTo>
                  <a:cubicBezTo>
                    <a:pt x="333" y="403"/>
                    <a:pt x="434" y="403"/>
                    <a:pt x="383" y="450"/>
                  </a:cubicBezTo>
                  <a:cubicBezTo>
                    <a:pt x="333" y="497"/>
                    <a:pt x="236" y="506"/>
                    <a:pt x="270" y="541"/>
                  </a:cubicBezTo>
                  <a:cubicBezTo>
                    <a:pt x="299" y="569"/>
                    <a:pt x="376" y="604"/>
                    <a:pt x="387" y="631"/>
                  </a:cubicBezTo>
                  <a:cubicBezTo>
                    <a:pt x="283" y="617"/>
                    <a:pt x="165" y="582"/>
                    <a:pt x="129" y="544"/>
                  </a:cubicBezTo>
                  <a:cubicBezTo>
                    <a:pt x="63" y="475"/>
                    <a:pt x="0" y="161"/>
                    <a:pt x="255" y="48"/>
                  </a:cubicBezTo>
                  <a:close/>
                </a:path>
              </a:pathLst>
            </a:custGeom>
            <a:solidFill>
              <a:srgbClr val="DD9A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" name="íṣlïḋê">
              <a:extLst>
                <a:ext uri="{FF2B5EF4-FFF2-40B4-BE49-F238E27FC236}">
                  <a16:creationId xmlns:a16="http://schemas.microsoft.com/office/drawing/2014/main" id="{7CBC45BC-2C8C-4802-AD70-678DC203E88B}"/>
                </a:ext>
              </a:extLst>
            </p:cNvPr>
            <p:cNvSpPr/>
            <p:nvPr/>
          </p:nvSpPr>
          <p:spPr bwMode="auto">
            <a:xfrm>
              <a:off x="7267576" y="3303588"/>
              <a:ext cx="315913" cy="1225550"/>
            </a:xfrm>
            <a:custGeom>
              <a:avLst/>
              <a:gdLst>
                <a:gd name="T0" fmla="*/ 144 w 166"/>
                <a:gd name="T1" fmla="*/ 0 h 642"/>
                <a:gd name="T2" fmla="*/ 144 w 166"/>
                <a:gd name="T3" fmla="*/ 3 h 642"/>
                <a:gd name="T4" fmla="*/ 104 w 166"/>
                <a:gd name="T5" fmla="*/ 94 h 642"/>
                <a:gd name="T6" fmla="*/ 107 w 166"/>
                <a:gd name="T7" fmla="*/ 166 h 642"/>
                <a:gd name="T8" fmla="*/ 145 w 166"/>
                <a:gd name="T9" fmla="*/ 213 h 642"/>
                <a:gd name="T10" fmla="*/ 101 w 166"/>
                <a:gd name="T11" fmla="*/ 306 h 642"/>
                <a:gd name="T12" fmla="*/ 61 w 166"/>
                <a:gd name="T13" fmla="*/ 354 h 642"/>
                <a:gd name="T14" fmla="*/ 114 w 166"/>
                <a:gd name="T15" fmla="*/ 389 h 642"/>
                <a:gd name="T16" fmla="*/ 150 w 166"/>
                <a:gd name="T17" fmla="*/ 403 h 642"/>
                <a:gd name="T18" fmla="*/ 156 w 166"/>
                <a:gd name="T19" fmla="*/ 434 h 642"/>
                <a:gd name="T20" fmla="*/ 109 w 166"/>
                <a:gd name="T21" fmla="*/ 475 h 642"/>
                <a:gd name="T22" fmla="*/ 41 w 166"/>
                <a:gd name="T23" fmla="*/ 554 h 642"/>
                <a:gd name="T24" fmla="*/ 81 w 166"/>
                <a:gd name="T25" fmla="*/ 594 h 642"/>
                <a:gd name="T26" fmla="*/ 128 w 166"/>
                <a:gd name="T27" fmla="*/ 642 h 642"/>
                <a:gd name="T28" fmla="*/ 99 w 166"/>
                <a:gd name="T29" fmla="*/ 640 h 642"/>
                <a:gd name="T30" fmla="*/ 67 w 166"/>
                <a:gd name="T31" fmla="*/ 612 h 642"/>
                <a:gd name="T32" fmla="*/ 21 w 166"/>
                <a:gd name="T33" fmla="*/ 565 h 642"/>
                <a:gd name="T34" fmla="*/ 96 w 166"/>
                <a:gd name="T35" fmla="*/ 457 h 642"/>
                <a:gd name="T36" fmla="*/ 138 w 166"/>
                <a:gd name="T37" fmla="*/ 422 h 642"/>
                <a:gd name="T38" fmla="*/ 138 w 166"/>
                <a:gd name="T39" fmla="*/ 421 h 642"/>
                <a:gd name="T40" fmla="*/ 108 w 166"/>
                <a:gd name="T41" fmla="*/ 410 h 642"/>
                <a:gd name="T42" fmla="*/ 39 w 166"/>
                <a:gd name="T43" fmla="*/ 351 h 642"/>
                <a:gd name="T44" fmla="*/ 87 w 166"/>
                <a:gd name="T45" fmla="*/ 289 h 642"/>
                <a:gd name="T46" fmla="*/ 125 w 166"/>
                <a:gd name="T47" fmla="*/ 222 h 642"/>
                <a:gd name="T48" fmla="*/ 93 w 166"/>
                <a:gd name="T49" fmla="*/ 183 h 642"/>
                <a:gd name="T50" fmla="*/ 84 w 166"/>
                <a:gd name="T51" fmla="*/ 83 h 642"/>
                <a:gd name="T52" fmla="*/ 122 w 166"/>
                <a:gd name="T53" fmla="*/ 2 h 642"/>
                <a:gd name="T54" fmla="*/ 144 w 166"/>
                <a:gd name="T55" fmla="*/ 0 h 6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66" h="642">
                  <a:moveTo>
                    <a:pt x="144" y="0"/>
                  </a:moveTo>
                  <a:cubicBezTo>
                    <a:pt x="144" y="1"/>
                    <a:pt x="144" y="2"/>
                    <a:pt x="144" y="3"/>
                  </a:cubicBezTo>
                  <a:cubicBezTo>
                    <a:pt x="143" y="24"/>
                    <a:pt x="128" y="50"/>
                    <a:pt x="104" y="94"/>
                  </a:cubicBezTo>
                  <a:cubicBezTo>
                    <a:pt x="78" y="141"/>
                    <a:pt x="90" y="151"/>
                    <a:pt x="107" y="166"/>
                  </a:cubicBezTo>
                  <a:cubicBezTo>
                    <a:pt x="120" y="177"/>
                    <a:pt x="135" y="190"/>
                    <a:pt x="145" y="213"/>
                  </a:cubicBezTo>
                  <a:cubicBezTo>
                    <a:pt x="163" y="255"/>
                    <a:pt x="132" y="280"/>
                    <a:pt x="101" y="306"/>
                  </a:cubicBezTo>
                  <a:cubicBezTo>
                    <a:pt x="82" y="321"/>
                    <a:pt x="63" y="337"/>
                    <a:pt x="61" y="354"/>
                  </a:cubicBezTo>
                  <a:cubicBezTo>
                    <a:pt x="59" y="372"/>
                    <a:pt x="89" y="381"/>
                    <a:pt x="114" y="389"/>
                  </a:cubicBezTo>
                  <a:cubicBezTo>
                    <a:pt x="129" y="393"/>
                    <a:pt x="142" y="397"/>
                    <a:pt x="150" y="403"/>
                  </a:cubicBezTo>
                  <a:cubicBezTo>
                    <a:pt x="162" y="411"/>
                    <a:pt x="166" y="421"/>
                    <a:pt x="156" y="434"/>
                  </a:cubicBezTo>
                  <a:cubicBezTo>
                    <a:pt x="148" y="446"/>
                    <a:pt x="129" y="460"/>
                    <a:pt x="109" y="475"/>
                  </a:cubicBezTo>
                  <a:cubicBezTo>
                    <a:pt x="72" y="502"/>
                    <a:pt x="29" y="534"/>
                    <a:pt x="41" y="554"/>
                  </a:cubicBezTo>
                  <a:cubicBezTo>
                    <a:pt x="49" y="570"/>
                    <a:pt x="65" y="582"/>
                    <a:pt x="81" y="594"/>
                  </a:cubicBezTo>
                  <a:cubicBezTo>
                    <a:pt x="99" y="608"/>
                    <a:pt x="117" y="622"/>
                    <a:pt x="128" y="642"/>
                  </a:cubicBezTo>
                  <a:cubicBezTo>
                    <a:pt x="119" y="642"/>
                    <a:pt x="109" y="641"/>
                    <a:pt x="99" y="640"/>
                  </a:cubicBezTo>
                  <a:cubicBezTo>
                    <a:pt x="90" y="629"/>
                    <a:pt x="78" y="620"/>
                    <a:pt x="67" y="612"/>
                  </a:cubicBezTo>
                  <a:cubicBezTo>
                    <a:pt x="50" y="598"/>
                    <a:pt x="32" y="584"/>
                    <a:pt x="21" y="565"/>
                  </a:cubicBezTo>
                  <a:cubicBezTo>
                    <a:pt x="0" y="527"/>
                    <a:pt x="52" y="489"/>
                    <a:pt x="96" y="457"/>
                  </a:cubicBezTo>
                  <a:cubicBezTo>
                    <a:pt x="115" y="443"/>
                    <a:pt x="132" y="431"/>
                    <a:pt x="138" y="422"/>
                  </a:cubicBezTo>
                  <a:cubicBezTo>
                    <a:pt x="138" y="422"/>
                    <a:pt x="138" y="422"/>
                    <a:pt x="138" y="421"/>
                  </a:cubicBezTo>
                  <a:cubicBezTo>
                    <a:pt x="132" y="417"/>
                    <a:pt x="121" y="414"/>
                    <a:pt x="108" y="410"/>
                  </a:cubicBezTo>
                  <a:cubicBezTo>
                    <a:pt x="74" y="400"/>
                    <a:pt x="34" y="388"/>
                    <a:pt x="39" y="351"/>
                  </a:cubicBezTo>
                  <a:cubicBezTo>
                    <a:pt x="42" y="325"/>
                    <a:pt x="64" y="307"/>
                    <a:pt x="87" y="289"/>
                  </a:cubicBezTo>
                  <a:cubicBezTo>
                    <a:pt x="111" y="269"/>
                    <a:pt x="136" y="248"/>
                    <a:pt x="125" y="222"/>
                  </a:cubicBezTo>
                  <a:cubicBezTo>
                    <a:pt x="117" y="203"/>
                    <a:pt x="104" y="192"/>
                    <a:pt x="93" y="183"/>
                  </a:cubicBezTo>
                  <a:cubicBezTo>
                    <a:pt x="68" y="161"/>
                    <a:pt x="49" y="146"/>
                    <a:pt x="84" y="83"/>
                  </a:cubicBezTo>
                  <a:cubicBezTo>
                    <a:pt x="107" y="43"/>
                    <a:pt x="120" y="18"/>
                    <a:pt x="122" y="2"/>
                  </a:cubicBezTo>
                  <a:cubicBezTo>
                    <a:pt x="129" y="1"/>
                    <a:pt x="137" y="0"/>
                    <a:pt x="144" y="0"/>
                  </a:cubicBezTo>
                  <a:close/>
                </a:path>
              </a:pathLst>
            </a:custGeom>
            <a:solidFill>
              <a:srgbClr val="D91D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" name="ïSḻiďé">
              <a:extLst>
                <a:ext uri="{FF2B5EF4-FFF2-40B4-BE49-F238E27FC236}">
                  <a16:creationId xmlns:a16="http://schemas.microsoft.com/office/drawing/2014/main" id="{976BCBD3-EFEC-4817-A6FB-E72C360DC26E}"/>
                </a:ext>
              </a:extLst>
            </p:cNvPr>
            <p:cNvSpPr/>
            <p:nvPr/>
          </p:nvSpPr>
          <p:spPr bwMode="auto">
            <a:xfrm>
              <a:off x="7096126" y="3236913"/>
              <a:ext cx="565150" cy="203200"/>
            </a:xfrm>
            <a:custGeom>
              <a:avLst/>
              <a:gdLst>
                <a:gd name="T0" fmla="*/ 27 w 295"/>
                <a:gd name="T1" fmla="*/ 88 h 106"/>
                <a:gd name="T2" fmla="*/ 294 w 295"/>
                <a:gd name="T3" fmla="*/ 66 h 106"/>
                <a:gd name="T4" fmla="*/ 278 w 295"/>
                <a:gd name="T5" fmla="*/ 104 h 106"/>
                <a:gd name="T6" fmla="*/ 268 w 295"/>
                <a:gd name="T7" fmla="*/ 71 h 106"/>
                <a:gd name="T8" fmla="*/ 0 w 295"/>
                <a:gd name="T9" fmla="*/ 106 h 106"/>
                <a:gd name="T10" fmla="*/ 3 w 295"/>
                <a:gd name="T11" fmla="*/ 99 h 106"/>
                <a:gd name="T12" fmla="*/ 27 w 295"/>
                <a:gd name="T13" fmla="*/ 88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5" h="106">
                  <a:moveTo>
                    <a:pt x="27" y="88"/>
                  </a:moveTo>
                  <a:cubicBezTo>
                    <a:pt x="105" y="56"/>
                    <a:pt x="287" y="0"/>
                    <a:pt x="294" y="66"/>
                  </a:cubicBezTo>
                  <a:cubicBezTo>
                    <a:pt x="295" y="81"/>
                    <a:pt x="288" y="94"/>
                    <a:pt x="278" y="104"/>
                  </a:cubicBezTo>
                  <a:cubicBezTo>
                    <a:pt x="279" y="93"/>
                    <a:pt x="277" y="81"/>
                    <a:pt x="268" y="71"/>
                  </a:cubicBezTo>
                  <a:cubicBezTo>
                    <a:pt x="240" y="40"/>
                    <a:pt x="114" y="71"/>
                    <a:pt x="0" y="106"/>
                  </a:cubicBezTo>
                  <a:cubicBezTo>
                    <a:pt x="1" y="103"/>
                    <a:pt x="2" y="101"/>
                    <a:pt x="3" y="99"/>
                  </a:cubicBezTo>
                  <a:cubicBezTo>
                    <a:pt x="11" y="95"/>
                    <a:pt x="18" y="91"/>
                    <a:pt x="27" y="88"/>
                  </a:cubicBezTo>
                  <a:close/>
                </a:path>
              </a:pathLst>
            </a:custGeom>
            <a:solidFill>
              <a:srgbClr val="FFDC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" name="íṣlîdé">
              <a:extLst>
                <a:ext uri="{FF2B5EF4-FFF2-40B4-BE49-F238E27FC236}">
                  <a16:creationId xmlns:a16="http://schemas.microsoft.com/office/drawing/2014/main" id="{8CD238DA-795F-4F44-B450-40B85CF89919}"/>
                </a:ext>
              </a:extLst>
            </p:cNvPr>
            <p:cNvSpPr/>
            <p:nvPr/>
          </p:nvSpPr>
          <p:spPr bwMode="auto">
            <a:xfrm>
              <a:off x="7096126" y="3313113"/>
              <a:ext cx="365125" cy="127000"/>
            </a:xfrm>
            <a:custGeom>
              <a:avLst/>
              <a:gdLst>
                <a:gd name="T0" fmla="*/ 27 w 191"/>
                <a:gd name="T1" fmla="*/ 48 h 66"/>
                <a:gd name="T2" fmla="*/ 191 w 191"/>
                <a:gd name="T3" fmla="*/ 0 h 66"/>
                <a:gd name="T4" fmla="*/ 173 w 191"/>
                <a:gd name="T5" fmla="*/ 23 h 66"/>
                <a:gd name="T6" fmla="*/ 0 w 191"/>
                <a:gd name="T7" fmla="*/ 66 h 66"/>
                <a:gd name="T8" fmla="*/ 3 w 191"/>
                <a:gd name="T9" fmla="*/ 59 h 66"/>
                <a:gd name="T10" fmla="*/ 27 w 191"/>
                <a:gd name="T11" fmla="*/ 48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1" h="66">
                  <a:moveTo>
                    <a:pt x="27" y="48"/>
                  </a:moveTo>
                  <a:cubicBezTo>
                    <a:pt x="67" y="32"/>
                    <a:pt x="134" y="9"/>
                    <a:pt x="191" y="0"/>
                  </a:cubicBezTo>
                  <a:cubicBezTo>
                    <a:pt x="189" y="6"/>
                    <a:pt x="182" y="14"/>
                    <a:pt x="173" y="23"/>
                  </a:cubicBezTo>
                  <a:cubicBezTo>
                    <a:pt x="123" y="30"/>
                    <a:pt x="60" y="48"/>
                    <a:pt x="0" y="66"/>
                  </a:cubicBezTo>
                  <a:cubicBezTo>
                    <a:pt x="1" y="63"/>
                    <a:pt x="2" y="61"/>
                    <a:pt x="3" y="59"/>
                  </a:cubicBezTo>
                  <a:cubicBezTo>
                    <a:pt x="11" y="55"/>
                    <a:pt x="18" y="51"/>
                    <a:pt x="27" y="48"/>
                  </a:cubicBezTo>
                  <a:close/>
                </a:path>
              </a:pathLst>
            </a:custGeom>
            <a:solidFill>
              <a:srgbClr val="FFDC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" name="iṡlídè">
              <a:extLst>
                <a:ext uri="{FF2B5EF4-FFF2-40B4-BE49-F238E27FC236}">
                  <a16:creationId xmlns:a16="http://schemas.microsoft.com/office/drawing/2014/main" id="{C9472863-CD8D-42D3-9EDA-5EC8A223B853}"/>
                </a:ext>
              </a:extLst>
            </p:cNvPr>
            <p:cNvSpPr/>
            <p:nvPr/>
          </p:nvSpPr>
          <p:spPr bwMode="auto">
            <a:xfrm>
              <a:off x="7486651" y="3303588"/>
              <a:ext cx="55563" cy="46038"/>
            </a:xfrm>
            <a:custGeom>
              <a:avLst/>
              <a:gdLst>
                <a:gd name="T0" fmla="*/ 29 w 29"/>
                <a:gd name="T1" fmla="*/ 0 h 24"/>
                <a:gd name="T2" fmla="*/ 29 w 29"/>
                <a:gd name="T3" fmla="*/ 3 h 24"/>
                <a:gd name="T4" fmla="*/ 24 w 29"/>
                <a:gd name="T5" fmla="*/ 23 h 24"/>
                <a:gd name="T6" fmla="*/ 0 w 29"/>
                <a:gd name="T7" fmla="*/ 24 h 24"/>
                <a:gd name="T8" fmla="*/ 7 w 29"/>
                <a:gd name="T9" fmla="*/ 2 h 24"/>
                <a:gd name="T10" fmla="*/ 29 w 29"/>
                <a:gd name="T11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" h="24">
                  <a:moveTo>
                    <a:pt x="29" y="0"/>
                  </a:moveTo>
                  <a:cubicBezTo>
                    <a:pt x="29" y="1"/>
                    <a:pt x="29" y="2"/>
                    <a:pt x="29" y="3"/>
                  </a:cubicBezTo>
                  <a:cubicBezTo>
                    <a:pt x="28" y="9"/>
                    <a:pt x="27" y="16"/>
                    <a:pt x="24" y="23"/>
                  </a:cubicBezTo>
                  <a:cubicBezTo>
                    <a:pt x="17" y="23"/>
                    <a:pt x="9" y="23"/>
                    <a:pt x="0" y="24"/>
                  </a:cubicBezTo>
                  <a:cubicBezTo>
                    <a:pt x="4" y="15"/>
                    <a:pt x="6" y="8"/>
                    <a:pt x="7" y="2"/>
                  </a:cubicBezTo>
                  <a:cubicBezTo>
                    <a:pt x="14" y="1"/>
                    <a:pt x="22" y="0"/>
                    <a:pt x="29" y="0"/>
                  </a:cubicBezTo>
                  <a:close/>
                </a:path>
              </a:pathLst>
            </a:custGeom>
            <a:solidFill>
              <a:srgbClr val="E555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" name="íŝḻíďè">
              <a:extLst>
                <a:ext uri="{FF2B5EF4-FFF2-40B4-BE49-F238E27FC236}">
                  <a16:creationId xmlns:a16="http://schemas.microsoft.com/office/drawing/2014/main" id="{93225CBC-5F71-45CE-8D89-F5CDB490D20C}"/>
                </a:ext>
              </a:extLst>
            </p:cNvPr>
            <p:cNvSpPr/>
            <p:nvPr/>
          </p:nvSpPr>
          <p:spPr bwMode="auto">
            <a:xfrm>
              <a:off x="6534151" y="1435100"/>
              <a:ext cx="427038" cy="390525"/>
            </a:xfrm>
            <a:custGeom>
              <a:avLst/>
              <a:gdLst>
                <a:gd name="T0" fmla="*/ 0 w 223"/>
                <a:gd name="T1" fmla="*/ 95 h 205"/>
                <a:gd name="T2" fmla="*/ 217 w 223"/>
                <a:gd name="T3" fmla="*/ 57 h 205"/>
                <a:gd name="T4" fmla="*/ 91 w 223"/>
                <a:gd name="T5" fmla="*/ 205 h 205"/>
                <a:gd name="T6" fmla="*/ 0 w 223"/>
                <a:gd name="T7" fmla="*/ 95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3" h="205">
                  <a:moveTo>
                    <a:pt x="0" y="95"/>
                  </a:moveTo>
                  <a:cubicBezTo>
                    <a:pt x="79" y="32"/>
                    <a:pt x="211" y="0"/>
                    <a:pt x="217" y="57"/>
                  </a:cubicBezTo>
                  <a:cubicBezTo>
                    <a:pt x="223" y="114"/>
                    <a:pt x="91" y="205"/>
                    <a:pt x="91" y="205"/>
                  </a:cubicBezTo>
                  <a:lnTo>
                    <a:pt x="0" y="95"/>
                  </a:lnTo>
                  <a:close/>
                </a:path>
              </a:pathLst>
            </a:custGeom>
            <a:solidFill>
              <a:srgbClr val="C7AF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" name="îṣlídè">
              <a:extLst>
                <a:ext uri="{FF2B5EF4-FFF2-40B4-BE49-F238E27FC236}">
                  <a16:creationId xmlns:a16="http://schemas.microsoft.com/office/drawing/2014/main" id="{D6DB8156-0375-4709-908B-0F918668FD7C}"/>
                </a:ext>
              </a:extLst>
            </p:cNvPr>
            <p:cNvSpPr/>
            <p:nvPr/>
          </p:nvSpPr>
          <p:spPr bwMode="auto">
            <a:xfrm>
              <a:off x="4824413" y="4273550"/>
              <a:ext cx="1225550" cy="893763"/>
            </a:xfrm>
            <a:custGeom>
              <a:avLst/>
              <a:gdLst>
                <a:gd name="T0" fmla="*/ 0 w 641"/>
                <a:gd name="T1" fmla="*/ 101 h 468"/>
                <a:gd name="T2" fmla="*/ 239 w 641"/>
                <a:gd name="T3" fmla="*/ 402 h 468"/>
                <a:gd name="T4" fmla="*/ 317 w 641"/>
                <a:gd name="T5" fmla="*/ 302 h 468"/>
                <a:gd name="T6" fmla="*/ 509 w 641"/>
                <a:gd name="T7" fmla="*/ 355 h 468"/>
                <a:gd name="T8" fmla="*/ 641 w 641"/>
                <a:gd name="T9" fmla="*/ 113 h 468"/>
                <a:gd name="T10" fmla="*/ 433 w 641"/>
                <a:gd name="T11" fmla="*/ 0 h 468"/>
                <a:gd name="T12" fmla="*/ 245 w 641"/>
                <a:gd name="T13" fmla="*/ 25 h 468"/>
                <a:gd name="T14" fmla="*/ 0 w 641"/>
                <a:gd name="T15" fmla="*/ 101 h 4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41" h="468">
                  <a:moveTo>
                    <a:pt x="0" y="101"/>
                  </a:moveTo>
                  <a:cubicBezTo>
                    <a:pt x="34" y="223"/>
                    <a:pt x="132" y="336"/>
                    <a:pt x="239" y="402"/>
                  </a:cubicBezTo>
                  <a:cubicBezTo>
                    <a:pt x="345" y="468"/>
                    <a:pt x="289" y="324"/>
                    <a:pt x="317" y="302"/>
                  </a:cubicBezTo>
                  <a:cubicBezTo>
                    <a:pt x="345" y="280"/>
                    <a:pt x="471" y="368"/>
                    <a:pt x="509" y="355"/>
                  </a:cubicBezTo>
                  <a:cubicBezTo>
                    <a:pt x="547" y="343"/>
                    <a:pt x="641" y="145"/>
                    <a:pt x="641" y="113"/>
                  </a:cubicBezTo>
                  <a:cubicBezTo>
                    <a:pt x="641" y="82"/>
                    <a:pt x="433" y="0"/>
                    <a:pt x="433" y="0"/>
                  </a:cubicBezTo>
                  <a:cubicBezTo>
                    <a:pt x="433" y="0"/>
                    <a:pt x="280" y="25"/>
                    <a:pt x="245" y="25"/>
                  </a:cubicBezTo>
                  <a:cubicBezTo>
                    <a:pt x="210" y="25"/>
                    <a:pt x="16" y="60"/>
                    <a:pt x="0" y="101"/>
                  </a:cubicBezTo>
                  <a:close/>
                </a:path>
              </a:pathLst>
            </a:custGeom>
            <a:solidFill>
              <a:srgbClr val="FCB7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" name="îsḻîḍê">
              <a:extLst>
                <a:ext uri="{FF2B5EF4-FFF2-40B4-BE49-F238E27FC236}">
                  <a16:creationId xmlns:a16="http://schemas.microsoft.com/office/drawing/2014/main" id="{EEADBCA4-85A1-48D1-A895-9E874CA7376F}"/>
                </a:ext>
              </a:extLst>
            </p:cNvPr>
            <p:cNvSpPr/>
            <p:nvPr/>
          </p:nvSpPr>
          <p:spPr bwMode="auto">
            <a:xfrm>
              <a:off x="4824413" y="4297363"/>
              <a:ext cx="1169988" cy="531813"/>
            </a:xfrm>
            <a:custGeom>
              <a:avLst/>
              <a:gdLst>
                <a:gd name="T0" fmla="*/ 0 w 612"/>
                <a:gd name="T1" fmla="*/ 89 h 279"/>
                <a:gd name="T2" fmla="*/ 36 w 612"/>
                <a:gd name="T3" fmla="*/ 176 h 279"/>
                <a:gd name="T4" fmla="*/ 109 w 612"/>
                <a:gd name="T5" fmla="*/ 189 h 279"/>
                <a:gd name="T6" fmla="*/ 260 w 612"/>
                <a:gd name="T7" fmla="*/ 210 h 279"/>
                <a:gd name="T8" fmla="*/ 348 w 612"/>
                <a:gd name="T9" fmla="*/ 210 h 279"/>
                <a:gd name="T10" fmla="*/ 536 w 612"/>
                <a:gd name="T11" fmla="*/ 225 h 279"/>
                <a:gd name="T12" fmla="*/ 455 w 612"/>
                <a:gd name="T13" fmla="*/ 37 h 279"/>
                <a:gd name="T14" fmla="*/ 357 w 612"/>
                <a:gd name="T15" fmla="*/ 0 h 279"/>
                <a:gd name="T16" fmla="*/ 245 w 612"/>
                <a:gd name="T17" fmla="*/ 13 h 279"/>
                <a:gd name="T18" fmla="*/ 0 w 612"/>
                <a:gd name="T19" fmla="*/ 89 h 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12" h="279">
                  <a:moveTo>
                    <a:pt x="0" y="89"/>
                  </a:moveTo>
                  <a:cubicBezTo>
                    <a:pt x="8" y="119"/>
                    <a:pt x="20" y="148"/>
                    <a:pt x="36" y="176"/>
                  </a:cubicBezTo>
                  <a:cubicBezTo>
                    <a:pt x="44" y="155"/>
                    <a:pt x="64" y="150"/>
                    <a:pt x="109" y="189"/>
                  </a:cubicBezTo>
                  <a:cubicBezTo>
                    <a:pt x="194" y="261"/>
                    <a:pt x="240" y="277"/>
                    <a:pt x="260" y="210"/>
                  </a:cubicBezTo>
                  <a:cubicBezTo>
                    <a:pt x="280" y="142"/>
                    <a:pt x="277" y="140"/>
                    <a:pt x="348" y="210"/>
                  </a:cubicBezTo>
                  <a:cubicBezTo>
                    <a:pt x="419" y="279"/>
                    <a:pt x="532" y="250"/>
                    <a:pt x="536" y="225"/>
                  </a:cubicBezTo>
                  <a:cubicBezTo>
                    <a:pt x="541" y="200"/>
                    <a:pt x="612" y="103"/>
                    <a:pt x="455" y="37"/>
                  </a:cubicBezTo>
                  <a:cubicBezTo>
                    <a:pt x="418" y="22"/>
                    <a:pt x="386" y="9"/>
                    <a:pt x="357" y="0"/>
                  </a:cubicBezTo>
                  <a:cubicBezTo>
                    <a:pt x="313" y="7"/>
                    <a:pt x="263" y="13"/>
                    <a:pt x="245" y="13"/>
                  </a:cubicBezTo>
                  <a:cubicBezTo>
                    <a:pt x="210" y="13"/>
                    <a:pt x="16" y="48"/>
                    <a:pt x="0" y="89"/>
                  </a:cubicBezTo>
                  <a:close/>
                </a:path>
              </a:pathLst>
            </a:custGeom>
            <a:solidFill>
              <a:srgbClr val="DD9A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" name="îşľidè">
              <a:extLst>
                <a:ext uri="{FF2B5EF4-FFF2-40B4-BE49-F238E27FC236}">
                  <a16:creationId xmlns:a16="http://schemas.microsoft.com/office/drawing/2014/main" id="{F1CCFEA3-0156-4CE7-AEE6-1E837ECCDA5F}"/>
                </a:ext>
              </a:extLst>
            </p:cNvPr>
            <p:cNvSpPr/>
            <p:nvPr/>
          </p:nvSpPr>
          <p:spPr bwMode="auto">
            <a:xfrm>
              <a:off x="4843463" y="4483100"/>
              <a:ext cx="85725" cy="149225"/>
            </a:xfrm>
            <a:custGeom>
              <a:avLst/>
              <a:gdLst>
                <a:gd name="T0" fmla="*/ 0 w 45"/>
                <a:gd name="T1" fmla="*/ 22 h 78"/>
                <a:gd name="T2" fmla="*/ 26 w 45"/>
                <a:gd name="T3" fmla="*/ 78 h 78"/>
                <a:gd name="T4" fmla="*/ 45 w 45"/>
                <a:gd name="T5" fmla="*/ 62 h 78"/>
                <a:gd name="T6" fmla="*/ 16 w 45"/>
                <a:gd name="T7" fmla="*/ 0 h 78"/>
                <a:gd name="T8" fmla="*/ 0 w 45"/>
                <a:gd name="T9" fmla="*/ 22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78">
                  <a:moveTo>
                    <a:pt x="0" y="22"/>
                  </a:moveTo>
                  <a:cubicBezTo>
                    <a:pt x="7" y="41"/>
                    <a:pt x="16" y="60"/>
                    <a:pt x="26" y="78"/>
                  </a:cubicBezTo>
                  <a:cubicBezTo>
                    <a:pt x="29" y="69"/>
                    <a:pt x="35" y="62"/>
                    <a:pt x="45" y="62"/>
                  </a:cubicBezTo>
                  <a:cubicBezTo>
                    <a:pt x="33" y="42"/>
                    <a:pt x="21" y="20"/>
                    <a:pt x="16" y="0"/>
                  </a:cubicBezTo>
                  <a:cubicBezTo>
                    <a:pt x="16" y="0"/>
                    <a:pt x="8" y="10"/>
                    <a:pt x="0" y="22"/>
                  </a:cubicBezTo>
                  <a:close/>
                </a:path>
              </a:pathLst>
            </a:custGeom>
            <a:solidFill>
              <a:srgbClr val="FFDC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" name="ïşliḓê">
              <a:extLst>
                <a:ext uri="{FF2B5EF4-FFF2-40B4-BE49-F238E27FC236}">
                  <a16:creationId xmlns:a16="http://schemas.microsoft.com/office/drawing/2014/main" id="{F787A8DF-389C-4662-B120-5A5DC0D35AA5}"/>
                </a:ext>
              </a:extLst>
            </p:cNvPr>
            <p:cNvSpPr/>
            <p:nvPr/>
          </p:nvSpPr>
          <p:spPr bwMode="auto">
            <a:xfrm>
              <a:off x="5578476" y="4273550"/>
              <a:ext cx="381000" cy="677863"/>
            </a:xfrm>
            <a:custGeom>
              <a:avLst/>
              <a:gdLst>
                <a:gd name="T0" fmla="*/ 11 w 199"/>
                <a:gd name="T1" fmla="*/ 323 h 355"/>
                <a:gd name="T2" fmla="*/ 90 w 199"/>
                <a:gd name="T3" fmla="*/ 355 h 355"/>
                <a:gd name="T4" fmla="*/ 199 w 199"/>
                <a:gd name="T5" fmla="*/ 74 h 355"/>
                <a:gd name="T6" fmla="*/ 38 w 199"/>
                <a:gd name="T7" fmla="*/ 0 h 355"/>
                <a:gd name="T8" fmla="*/ 14 w 199"/>
                <a:gd name="T9" fmla="*/ 4 h 355"/>
                <a:gd name="T10" fmla="*/ 6 w 199"/>
                <a:gd name="T11" fmla="*/ 247 h 355"/>
                <a:gd name="T12" fmla="*/ 11 w 199"/>
                <a:gd name="T13" fmla="*/ 323 h 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9" h="355">
                  <a:moveTo>
                    <a:pt x="11" y="323"/>
                  </a:moveTo>
                  <a:cubicBezTo>
                    <a:pt x="39" y="336"/>
                    <a:pt x="69" y="350"/>
                    <a:pt x="90" y="355"/>
                  </a:cubicBezTo>
                  <a:cubicBezTo>
                    <a:pt x="133" y="248"/>
                    <a:pt x="183" y="122"/>
                    <a:pt x="199" y="74"/>
                  </a:cubicBezTo>
                  <a:cubicBezTo>
                    <a:pt x="138" y="39"/>
                    <a:pt x="38" y="0"/>
                    <a:pt x="38" y="0"/>
                  </a:cubicBezTo>
                  <a:cubicBezTo>
                    <a:pt x="38" y="0"/>
                    <a:pt x="29" y="2"/>
                    <a:pt x="14" y="4"/>
                  </a:cubicBezTo>
                  <a:cubicBezTo>
                    <a:pt x="5" y="61"/>
                    <a:pt x="0" y="135"/>
                    <a:pt x="6" y="247"/>
                  </a:cubicBezTo>
                  <a:cubicBezTo>
                    <a:pt x="8" y="275"/>
                    <a:pt x="9" y="300"/>
                    <a:pt x="11" y="323"/>
                  </a:cubicBezTo>
                  <a:close/>
                </a:path>
              </a:pathLst>
            </a:custGeom>
            <a:solidFill>
              <a:srgbClr val="DD9A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" name="îSļïḍé">
              <a:extLst>
                <a:ext uri="{FF2B5EF4-FFF2-40B4-BE49-F238E27FC236}">
                  <a16:creationId xmlns:a16="http://schemas.microsoft.com/office/drawing/2014/main" id="{142573F0-56A9-4C68-AB7E-B33CDECC3C3E}"/>
                </a:ext>
              </a:extLst>
            </p:cNvPr>
            <p:cNvSpPr/>
            <p:nvPr/>
          </p:nvSpPr>
          <p:spPr bwMode="auto">
            <a:xfrm>
              <a:off x="5176838" y="4670425"/>
              <a:ext cx="688975" cy="346075"/>
            </a:xfrm>
            <a:custGeom>
              <a:avLst/>
              <a:gdLst>
                <a:gd name="T0" fmla="*/ 0 w 360"/>
                <a:gd name="T1" fmla="*/ 157 h 181"/>
                <a:gd name="T2" fmla="*/ 33 w 360"/>
                <a:gd name="T3" fmla="*/ 181 h 181"/>
                <a:gd name="T4" fmla="*/ 57 w 360"/>
                <a:gd name="T5" fmla="*/ 175 h 181"/>
                <a:gd name="T6" fmla="*/ 91 w 360"/>
                <a:gd name="T7" fmla="*/ 85 h 181"/>
                <a:gd name="T8" fmla="*/ 101 w 360"/>
                <a:gd name="T9" fmla="*/ 28 h 181"/>
                <a:gd name="T10" fmla="*/ 191 w 360"/>
                <a:gd name="T11" fmla="*/ 54 h 181"/>
                <a:gd name="T12" fmla="*/ 360 w 360"/>
                <a:gd name="T13" fmla="*/ 56 h 181"/>
                <a:gd name="T14" fmla="*/ 348 w 360"/>
                <a:gd name="T15" fmla="*/ 37 h 181"/>
                <a:gd name="T16" fmla="*/ 199 w 360"/>
                <a:gd name="T17" fmla="*/ 33 h 181"/>
                <a:gd name="T18" fmla="*/ 95 w 360"/>
                <a:gd name="T19" fmla="*/ 6 h 181"/>
                <a:gd name="T20" fmla="*/ 69 w 360"/>
                <a:gd name="T21" fmla="*/ 87 h 181"/>
                <a:gd name="T22" fmla="*/ 48 w 360"/>
                <a:gd name="T23" fmla="*/ 155 h 181"/>
                <a:gd name="T24" fmla="*/ 0 w 360"/>
                <a:gd name="T25" fmla="*/ 157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0" h="181">
                  <a:moveTo>
                    <a:pt x="0" y="157"/>
                  </a:moveTo>
                  <a:cubicBezTo>
                    <a:pt x="11" y="165"/>
                    <a:pt x="22" y="173"/>
                    <a:pt x="33" y="181"/>
                  </a:cubicBezTo>
                  <a:cubicBezTo>
                    <a:pt x="42" y="180"/>
                    <a:pt x="50" y="178"/>
                    <a:pt x="57" y="175"/>
                  </a:cubicBezTo>
                  <a:cubicBezTo>
                    <a:pt x="84" y="162"/>
                    <a:pt x="96" y="132"/>
                    <a:pt x="91" y="85"/>
                  </a:cubicBezTo>
                  <a:cubicBezTo>
                    <a:pt x="88" y="49"/>
                    <a:pt x="90" y="31"/>
                    <a:pt x="101" y="28"/>
                  </a:cubicBezTo>
                  <a:cubicBezTo>
                    <a:pt x="116" y="23"/>
                    <a:pt x="144" y="33"/>
                    <a:pt x="191" y="54"/>
                  </a:cubicBezTo>
                  <a:cubicBezTo>
                    <a:pt x="293" y="98"/>
                    <a:pt x="359" y="56"/>
                    <a:pt x="360" y="56"/>
                  </a:cubicBezTo>
                  <a:cubicBezTo>
                    <a:pt x="348" y="37"/>
                    <a:pt x="348" y="37"/>
                    <a:pt x="348" y="37"/>
                  </a:cubicBezTo>
                  <a:cubicBezTo>
                    <a:pt x="348" y="37"/>
                    <a:pt x="291" y="73"/>
                    <a:pt x="199" y="33"/>
                  </a:cubicBezTo>
                  <a:cubicBezTo>
                    <a:pt x="148" y="11"/>
                    <a:pt x="116" y="0"/>
                    <a:pt x="95" y="6"/>
                  </a:cubicBezTo>
                  <a:cubicBezTo>
                    <a:pt x="71" y="14"/>
                    <a:pt x="65" y="38"/>
                    <a:pt x="69" y="87"/>
                  </a:cubicBezTo>
                  <a:cubicBezTo>
                    <a:pt x="73" y="124"/>
                    <a:pt x="65" y="146"/>
                    <a:pt x="48" y="155"/>
                  </a:cubicBezTo>
                  <a:cubicBezTo>
                    <a:pt x="36" y="160"/>
                    <a:pt x="20" y="161"/>
                    <a:pt x="0" y="157"/>
                  </a:cubicBezTo>
                  <a:close/>
                </a:path>
              </a:pathLst>
            </a:custGeom>
            <a:solidFill>
              <a:srgbClr val="D91D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" name="ïṩ1îḑe">
              <a:extLst>
                <a:ext uri="{FF2B5EF4-FFF2-40B4-BE49-F238E27FC236}">
                  <a16:creationId xmlns:a16="http://schemas.microsoft.com/office/drawing/2014/main" id="{760236A2-6979-437E-AA45-0A41AD591587}"/>
                </a:ext>
              </a:extLst>
            </p:cNvPr>
            <p:cNvSpPr/>
            <p:nvPr/>
          </p:nvSpPr>
          <p:spPr bwMode="auto">
            <a:xfrm>
              <a:off x="5591176" y="4746625"/>
              <a:ext cx="241300" cy="76200"/>
            </a:xfrm>
            <a:custGeom>
              <a:avLst/>
              <a:gdLst>
                <a:gd name="T0" fmla="*/ 2 w 127"/>
                <a:gd name="T1" fmla="*/ 24 h 40"/>
                <a:gd name="T2" fmla="*/ 116 w 127"/>
                <a:gd name="T3" fmla="*/ 27 h 40"/>
                <a:gd name="T4" fmla="*/ 127 w 127"/>
                <a:gd name="T5" fmla="*/ 0 h 40"/>
                <a:gd name="T6" fmla="*/ 0 w 127"/>
                <a:gd name="T7" fmla="*/ 0 h 40"/>
                <a:gd name="T8" fmla="*/ 2 w 127"/>
                <a:gd name="T9" fmla="*/ 24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40">
                  <a:moveTo>
                    <a:pt x="2" y="24"/>
                  </a:moveTo>
                  <a:cubicBezTo>
                    <a:pt x="52" y="40"/>
                    <a:pt x="92" y="35"/>
                    <a:pt x="116" y="27"/>
                  </a:cubicBezTo>
                  <a:cubicBezTo>
                    <a:pt x="120" y="18"/>
                    <a:pt x="123" y="9"/>
                    <a:pt x="127" y="0"/>
                  </a:cubicBezTo>
                  <a:cubicBezTo>
                    <a:pt x="113" y="7"/>
                    <a:pt x="67" y="24"/>
                    <a:pt x="0" y="0"/>
                  </a:cubicBezTo>
                  <a:lnTo>
                    <a:pt x="2" y="24"/>
                  </a:lnTo>
                  <a:close/>
                </a:path>
              </a:pathLst>
            </a:custGeom>
            <a:solidFill>
              <a:srgbClr val="D91D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" name="ísļïďê">
              <a:extLst>
                <a:ext uri="{FF2B5EF4-FFF2-40B4-BE49-F238E27FC236}">
                  <a16:creationId xmlns:a16="http://schemas.microsoft.com/office/drawing/2014/main" id="{E80128D0-F300-4E5E-9B84-80F443723132}"/>
                </a:ext>
              </a:extLst>
            </p:cNvPr>
            <p:cNvSpPr/>
            <p:nvPr/>
          </p:nvSpPr>
          <p:spPr bwMode="auto">
            <a:xfrm>
              <a:off x="4427538" y="3727450"/>
              <a:ext cx="1338263" cy="1092200"/>
            </a:xfrm>
            <a:custGeom>
              <a:avLst/>
              <a:gdLst>
                <a:gd name="T0" fmla="*/ 53 w 700"/>
                <a:gd name="T1" fmla="*/ 7 h 572"/>
                <a:gd name="T2" fmla="*/ 84 w 700"/>
                <a:gd name="T3" fmla="*/ 428 h 572"/>
                <a:gd name="T4" fmla="*/ 204 w 700"/>
                <a:gd name="T5" fmla="*/ 481 h 572"/>
                <a:gd name="T6" fmla="*/ 333 w 700"/>
                <a:gd name="T7" fmla="*/ 465 h 572"/>
                <a:gd name="T8" fmla="*/ 446 w 700"/>
                <a:gd name="T9" fmla="*/ 421 h 572"/>
                <a:gd name="T10" fmla="*/ 581 w 700"/>
                <a:gd name="T11" fmla="*/ 481 h 572"/>
                <a:gd name="T12" fmla="*/ 697 w 700"/>
                <a:gd name="T13" fmla="*/ 402 h 572"/>
                <a:gd name="T14" fmla="*/ 675 w 700"/>
                <a:gd name="T15" fmla="*/ 208 h 572"/>
                <a:gd name="T16" fmla="*/ 512 w 700"/>
                <a:gd name="T17" fmla="*/ 132 h 572"/>
                <a:gd name="T18" fmla="*/ 329 w 700"/>
                <a:gd name="T19" fmla="*/ 85 h 572"/>
                <a:gd name="T20" fmla="*/ 210 w 700"/>
                <a:gd name="T21" fmla="*/ 19 h 572"/>
                <a:gd name="T22" fmla="*/ 53 w 700"/>
                <a:gd name="T23" fmla="*/ 7 h 5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00" h="572">
                  <a:moveTo>
                    <a:pt x="53" y="7"/>
                  </a:moveTo>
                  <a:cubicBezTo>
                    <a:pt x="0" y="123"/>
                    <a:pt x="25" y="327"/>
                    <a:pt x="84" y="428"/>
                  </a:cubicBezTo>
                  <a:cubicBezTo>
                    <a:pt x="144" y="528"/>
                    <a:pt x="179" y="572"/>
                    <a:pt x="204" y="481"/>
                  </a:cubicBezTo>
                  <a:cubicBezTo>
                    <a:pt x="229" y="390"/>
                    <a:pt x="254" y="384"/>
                    <a:pt x="333" y="465"/>
                  </a:cubicBezTo>
                  <a:cubicBezTo>
                    <a:pt x="411" y="547"/>
                    <a:pt x="433" y="506"/>
                    <a:pt x="446" y="421"/>
                  </a:cubicBezTo>
                  <a:cubicBezTo>
                    <a:pt x="458" y="336"/>
                    <a:pt x="537" y="424"/>
                    <a:pt x="581" y="481"/>
                  </a:cubicBezTo>
                  <a:cubicBezTo>
                    <a:pt x="625" y="538"/>
                    <a:pt x="694" y="459"/>
                    <a:pt x="697" y="402"/>
                  </a:cubicBezTo>
                  <a:cubicBezTo>
                    <a:pt x="700" y="346"/>
                    <a:pt x="694" y="223"/>
                    <a:pt x="675" y="208"/>
                  </a:cubicBezTo>
                  <a:cubicBezTo>
                    <a:pt x="656" y="192"/>
                    <a:pt x="596" y="154"/>
                    <a:pt x="512" y="132"/>
                  </a:cubicBezTo>
                  <a:cubicBezTo>
                    <a:pt x="427" y="110"/>
                    <a:pt x="392" y="110"/>
                    <a:pt x="329" y="85"/>
                  </a:cubicBezTo>
                  <a:cubicBezTo>
                    <a:pt x="267" y="60"/>
                    <a:pt x="257" y="38"/>
                    <a:pt x="210" y="19"/>
                  </a:cubicBezTo>
                  <a:cubicBezTo>
                    <a:pt x="163" y="0"/>
                    <a:pt x="53" y="7"/>
                    <a:pt x="53" y="7"/>
                  </a:cubicBezTo>
                  <a:close/>
                </a:path>
              </a:pathLst>
            </a:custGeom>
            <a:solidFill>
              <a:srgbClr val="D91D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1" name="îṣḻíďe">
              <a:extLst>
                <a:ext uri="{FF2B5EF4-FFF2-40B4-BE49-F238E27FC236}">
                  <a16:creationId xmlns:a16="http://schemas.microsoft.com/office/drawing/2014/main" id="{088FF336-7DDC-4184-89F2-67AEA97BB7F0}"/>
                </a:ext>
              </a:extLst>
            </p:cNvPr>
            <p:cNvSpPr/>
            <p:nvPr/>
          </p:nvSpPr>
          <p:spPr bwMode="auto">
            <a:xfrm>
              <a:off x="4441826" y="3841750"/>
              <a:ext cx="355600" cy="952500"/>
            </a:xfrm>
            <a:custGeom>
              <a:avLst/>
              <a:gdLst>
                <a:gd name="T0" fmla="*/ 28 w 186"/>
                <a:gd name="T1" fmla="*/ 0 h 499"/>
                <a:gd name="T2" fmla="*/ 77 w 186"/>
                <a:gd name="T3" fmla="*/ 368 h 499"/>
                <a:gd name="T4" fmla="*/ 186 w 186"/>
                <a:gd name="T5" fmla="*/ 452 h 499"/>
                <a:gd name="T6" fmla="*/ 86 w 186"/>
                <a:gd name="T7" fmla="*/ 301 h 499"/>
                <a:gd name="T8" fmla="*/ 56 w 186"/>
                <a:gd name="T9" fmla="*/ 1 h 499"/>
                <a:gd name="T10" fmla="*/ 28 w 186"/>
                <a:gd name="T11" fmla="*/ 0 h 4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6" h="499">
                  <a:moveTo>
                    <a:pt x="28" y="0"/>
                  </a:moveTo>
                  <a:cubicBezTo>
                    <a:pt x="0" y="118"/>
                    <a:pt x="26" y="281"/>
                    <a:pt x="77" y="368"/>
                  </a:cubicBezTo>
                  <a:cubicBezTo>
                    <a:pt x="129" y="454"/>
                    <a:pt x="161" y="499"/>
                    <a:pt x="186" y="452"/>
                  </a:cubicBezTo>
                  <a:cubicBezTo>
                    <a:pt x="171" y="443"/>
                    <a:pt x="131" y="411"/>
                    <a:pt x="86" y="301"/>
                  </a:cubicBezTo>
                  <a:cubicBezTo>
                    <a:pt x="30" y="161"/>
                    <a:pt x="41" y="53"/>
                    <a:pt x="56" y="1"/>
                  </a:cubicBezTo>
                  <a:cubicBezTo>
                    <a:pt x="56" y="1"/>
                    <a:pt x="45" y="0"/>
                    <a:pt x="28" y="0"/>
                  </a:cubicBezTo>
                  <a:close/>
                </a:path>
              </a:pathLst>
            </a:custGeom>
            <a:solidFill>
              <a:srgbClr val="E555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2" name="iśļíḍe">
              <a:extLst>
                <a:ext uri="{FF2B5EF4-FFF2-40B4-BE49-F238E27FC236}">
                  <a16:creationId xmlns:a16="http://schemas.microsoft.com/office/drawing/2014/main" id="{8CB864D3-E25A-4923-9D6E-4A2C3722F986}"/>
                </a:ext>
              </a:extLst>
            </p:cNvPr>
            <p:cNvSpPr/>
            <p:nvPr/>
          </p:nvSpPr>
          <p:spPr bwMode="auto">
            <a:xfrm>
              <a:off x="4473576" y="3727450"/>
              <a:ext cx="1292225" cy="774700"/>
            </a:xfrm>
            <a:custGeom>
              <a:avLst/>
              <a:gdLst>
                <a:gd name="T0" fmla="*/ 29 w 676"/>
                <a:gd name="T1" fmla="*/ 7 h 406"/>
                <a:gd name="T2" fmla="*/ 0 w 676"/>
                <a:gd name="T3" fmla="*/ 143 h 406"/>
                <a:gd name="T4" fmla="*/ 97 w 676"/>
                <a:gd name="T5" fmla="*/ 138 h 406"/>
                <a:gd name="T6" fmla="*/ 209 w 676"/>
                <a:gd name="T7" fmla="*/ 233 h 406"/>
                <a:gd name="T8" fmla="*/ 336 w 676"/>
                <a:gd name="T9" fmla="*/ 322 h 406"/>
                <a:gd name="T10" fmla="*/ 471 w 676"/>
                <a:gd name="T11" fmla="*/ 264 h 406"/>
                <a:gd name="T12" fmla="*/ 584 w 676"/>
                <a:gd name="T13" fmla="*/ 380 h 406"/>
                <a:gd name="T14" fmla="*/ 673 w 676"/>
                <a:gd name="T15" fmla="*/ 397 h 406"/>
                <a:gd name="T16" fmla="*/ 651 w 676"/>
                <a:gd name="T17" fmla="*/ 208 h 406"/>
                <a:gd name="T18" fmla="*/ 488 w 676"/>
                <a:gd name="T19" fmla="*/ 132 h 406"/>
                <a:gd name="T20" fmla="*/ 305 w 676"/>
                <a:gd name="T21" fmla="*/ 85 h 406"/>
                <a:gd name="T22" fmla="*/ 186 w 676"/>
                <a:gd name="T23" fmla="*/ 19 h 406"/>
                <a:gd name="T24" fmla="*/ 29 w 676"/>
                <a:gd name="T25" fmla="*/ 7 h 4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76" h="406">
                  <a:moveTo>
                    <a:pt x="29" y="7"/>
                  </a:moveTo>
                  <a:cubicBezTo>
                    <a:pt x="11" y="45"/>
                    <a:pt x="2" y="93"/>
                    <a:pt x="0" y="143"/>
                  </a:cubicBezTo>
                  <a:cubicBezTo>
                    <a:pt x="47" y="101"/>
                    <a:pt x="77" y="61"/>
                    <a:pt x="97" y="138"/>
                  </a:cubicBezTo>
                  <a:cubicBezTo>
                    <a:pt x="123" y="234"/>
                    <a:pt x="119" y="285"/>
                    <a:pt x="209" y="233"/>
                  </a:cubicBezTo>
                  <a:cubicBezTo>
                    <a:pt x="299" y="181"/>
                    <a:pt x="289" y="244"/>
                    <a:pt x="336" y="322"/>
                  </a:cubicBezTo>
                  <a:cubicBezTo>
                    <a:pt x="383" y="401"/>
                    <a:pt x="438" y="319"/>
                    <a:pt x="471" y="264"/>
                  </a:cubicBezTo>
                  <a:cubicBezTo>
                    <a:pt x="504" y="209"/>
                    <a:pt x="495" y="310"/>
                    <a:pt x="584" y="380"/>
                  </a:cubicBezTo>
                  <a:cubicBezTo>
                    <a:pt x="614" y="404"/>
                    <a:pt x="645" y="406"/>
                    <a:pt x="673" y="397"/>
                  </a:cubicBezTo>
                  <a:cubicBezTo>
                    <a:pt x="676" y="339"/>
                    <a:pt x="669" y="223"/>
                    <a:pt x="651" y="208"/>
                  </a:cubicBezTo>
                  <a:cubicBezTo>
                    <a:pt x="632" y="192"/>
                    <a:pt x="572" y="154"/>
                    <a:pt x="488" y="132"/>
                  </a:cubicBezTo>
                  <a:cubicBezTo>
                    <a:pt x="403" y="110"/>
                    <a:pt x="368" y="110"/>
                    <a:pt x="305" y="85"/>
                  </a:cubicBezTo>
                  <a:cubicBezTo>
                    <a:pt x="243" y="60"/>
                    <a:pt x="233" y="38"/>
                    <a:pt x="186" y="19"/>
                  </a:cubicBezTo>
                  <a:cubicBezTo>
                    <a:pt x="139" y="0"/>
                    <a:pt x="29" y="7"/>
                    <a:pt x="29" y="7"/>
                  </a:cubicBezTo>
                  <a:close/>
                </a:path>
              </a:pathLst>
            </a:custGeom>
            <a:solidFill>
              <a:srgbClr val="C31F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" name="iṡḻiḓe">
              <a:extLst>
                <a:ext uri="{FF2B5EF4-FFF2-40B4-BE49-F238E27FC236}">
                  <a16:creationId xmlns:a16="http://schemas.microsoft.com/office/drawing/2014/main" id="{516BB51D-8C4A-479B-B8D6-7936392F2D6F}"/>
                </a:ext>
              </a:extLst>
            </p:cNvPr>
            <p:cNvSpPr/>
            <p:nvPr/>
          </p:nvSpPr>
          <p:spPr bwMode="auto">
            <a:xfrm>
              <a:off x="4473576" y="3841750"/>
              <a:ext cx="74613" cy="158750"/>
            </a:xfrm>
            <a:custGeom>
              <a:avLst/>
              <a:gdLst>
                <a:gd name="T0" fmla="*/ 0 w 39"/>
                <a:gd name="T1" fmla="*/ 83 h 83"/>
                <a:gd name="T2" fmla="*/ 29 w 39"/>
                <a:gd name="T3" fmla="*/ 57 h 83"/>
                <a:gd name="T4" fmla="*/ 39 w 39"/>
                <a:gd name="T5" fmla="*/ 1 h 83"/>
                <a:gd name="T6" fmla="*/ 11 w 39"/>
                <a:gd name="T7" fmla="*/ 0 h 83"/>
                <a:gd name="T8" fmla="*/ 0 w 39"/>
                <a:gd name="T9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83">
                  <a:moveTo>
                    <a:pt x="0" y="83"/>
                  </a:moveTo>
                  <a:cubicBezTo>
                    <a:pt x="10" y="74"/>
                    <a:pt x="20" y="65"/>
                    <a:pt x="29" y="57"/>
                  </a:cubicBezTo>
                  <a:cubicBezTo>
                    <a:pt x="31" y="34"/>
                    <a:pt x="35" y="15"/>
                    <a:pt x="39" y="1"/>
                  </a:cubicBezTo>
                  <a:cubicBezTo>
                    <a:pt x="39" y="1"/>
                    <a:pt x="28" y="0"/>
                    <a:pt x="11" y="0"/>
                  </a:cubicBezTo>
                  <a:cubicBezTo>
                    <a:pt x="5" y="26"/>
                    <a:pt x="1" y="54"/>
                    <a:pt x="0" y="83"/>
                  </a:cubicBezTo>
                  <a:close/>
                </a:path>
              </a:pathLst>
            </a:custGeom>
            <a:solidFill>
              <a:srgbClr val="E555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4" name="îṧḷíḑe">
              <a:extLst>
                <a:ext uri="{FF2B5EF4-FFF2-40B4-BE49-F238E27FC236}">
                  <a16:creationId xmlns:a16="http://schemas.microsoft.com/office/drawing/2014/main" id="{AA6270F2-EBC9-4190-B6EF-03578013E617}"/>
                </a:ext>
              </a:extLst>
            </p:cNvPr>
            <p:cNvSpPr/>
            <p:nvPr/>
          </p:nvSpPr>
          <p:spPr bwMode="auto">
            <a:xfrm>
              <a:off x="5575301" y="4078288"/>
              <a:ext cx="190500" cy="622300"/>
            </a:xfrm>
            <a:custGeom>
              <a:avLst/>
              <a:gdLst>
                <a:gd name="T0" fmla="*/ 7 w 100"/>
                <a:gd name="T1" fmla="*/ 315 h 326"/>
                <a:gd name="T2" fmla="*/ 97 w 100"/>
                <a:gd name="T3" fmla="*/ 218 h 326"/>
                <a:gd name="T4" fmla="*/ 75 w 100"/>
                <a:gd name="T5" fmla="*/ 24 h 326"/>
                <a:gd name="T6" fmla="*/ 39 w 100"/>
                <a:gd name="T7" fmla="*/ 0 h 326"/>
                <a:gd name="T8" fmla="*/ 7 w 100"/>
                <a:gd name="T9" fmla="*/ 315 h 3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0" h="326">
                  <a:moveTo>
                    <a:pt x="7" y="315"/>
                  </a:moveTo>
                  <a:cubicBezTo>
                    <a:pt x="48" y="326"/>
                    <a:pt x="94" y="265"/>
                    <a:pt x="97" y="218"/>
                  </a:cubicBezTo>
                  <a:cubicBezTo>
                    <a:pt x="100" y="162"/>
                    <a:pt x="94" y="39"/>
                    <a:pt x="75" y="24"/>
                  </a:cubicBezTo>
                  <a:cubicBezTo>
                    <a:pt x="68" y="18"/>
                    <a:pt x="56" y="9"/>
                    <a:pt x="39" y="0"/>
                  </a:cubicBezTo>
                  <a:cubicBezTo>
                    <a:pt x="22" y="66"/>
                    <a:pt x="0" y="143"/>
                    <a:pt x="7" y="315"/>
                  </a:cubicBezTo>
                  <a:close/>
                </a:path>
              </a:pathLst>
            </a:custGeom>
            <a:solidFill>
              <a:srgbClr val="C31F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5" name="ïšľiďê">
              <a:extLst>
                <a:ext uri="{FF2B5EF4-FFF2-40B4-BE49-F238E27FC236}">
                  <a16:creationId xmlns:a16="http://schemas.microsoft.com/office/drawing/2014/main" id="{69F5D816-68BE-4FB5-AC38-2566D94580A0}"/>
                </a:ext>
              </a:extLst>
            </p:cNvPr>
            <p:cNvSpPr/>
            <p:nvPr/>
          </p:nvSpPr>
          <p:spPr bwMode="auto">
            <a:xfrm>
              <a:off x="4637088" y="4291013"/>
              <a:ext cx="1123950" cy="379413"/>
            </a:xfrm>
            <a:custGeom>
              <a:avLst/>
              <a:gdLst>
                <a:gd name="T0" fmla="*/ 0 w 588"/>
                <a:gd name="T1" fmla="*/ 173 h 199"/>
                <a:gd name="T2" fmla="*/ 18 w 588"/>
                <a:gd name="T3" fmla="*/ 199 h 199"/>
                <a:gd name="T4" fmla="*/ 18 w 588"/>
                <a:gd name="T5" fmla="*/ 199 h 199"/>
                <a:gd name="T6" fmla="*/ 90 w 588"/>
                <a:gd name="T7" fmla="*/ 108 h 199"/>
                <a:gd name="T8" fmla="*/ 150 w 588"/>
                <a:gd name="T9" fmla="*/ 55 h 199"/>
                <a:gd name="T10" fmla="*/ 192 w 588"/>
                <a:gd name="T11" fmla="*/ 98 h 199"/>
                <a:gd name="T12" fmla="*/ 209 w 588"/>
                <a:gd name="T13" fmla="*/ 118 h 199"/>
                <a:gd name="T14" fmla="*/ 278 w 588"/>
                <a:gd name="T15" fmla="*/ 135 h 199"/>
                <a:gd name="T16" fmla="*/ 313 w 588"/>
                <a:gd name="T17" fmla="*/ 82 h 199"/>
                <a:gd name="T18" fmla="*/ 327 w 588"/>
                <a:gd name="T19" fmla="*/ 55 h 199"/>
                <a:gd name="T20" fmla="*/ 363 w 588"/>
                <a:gd name="T21" fmla="*/ 37 h 199"/>
                <a:gd name="T22" fmla="*/ 390 w 588"/>
                <a:gd name="T23" fmla="*/ 55 h 199"/>
                <a:gd name="T24" fmla="*/ 450 w 588"/>
                <a:gd name="T25" fmla="*/ 93 h 199"/>
                <a:gd name="T26" fmla="*/ 487 w 588"/>
                <a:gd name="T27" fmla="*/ 112 h 199"/>
                <a:gd name="T28" fmla="*/ 577 w 588"/>
                <a:gd name="T29" fmla="*/ 125 h 199"/>
                <a:gd name="T30" fmla="*/ 586 w 588"/>
                <a:gd name="T31" fmla="*/ 122 h 199"/>
                <a:gd name="T32" fmla="*/ 588 w 588"/>
                <a:gd name="T33" fmla="*/ 107 h 199"/>
                <a:gd name="T34" fmla="*/ 588 w 588"/>
                <a:gd name="T35" fmla="*/ 96 h 199"/>
                <a:gd name="T36" fmla="*/ 571 w 588"/>
                <a:gd name="T37" fmla="*/ 103 h 199"/>
                <a:gd name="T38" fmla="*/ 496 w 588"/>
                <a:gd name="T39" fmla="*/ 92 h 199"/>
                <a:gd name="T40" fmla="*/ 462 w 588"/>
                <a:gd name="T41" fmla="*/ 74 h 199"/>
                <a:gd name="T42" fmla="*/ 402 w 588"/>
                <a:gd name="T43" fmla="*/ 36 h 199"/>
                <a:gd name="T44" fmla="*/ 374 w 588"/>
                <a:gd name="T45" fmla="*/ 18 h 199"/>
                <a:gd name="T46" fmla="*/ 308 w 588"/>
                <a:gd name="T47" fmla="*/ 44 h 199"/>
                <a:gd name="T48" fmla="*/ 293 w 588"/>
                <a:gd name="T49" fmla="*/ 72 h 199"/>
                <a:gd name="T50" fmla="*/ 264 w 588"/>
                <a:gd name="T51" fmla="*/ 118 h 199"/>
                <a:gd name="T52" fmla="*/ 226 w 588"/>
                <a:gd name="T53" fmla="*/ 103 h 199"/>
                <a:gd name="T54" fmla="*/ 209 w 588"/>
                <a:gd name="T55" fmla="*/ 84 h 199"/>
                <a:gd name="T56" fmla="*/ 160 w 588"/>
                <a:gd name="T57" fmla="*/ 36 h 199"/>
                <a:gd name="T58" fmla="*/ 71 w 588"/>
                <a:gd name="T59" fmla="*/ 98 h 199"/>
                <a:gd name="T60" fmla="*/ 15 w 588"/>
                <a:gd name="T61" fmla="*/ 177 h 199"/>
                <a:gd name="T62" fmla="*/ 0 w 588"/>
                <a:gd name="T63" fmla="*/ 173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588" h="199">
                  <a:moveTo>
                    <a:pt x="0" y="173"/>
                  </a:moveTo>
                  <a:cubicBezTo>
                    <a:pt x="6" y="182"/>
                    <a:pt x="12" y="191"/>
                    <a:pt x="18" y="199"/>
                  </a:cubicBezTo>
                  <a:cubicBezTo>
                    <a:pt x="18" y="199"/>
                    <a:pt x="18" y="199"/>
                    <a:pt x="18" y="199"/>
                  </a:cubicBezTo>
                  <a:cubicBezTo>
                    <a:pt x="44" y="195"/>
                    <a:pt x="60" y="165"/>
                    <a:pt x="90" y="108"/>
                  </a:cubicBezTo>
                  <a:cubicBezTo>
                    <a:pt x="117" y="58"/>
                    <a:pt x="134" y="47"/>
                    <a:pt x="150" y="55"/>
                  </a:cubicBezTo>
                  <a:cubicBezTo>
                    <a:pt x="162" y="62"/>
                    <a:pt x="176" y="78"/>
                    <a:pt x="192" y="98"/>
                  </a:cubicBezTo>
                  <a:cubicBezTo>
                    <a:pt x="197" y="104"/>
                    <a:pt x="202" y="110"/>
                    <a:pt x="209" y="118"/>
                  </a:cubicBezTo>
                  <a:cubicBezTo>
                    <a:pt x="238" y="151"/>
                    <a:pt x="259" y="152"/>
                    <a:pt x="278" y="135"/>
                  </a:cubicBezTo>
                  <a:cubicBezTo>
                    <a:pt x="292" y="124"/>
                    <a:pt x="302" y="104"/>
                    <a:pt x="313" y="82"/>
                  </a:cubicBezTo>
                  <a:cubicBezTo>
                    <a:pt x="317" y="73"/>
                    <a:pt x="322" y="64"/>
                    <a:pt x="327" y="55"/>
                  </a:cubicBezTo>
                  <a:cubicBezTo>
                    <a:pt x="341" y="31"/>
                    <a:pt x="348" y="28"/>
                    <a:pt x="363" y="37"/>
                  </a:cubicBezTo>
                  <a:cubicBezTo>
                    <a:pt x="371" y="42"/>
                    <a:pt x="379" y="47"/>
                    <a:pt x="390" y="55"/>
                  </a:cubicBezTo>
                  <a:cubicBezTo>
                    <a:pt x="406" y="65"/>
                    <a:pt x="425" y="78"/>
                    <a:pt x="450" y="93"/>
                  </a:cubicBezTo>
                  <a:cubicBezTo>
                    <a:pt x="463" y="101"/>
                    <a:pt x="475" y="107"/>
                    <a:pt x="487" y="112"/>
                  </a:cubicBezTo>
                  <a:cubicBezTo>
                    <a:pt x="525" y="128"/>
                    <a:pt x="554" y="130"/>
                    <a:pt x="577" y="125"/>
                  </a:cubicBezTo>
                  <a:cubicBezTo>
                    <a:pt x="580" y="124"/>
                    <a:pt x="583" y="123"/>
                    <a:pt x="586" y="122"/>
                  </a:cubicBezTo>
                  <a:cubicBezTo>
                    <a:pt x="587" y="117"/>
                    <a:pt x="588" y="112"/>
                    <a:pt x="588" y="107"/>
                  </a:cubicBezTo>
                  <a:cubicBezTo>
                    <a:pt x="588" y="104"/>
                    <a:pt x="588" y="100"/>
                    <a:pt x="588" y="96"/>
                  </a:cubicBezTo>
                  <a:cubicBezTo>
                    <a:pt x="584" y="99"/>
                    <a:pt x="578" y="101"/>
                    <a:pt x="571" y="103"/>
                  </a:cubicBezTo>
                  <a:cubicBezTo>
                    <a:pt x="553" y="108"/>
                    <a:pt x="528" y="106"/>
                    <a:pt x="496" y="92"/>
                  </a:cubicBezTo>
                  <a:cubicBezTo>
                    <a:pt x="485" y="87"/>
                    <a:pt x="474" y="81"/>
                    <a:pt x="462" y="74"/>
                  </a:cubicBezTo>
                  <a:cubicBezTo>
                    <a:pt x="436" y="59"/>
                    <a:pt x="417" y="46"/>
                    <a:pt x="402" y="36"/>
                  </a:cubicBezTo>
                  <a:cubicBezTo>
                    <a:pt x="391" y="28"/>
                    <a:pt x="382" y="22"/>
                    <a:pt x="374" y="18"/>
                  </a:cubicBezTo>
                  <a:cubicBezTo>
                    <a:pt x="343" y="0"/>
                    <a:pt x="330" y="5"/>
                    <a:pt x="308" y="44"/>
                  </a:cubicBezTo>
                  <a:cubicBezTo>
                    <a:pt x="303" y="52"/>
                    <a:pt x="298" y="62"/>
                    <a:pt x="293" y="72"/>
                  </a:cubicBezTo>
                  <a:cubicBezTo>
                    <a:pt x="283" y="92"/>
                    <a:pt x="274" y="110"/>
                    <a:pt x="264" y="118"/>
                  </a:cubicBezTo>
                  <a:cubicBezTo>
                    <a:pt x="255" y="126"/>
                    <a:pt x="244" y="124"/>
                    <a:pt x="226" y="103"/>
                  </a:cubicBezTo>
                  <a:cubicBezTo>
                    <a:pt x="220" y="97"/>
                    <a:pt x="215" y="90"/>
                    <a:pt x="209" y="84"/>
                  </a:cubicBezTo>
                  <a:cubicBezTo>
                    <a:pt x="192" y="63"/>
                    <a:pt x="177" y="44"/>
                    <a:pt x="160" y="36"/>
                  </a:cubicBezTo>
                  <a:cubicBezTo>
                    <a:pt x="132" y="21"/>
                    <a:pt x="105" y="32"/>
                    <a:pt x="71" y="98"/>
                  </a:cubicBezTo>
                  <a:cubicBezTo>
                    <a:pt x="44" y="148"/>
                    <a:pt x="30" y="175"/>
                    <a:pt x="15" y="177"/>
                  </a:cubicBezTo>
                  <a:cubicBezTo>
                    <a:pt x="11" y="177"/>
                    <a:pt x="6" y="176"/>
                    <a:pt x="0" y="173"/>
                  </a:cubicBezTo>
                  <a:close/>
                </a:path>
              </a:pathLst>
            </a:custGeom>
            <a:solidFill>
              <a:srgbClr val="FCB7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6" name="ïş1íḑe">
              <a:extLst>
                <a:ext uri="{FF2B5EF4-FFF2-40B4-BE49-F238E27FC236}">
                  <a16:creationId xmlns:a16="http://schemas.microsoft.com/office/drawing/2014/main" id="{BF896157-E5D9-4D99-92CD-C47F606BCA7F}"/>
                </a:ext>
              </a:extLst>
            </p:cNvPr>
            <p:cNvSpPr/>
            <p:nvPr/>
          </p:nvSpPr>
          <p:spPr bwMode="auto">
            <a:xfrm>
              <a:off x="4637088" y="4602163"/>
              <a:ext cx="88900" cy="68263"/>
            </a:xfrm>
            <a:custGeom>
              <a:avLst/>
              <a:gdLst>
                <a:gd name="T0" fmla="*/ 0 w 47"/>
                <a:gd name="T1" fmla="*/ 10 h 36"/>
                <a:gd name="T2" fmla="*/ 18 w 47"/>
                <a:gd name="T3" fmla="*/ 36 h 36"/>
                <a:gd name="T4" fmla="*/ 18 w 47"/>
                <a:gd name="T5" fmla="*/ 36 h 36"/>
                <a:gd name="T6" fmla="*/ 47 w 47"/>
                <a:gd name="T7" fmla="*/ 18 h 36"/>
                <a:gd name="T8" fmla="*/ 33 w 47"/>
                <a:gd name="T9" fmla="*/ 0 h 36"/>
                <a:gd name="T10" fmla="*/ 15 w 47"/>
                <a:gd name="T11" fmla="*/ 14 h 36"/>
                <a:gd name="T12" fmla="*/ 0 w 47"/>
                <a:gd name="T13" fmla="*/ 1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7" h="36">
                  <a:moveTo>
                    <a:pt x="0" y="10"/>
                  </a:moveTo>
                  <a:cubicBezTo>
                    <a:pt x="6" y="19"/>
                    <a:pt x="12" y="28"/>
                    <a:pt x="18" y="36"/>
                  </a:cubicBezTo>
                  <a:cubicBezTo>
                    <a:pt x="18" y="36"/>
                    <a:pt x="18" y="36"/>
                    <a:pt x="18" y="36"/>
                  </a:cubicBezTo>
                  <a:cubicBezTo>
                    <a:pt x="28" y="34"/>
                    <a:pt x="37" y="29"/>
                    <a:pt x="47" y="18"/>
                  </a:cubicBezTo>
                  <a:cubicBezTo>
                    <a:pt x="42" y="13"/>
                    <a:pt x="38" y="7"/>
                    <a:pt x="33" y="0"/>
                  </a:cubicBezTo>
                  <a:cubicBezTo>
                    <a:pt x="27" y="8"/>
                    <a:pt x="21" y="13"/>
                    <a:pt x="15" y="14"/>
                  </a:cubicBezTo>
                  <a:cubicBezTo>
                    <a:pt x="11" y="14"/>
                    <a:pt x="6" y="13"/>
                    <a:pt x="0" y="10"/>
                  </a:cubicBezTo>
                  <a:close/>
                </a:path>
              </a:pathLst>
            </a:custGeom>
            <a:solidFill>
              <a:srgbClr val="FFDC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7" name="iślîḓe">
              <a:extLst>
                <a:ext uri="{FF2B5EF4-FFF2-40B4-BE49-F238E27FC236}">
                  <a16:creationId xmlns:a16="http://schemas.microsoft.com/office/drawing/2014/main" id="{978A1580-480D-4795-BD11-BDF114C94DCF}"/>
                </a:ext>
              </a:extLst>
            </p:cNvPr>
            <p:cNvSpPr/>
            <p:nvPr/>
          </p:nvSpPr>
          <p:spPr bwMode="auto">
            <a:xfrm>
              <a:off x="5210176" y="4297363"/>
              <a:ext cx="550863" cy="201613"/>
            </a:xfrm>
            <a:custGeom>
              <a:avLst/>
              <a:gdLst>
                <a:gd name="T0" fmla="*/ 288 w 288"/>
                <a:gd name="T1" fmla="*/ 99 h 106"/>
                <a:gd name="T2" fmla="*/ 288 w 288"/>
                <a:gd name="T3" fmla="*/ 93 h 106"/>
                <a:gd name="T4" fmla="*/ 271 w 288"/>
                <a:gd name="T5" fmla="*/ 100 h 106"/>
                <a:gd name="T6" fmla="*/ 234 w 288"/>
                <a:gd name="T7" fmla="*/ 101 h 106"/>
                <a:gd name="T8" fmla="*/ 288 w 288"/>
                <a:gd name="T9" fmla="*/ 99 h 106"/>
                <a:gd name="T10" fmla="*/ 59 w 288"/>
                <a:gd name="T11" fmla="*/ 8 h 106"/>
                <a:gd name="T12" fmla="*/ 8 w 288"/>
                <a:gd name="T13" fmla="*/ 41 h 106"/>
                <a:gd name="T14" fmla="*/ 0 w 288"/>
                <a:gd name="T15" fmla="*/ 56 h 106"/>
                <a:gd name="T16" fmla="*/ 59 w 288"/>
                <a:gd name="T17" fmla="*/ 8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88" h="106">
                  <a:moveTo>
                    <a:pt x="288" y="99"/>
                  </a:moveTo>
                  <a:cubicBezTo>
                    <a:pt x="288" y="97"/>
                    <a:pt x="288" y="95"/>
                    <a:pt x="288" y="93"/>
                  </a:cubicBezTo>
                  <a:cubicBezTo>
                    <a:pt x="284" y="96"/>
                    <a:pt x="278" y="98"/>
                    <a:pt x="271" y="100"/>
                  </a:cubicBezTo>
                  <a:cubicBezTo>
                    <a:pt x="261" y="103"/>
                    <a:pt x="248" y="103"/>
                    <a:pt x="234" y="101"/>
                  </a:cubicBezTo>
                  <a:cubicBezTo>
                    <a:pt x="252" y="106"/>
                    <a:pt x="271" y="105"/>
                    <a:pt x="288" y="99"/>
                  </a:cubicBezTo>
                  <a:close/>
                  <a:moveTo>
                    <a:pt x="59" y="8"/>
                  </a:moveTo>
                  <a:cubicBezTo>
                    <a:pt x="38" y="0"/>
                    <a:pt x="26" y="9"/>
                    <a:pt x="8" y="41"/>
                  </a:cubicBezTo>
                  <a:cubicBezTo>
                    <a:pt x="5" y="46"/>
                    <a:pt x="3" y="51"/>
                    <a:pt x="0" y="56"/>
                  </a:cubicBezTo>
                  <a:cubicBezTo>
                    <a:pt x="21" y="53"/>
                    <a:pt x="41" y="32"/>
                    <a:pt x="59" y="8"/>
                  </a:cubicBezTo>
                  <a:close/>
                </a:path>
              </a:pathLst>
            </a:custGeom>
            <a:solidFill>
              <a:srgbClr val="DD9A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8" name="iṩ1iḑe">
              <a:extLst>
                <a:ext uri="{FF2B5EF4-FFF2-40B4-BE49-F238E27FC236}">
                  <a16:creationId xmlns:a16="http://schemas.microsoft.com/office/drawing/2014/main" id="{E4C4753B-1DB9-455E-8F1E-780A65C82009}"/>
                </a:ext>
              </a:extLst>
            </p:cNvPr>
            <p:cNvSpPr/>
            <p:nvPr/>
          </p:nvSpPr>
          <p:spPr bwMode="auto">
            <a:xfrm>
              <a:off x="5586413" y="4468813"/>
              <a:ext cx="174625" cy="69850"/>
            </a:xfrm>
            <a:custGeom>
              <a:avLst/>
              <a:gdLst>
                <a:gd name="T0" fmla="*/ 0 w 91"/>
                <a:gd name="T1" fmla="*/ 23 h 37"/>
                <a:gd name="T2" fmla="*/ 80 w 91"/>
                <a:gd name="T3" fmla="*/ 32 h 37"/>
                <a:gd name="T4" fmla="*/ 89 w 91"/>
                <a:gd name="T5" fmla="*/ 29 h 37"/>
                <a:gd name="T6" fmla="*/ 91 w 91"/>
                <a:gd name="T7" fmla="*/ 14 h 37"/>
                <a:gd name="T8" fmla="*/ 91 w 91"/>
                <a:gd name="T9" fmla="*/ 3 h 37"/>
                <a:gd name="T10" fmla="*/ 74 w 91"/>
                <a:gd name="T11" fmla="*/ 10 h 37"/>
                <a:gd name="T12" fmla="*/ 1 w 91"/>
                <a:gd name="T13" fmla="*/ 0 h 37"/>
                <a:gd name="T14" fmla="*/ 0 w 91"/>
                <a:gd name="T15" fmla="*/ 23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1" h="37">
                  <a:moveTo>
                    <a:pt x="0" y="23"/>
                  </a:moveTo>
                  <a:cubicBezTo>
                    <a:pt x="33" y="36"/>
                    <a:pt x="59" y="37"/>
                    <a:pt x="80" y="32"/>
                  </a:cubicBezTo>
                  <a:cubicBezTo>
                    <a:pt x="83" y="31"/>
                    <a:pt x="86" y="30"/>
                    <a:pt x="89" y="29"/>
                  </a:cubicBezTo>
                  <a:cubicBezTo>
                    <a:pt x="90" y="24"/>
                    <a:pt x="91" y="19"/>
                    <a:pt x="91" y="14"/>
                  </a:cubicBezTo>
                  <a:cubicBezTo>
                    <a:pt x="91" y="11"/>
                    <a:pt x="91" y="7"/>
                    <a:pt x="91" y="3"/>
                  </a:cubicBezTo>
                  <a:cubicBezTo>
                    <a:pt x="87" y="6"/>
                    <a:pt x="81" y="8"/>
                    <a:pt x="74" y="10"/>
                  </a:cubicBezTo>
                  <a:cubicBezTo>
                    <a:pt x="56" y="14"/>
                    <a:pt x="32" y="13"/>
                    <a:pt x="1" y="0"/>
                  </a:cubicBezTo>
                  <a:cubicBezTo>
                    <a:pt x="0" y="7"/>
                    <a:pt x="0" y="15"/>
                    <a:pt x="0" y="23"/>
                  </a:cubicBezTo>
                  <a:close/>
                </a:path>
              </a:pathLst>
            </a:custGeom>
            <a:solidFill>
              <a:srgbClr val="DD9A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9" name="íSľíḋe">
              <a:extLst>
                <a:ext uri="{FF2B5EF4-FFF2-40B4-BE49-F238E27FC236}">
                  <a16:creationId xmlns:a16="http://schemas.microsoft.com/office/drawing/2014/main" id="{D2AC8F32-D328-490C-9936-084CC094F23E}"/>
                </a:ext>
              </a:extLst>
            </p:cNvPr>
            <p:cNvSpPr/>
            <p:nvPr/>
          </p:nvSpPr>
          <p:spPr bwMode="auto">
            <a:xfrm>
              <a:off x="4330701" y="2990850"/>
              <a:ext cx="1514475" cy="1457325"/>
            </a:xfrm>
            <a:custGeom>
              <a:avLst/>
              <a:gdLst>
                <a:gd name="T0" fmla="*/ 73 w 792"/>
                <a:gd name="T1" fmla="*/ 122 h 763"/>
                <a:gd name="T2" fmla="*/ 19 w 792"/>
                <a:gd name="T3" fmla="*/ 446 h 763"/>
                <a:gd name="T4" fmla="*/ 176 w 792"/>
                <a:gd name="T5" fmla="*/ 427 h 763"/>
                <a:gd name="T6" fmla="*/ 258 w 792"/>
                <a:gd name="T7" fmla="*/ 594 h 763"/>
                <a:gd name="T8" fmla="*/ 396 w 792"/>
                <a:gd name="T9" fmla="*/ 625 h 763"/>
                <a:gd name="T10" fmla="*/ 525 w 792"/>
                <a:gd name="T11" fmla="*/ 584 h 763"/>
                <a:gd name="T12" fmla="*/ 581 w 792"/>
                <a:gd name="T13" fmla="*/ 588 h 763"/>
                <a:gd name="T14" fmla="*/ 735 w 792"/>
                <a:gd name="T15" fmla="*/ 569 h 763"/>
                <a:gd name="T16" fmla="*/ 748 w 792"/>
                <a:gd name="T17" fmla="*/ 236 h 763"/>
                <a:gd name="T18" fmla="*/ 481 w 792"/>
                <a:gd name="T19" fmla="*/ 154 h 763"/>
                <a:gd name="T20" fmla="*/ 73 w 792"/>
                <a:gd name="T21" fmla="*/ 122 h 7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92" h="763">
                  <a:moveTo>
                    <a:pt x="73" y="122"/>
                  </a:moveTo>
                  <a:cubicBezTo>
                    <a:pt x="32" y="204"/>
                    <a:pt x="0" y="358"/>
                    <a:pt x="19" y="446"/>
                  </a:cubicBezTo>
                  <a:cubicBezTo>
                    <a:pt x="38" y="534"/>
                    <a:pt x="129" y="427"/>
                    <a:pt x="176" y="427"/>
                  </a:cubicBezTo>
                  <a:cubicBezTo>
                    <a:pt x="223" y="427"/>
                    <a:pt x="161" y="631"/>
                    <a:pt x="258" y="594"/>
                  </a:cubicBezTo>
                  <a:cubicBezTo>
                    <a:pt x="355" y="556"/>
                    <a:pt x="346" y="487"/>
                    <a:pt x="396" y="625"/>
                  </a:cubicBezTo>
                  <a:cubicBezTo>
                    <a:pt x="446" y="763"/>
                    <a:pt x="465" y="644"/>
                    <a:pt x="525" y="584"/>
                  </a:cubicBezTo>
                  <a:cubicBezTo>
                    <a:pt x="561" y="548"/>
                    <a:pt x="568" y="562"/>
                    <a:pt x="581" y="588"/>
                  </a:cubicBezTo>
                  <a:cubicBezTo>
                    <a:pt x="644" y="729"/>
                    <a:pt x="689" y="725"/>
                    <a:pt x="735" y="569"/>
                  </a:cubicBezTo>
                  <a:cubicBezTo>
                    <a:pt x="792" y="380"/>
                    <a:pt x="773" y="258"/>
                    <a:pt x="748" y="236"/>
                  </a:cubicBezTo>
                  <a:cubicBezTo>
                    <a:pt x="723" y="214"/>
                    <a:pt x="500" y="163"/>
                    <a:pt x="481" y="154"/>
                  </a:cubicBezTo>
                  <a:cubicBezTo>
                    <a:pt x="462" y="144"/>
                    <a:pt x="267" y="0"/>
                    <a:pt x="73" y="122"/>
                  </a:cubicBezTo>
                  <a:close/>
                </a:path>
              </a:pathLst>
            </a:custGeom>
            <a:solidFill>
              <a:srgbClr val="FCB7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0" name="iṡ1ïḑê">
              <a:extLst>
                <a:ext uri="{FF2B5EF4-FFF2-40B4-BE49-F238E27FC236}">
                  <a16:creationId xmlns:a16="http://schemas.microsoft.com/office/drawing/2014/main" id="{C4268F98-BE86-48C1-B0DB-7F9D9DFC55D5}"/>
                </a:ext>
              </a:extLst>
            </p:cNvPr>
            <p:cNvSpPr/>
            <p:nvPr/>
          </p:nvSpPr>
          <p:spPr bwMode="auto">
            <a:xfrm>
              <a:off x="4332288" y="3233738"/>
              <a:ext cx="173038" cy="679450"/>
            </a:xfrm>
            <a:custGeom>
              <a:avLst/>
              <a:gdLst>
                <a:gd name="T0" fmla="*/ 69 w 90"/>
                <a:gd name="T1" fmla="*/ 0 h 356"/>
                <a:gd name="T2" fmla="*/ 18 w 90"/>
                <a:gd name="T3" fmla="*/ 319 h 356"/>
                <a:gd name="T4" fmla="*/ 58 w 90"/>
                <a:gd name="T5" fmla="*/ 353 h 356"/>
                <a:gd name="T6" fmla="*/ 36 w 90"/>
                <a:gd name="T7" fmla="*/ 246 h 356"/>
                <a:gd name="T8" fmla="*/ 90 w 90"/>
                <a:gd name="T9" fmla="*/ 12 h 356"/>
                <a:gd name="T10" fmla="*/ 69 w 90"/>
                <a:gd name="T11" fmla="*/ 0 h 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0" h="356">
                  <a:moveTo>
                    <a:pt x="69" y="0"/>
                  </a:moveTo>
                  <a:cubicBezTo>
                    <a:pt x="30" y="83"/>
                    <a:pt x="0" y="233"/>
                    <a:pt x="18" y="319"/>
                  </a:cubicBezTo>
                  <a:cubicBezTo>
                    <a:pt x="25" y="349"/>
                    <a:pt x="39" y="356"/>
                    <a:pt x="58" y="353"/>
                  </a:cubicBezTo>
                  <a:cubicBezTo>
                    <a:pt x="50" y="337"/>
                    <a:pt x="36" y="303"/>
                    <a:pt x="36" y="246"/>
                  </a:cubicBezTo>
                  <a:cubicBezTo>
                    <a:pt x="36" y="163"/>
                    <a:pt x="65" y="75"/>
                    <a:pt x="90" y="12"/>
                  </a:cubicBezTo>
                  <a:cubicBezTo>
                    <a:pt x="90" y="12"/>
                    <a:pt x="81" y="6"/>
                    <a:pt x="69" y="0"/>
                  </a:cubicBezTo>
                  <a:close/>
                </a:path>
              </a:pathLst>
            </a:custGeom>
            <a:solidFill>
              <a:srgbClr val="FFDC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1" name="îşľîḑè">
              <a:extLst>
                <a:ext uri="{FF2B5EF4-FFF2-40B4-BE49-F238E27FC236}">
                  <a16:creationId xmlns:a16="http://schemas.microsoft.com/office/drawing/2014/main" id="{D522F81B-4E54-4615-A370-3918FEA7C494}"/>
                </a:ext>
              </a:extLst>
            </p:cNvPr>
            <p:cNvSpPr/>
            <p:nvPr/>
          </p:nvSpPr>
          <p:spPr bwMode="auto">
            <a:xfrm>
              <a:off x="5227638" y="3271838"/>
              <a:ext cx="582613" cy="1036638"/>
            </a:xfrm>
            <a:custGeom>
              <a:avLst/>
              <a:gdLst>
                <a:gd name="T0" fmla="*/ 196 w 305"/>
                <a:gd name="T1" fmla="*/ 543 h 543"/>
                <a:gd name="T2" fmla="*/ 266 w 305"/>
                <a:gd name="T3" fmla="*/ 422 h 543"/>
                <a:gd name="T4" fmla="*/ 303 w 305"/>
                <a:gd name="T5" fmla="*/ 184 h 543"/>
                <a:gd name="T6" fmla="*/ 238 w 305"/>
                <a:gd name="T7" fmla="*/ 84 h 543"/>
                <a:gd name="T8" fmla="*/ 287 w 305"/>
                <a:gd name="T9" fmla="*/ 100 h 543"/>
                <a:gd name="T10" fmla="*/ 279 w 305"/>
                <a:gd name="T11" fmla="*/ 89 h 543"/>
                <a:gd name="T12" fmla="*/ 12 w 305"/>
                <a:gd name="T13" fmla="*/ 7 h 543"/>
                <a:gd name="T14" fmla="*/ 0 w 305"/>
                <a:gd name="T15" fmla="*/ 0 h 543"/>
                <a:gd name="T16" fmla="*/ 192 w 305"/>
                <a:gd name="T17" fmla="*/ 230 h 543"/>
                <a:gd name="T18" fmla="*/ 238 w 305"/>
                <a:gd name="T19" fmla="*/ 332 h 543"/>
                <a:gd name="T20" fmla="*/ 196 w 305"/>
                <a:gd name="T21" fmla="*/ 543 h 5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05" h="543">
                  <a:moveTo>
                    <a:pt x="196" y="543"/>
                  </a:moveTo>
                  <a:cubicBezTo>
                    <a:pt x="221" y="539"/>
                    <a:pt x="243" y="499"/>
                    <a:pt x="266" y="422"/>
                  </a:cubicBezTo>
                  <a:cubicBezTo>
                    <a:pt x="296" y="323"/>
                    <a:pt x="305" y="242"/>
                    <a:pt x="303" y="184"/>
                  </a:cubicBezTo>
                  <a:cubicBezTo>
                    <a:pt x="270" y="133"/>
                    <a:pt x="238" y="84"/>
                    <a:pt x="238" y="84"/>
                  </a:cubicBezTo>
                  <a:cubicBezTo>
                    <a:pt x="238" y="84"/>
                    <a:pt x="259" y="92"/>
                    <a:pt x="287" y="100"/>
                  </a:cubicBezTo>
                  <a:cubicBezTo>
                    <a:pt x="285" y="95"/>
                    <a:pt x="282" y="91"/>
                    <a:pt x="279" y="89"/>
                  </a:cubicBezTo>
                  <a:cubicBezTo>
                    <a:pt x="254" y="67"/>
                    <a:pt x="31" y="16"/>
                    <a:pt x="12" y="7"/>
                  </a:cubicBezTo>
                  <a:cubicBezTo>
                    <a:pt x="10" y="6"/>
                    <a:pt x="6" y="3"/>
                    <a:pt x="0" y="0"/>
                  </a:cubicBezTo>
                  <a:cubicBezTo>
                    <a:pt x="46" y="97"/>
                    <a:pt x="106" y="163"/>
                    <a:pt x="192" y="230"/>
                  </a:cubicBezTo>
                  <a:cubicBezTo>
                    <a:pt x="229" y="258"/>
                    <a:pt x="240" y="298"/>
                    <a:pt x="238" y="332"/>
                  </a:cubicBezTo>
                  <a:cubicBezTo>
                    <a:pt x="233" y="403"/>
                    <a:pt x="209" y="448"/>
                    <a:pt x="196" y="543"/>
                  </a:cubicBezTo>
                  <a:close/>
                </a:path>
              </a:pathLst>
            </a:custGeom>
            <a:solidFill>
              <a:srgbClr val="FCB7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2" name="iṣḷîḋè">
              <a:extLst>
                <a:ext uri="{FF2B5EF4-FFF2-40B4-BE49-F238E27FC236}">
                  <a16:creationId xmlns:a16="http://schemas.microsoft.com/office/drawing/2014/main" id="{70ED0301-C0BD-4012-A6D2-1C7929156AA2}"/>
                </a:ext>
              </a:extLst>
            </p:cNvPr>
            <p:cNvSpPr/>
            <p:nvPr/>
          </p:nvSpPr>
          <p:spPr bwMode="auto">
            <a:xfrm>
              <a:off x="4398963" y="2990850"/>
              <a:ext cx="1441450" cy="1087438"/>
            </a:xfrm>
            <a:custGeom>
              <a:avLst/>
              <a:gdLst>
                <a:gd name="T0" fmla="*/ 37 w 754"/>
                <a:gd name="T1" fmla="*/ 122 h 570"/>
                <a:gd name="T2" fmla="*/ 0 w 754"/>
                <a:gd name="T3" fmla="*/ 226 h 570"/>
                <a:gd name="T4" fmla="*/ 99 w 754"/>
                <a:gd name="T5" fmla="*/ 191 h 570"/>
                <a:gd name="T6" fmla="*/ 96 w 754"/>
                <a:gd name="T7" fmla="*/ 328 h 570"/>
                <a:gd name="T8" fmla="*/ 224 w 754"/>
                <a:gd name="T9" fmla="*/ 292 h 570"/>
                <a:gd name="T10" fmla="*/ 237 w 754"/>
                <a:gd name="T11" fmla="*/ 424 h 570"/>
                <a:gd name="T12" fmla="*/ 330 w 754"/>
                <a:gd name="T13" fmla="*/ 394 h 570"/>
                <a:gd name="T14" fmla="*/ 364 w 754"/>
                <a:gd name="T15" fmla="*/ 480 h 570"/>
                <a:gd name="T16" fmla="*/ 466 w 754"/>
                <a:gd name="T17" fmla="*/ 474 h 570"/>
                <a:gd name="T18" fmla="*/ 592 w 754"/>
                <a:gd name="T19" fmla="*/ 447 h 570"/>
                <a:gd name="T20" fmla="*/ 674 w 754"/>
                <a:gd name="T21" fmla="*/ 531 h 570"/>
                <a:gd name="T22" fmla="*/ 709 w 754"/>
                <a:gd name="T23" fmla="*/ 534 h 570"/>
                <a:gd name="T24" fmla="*/ 712 w 754"/>
                <a:gd name="T25" fmla="*/ 236 h 570"/>
                <a:gd name="T26" fmla="*/ 445 w 754"/>
                <a:gd name="T27" fmla="*/ 154 h 570"/>
                <a:gd name="T28" fmla="*/ 37 w 754"/>
                <a:gd name="T29" fmla="*/ 122 h 5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54" h="570">
                  <a:moveTo>
                    <a:pt x="37" y="122"/>
                  </a:moveTo>
                  <a:cubicBezTo>
                    <a:pt x="23" y="150"/>
                    <a:pt x="10" y="187"/>
                    <a:pt x="0" y="226"/>
                  </a:cubicBezTo>
                  <a:cubicBezTo>
                    <a:pt x="40" y="222"/>
                    <a:pt x="81" y="205"/>
                    <a:pt x="99" y="191"/>
                  </a:cubicBezTo>
                  <a:cubicBezTo>
                    <a:pt x="122" y="173"/>
                    <a:pt x="74" y="300"/>
                    <a:pt x="96" y="328"/>
                  </a:cubicBezTo>
                  <a:cubicBezTo>
                    <a:pt x="118" y="356"/>
                    <a:pt x="223" y="239"/>
                    <a:pt x="224" y="292"/>
                  </a:cubicBezTo>
                  <a:cubicBezTo>
                    <a:pt x="226" y="345"/>
                    <a:pt x="212" y="427"/>
                    <a:pt x="237" y="424"/>
                  </a:cubicBezTo>
                  <a:cubicBezTo>
                    <a:pt x="262" y="421"/>
                    <a:pt x="319" y="358"/>
                    <a:pt x="330" y="394"/>
                  </a:cubicBezTo>
                  <a:cubicBezTo>
                    <a:pt x="341" y="430"/>
                    <a:pt x="316" y="491"/>
                    <a:pt x="364" y="480"/>
                  </a:cubicBezTo>
                  <a:cubicBezTo>
                    <a:pt x="413" y="469"/>
                    <a:pt x="419" y="378"/>
                    <a:pt x="466" y="474"/>
                  </a:cubicBezTo>
                  <a:cubicBezTo>
                    <a:pt x="513" y="570"/>
                    <a:pt x="565" y="479"/>
                    <a:pt x="592" y="447"/>
                  </a:cubicBezTo>
                  <a:cubicBezTo>
                    <a:pt x="619" y="416"/>
                    <a:pt x="642" y="512"/>
                    <a:pt x="674" y="531"/>
                  </a:cubicBezTo>
                  <a:cubicBezTo>
                    <a:pt x="682" y="536"/>
                    <a:pt x="695" y="536"/>
                    <a:pt x="709" y="534"/>
                  </a:cubicBezTo>
                  <a:cubicBezTo>
                    <a:pt x="754" y="365"/>
                    <a:pt x="736" y="256"/>
                    <a:pt x="712" y="236"/>
                  </a:cubicBezTo>
                  <a:cubicBezTo>
                    <a:pt x="687" y="214"/>
                    <a:pt x="464" y="163"/>
                    <a:pt x="445" y="154"/>
                  </a:cubicBezTo>
                  <a:cubicBezTo>
                    <a:pt x="426" y="144"/>
                    <a:pt x="231" y="0"/>
                    <a:pt x="37" y="122"/>
                  </a:cubicBezTo>
                  <a:close/>
                </a:path>
              </a:pathLst>
            </a:custGeom>
            <a:solidFill>
              <a:srgbClr val="DD9A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3" name="ï$1îḋe">
              <a:extLst>
                <a:ext uri="{FF2B5EF4-FFF2-40B4-BE49-F238E27FC236}">
                  <a16:creationId xmlns:a16="http://schemas.microsoft.com/office/drawing/2014/main" id="{80152345-D387-4C06-8F10-7443F2CBA16D}"/>
                </a:ext>
              </a:extLst>
            </p:cNvPr>
            <p:cNvSpPr/>
            <p:nvPr/>
          </p:nvSpPr>
          <p:spPr bwMode="auto">
            <a:xfrm>
              <a:off x="4398963" y="3233738"/>
              <a:ext cx="106363" cy="188913"/>
            </a:xfrm>
            <a:custGeom>
              <a:avLst/>
              <a:gdLst>
                <a:gd name="T0" fmla="*/ 5 w 55"/>
                <a:gd name="T1" fmla="*/ 78 h 99"/>
                <a:gd name="T2" fmla="*/ 5 w 55"/>
                <a:gd name="T3" fmla="*/ 78 h 99"/>
                <a:gd name="T4" fmla="*/ 4 w 55"/>
                <a:gd name="T5" fmla="*/ 83 h 99"/>
                <a:gd name="T6" fmla="*/ 4 w 55"/>
                <a:gd name="T7" fmla="*/ 83 h 99"/>
                <a:gd name="T8" fmla="*/ 3 w 55"/>
                <a:gd name="T9" fmla="*/ 88 h 99"/>
                <a:gd name="T10" fmla="*/ 2 w 55"/>
                <a:gd name="T11" fmla="*/ 88 h 99"/>
                <a:gd name="T12" fmla="*/ 1 w 55"/>
                <a:gd name="T13" fmla="*/ 94 h 99"/>
                <a:gd name="T14" fmla="*/ 1 w 55"/>
                <a:gd name="T15" fmla="*/ 94 h 99"/>
                <a:gd name="T16" fmla="*/ 0 w 55"/>
                <a:gd name="T17" fmla="*/ 99 h 99"/>
                <a:gd name="T18" fmla="*/ 0 w 55"/>
                <a:gd name="T19" fmla="*/ 99 h 99"/>
                <a:gd name="T20" fmla="*/ 26 w 55"/>
                <a:gd name="T21" fmla="*/ 95 h 99"/>
                <a:gd name="T22" fmla="*/ 55 w 55"/>
                <a:gd name="T23" fmla="*/ 12 h 99"/>
                <a:gd name="T24" fmla="*/ 34 w 55"/>
                <a:gd name="T25" fmla="*/ 0 h 99"/>
                <a:gd name="T26" fmla="*/ 5 w 55"/>
                <a:gd name="T27" fmla="*/ 78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5" h="99">
                  <a:moveTo>
                    <a:pt x="5" y="78"/>
                  </a:moveTo>
                  <a:cubicBezTo>
                    <a:pt x="5" y="78"/>
                    <a:pt x="5" y="78"/>
                    <a:pt x="5" y="78"/>
                  </a:cubicBezTo>
                  <a:cubicBezTo>
                    <a:pt x="5" y="80"/>
                    <a:pt x="4" y="81"/>
                    <a:pt x="4" y="83"/>
                  </a:cubicBezTo>
                  <a:cubicBezTo>
                    <a:pt x="4" y="83"/>
                    <a:pt x="4" y="83"/>
                    <a:pt x="4" y="83"/>
                  </a:cubicBezTo>
                  <a:cubicBezTo>
                    <a:pt x="3" y="85"/>
                    <a:pt x="3" y="87"/>
                    <a:pt x="3" y="88"/>
                  </a:cubicBezTo>
                  <a:cubicBezTo>
                    <a:pt x="2" y="88"/>
                    <a:pt x="2" y="88"/>
                    <a:pt x="2" y="88"/>
                  </a:cubicBezTo>
                  <a:cubicBezTo>
                    <a:pt x="2" y="90"/>
                    <a:pt x="2" y="92"/>
                    <a:pt x="1" y="94"/>
                  </a:cubicBezTo>
                  <a:cubicBezTo>
                    <a:pt x="1" y="94"/>
                    <a:pt x="1" y="94"/>
                    <a:pt x="1" y="94"/>
                  </a:cubicBezTo>
                  <a:cubicBezTo>
                    <a:pt x="1" y="95"/>
                    <a:pt x="0" y="97"/>
                    <a:pt x="0" y="99"/>
                  </a:cubicBezTo>
                  <a:cubicBezTo>
                    <a:pt x="0" y="99"/>
                    <a:pt x="0" y="99"/>
                    <a:pt x="0" y="99"/>
                  </a:cubicBezTo>
                  <a:cubicBezTo>
                    <a:pt x="9" y="98"/>
                    <a:pt x="17" y="97"/>
                    <a:pt x="26" y="95"/>
                  </a:cubicBezTo>
                  <a:cubicBezTo>
                    <a:pt x="35" y="64"/>
                    <a:pt x="45" y="36"/>
                    <a:pt x="55" y="12"/>
                  </a:cubicBezTo>
                  <a:cubicBezTo>
                    <a:pt x="55" y="12"/>
                    <a:pt x="46" y="6"/>
                    <a:pt x="34" y="0"/>
                  </a:cubicBezTo>
                  <a:cubicBezTo>
                    <a:pt x="24" y="22"/>
                    <a:pt x="14" y="49"/>
                    <a:pt x="5" y="78"/>
                  </a:cubicBezTo>
                  <a:close/>
                </a:path>
              </a:pathLst>
            </a:custGeom>
            <a:solidFill>
              <a:srgbClr val="FFDC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4" name="iṧliḓê">
              <a:extLst>
                <a:ext uri="{FF2B5EF4-FFF2-40B4-BE49-F238E27FC236}">
                  <a16:creationId xmlns:a16="http://schemas.microsoft.com/office/drawing/2014/main" id="{F3945B09-4EBC-42CB-BD53-39833F01C600}"/>
                </a:ext>
              </a:extLst>
            </p:cNvPr>
            <p:cNvSpPr/>
            <p:nvPr/>
          </p:nvSpPr>
          <p:spPr bwMode="auto">
            <a:xfrm>
              <a:off x="4357688" y="3633788"/>
              <a:ext cx="1362075" cy="614363"/>
            </a:xfrm>
            <a:custGeom>
              <a:avLst/>
              <a:gdLst>
                <a:gd name="T0" fmla="*/ 0 w 713"/>
                <a:gd name="T1" fmla="*/ 51 h 322"/>
                <a:gd name="T2" fmla="*/ 2 w 713"/>
                <a:gd name="T3" fmla="*/ 89 h 322"/>
                <a:gd name="T4" fmla="*/ 83 w 713"/>
                <a:gd name="T5" fmla="*/ 76 h 322"/>
                <a:gd name="T6" fmla="*/ 109 w 713"/>
                <a:gd name="T7" fmla="*/ 61 h 322"/>
                <a:gd name="T8" fmla="*/ 182 w 713"/>
                <a:gd name="T9" fmla="*/ 25 h 322"/>
                <a:gd name="T10" fmla="*/ 209 w 713"/>
                <a:gd name="T11" fmla="*/ 72 h 322"/>
                <a:gd name="T12" fmla="*/ 233 w 713"/>
                <a:gd name="T13" fmla="*/ 164 h 322"/>
                <a:gd name="T14" fmla="*/ 295 w 713"/>
                <a:gd name="T15" fmla="*/ 149 h 322"/>
                <a:gd name="T16" fmla="*/ 346 w 713"/>
                <a:gd name="T17" fmla="*/ 120 h 322"/>
                <a:gd name="T18" fmla="*/ 389 w 713"/>
                <a:gd name="T19" fmla="*/ 189 h 322"/>
                <a:gd name="T20" fmla="*/ 448 w 713"/>
                <a:gd name="T21" fmla="*/ 247 h 322"/>
                <a:gd name="T22" fmla="*/ 487 w 713"/>
                <a:gd name="T23" fmla="*/ 218 h 322"/>
                <a:gd name="T24" fmla="*/ 518 w 713"/>
                <a:gd name="T25" fmla="*/ 192 h 322"/>
                <a:gd name="T26" fmla="*/ 559 w 713"/>
                <a:gd name="T27" fmla="*/ 181 h 322"/>
                <a:gd name="T28" fmla="*/ 594 w 713"/>
                <a:gd name="T29" fmla="*/ 227 h 322"/>
                <a:gd name="T30" fmla="*/ 643 w 713"/>
                <a:gd name="T31" fmla="*/ 305 h 322"/>
                <a:gd name="T32" fmla="*/ 690 w 713"/>
                <a:gd name="T33" fmla="*/ 313 h 322"/>
                <a:gd name="T34" fmla="*/ 713 w 713"/>
                <a:gd name="T35" fmla="*/ 259 h 322"/>
                <a:gd name="T36" fmla="*/ 702 w 713"/>
                <a:gd name="T37" fmla="*/ 273 h 322"/>
                <a:gd name="T38" fmla="*/ 658 w 713"/>
                <a:gd name="T39" fmla="*/ 288 h 322"/>
                <a:gd name="T40" fmla="*/ 614 w 713"/>
                <a:gd name="T41" fmla="*/ 217 h 322"/>
                <a:gd name="T42" fmla="*/ 568 w 713"/>
                <a:gd name="T43" fmla="*/ 160 h 322"/>
                <a:gd name="T44" fmla="*/ 507 w 713"/>
                <a:gd name="T45" fmla="*/ 173 h 322"/>
                <a:gd name="T46" fmla="*/ 472 w 713"/>
                <a:gd name="T47" fmla="*/ 202 h 322"/>
                <a:gd name="T48" fmla="*/ 441 w 713"/>
                <a:gd name="T49" fmla="*/ 226 h 322"/>
                <a:gd name="T50" fmla="*/ 410 w 713"/>
                <a:gd name="T51" fmla="*/ 183 h 322"/>
                <a:gd name="T52" fmla="*/ 350 w 713"/>
                <a:gd name="T53" fmla="*/ 98 h 322"/>
                <a:gd name="T54" fmla="*/ 281 w 713"/>
                <a:gd name="T55" fmla="*/ 132 h 322"/>
                <a:gd name="T56" fmla="*/ 248 w 713"/>
                <a:gd name="T57" fmla="*/ 149 h 322"/>
                <a:gd name="T58" fmla="*/ 231 w 713"/>
                <a:gd name="T59" fmla="*/ 70 h 322"/>
                <a:gd name="T60" fmla="*/ 180 w 713"/>
                <a:gd name="T61" fmla="*/ 3 h 322"/>
                <a:gd name="T62" fmla="*/ 97 w 713"/>
                <a:gd name="T63" fmla="*/ 42 h 322"/>
                <a:gd name="T64" fmla="*/ 72 w 713"/>
                <a:gd name="T65" fmla="*/ 57 h 322"/>
                <a:gd name="T66" fmla="*/ 7 w 713"/>
                <a:gd name="T67" fmla="*/ 64 h 322"/>
                <a:gd name="T68" fmla="*/ 0 w 713"/>
                <a:gd name="T69" fmla="*/ 51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13" h="322">
                  <a:moveTo>
                    <a:pt x="0" y="51"/>
                  </a:moveTo>
                  <a:cubicBezTo>
                    <a:pt x="0" y="64"/>
                    <a:pt x="0" y="77"/>
                    <a:pt x="2" y="89"/>
                  </a:cubicBezTo>
                  <a:cubicBezTo>
                    <a:pt x="19" y="100"/>
                    <a:pt x="45" y="98"/>
                    <a:pt x="83" y="76"/>
                  </a:cubicBezTo>
                  <a:cubicBezTo>
                    <a:pt x="94" y="70"/>
                    <a:pt x="101" y="65"/>
                    <a:pt x="109" y="61"/>
                  </a:cubicBezTo>
                  <a:cubicBezTo>
                    <a:pt x="140" y="42"/>
                    <a:pt x="165" y="27"/>
                    <a:pt x="182" y="25"/>
                  </a:cubicBezTo>
                  <a:cubicBezTo>
                    <a:pt x="197" y="24"/>
                    <a:pt x="206" y="36"/>
                    <a:pt x="209" y="72"/>
                  </a:cubicBezTo>
                  <a:cubicBezTo>
                    <a:pt x="214" y="123"/>
                    <a:pt x="221" y="152"/>
                    <a:pt x="233" y="164"/>
                  </a:cubicBezTo>
                  <a:cubicBezTo>
                    <a:pt x="248" y="180"/>
                    <a:pt x="267" y="173"/>
                    <a:pt x="295" y="149"/>
                  </a:cubicBezTo>
                  <a:cubicBezTo>
                    <a:pt x="316" y="131"/>
                    <a:pt x="333" y="118"/>
                    <a:pt x="346" y="120"/>
                  </a:cubicBezTo>
                  <a:cubicBezTo>
                    <a:pt x="360" y="122"/>
                    <a:pt x="374" y="141"/>
                    <a:pt x="389" y="189"/>
                  </a:cubicBezTo>
                  <a:cubicBezTo>
                    <a:pt x="406" y="243"/>
                    <a:pt x="425" y="254"/>
                    <a:pt x="448" y="247"/>
                  </a:cubicBezTo>
                  <a:cubicBezTo>
                    <a:pt x="461" y="243"/>
                    <a:pt x="474" y="231"/>
                    <a:pt x="487" y="218"/>
                  </a:cubicBezTo>
                  <a:cubicBezTo>
                    <a:pt x="497" y="208"/>
                    <a:pt x="508" y="198"/>
                    <a:pt x="518" y="192"/>
                  </a:cubicBezTo>
                  <a:cubicBezTo>
                    <a:pt x="537" y="182"/>
                    <a:pt x="550" y="177"/>
                    <a:pt x="559" y="181"/>
                  </a:cubicBezTo>
                  <a:cubicBezTo>
                    <a:pt x="570" y="185"/>
                    <a:pt x="580" y="200"/>
                    <a:pt x="594" y="227"/>
                  </a:cubicBezTo>
                  <a:cubicBezTo>
                    <a:pt x="609" y="258"/>
                    <a:pt x="625" y="289"/>
                    <a:pt x="643" y="305"/>
                  </a:cubicBezTo>
                  <a:cubicBezTo>
                    <a:pt x="658" y="317"/>
                    <a:pt x="673" y="322"/>
                    <a:pt x="690" y="313"/>
                  </a:cubicBezTo>
                  <a:cubicBezTo>
                    <a:pt x="698" y="299"/>
                    <a:pt x="705" y="281"/>
                    <a:pt x="713" y="259"/>
                  </a:cubicBezTo>
                  <a:cubicBezTo>
                    <a:pt x="709" y="263"/>
                    <a:pt x="706" y="268"/>
                    <a:pt x="702" y="273"/>
                  </a:cubicBezTo>
                  <a:cubicBezTo>
                    <a:pt x="683" y="297"/>
                    <a:pt x="670" y="298"/>
                    <a:pt x="658" y="288"/>
                  </a:cubicBezTo>
                  <a:cubicBezTo>
                    <a:pt x="642" y="275"/>
                    <a:pt x="628" y="246"/>
                    <a:pt x="614" y="217"/>
                  </a:cubicBezTo>
                  <a:cubicBezTo>
                    <a:pt x="597" y="185"/>
                    <a:pt x="584" y="167"/>
                    <a:pt x="568" y="160"/>
                  </a:cubicBezTo>
                  <a:cubicBezTo>
                    <a:pt x="550" y="153"/>
                    <a:pt x="532" y="159"/>
                    <a:pt x="507" y="173"/>
                  </a:cubicBezTo>
                  <a:cubicBezTo>
                    <a:pt x="494" y="180"/>
                    <a:pt x="483" y="191"/>
                    <a:pt x="472" y="202"/>
                  </a:cubicBezTo>
                  <a:cubicBezTo>
                    <a:pt x="460" y="213"/>
                    <a:pt x="450" y="223"/>
                    <a:pt x="441" y="226"/>
                  </a:cubicBezTo>
                  <a:cubicBezTo>
                    <a:pt x="431" y="229"/>
                    <a:pt x="422" y="220"/>
                    <a:pt x="410" y="183"/>
                  </a:cubicBezTo>
                  <a:cubicBezTo>
                    <a:pt x="392" y="125"/>
                    <a:pt x="373" y="102"/>
                    <a:pt x="350" y="98"/>
                  </a:cubicBezTo>
                  <a:cubicBezTo>
                    <a:pt x="328" y="94"/>
                    <a:pt x="306" y="110"/>
                    <a:pt x="281" y="132"/>
                  </a:cubicBezTo>
                  <a:cubicBezTo>
                    <a:pt x="263" y="147"/>
                    <a:pt x="253" y="153"/>
                    <a:pt x="248" y="149"/>
                  </a:cubicBezTo>
                  <a:cubicBezTo>
                    <a:pt x="241" y="141"/>
                    <a:pt x="236" y="115"/>
                    <a:pt x="231" y="70"/>
                  </a:cubicBezTo>
                  <a:cubicBezTo>
                    <a:pt x="226" y="17"/>
                    <a:pt x="209" y="0"/>
                    <a:pt x="180" y="3"/>
                  </a:cubicBezTo>
                  <a:cubicBezTo>
                    <a:pt x="158" y="5"/>
                    <a:pt x="131" y="22"/>
                    <a:pt x="97" y="42"/>
                  </a:cubicBezTo>
                  <a:cubicBezTo>
                    <a:pt x="88" y="47"/>
                    <a:pt x="79" y="53"/>
                    <a:pt x="72" y="57"/>
                  </a:cubicBezTo>
                  <a:cubicBezTo>
                    <a:pt x="36" y="78"/>
                    <a:pt x="17" y="77"/>
                    <a:pt x="7" y="64"/>
                  </a:cubicBezTo>
                  <a:cubicBezTo>
                    <a:pt x="4" y="61"/>
                    <a:pt x="2" y="56"/>
                    <a:pt x="0" y="51"/>
                  </a:cubicBezTo>
                  <a:close/>
                </a:path>
              </a:pathLst>
            </a:custGeom>
            <a:solidFill>
              <a:srgbClr val="D91D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5" name="îṩḷïḋe">
              <a:extLst>
                <a:ext uri="{FF2B5EF4-FFF2-40B4-BE49-F238E27FC236}">
                  <a16:creationId xmlns:a16="http://schemas.microsoft.com/office/drawing/2014/main" id="{F0A09AC7-7F8B-4DE8-93BD-3CEFEE1B7FD1}"/>
                </a:ext>
              </a:extLst>
            </p:cNvPr>
            <p:cNvSpPr/>
            <p:nvPr/>
          </p:nvSpPr>
          <p:spPr bwMode="auto">
            <a:xfrm>
              <a:off x="4357688" y="3732213"/>
              <a:ext cx="55563" cy="85725"/>
            </a:xfrm>
            <a:custGeom>
              <a:avLst/>
              <a:gdLst>
                <a:gd name="T0" fmla="*/ 0 w 29"/>
                <a:gd name="T1" fmla="*/ 0 h 45"/>
                <a:gd name="T2" fmla="*/ 2 w 29"/>
                <a:gd name="T3" fmla="*/ 38 h 45"/>
                <a:gd name="T4" fmla="*/ 29 w 29"/>
                <a:gd name="T5" fmla="*/ 45 h 45"/>
                <a:gd name="T6" fmla="*/ 25 w 29"/>
                <a:gd name="T7" fmla="*/ 22 h 45"/>
                <a:gd name="T8" fmla="*/ 7 w 29"/>
                <a:gd name="T9" fmla="*/ 13 h 45"/>
                <a:gd name="T10" fmla="*/ 0 w 29"/>
                <a:gd name="T11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" h="45">
                  <a:moveTo>
                    <a:pt x="0" y="0"/>
                  </a:moveTo>
                  <a:cubicBezTo>
                    <a:pt x="0" y="13"/>
                    <a:pt x="0" y="26"/>
                    <a:pt x="2" y="38"/>
                  </a:cubicBezTo>
                  <a:cubicBezTo>
                    <a:pt x="9" y="43"/>
                    <a:pt x="18" y="45"/>
                    <a:pt x="29" y="45"/>
                  </a:cubicBezTo>
                  <a:cubicBezTo>
                    <a:pt x="28" y="38"/>
                    <a:pt x="26" y="30"/>
                    <a:pt x="25" y="22"/>
                  </a:cubicBezTo>
                  <a:cubicBezTo>
                    <a:pt x="17" y="22"/>
                    <a:pt x="11" y="19"/>
                    <a:pt x="7" y="13"/>
                  </a:cubicBezTo>
                  <a:cubicBezTo>
                    <a:pt x="4" y="10"/>
                    <a:pt x="2" y="5"/>
                    <a:pt x="0" y="0"/>
                  </a:cubicBezTo>
                  <a:close/>
                </a:path>
              </a:pathLst>
            </a:custGeom>
            <a:solidFill>
              <a:srgbClr val="E555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6" name="isḷíḓé">
              <a:extLst>
                <a:ext uri="{FF2B5EF4-FFF2-40B4-BE49-F238E27FC236}">
                  <a16:creationId xmlns:a16="http://schemas.microsoft.com/office/drawing/2014/main" id="{DB93367F-0953-40CA-9316-A44CFF0BD599}"/>
                </a:ext>
              </a:extLst>
            </p:cNvPr>
            <p:cNvSpPr/>
            <p:nvPr/>
          </p:nvSpPr>
          <p:spPr bwMode="auto">
            <a:xfrm>
              <a:off x="5613401" y="4129088"/>
              <a:ext cx="106363" cy="114300"/>
            </a:xfrm>
            <a:custGeom>
              <a:avLst/>
              <a:gdLst>
                <a:gd name="T0" fmla="*/ 0 w 56"/>
                <a:gd name="T1" fmla="*/ 55 h 60"/>
                <a:gd name="T2" fmla="*/ 33 w 56"/>
                <a:gd name="T3" fmla="*/ 54 h 60"/>
                <a:gd name="T4" fmla="*/ 56 w 56"/>
                <a:gd name="T5" fmla="*/ 0 h 60"/>
                <a:gd name="T6" fmla="*/ 45 w 56"/>
                <a:gd name="T7" fmla="*/ 14 h 60"/>
                <a:gd name="T8" fmla="*/ 5 w 56"/>
                <a:gd name="T9" fmla="*/ 32 h 60"/>
                <a:gd name="T10" fmla="*/ 0 w 56"/>
                <a:gd name="T11" fmla="*/ 55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6" h="60">
                  <a:moveTo>
                    <a:pt x="0" y="55"/>
                  </a:moveTo>
                  <a:cubicBezTo>
                    <a:pt x="11" y="60"/>
                    <a:pt x="22" y="60"/>
                    <a:pt x="33" y="54"/>
                  </a:cubicBezTo>
                  <a:cubicBezTo>
                    <a:pt x="41" y="40"/>
                    <a:pt x="48" y="22"/>
                    <a:pt x="56" y="0"/>
                  </a:cubicBezTo>
                  <a:cubicBezTo>
                    <a:pt x="52" y="4"/>
                    <a:pt x="49" y="9"/>
                    <a:pt x="45" y="14"/>
                  </a:cubicBezTo>
                  <a:cubicBezTo>
                    <a:pt x="28" y="35"/>
                    <a:pt x="16" y="39"/>
                    <a:pt x="5" y="32"/>
                  </a:cubicBezTo>
                  <a:cubicBezTo>
                    <a:pt x="3" y="39"/>
                    <a:pt x="2" y="47"/>
                    <a:pt x="0" y="55"/>
                  </a:cubicBezTo>
                  <a:close/>
                </a:path>
              </a:pathLst>
            </a:custGeom>
            <a:solidFill>
              <a:srgbClr val="C31F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7" name="îṡḷîďê">
              <a:extLst>
                <a:ext uri="{FF2B5EF4-FFF2-40B4-BE49-F238E27FC236}">
                  <a16:creationId xmlns:a16="http://schemas.microsoft.com/office/drawing/2014/main" id="{0338184A-7943-4317-89E8-C5972C3FF8D1}"/>
                </a:ext>
              </a:extLst>
            </p:cNvPr>
            <p:cNvSpPr/>
            <p:nvPr/>
          </p:nvSpPr>
          <p:spPr bwMode="auto">
            <a:xfrm>
              <a:off x="4314826" y="2049463"/>
              <a:ext cx="1703388" cy="1900238"/>
            </a:xfrm>
            <a:custGeom>
              <a:avLst/>
              <a:gdLst>
                <a:gd name="T0" fmla="*/ 295 w 891"/>
                <a:gd name="T1" fmla="*/ 143 h 995"/>
                <a:gd name="T2" fmla="*/ 47 w 891"/>
                <a:gd name="T3" fmla="*/ 389 h 995"/>
                <a:gd name="T4" fmla="*/ 141 w 891"/>
                <a:gd name="T5" fmla="*/ 429 h 995"/>
                <a:gd name="T6" fmla="*/ 31 w 891"/>
                <a:gd name="T7" fmla="*/ 649 h 995"/>
                <a:gd name="T8" fmla="*/ 191 w 891"/>
                <a:gd name="T9" fmla="*/ 646 h 995"/>
                <a:gd name="T10" fmla="*/ 182 w 891"/>
                <a:gd name="T11" fmla="*/ 784 h 995"/>
                <a:gd name="T12" fmla="*/ 292 w 891"/>
                <a:gd name="T13" fmla="*/ 772 h 995"/>
                <a:gd name="T14" fmla="*/ 330 w 891"/>
                <a:gd name="T15" fmla="*/ 850 h 995"/>
                <a:gd name="T16" fmla="*/ 386 w 891"/>
                <a:gd name="T17" fmla="*/ 901 h 995"/>
                <a:gd name="T18" fmla="*/ 490 w 891"/>
                <a:gd name="T19" fmla="*/ 869 h 995"/>
                <a:gd name="T20" fmla="*/ 529 w 891"/>
                <a:gd name="T21" fmla="*/ 962 h 995"/>
                <a:gd name="T22" fmla="*/ 611 w 891"/>
                <a:gd name="T23" fmla="*/ 887 h 995"/>
                <a:gd name="T24" fmla="*/ 682 w 891"/>
                <a:gd name="T25" fmla="*/ 914 h 995"/>
                <a:gd name="T26" fmla="*/ 786 w 891"/>
                <a:gd name="T27" fmla="*/ 802 h 995"/>
                <a:gd name="T28" fmla="*/ 838 w 891"/>
                <a:gd name="T29" fmla="*/ 449 h 995"/>
                <a:gd name="T30" fmla="*/ 295 w 891"/>
                <a:gd name="T31" fmla="*/ 143 h 9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91" h="995">
                  <a:moveTo>
                    <a:pt x="295" y="143"/>
                  </a:moveTo>
                  <a:cubicBezTo>
                    <a:pt x="257" y="159"/>
                    <a:pt x="41" y="316"/>
                    <a:pt x="47" y="389"/>
                  </a:cubicBezTo>
                  <a:cubicBezTo>
                    <a:pt x="53" y="461"/>
                    <a:pt x="182" y="367"/>
                    <a:pt x="141" y="429"/>
                  </a:cubicBezTo>
                  <a:cubicBezTo>
                    <a:pt x="100" y="492"/>
                    <a:pt x="0" y="602"/>
                    <a:pt x="31" y="649"/>
                  </a:cubicBezTo>
                  <a:cubicBezTo>
                    <a:pt x="63" y="696"/>
                    <a:pt x="216" y="568"/>
                    <a:pt x="191" y="646"/>
                  </a:cubicBezTo>
                  <a:cubicBezTo>
                    <a:pt x="166" y="725"/>
                    <a:pt x="132" y="781"/>
                    <a:pt x="182" y="784"/>
                  </a:cubicBezTo>
                  <a:cubicBezTo>
                    <a:pt x="232" y="787"/>
                    <a:pt x="314" y="662"/>
                    <a:pt x="292" y="772"/>
                  </a:cubicBezTo>
                  <a:cubicBezTo>
                    <a:pt x="270" y="882"/>
                    <a:pt x="264" y="897"/>
                    <a:pt x="330" y="850"/>
                  </a:cubicBezTo>
                  <a:cubicBezTo>
                    <a:pt x="396" y="803"/>
                    <a:pt x="386" y="806"/>
                    <a:pt x="386" y="901"/>
                  </a:cubicBezTo>
                  <a:cubicBezTo>
                    <a:pt x="386" y="995"/>
                    <a:pt x="461" y="866"/>
                    <a:pt x="490" y="869"/>
                  </a:cubicBezTo>
                  <a:cubicBezTo>
                    <a:pt x="518" y="872"/>
                    <a:pt x="509" y="930"/>
                    <a:pt x="529" y="962"/>
                  </a:cubicBezTo>
                  <a:cubicBezTo>
                    <a:pt x="549" y="993"/>
                    <a:pt x="583" y="934"/>
                    <a:pt x="611" y="887"/>
                  </a:cubicBezTo>
                  <a:cubicBezTo>
                    <a:pt x="640" y="840"/>
                    <a:pt x="655" y="868"/>
                    <a:pt x="682" y="914"/>
                  </a:cubicBezTo>
                  <a:cubicBezTo>
                    <a:pt x="709" y="959"/>
                    <a:pt x="783" y="817"/>
                    <a:pt x="786" y="802"/>
                  </a:cubicBezTo>
                  <a:cubicBezTo>
                    <a:pt x="789" y="788"/>
                    <a:pt x="891" y="543"/>
                    <a:pt x="838" y="449"/>
                  </a:cubicBezTo>
                  <a:cubicBezTo>
                    <a:pt x="784" y="355"/>
                    <a:pt x="458" y="0"/>
                    <a:pt x="295" y="143"/>
                  </a:cubicBezTo>
                  <a:close/>
                </a:path>
              </a:pathLst>
            </a:custGeom>
            <a:solidFill>
              <a:srgbClr val="D91D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" name="íŝḻiḑe">
              <a:extLst>
                <a:ext uri="{FF2B5EF4-FFF2-40B4-BE49-F238E27FC236}">
                  <a16:creationId xmlns:a16="http://schemas.microsoft.com/office/drawing/2014/main" id="{C609F7F9-CEDC-4711-904C-93DD450F1ACA}"/>
                </a:ext>
              </a:extLst>
            </p:cNvPr>
            <p:cNvSpPr/>
            <p:nvPr/>
          </p:nvSpPr>
          <p:spPr bwMode="auto">
            <a:xfrm>
              <a:off x="5068888" y="2776538"/>
              <a:ext cx="855663" cy="1027113"/>
            </a:xfrm>
            <a:custGeom>
              <a:avLst/>
              <a:gdLst>
                <a:gd name="T0" fmla="*/ 313 w 448"/>
                <a:gd name="T1" fmla="*/ 538 h 538"/>
                <a:gd name="T2" fmla="*/ 384 w 448"/>
                <a:gd name="T3" fmla="*/ 440 h 538"/>
                <a:gd name="T4" fmla="*/ 321 w 448"/>
                <a:gd name="T5" fmla="*/ 343 h 538"/>
                <a:gd name="T6" fmla="*/ 410 w 448"/>
                <a:gd name="T7" fmla="*/ 369 h 538"/>
                <a:gd name="T8" fmla="*/ 448 w 448"/>
                <a:gd name="T9" fmla="*/ 237 h 538"/>
                <a:gd name="T10" fmla="*/ 380 w 448"/>
                <a:gd name="T11" fmla="*/ 132 h 538"/>
                <a:gd name="T12" fmla="*/ 220 w 448"/>
                <a:gd name="T13" fmla="*/ 41 h 538"/>
                <a:gd name="T14" fmla="*/ 41 w 448"/>
                <a:gd name="T15" fmla="*/ 146 h 538"/>
                <a:gd name="T16" fmla="*/ 275 w 448"/>
                <a:gd name="T17" fmla="*/ 489 h 538"/>
                <a:gd name="T18" fmla="*/ 313 w 448"/>
                <a:gd name="T19" fmla="*/ 538 h 5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8" h="538">
                  <a:moveTo>
                    <a:pt x="313" y="538"/>
                  </a:moveTo>
                  <a:cubicBezTo>
                    <a:pt x="337" y="524"/>
                    <a:pt x="369" y="470"/>
                    <a:pt x="384" y="440"/>
                  </a:cubicBezTo>
                  <a:cubicBezTo>
                    <a:pt x="351" y="390"/>
                    <a:pt x="321" y="343"/>
                    <a:pt x="321" y="343"/>
                  </a:cubicBezTo>
                  <a:cubicBezTo>
                    <a:pt x="321" y="343"/>
                    <a:pt x="367" y="361"/>
                    <a:pt x="410" y="369"/>
                  </a:cubicBezTo>
                  <a:cubicBezTo>
                    <a:pt x="422" y="334"/>
                    <a:pt x="438" y="286"/>
                    <a:pt x="448" y="237"/>
                  </a:cubicBezTo>
                  <a:cubicBezTo>
                    <a:pt x="431" y="194"/>
                    <a:pt x="412" y="156"/>
                    <a:pt x="380" y="132"/>
                  </a:cubicBezTo>
                  <a:cubicBezTo>
                    <a:pt x="327" y="91"/>
                    <a:pt x="255" y="44"/>
                    <a:pt x="220" y="41"/>
                  </a:cubicBezTo>
                  <a:cubicBezTo>
                    <a:pt x="185" y="38"/>
                    <a:pt x="0" y="0"/>
                    <a:pt x="41" y="146"/>
                  </a:cubicBezTo>
                  <a:cubicBezTo>
                    <a:pt x="91" y="311"/>
                    <a:pt x="159" y="398"/>
                    <a:pt x="275" y="489"/>
                  </a:cubicBezTo>
                  <a:cubicBezTo>
                    <a:pt x="294" y="503"/>
                    <a:pt x="306" y="520"/>
                    <a:pt x="313" y="538"/>
                  </a:cubicBezTo>
                  <a:close/>
                </a:path>
              </a:pathLst>
            </a:custGeom>
            <a:solidFill>
              <a:srgbClr val="C31F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9" name="iṥ1ïďê">
              <a:extLst>
                <a:ext uri="{FF2B5EF4-FFF2-40B4-BE49-F238E27FC236}">
                  <a16:creationId xmlns:a16="http://schemas.microsoft.com/office/drawing/2014/main" id="{EC7BE442-7072-4D0C-86B9-91D40DECB255}"/>
                </a:ext>
              </a:extLst>
            </p:cNvPr>
            <p:cNvSpPr/>
            <p:nvPr/>
          </p:nvSpPr>
          <p:spPr bwMode="auto">
            <a:xfrm>
              <a:off x="4314826" y="2273300"/>
              <a:ext cx="650875" cy="1036638"/>
            </a:xfrm>
            <a:custGeom>
              <a:avLst/>
              <a:gdLst>
                <a:gd name="T0" fmla="*/ 310 w 340"/>
                <a:gd name="T1" fmla="*/ 41 h 543"/>
                <a:gd name="T2" fmla="*/ 79 w 340"/>
                <a:gd name="T3" fmla="*/ 260 h 543"/>
                <a:gd name="T4" fmla="*/ 70 w 340"/>
                <a:gd name="T5" fmla="*/ 300 h 543"/>
                <a:gd name="T6" fmla="*/ 47 w 340"/>
                <a:gd name="T7" fmla="*/ 272 h 543"/>
                <a:gd name="T8" fmla="*/ 295 w 340"/>
                <a:gd name="T9" fmla="*/ 26 h 543"/>
                <a:gd name="T10" fmla="*/ 340 w 340"/>
                <a:gd name="T11" fmla="*/ 0 h 543"/>
                <a:gd name="T12" fmla="*/ 310 w 340"/>
                <a:gd name="T13" fmla="*/ 41 h 543"/>
                <a:gd name="T14" fmla="*/ 149 w 340"/>
                <a:gd name="T15" fmla="*/ 293 h 543"/>
                <a:gd name="T16" fmla="*/ 141 w 340"/>
                <a:gd name="T17" fmla="*/ 312 h 543"/>
                <a:gd name="T18" fmla="*/ 31 w 340"/>
                <a:gd name="T19" fmla="*/ 532 h 543"/>
                <a:gd name="T20" fmla="*/ 50 w 340"/>
                <a:gd name="T21" fmla="*/ 543 h 543"/>
                <a:gd name="T22" fmla="*/ 45 w 340"/>
                <a:gd name="T23" fmla="*/ 530 h 543"/>
                <a:gd name="T24" fmla="*/ 126 w 340"/>
                <a:gd name="T25" fmla="*/ 362 h 543"/>
                <a:gd name="T26" fmla="*/ 150 w 340"/>
                <a:gd name="T27" fmla="*/ 293 h 543"/>
                <a:gd name="T28" fmla="*/ 149 w 340"/>
                <a:gd name="T29" fmla="*/ 293 h 5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40" h="543">
                  <a:moveTo>
                    <a:pt x="310" y="41"/>
                  </a:moveTo>
                  <a:cubicBezTo>
                    <a:pt x="269" y="57"/>
                    <a:pt x="103" y="170"/>
                    <a:pt x="79" y="260"/>
                  </a:cubicBezTo>
                  <a:cubicBezTo>
                    <a:pt x="75" y="275"/>
                    <a:pt x="72" y="289"/>
                    <a:pt x="70" y="300"/>
                  </a:cubicBezTo>
                  <a:cubicBezTo>
                    <a:pt x="58" y="297"/>
                    <a:pt x="48" y="290"/>
                    <a:pt x="47" y="272"/>
                  </a:cubicBezTo>
                  <a:cubicBezTo>
                    <a:pt x="41" y="199"/>
                    <a:pt x="257" y="42"/>
                    <a:pt x="295" y="26"/>
                  </a:cubicBezTo>
                  <a:cubicBezTo>
                    <a:pt x="309" y="14"/>
                    <a:pt x="324" y="6"/>
                    <a:pt x="340" y="0"/>
                  </a:cubicBezTo>
                  <a:cubicBezTo>
                    <a:pt x="332" y="15"/>
                    <a:pt x="322" y="29"/>
                    <a:pt x="310" y="41"/>
                  </a:cubicBezTo>
                  <a:close/>
                  <a:moveTo>
                    <a:pt x="149" y="293"/>
                  </a:moveTo>
                  <a:cubicBezTo>
                    <a:pt x="150" y="297"/>
                    <a:pt x="147" y="303"/>
                    <a:pt x="141" y="312"/>
                  </a:cubicBezTo>
                  <a:cubicBezTo>
                    <a:pt x="100" y="375"/>
                    <a:pt x="0" y="485"/>
                    <a:pt x="31" y="532"/>
                  </a:cubicBezTo>
                  <a:cubicBezTo>
                    <a:pt x="35" y="539"/>
                    <a:pt x="42" y="542"/>
                    <a:pt x="50" y="543"/>
                  </a:cubicBezTo>
                  <a:cubicBezTo>
                    <a:pt x="48" y="539"/>
                    <a:pt x="47" y="535"/>
                    <a:pt x="45" y="530"/>
                  </a:cubicBezTo>
                  <a:cubicBezTo>
                    <a:pt x="27" y="486"/>
                    <a:pt x="76" y="432"/>
                    <a:pt x="126" y="362"/>
                  </a:cubicBezTo>
                  <a:cubicBezTo>
                    <a:pt x="177" y="291"/>
                    <a:pt x="150" y="293"/>
                    <a:pt x="150" y="293"/>
                  </a:cubicBezTo>
                  <a:lnTo>
                    <a:pt x="149" y="293"/>
                  </a:lnTo>
                  <a:close/>
                </a:path>
              </a:pathLst>
            </a:custGeom>
            <a:solidFill>
              <a:srgbClr val="E555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0" name="îṥ1îde">
              <a:extLst>
                <a:ext uri="{FF2B5EF4-FFF2-40B4-BE49-F238E27FC236}">
                  <a16:creationId xmlns:a16="http://schemas.microsoft.com/office/drawing/2014/main" id="{1993AA14-21AA-4272-B5DC-FBDE151D96B1}"/>
                </a:ext>
              </a:extLst>
            </p:cNvPr>
            <p:cNvSpPr/>
            <p:nvPr/>
          </p:nvSpPr>
          <p:spPr bwMode="auto">
            <a:xfrm>
              <a:off x="4760913" y="2049463"/>
              <a:ext cx="1230313" cy="1495425"/>
            </a:xfrm>
            <a:custGeom>
              <a:avLst/>
              <a:gdLst>
                <a:gd name="T0" fmla="*/ 62 w 644"/>
                <a:gd name="T1" fmla="*/ 143 h 783"/>
                <a:gd name="T2" fmla="*/ 0 w 644"/>
                <a:gd name="T3" fmla="*/ 183 h 783"/>
                <a:gd name="T4" fmla="*/ 18 w 644"/>
                <a:gd name="T5" fmla="*/ 229 h 783"/>
                <a:gd name="T6" fmla="*/ 17 w 644"/>
                <a:gd name="T7" fmla="*/ 417 h 783"/>
                <a:gd name="T8" fmla="*/ 50 w 644"/>
                <a:gd name="T9" fmla="*/ 388 h 783"/>
                <a:gd name="T10" fmla="*/ 122 w 644"/>
                <a:gd name="T11" fmla="*/ 537 h 783"/>
                <a:gd name="T12" fmla="*/ 178 w 644"/>
                <a:gd name="T13" fmla="*/ 529 h 783"/>
                <a:gd name="T14" fmla="*/ 334 w 644"/>
                <a:gd name="T15" fmla="*/ 636 h 783"/>
                <a:gd name="T16" fmla="*/ 558 w 644"/>
                <a:gd name="T17" fmla="*/ 755 h 783"/>
                <a:gd name="T18" fmla="*/ 571 w 644"/>
                <a:gd name="T19" fmla="*/ 752 h 783"/>
                <a:gd name="T20" fmla="*/ 605 w 644"/>
                <a:gd name="T21" fmla="*/ 449 h 783"/>
                <a:gd name="T22" fmla="*/ 62 w 644"/>
                <a:gd name="T23" fmla="*/ 143 h 7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44" h="783">
                  <a:moveTo>
                    <a:pt x="62" y="143"/>
                  </a:moveTo>
                  <a:cubicBezTo>
                    <a:pt x="52" y="148"/>
                    <a:pt x="28" y="162"/>
                    <a:pt x="0" y="183"/>
                  </a:cubicBezTo>
                  <a:cubicBezTo>
                    <a:pt x="15" y="181"/>
                    <a:pt x="24" y="192"/>
                    <a:pt x="18" y="229"/>
                  </a:cubicBezTo>
                  <a:cubicBezTo>
                    <a:pt x="7" y="301"/>
                    <a:pt x="2" y="397"/>
                    <a:pt x="17" y="417"/>
                  </a:cubicBezTo>
                  <a:cubicBezTo>
                    <a:pt x="31" y="438"/>
                    <a:pt x="45" y="366"/>
                    <a:pt x="50" y="388"/>
                  </a:cubicBezTo>
                  <a:cubicBezTo>
                    <a:pt x="54" y="410"/>
                    <a:pt x="72" y="485"/>
                    <a:pt x="122" y="537"/>
                  </a:cubicBezTo>
                  <a:cubicBezTo>
                    <a:pt x="172" y="589"/>
                    <a:pt x="164" y="499"/>
                    <a:pt x="178" y="529"/>
                  </a:cubicBezTo>
                  <a:cubicBezTo>
                    <a:pt x="193" y="559"/>
                    <a:pt x="296" y="620"/>
                    <a:pt x="334" y="636"/>
                  </a:cubicBezTo>
                  <a:cubicBezTo>
                    <a:pt x="372" y="651"/>
                    <a:pt x="434" y="783"/>
                    <a:pt x="558" y="755"/>
                  </a:cubicBezTo>
                  <a:cubicBezTo>
                    <a:pt x="562" y="754"/>
                    <a:pt x="567" y="753"/>
                    <a:pt x="571" y="752"/>
                  </a:cubicBezTo>
                  <a:cubicBezTo>
                    <a:pt x="598" y="672"/>
                    <a:pt x="644" y="519"/>
                    <a:pt x="605" y="449"/>
                  </a:cubicBezTo>
                  <a:cubicBezTo>
                    <a:pt x="551" y="355"/>
                    <a:pt x="225" y="0"/>
                    <a:pt x="62" y="143"/>
                  </a:cubicBezTo>
                  <a:close/>
                </a:path>
              </a:pathLst>
            </a:custGeom>
            <a:solidFill>
              <a:srgbClr val="C31F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1" name="î$lîḑe">
              <a:extLst>
                <a:ext uri="{FF2B5EF4-FFF2-40B4-BE49-F238E27FC236}">
                  <a16:creationId xmlns:a16="http://schemas.microsoft.com/office/drawing/2014/main" id="{620B7673-9789-4111-B789-007F4C69CF8D}"/>
                </a:ext>
              </a:extLst>
            </p:cNvPr>
            <p:cNvSpPr/>
            <p:nvPr/>
          </p:nvSpPr>
          <p:spPr bwMode="auto">
            <a:xfrm>
              <a:off x="4760913" y="2273300"/>
              <a:ext cx="204788" cy="144463"/>
            </a:xfrm>
            <a:custGeom>
              <a:avLst/>
              <a:gdLst>
                <a:gd name="T0" fmla="*/ 60 w 107"/>
                <a:gd name="T1" fmla="*/ 27 h 76"/>
                <a:gd name="T2" fmla="*/ 60 w 107"/>
                <a:gd name="T3" fmla="*/ 27 h 76"/>
                <a:gd name="T4" fmla="*/ 58 w 107"/>
                <a:gd name="T5" fmla="*/ 28 h 76"/>
                <a:gd name="T6" fmla="*/ 58 w 107"/>
                <a:gd name="T7" fmla="*/ 28 h 76"/>
                <a:gd name="T8" fmla="*/ 56 w 107"/>
                <a:gd name="T9" fmla="*/ 30 h 76"/>
                <a:gd name="T10" fmla="*/ 55 w 107"/>
                <a:gd name="T11" fmla="*/ 30 h 76"/>
                <a:gd name="T12" fmla="*/ 53 w 107"/>
                <a:gd name="T13" fmla="*/ 31 h 76"/>
                <a:gd name="T14" fmla="*/ 53 w 107"/>
                <a:gd name="T15" fmla="*/ 31 h 76"/>
                <a:gd name="T16" fmla="*/ 50 w 107"/>
                <a:gd name="T17" fmla="*/ 33 h 76"/>
                <a:gd name="T18" fmla="*/ 50 w 107"/>
                <a:gd name="T19" fmla="*/ 33 h 76"/>
                <a:gd name="T20" fmla="*/ 47 w 107"/>
                <a:gd name="T21" fmla="*/ 34 h 76"/>
                <a:gd name="T22" fmla="*/ 47 w 107"/>
                <a:gd name="T23" fmla="*/ 35 h 76"/>
                <a:gd name="T24" fmla="*/ 44 w 107"/>
                <a:gd name="T25" fmla="*/ 36 h 76"/>
                <a:gd name="T26" fmla="*/ 43 w 107"/>
                <a:gd name="T27" fmla="*/ 37 h 76"/>
                <a:gd name="T28" fmla="*/ 41 w 107"/>
                <a:gd name="T29" fmla="*/ 38 h 76"/>
                <a:gd name="T30" fmla="*/ 40 w 107"/>
                <a:gd name="T31" fmla="*/ 39 h 76"/>
                <a:gd name="T32" fmla="*/ 37 w 107"/>
                <a:gd name="T33" fmla="*/ 40 h 76"/>
                <a:gd name="T34" fmla="*/ 36 w 107"/>
                <a:gd name="T35" fmla="*/ 41 h 76"/>
                <a:gd name="T36" fmla="*/ 34 w 107"/>
                <a:gd name="T37" fmla="*/ 43 h 76"/>
                <a:gd name="T38" fmla="*/ 32 w 107"/>
                <a:gd name="T39" fmla="*/ 44 h 76"/>
                <a:gd name="T40" fmla="*/ 30 w 107"/>
                <a:gd name="T41" fmla="*/ 45 h 76"/>
                <a:gd name="T42" fmla="*/ 28 w 107"/>
                <a:gd name="T43" fmla="*/ 47 h 76"/>
                <a:gd name="T44" fmla="*/ 26 w 107"/>
                <a:gd name="T45" fmla="*/ 48 h 76"/>
                <a:gd name="T46" fmla="*/ 23 w 107"/>
                <a:gd name="T47" fmla="*/ 50 h 76"/>
                <a:gd name="T48" fmla="*/ 22 w 107"/>
                <a:gd name="T49" fmla="*/ 51 h 76"/>
                <a:gd name="T50" fmla="*/ 19 w 107"/>
                <a:gd name="T51" fmla="*/ 53 h 76"/>
                <a:gd name="T52" fmla="*/ 17 w 107"/>
                <a:gd name="T53" fmla="*/ 54 h 76"/>
                <a:gd name="T54" fmla="*/ 14 w 107"/>
                <a:gd name="T55" fmla="*/ 56 h 76"/>
                <a:gd name="T56" fmla="*/ 13 w 107"/>
                <a:gd name="T57" fmla="*/ 57 h 76"/>
                <a:gd name="T58" fmla="*/ 9 w 107"/>
                <a:gd name="T59" fmla="*/ 59 h 76"/>
                <a:gd name="T60" fmla="*/ 8 w 107"/>
                <a:gd name="T61" fmla="*/ 60 h 76"/>
                <a:gd name="T62" fmla="*/ 4 w 107"/>
                <a:gd name="T63" fmla="*/ 63 h 76"/>
                <a:gd name="T64" fmla="*/ 4 w 107"/>
                <a:gd name="T65" fmla="*/ 63 h 76"/>
                <a:gd name="T66" fmla="*/ 0 w 107"/>
                <a:gd name="T67" fmla="*/ 66 h 76"/>
                <a:gd name="T68" fmla="*/ 0 w 107"/>
                <a:gd name="T69" fmla="*/ 66 h 76"/>
                <a:gd name="T70" fmla="*/ 17 w 107"/>
                <a:gd name="T71" fmla="*/ 76 h 76"/>
                <a:gd name="T72" fmla="*/ 77 w 107"/>
                <a:gd name="T73" fmla="*/ 41 h 76"/>
                <a:gd name="T74" fmla="*/ 107 w 107"/>
                <a:gd name="T75" fmla="*/ 0 h 76"/>
                <a:gd name="T76" fmla="*/ 100 w 107"/>
                <a:gd name="T77" fmla="*/ 3 h 76"/>
                <a:gd name="T78" fmla="*/ 97 w 107"/>
                <a:gd name="T79" fmla="*/ 4 h 76"/>
                <a:gd name="T80" fmla="*/ 92 w 107"/>
                <a:gd name="T81" fmla="*/ 6 h 76"/>
                <a:gd name="T82" fmla="*/ 87 w 107"/>
                <a:gd name="T83" fmla="*/ 9 h 76"/>
                <a:gd name="T84" fmla="*/ 85 w 107"/>
                <a:gd name="T85" fmla="*/ 10 h 76"/>
                <a:gd name="T86" fmla="*/ 78 w 107"/>
                <a:gd name="T87" fmla="*/ 14 h 76"/>
                <a:gd name="T88" fmla="*/ 77 w 107"/>
                <a:gd name="T89" fmla="*/ 15 h 76"/>
                <a:gd name="T90" fmla="*/ 70 w 107"/>
                <a:gd name="T91" fmla="*/ 20 h 76"/>
                <a:gd name="T92" fmla="*/ 70 w 107"/>
                <a:gd name="T93" fmla="*/ 20 h 76"/>
                <a:gd name="T94" fmla="*/ 62 w 107"/>
                <a:gd name="T95" fmla="*/ 26 h 76"/>
                <a:gd name="T96" fmla="*/ 60 w 107"/>
                <a:gd name="T97" fmla="*/ 27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07" h="76">
                  <a:moveTo>
                    <a:pt x="60" y="27"/>
                  </a:moveTo>
                  <a:cubicBezTo>
                    <a:pt x="60" y="27"/>
                    <a:pt x="60" y="27"/>
                    <a:pt x="60" y="27"/>
                  </a:cubicBezTo>
                  <a:cubicBezTo>
                    <a:pt x="59" y="28"/>
                    <a:pt x="59" y="28"/>
                    <a:pt x="58" y="28"/>
                  </a:cubicBezTo>
                  <a:cubicBezTo>
                    <a:pt x="58" y="28"/>
                    <a:pt x="58" y="28"/>
                    <a:pt x="58" y="28"/>
                  </a:cubicBezTo>
                  <a:cubicBezTo>
                    <a:pt x="57" y="29"/>
                    <a:pt x="56" y="29"/>
                    <a:pt x="56" y="30"/>
                  </a:cubicBezTo>
                  <a:cubicBezTo>
                    <a:pt x="55" y="30"/>
                    <a:pt x="55" y="30"/>
                    <a:pt x="55" y="30"/>
                  </a:cubicBezTo>
                  <a:cubicBezTo>
                    <a:pt x="55" y="30"/>
                    <a:pt x="54" y="31"/>
                    <a:pt x="53" y="31"/>
                  </a:cubicBezTo>
                  <a:cubicBezTo>
                    <a:pt x="53" y="31"/>
                    <a:pt x="53" y="31"/>
                    <a:pt x="53" y="31"/>
                  </a:cubicBezTo>
                  <a:cubicBezTo>
                    <a:pt x="52" y="32"/>
                    <a:pt x="51" y="32"/>
                    <a:pt x="50" y="33"/>
                  </a:cubicBezTo>
                  <a:cubicBezTo>
                    <a:pt x="50" y="33"/>
                    <a:pt x="50" y="33"/>
                    <a:pt x="50" y="33"/>
                  </a:cubicBezTo>
                  <a:cubicBezTo>
                    <a:pt x="49" y="33"/>
                    <a:pt x="48" y="34"/>
                    <a:pt x="47" y="34"/>
                  </a:cubicBezTo>
                  <a:cubicBezTo>
                    <a:pt x="47" y="35"/>
                    <a:pt x="47" y="35"/>
                    <a:pt x="47" y="35"/>
                  </a:cubicBezTo>
                  <a:cubicBezTo>
                    <a:pt x="46" y="35"/>
                    <a:pt x="45" y="36"/>
                    <a:pt x="44" y="36"/>
                  </a:cubicBezTo>
                  <a:cubicBezTo>
                    <a:pt x="43" y="37"/>
                    <a:pt x="43" y="37"/>
                    <a:pt x="43" y="37"/>
                  </a:cubicBezTo>
                  <a:cubicBezTo>
                    <a:pt x="42" y="37"/>
                    <a:pt x="42" y="38"/>
                    <a:pt x="41" y="38"/>
                  </a:cubicBezTo>
                  <a:cubicBezTo>
                    <a:pt x="40" y="39"/>
                    <a:pt x="40" y="39"/>
                    <a:pt x="40" y="39"/>
                  </a:cubicBezTo>
                  <a:cubicBezTo>
                    <a:pt x="39" y="39"/>
                    <a:pt x="38" y="40"/>
                    <a:pt x="37" y="40"/>
                  </a:cubicBezTo>
                  <a:cubicBezTo>
                    <a:pt x="37" y="41"/>
                    <a:pt x="36" y="41"/>
                    <a:pt x="36" y="41"/>
                  </a:cubicBezTo>
                  <a:cubicBezTo>
                    <a:pt x="35" y="42"/>
                    <a:pt x="34" y="42"/>
                    <a:pt x="34" y="43"/>
                  </a:cubicBezTo>
                  <a:cubicBezTo>
                    <a:pt x="33" y="43"/>
                    <a:pt x="32" y="44"/>
                    <a:pt x="32" y="44"/>
                  </a:cubicBezTo>
                  <a:cubicBezTo>
                    <a:pt x="31" y="44"/>
                    <a:pt x="30" y="45"/>
                    <a:pt x="30" y="45"/>
                  </a:cubicBezTo>
                  <a:cubicBezTo>
                    <a:pt x="29" y="46"/>
                    <a:pt x="28" y="46"/>
                    <a:pt x="28" y="47"/>
                  </a:cubicBezTo>
                  <a:cubicBezTo>
                    <a:pt x="27" y="47"/>
                    <a:pt x="26" y="48"/>
                    <a:pt x="26" y="48"/>
                  </a:cubicBezTo>
                  <a:cubicBezTo>
                    <a:pt x="25" y="49"/>
                    <a:pt x="24" y="49"/>
                    <a:pt x="23" y="50"/>
                  </a:cubicBezTo>
                  <a:cubicBezTo>
                    <a:pt x="23" y="50"/>
                    <a:pt x="22" y="50"/>
                    <a:pt x="22" y="51"/>
                  </a:cubicBezTo>
                  <a:cubicBezTo>
                    <a:pt x="21" y="51"/>
                    <a:pt x="20" y="52"/>
                    <a:pt x="19" y="53"/>
                  </a:cubicBezTo>
                  <a:cubicBezTo>
                    <a:pt x="17" y="54"/>
                    <a:pt x="17" y="54"/>
                    <a:pt x="17" y="54"/>
                  </a:cubicBezTo>
                  <a:cubicBezTo>
                    <a:pt x="16" y="54"/>
                    <a:pt x="15" y="55"/>
                    <a:pt x="14" y="56"/>
                  </a:cubicBezTo>
                  <a:cubicBezTo>
                    <a:pt x="14" y="56"/>
                    <a:pt x="13" y="56"/>
                    <a:pt x="13" y="57"/>
                  </a:cubicBezTo>
                  <a:cubicBezTo>
                    <a:pt x="12" y="58"/>
                    <a:pt x="10" y="58"/>
                    <a:pt x="9" y="59"/>
                  </a:cubicBezTo>
                  <a:cubicBezTo>
                    <a:pt x="8" y="60"/>
                    <a:pt x="8" y="60"/>
                    <a:pt x="8" y="60"/>
                  </a:cubicBezTo>
                  <a:cubicBezTo>
                    <a:pt x="7" y="61"/>
                    <a:pt x="6" y="62"/>
                    <a:pt x="4" y="63"/>
                  </a:cubicBezTo>
                  <a:cubicBezTo>
                    <a:pt x="4" y="63"/>
                    <a:pt x="4" y="63"/>
                    <a:pt x="4" y="63"/>
                  </a:cubicBezTo>
                  <a:cubicBezTo>
                    <a:pt x="2" y="64"/>
                    <a:pt x="1" y="65"/>
                    <a:pt x="0" y="66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8" y="65"/>
                    <a:pt x="14" y="68"/>
                    <a:pt x="17" y="76"/>
                  </a:cubicBezTo>
                  <a:cubicBezTo>
                    <a:pt x="43" y="58"/>
                    <a:pt x="65" y="46"/>
                    <a:pt x="77" y="41"/>
                  </a:cubicBezTo>
                  <a:cubicBezTo>
                    <a:pt x="89" y="29"/>
                    <a:pt x="99" y="15"/>
                    <a:pt x="107" y="0"/>
                  </a:cubicBezTo>
                  <a:cubicBezTo>
                    <a:pt x="105" y="1"/>
                    <a:pt x="102" y="2"/>
                    <a:pt x="100" y="3"/>
                  </a:cubicBezTo>
                  <a:cubicBezTo>
                    <a:pt x="99" y="3"/>
                    <a:pt x="98" y="4"/>
                    <a:pt x="97" y="4"/>
                  </a:cubicBezTo>
                  <a:cubicBezTo>
                    <a:pt x="95" y="5"/>
                    <a:pt x="94" y="5"/>
                    <a:pt x="92" y="6"/>
                  </a:cubicBezTo>
                  <a:cubicBezTo>
                    <a:pt x="91" y="7"/>
                    <a:pt x="89" y="8"/>
                    <a:pt x="87" y="9"/>
                  </a:cubicBezTo>
                  <a:cubicBezTo>
                    <a:pt x="86" y="9"/>
                    <a:pt x="86" y="10"/>
                    <a:pt x="85" y="10"/>
                  </a:cubicBezTo>
                  <a:cubicBezTo>
                    <a:pt x="83" y="11"/>
                    <a:pt x="80" y="13"/>
                    <a:pt x="78" y="14"/>
                  </a:cubicBezTo>
                  <a:cubicBezTo>
                    <a:pt x="78" y="14"/>
                    <a:pt x="78" y="15"/>
                    <a:pt x="77" y="15"/>
                  </a:cubicBezTo>
                  <a:cubicBezTo>
                    <a:pt x="75" y="16"/>
                    <a:pt x="72" y="18"/>
                    <a:pt x="70" y="20"/>
                  </a:cubicBezTo>
                  <a:cubicBezTo>
                    <a:pt x="70" y="20"/>
                    <a:pt x="70" y="20"/>
                    <a:pt x="70" y="20"/>
                  </a:cubicBezTo>
                  <a:cubicBezTo>
                    <a:pt x="67" y="22"/>
                    <a:pt x="64" y="24"/>
                    <a:pt x="62" y="26"/>
                  </a:cubicBezTo>
                  <a:cubicBezTo>
                    <a:pt x="61" y="27"/>
                    <a:pt x="61" y="27"/>
                    <a:pt x="60" y="27"/>
                  </a:cubicBezTo>
                  <a:close/>
                </a:path>
              </a:pathLst>
            </a:custGeom>
            <a:solidFill>
              <a:srgbClr val="E555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2" name="îṣľíďê">
              <a:extLst>
                <a:ext uri="{FF2B5EF4-FFF2-40B4-BE49-F238E27FC236}">
                  <a16:creationId xmlns:a16="http://schemas.microsoft.com/office/drawing/2014/main" id="{0421B3F3-0FAC-4FF1-B49C-23B441C8578D}"/>
                </a:ext>
              </a:extLst>
            </p:cNvPr>
            <p:cNvSpPr/>
            <p:nvPr/>
          </p:nvSpPr>
          <p:spPr bwMode="auto">
            <a:xfrm>
              <a:off x="4470401" y="2493963"/>
              <a:ext cx="1193800" cy="1196975"/>
            </a:xfrm>
            <a:custGeom>
              <a:avLst/>
              <a:gdLst>
                <a:gd name="T0" fmla="*/ 28 w 625"/>
                <a:gd name="T1" fmla="*/ 77 h 627"/>
                <a:gd name="T2" fmla="*/ 29 w 625"/>
                <a:gd name="T3" fmla="*/ 114 h 627"/>
                <a:gd name="T4" fmla="*/ 70 w 625"/>
                <a:gd name="T5" fmla="*/ 118 h 627"/>
                <a:gd name="T6" fmla="*/ 123 w 625"/>
                <a:gd name="T7" fmla="*/ 213 h 627"/>
                <a:gd name="T8" fmla="*/ 52 w 625"/>
                <a:gd name="T9" fmla="*/ 324 h 627"/>
                <a:gd name="T10" fmla="*/ 105 w 625"/>
                <a:gd name="T11" fmla="*/ 308 h 627"/>
                <a:gd name="T12" fmla="*/ 200 w 625"/>
                <a:gd name="T13" fmla="*/ 360 h 627"/>
                <a:gd name="T14" fmla="*/ 182 w 625"/>
                <a:gd name="T15" fmla="*/ 414 h 627"/>
                <a:gd name="T16" fmla="*/ 230 w 625"/>
                <a:gd name="T17" fmla="*/ 390 h 627"/>
                <a:gd name="T18" fmla="*/ 285 w 625"/>
                <a:gd name="T19" fmla="*/ 445 h 627"/>
                <a:gd name="T20" fmla="*/ 272 w 625"/>
                <a:gd name="T21" fmla="*/ 500 h 627"/>
                <a:gd name="T22" fmla="*/ 379 w 625"/>
                <a:gd name="T23" fmla="*/ 456 h 627"/>
                <a:gd name="T24" fmla="*/ 377 w 625"/>
                <a:gd name="T25" fmla="*/ 571 h 627"/>
                <a:gd name="T26" fmla="*/ 425 w 625"/>
                <a:gd name="T27" fmla="*/ 535 h 627"/>
                <a:gd name="T28" fmla="*/ 488 w 625"/>
                <a:gd name="T29" fmla="*/ 536 h 627"/>
                <a:gd name="T30" fmla="*/ 502 w 625"/>
                <a:gd name="T31" fmla="*/ 599 h 627"/>
                <a:gd name="T32" fmla="*/ 621 w 625"/>
                <a:gd name="T33" fmla="*/ 531 h 627"/>
                <a:gd name="T34" fmla="*/ 538 w 625"/>
                <a:gd name="T35" fmla="*/ 602 h 627"/>
                <a:gd name="T36" fmla="*/ 466 w 625"/>
                <a:gd name="T37" fmla="*/ 542 h 627"/>
                <a:gd name="T38" fmla="*/ 467 w 625"/>
                <a:gd name="T39" fmla="*/ 531 h 627"/>
                <a:gd name="T40" fmla="*/ 387 w 625"/>
                <a:gd name="T41" fmla="*/ 590 h 627"/>
                <a:gd name="T42" fmla="*/ 360 w 625"/>
                <a:gd name="T43" fmla="*/ 523 h 627"/>
                <a:gd name="T44" fmla="*/ 322 w 625"/>
                <a:gd name="T45" fmla="*/ 496 h 627"/>
                <a:gd name="T46" fmla="*/ 252 w 625"/>
                <a:gd name="T47" fmla="*/ 489 h 627"/>
                <a:gd name="T48" fmla="*/ 270 w 625"/>
                <a:gd name="T49" fmla="*/ 404 h 627"/>
                <a:gd name="T50" fmla="*/ 204 w 625"/>
                <a:gd name="T51" fmla="*/ 425 h 627"/>
                <a:gd name="T52" fmla="*/ 168 w 625"/>
                <a:gd name="T53" fmla="*/ 392 h 627"/>
                <a:gd name="T54" fmla="*/ 173 w 625"/>
                <a:gd name="T55" fmla="*/ 319 h 627"/>
                <a:gd name="T56" fmla="*/ 67 w 625"/>
                <a:gd name="T57" fmla="*/ 340 h 627"/>
                <a:gd name="T58" fmla="*/ 52 w 625"/>
                <a:gd name="T59" fmla="*/ 285 h 627"/>
                <a:gd name="T60" fmla="*/ 115 w 625"/>
                <a:gd name="T61" fmla="*/ 143 h 627"/>
                <a:gd name="T62" fmla="*/ 47 w 625"/>
                <a:gd name="T63" fmla="*/ 140 h 627"/>
                <a:gd name="T64" fmla="*/ 1 w 625"/>
                <a:gd name="T65" fmla="*/ 104 h 627"/>
                <a:gd name="T66" fmla="*/ 87 w 625"/>
                <a:gd name="T67" fmla="*/ 0 h 6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25" h="627">
                  <a:moveTo>
                    <a:pt x="88" y="1"/>
                  </a:moveTo>
                  <a:cubicBezTo>
                    <a:pt x="61" y="24"/>
                    <a:pt x="39" y="53"/>
                    <a:pt x="28" y="77"/>
                  </a:cubicBezTo>
                  <a:cubicBezTo>
                    <a:pt x="24" y="87"/>
                    <a:pt x="22" y="95"/>
                    <a:pt x="23" y="102"/>
                  </a:cubicBezTo>
                  <a:cubicBezTo>
                    <a:pt x="23" y="108"/>
                    <a:pt x="25" y="112"/>
                    <a:pt x="29" y="114"/>
                  </a:cubicBezTo>
                  <a:cubicBezTo>
                    <a:pt x="33" y="117"/>
                    <a:pt x="39" y="118"/>
                    <a:pt x="47" y="118"/>
                  </a:cubicBezTo>
                  <a:cubicBezTo>
                    <a:pt x="56" y="118"/>
                    <a:pt x="63" y="118"/>
                    <a:pt x="70" y="118"/>
                  </a:cubicBezTo>
                  <a:cubicBezTo>
                    <a:pt x="93" y="117"/>
                    <a:pt x="112" y="116"/>
                    <a:pt x="125" y="123"/>
                  </a:cubicBezTo>
                  <a:cubicBezTo>
                    <a:pt x="147" y="134"/>
                    <a:pt x="150" y="157"/>
                    <a:pt x="123" y="213"/>
                  </a:cubicBezTo>
                  <a:cubicBezTo>
                    <a:pt x="104" y="250"/>
                    <a:pt x="84" y="278"/>
                    <a:pt x="70" y="298"/>
                  </a:cubicBezTo>
                  <a:cubicBezTo>
                    <a:pt x="59" y="313"/>
                    <a:pt x="52" y="322"/>
                    <a:pt x="52" y="324"/>
                  </a:cubicBezTo>
                  <a:cubicBezTo>
                    <a:pt x="53" y="326"/>
                    <a:pt x="55" y="319"/>
                    <a:pt x="64" y="318"/>
                  </a:cubicBezTo>
                  <a:cubicBezTo>
                    <a:pt x="76" y="316"/>
                    <a:pt x="90" y="312"/>
                    <a:pt x="105" y="308"/>
                  </a:cubicBezTo>
                  <a:cubicBezTo>
                    <a:pt x="132" y="300"/>
                    <a:pt x="160" y="293"/>
                    <a:pt x="179" y="298"/>
                  </a:cubicBezTo>
                  <a:cubicBezTo>
                    <a:pt x="200" y="303"/>
                    <a:pt x="211" y="320"/>
                    <a:pt x="200" y="360"/>
                  </a:cubicBezTo>
                  <a:cubicBezTo>
                    <a:pt x="196" y="376"/>
                    <a:pt x="192" y="389"/>
                    <a:pt x="190" y="398"/>
                  </a:cubicBezTo>
                  <a:cubicBezTo>
                    <a:pt x="186" y="410"/>
                    <a:pt x="180" y="412"/>
                    <a:pt x="182" y="414"/>
                  </a:cubicBezTo>
                  <a:cubicBezTo>
                    <a:pt x="185" y="417"/>
                    <a:pt x="185" y="409"/>
                    <a:pt x="196" y="404"/>
                  </a:cubicBezTo>
                  <a:cubicBezTo>
                    <a:pt x="204" y="401"/>
                    <a:pt x="215" y="396"/>
                    <a:pt x="230" y="390"/>
                  </a:cubicBezTo>
                  <a:cubicBezTo>
                    <a:pt x="268" y="376"/>
                    <a:pt x="284" y="380"/>
                    <a:pt x="290" y="396"/>
                  </a:cubicBezTo>
                  <a:cubicBezTo>
                    <a:pt x="295" y="408"/>
                    <a:pt x="290" y="424"/>
                    <a:pt x="285" y="445"/>
                  </a:cubicBezTo>
                  <a:cubicBezTo>
                    <a:pt x="281" y="459"/>
                    <a:pt x="276" y="475"/>
                    <a:pt x="274" y="492"/>
                  </a:cubicBezTo>
                  <a:cubicBezTo>
                    <a:pt x="274" y="497"/>
                    <a:pt x="271" y="499"/>
                    <a:pt x="272" y="500"/>
                  </a:cubicBezTo>
                  <a:cubicBezTo>
                    <a:pt x="277" y="500"/>
                    <a:pt x="293" y="489"/>
                    <a:pt x="310" y="478"/>
                  </a:cubicBezTo>
                  <a:cubicBezTo>
                    <a:pt x="336" y="459"/>
                    <a:pt x="363" y="440"/>
                    <a:pt x="379" y="456"/>
                  </a:cubicBezTo>
                  <a:cubicBezTo>
                    <a:pt x="394" y="469"/>
                    <a:pt x="388" y="499"/>
                    <a:pt x="382" y="528"/>
                  </a:cubicBezTo>
                  <a:cubicBezTo>
                    <a:pt x="378" y="546"/>
                    <a:pt x="375" y="564"/>
                    <a:pt x="377" y="571"/>
                  </a:cubicBezTo>
                  <a:cubicBezTo>
                    <a:pt x="377" y="572"/>
                    <a:pt x="377" y="570"/>
                    <a:pt x="379" y="569"/>
                  </a:cubicBezTo>
                  <a:cubicBezTo>
                    <a:pt x="394" y="564"/>
                    <a:pt x="411" y="549"/>
                    <a:pt x="425" y="535"/>
                  </a:cubicBezTo>
                  <a:cubicBezTo>
                    <a:pt x="440" y="522"/>
                    <a:pt x="452" y="510"/>
                    <a:pt x="464" y="509"/>
                  </a:cubicBezTo>
                  <a:cubicBezTo>
                    <a:pt x="477" y="507"/>
                    <a:pt x="485" y="515"/>
                    <a:pt x="488" y="536"/>
                  </a:cubicBezTo>
                  <a:cubicBezTo>
                    <a:pt x="489" y="540"/>
                    <a:pt x="489" y="540"/>
                    <a:pt x="489" y="540"/>
                  </a:cubicBezTo>
                  <a:cubicBezTo>
                    <a:pt x="492" y="567"/>
                    <a:pt x="495" y="592"/>
                    <a:pt x="502" y="599"/>
                  </a:cubicBezTo>
                  <a:cubicBezTo>
                    <a:pt x="505" y="602"/>
                    <a:pt x="511" y="599"/>
                    <a:pt x="522" y="586"/>
                  </a:cubicBezTo>
                  <a:cubicBezTo>
                    <a:pt x="567" y="540"/>
                    <a:pt x="621" y="531"/>
                    <a:pt x="621" y="531"/>
                  </a:cubicBezTo>
                  <a:cubicBezTo>
                    <a:pt x="625" y="553"/>
                    <a:pt x="625" y="553"/>
                    <a:pt x="625" y="553"/>
                  </a:cubicBezTo>
                  <a:cubicBezTo>
                    <a:pt x="625" y="553"/>
                    <a:pt x="578" y="560"/>
                    <a:pt x="538" y="602"/>
                  </a:cubicBezTo>
                  <a:cubicBezTo>
                    <a:pt x="515" y="626"/>
                    <a:pt x="499" y="627"/>
                    <a:pt x="487" y="615"/>
                  </a:cubicBezTo>
                  <a:cubicBezTo>
                    <a:pt x="474" y="603"/>
                    <a:pt x="470" y="574"/>
                    <a:pt x="466" y="542"/>
                  </a:cubicBezTo>
                  <a:cubicBezTo>
                    <a:pt x="466" y="539"/>
                    <a:pt x="466" y="539"/>
                    <a:pt x="466" y="539"/>
                  </a:cubicBezTo>
                  <a:cubicBezTo>
                    <a:pt x="465" y="533"/>
                    <a:pt x="467" y="531"/>
                    <a:pt x="467" y="531"/>
                  </a:cubicBezTo>
                  <a:cubicBezTo>
                    <a:pt x="462" y="532"/>
                    <a:pt x="452" y="541"/>
                    <a:pt x="440" y="552"/>
                  </a:cubicBezTo>
                  <a:cubicBezTo>
                    <a:pt x="424" y="566"/>
                    <a:pt x="406" y="583"/>
                    <a:pt x="387" y="590"/>
                  </a:cubicBezTo>
                  <a:cubicBezTo>
                    <a:pt x="370" y="596"/>
                    <a:pt x="361" y="591"/>
                    <a:pt x="356" y="579"/>
                  </a:cubicBezTo>
                  <a:cubicBezTo>
                    <a:pt x="352" y="566"/>
                    <a:pt x="356" y="545"/>
                    <a:pt x="360" y="523"/>
                  </a:cubicBezTo>
                  <a:cubicBezTo>
                    <a:pt x="365" y="501"/>
                    <a:pt x="369" y="477"/>
                    <a:pt x="364" y="472"/>
                  </a:cubicBezTo>
                  <a:cubicBezTo>
                    <a:pt x="361" y="469"/>
                    <a:pt x="341" y="483"/>
                    <a:pt x="322" y="496"/>
                  </a:cubicBezTo>
                  <a:cubicBezTo>
                    <a:pt x="303" y="510"/>
                    <a:pt x="283" y="523"/>
                    <a:pt x="269" y="522"/>
                  </a:cubicBezTo>
                  <a:cubicBezTo>
                    <a:pt x="257" y="520"/>
                    <a:pt x="250" y="511"/>
                    <a:pt x="252" y="489"/>
                  </a:cubicBezTo>
                  <a:cubicBezTo>
                    <a:pt x="255" y="471"/>
                    <a:pt x="259" y="454"/>
                    <a:pt x="263" y="439"/>
                  </a:cubicBezTo>
                  <a:cubicBezTo>
                    <a:pt x="268" y="422"/>
                    <a:pt x="271" y="409"/>
                    <a:pt x="270" y="404"/>
                  </a:cubicBezTo>
                  <a:cubicBezTo>
                    <a:pt x="269" y="401"/>
                    <a:pt x="260" y="403"/>
                    <a:pt x="238" y="411"/>
                  </a:cubicBezTo>
                  <a:cubicBezTo>
                    <a:pt x="224" y="416"/>
                    <a:pt x="213" y="421"/>
                    <a:pt x="204" y="425"/>
                  </a:cubicBezTo>
                  <a:cubicBezTo>
                    <a:pt x="184" y="433"/>
                    <a:pt x="174" y="438"/>
                    <a:pt x="166" y="430"/>
                  </a:cubicBezTo>
                  <a:cubicBezTo>
                    <a:pt x="159" y="423"/>
                    <a:pt x="162" y="412"/>
                    <a:pt x="168" y="392"/>
                  </a:cubicBezTo>
                  <a:cubicBezTo>
                    <a:pt x="171" y="382"/>
                    <a:pt x="175" y="369"/>
                    <a:pt x="179" y="354"/>
                  </a:cubicBezTo>
                  <a:cubicBezTo>
                    <a:pt x="185" y="331"/>
                    <a:pt x="182" y="321"/>
                    <a:pt x="173" y="319"/>
                  </a:cubicBezTo>
                  <a:cubicBezTo>
                    <a:pt x="160" y="316"/>
                    <a:pt x="135" y="322"/>
                    <a:pt x="111" y="329"/>
                  </a:cubicBezTo>
                  <a:cubicBezTo>
                    <a:pt x="96" y="333"/>
                    <a:pt x="81" y="337"/>
                    <a:pt x="67" y="340"/>
                  </a:cubicBezTo>
                  <a:cubicBezTo>
                    <a:pt x="43" y="343"/>
                    <a:pt x="33" y="340"/>
                    <a:pt x="31" y="327"/>
                  </a:cubicBezTo>
                  <a:cubicBezTo>
                    <a:pt x="29" y="317"/>
                    <a:pt x="38" y="304"/>
                    <a:pt x="52" y="285"/>
                  </a:cubicBezTo>
                  <a:cubicBezTo>
                    <a:pt x="66" y="265"/>
                    <a:pt x="86" y="238"/>
                    <a:pt x="103" y="203"/>
                  </a:cubicBezTo>
                  <a:cubicBezTo>
                    <a:pt x="123" y="162"/>
                    <a:pt x="124" y="147"/>
                    <a:pt x="115" y="143"/>
                  </a:cubicBezTo>
                  <a:cubicBezTo>
                    <a:pt x="107" y="139"/>
                    <a:pt x="90" y="139"/>
                    <a:pt x="70" y="140"/>
                  </a:cubicBezTo>
                  <a:cubicBezTo>
                    <a:pt x="62" y="140"/>
                    <a:pt x="54" y="140"/>
                    <a:pt x="47" y="140"/>
                  </a:cubicBezTo>
                  <a:cubicBezTo>
                    <a:pt x="34" y="140"/>
                    <a:pt x="24" y="138"/>
                    <a:pt x="17" y="133"/>
                  </a:cubicBezTo>
                  <a:cubicBezTo>
                    <a:pt x="7" y="126"/>
                    <a:pt x="2" y="116"/>
                    <a:pt x="1" y="104"/>
                  </a:cubicBezTo>
                  <a:cubicBezTo>
                    <a:pt x="0" y="97"/>
                    <a:pt x="1" y="89"/>
                    <a:pt x="4" y="81"/>
                  </a:cubicBezTo>
                  <a:cubicBezTo>
                    <a:pt x="26" y="54"/>
                    <a:pt x="57" y="26"/>
                    <a:pt x="87" y="0"/>
                  </a:cubicBezTo>
                  <a:lnTo>
                    <a:pt x="88" y="1"/>
                  </a:lnTo>
                  <a:close/>
                </a:path>
              </a:pathLst>
            </a:custGeom>
            <a:solidFill>
              <a:srgbClr val="FCB7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3" name="íṩḷíḓe">
              <a:extLst>
                <a:ext uri="{FF2B5EF4-FFF2-40B4-BE49-F238E27FC236}">
                  <a16:creationId xmlns:a16="http://schemas.microsoft.com/office/drawing/2014/main" id="{19F98A72-6A8C-4393-B1FE-273018B107EF}"/>
                </a:ext>
              </a:extLst>
            </p:cNvPr>
            <p:cNvSpPr/>
            <p:nvPr/>
          </p:nvSpPr>
          <p:spPr bwMode="auto">
            <a:xfrm>
              <a:off x="4470401" y="2493963"/>
              <a:ext cx="168275" cy="233363"/>
            </a:xfrm>
            <a:custGeom>
              <a:avLst/>
              <a:gdLst>
                <a:gd name="T0" fmla="*/ 88 w 88"/>
                <a:gd name="T1" fmla="*/ 1 h 122"/>
                <a:gd name="T2" fmla="*/ 28 w 88"/>
                <a:gd name="T3" fmla="*/ 77 h 122"/>
                <a:gd name="T4" fmla="*/ 23 w 88"/>
                <a:gd name="T5" fmla="*/ 94 h 122"/>
                <a:gd name="T6" fmla="*/ 6 w 88"/>
                <a:gd name="T7" fmla="*/ 122 h 122"/>
                <a:gd name="T8" fmla="*/ 1 w 88"/>
                <a:gd name="T9" fmla="*/ 104 h 122"/>
                <a:gd name="T10" fmla="*/ 4 w 88"/>
                <a:gd name="T11" fmla="*/ 81 h 122"/>
                <a:gd name="T12" fmla="*/ 6 w 88"/>
                <a:gd name="T13" fmla="*/ 78 h 122"/>
                <a:gd name="T14" fmla="*/ 7 w 88"/>
                <a:gd name="T15" fmla="*/ 76 h 122"/>
                <a:gd name="T16" fmla="*/ 10 w 88"/>
                <a:gd name="T17" fmla="*/ 73 h 122"/>
                <a:gd name="T18" fmla="*/ 12 w 88"/>
                <a:gd name="T19" fmla="*/ 71 h 122"/>
                <a:gd name="T20" fmla="*/ 14 w 88"/>
                <a:gd name="T21" fmla="*/ 68 h 122"/>
                <a:gd name="T22" fmla="*/ 16 w 88"/>
                <a:gd name="T23" fmla="*/ 66 h 122"/>
                <a:gd name="T24" fmla="*/ 19 w 88"/>
                <a:gd name="T25" fmla="*/ 63 h 122"/>
                <a:gd name="T26" fmla="*/ 21 w 88"/>
                <a:gd name="T27" fmla="*/ 62 h 122"/>
                <a:gd name="T28" fmla="*/ 24 w 88"/>
                <a:gd name="T29" fmla="*/ 58 h 122"/>
                <a:gd name="T30" fmla="*/ 25 w 88"/>
                <a:gd name="T31" fmla="*/ 57 h 122"/>
                <a:gd name="T32" fmla="*/ 29 w 88"/>
                <a:gd name="T33" fmla="*/ 53 h 122"/>
                <a:gd name="T34" fmla="*/ 30 w 88"/>
                <a:gd name="T35" fmla="*/ 52 h 122"/>
                <a:gd name="T36" fmla="*/ 33 w 88"/>
                <a:gd name="T37" fmla="*/ 49 h 122"/>
                <a:gd name="T38" fmla="*/ 35 w 88"/>
                <a:gd name="T39" fmla="*/ 47 h 122"/>
                <a:gd name="T40" fmla="*/ 38 w 88"/>
                <a:gd name="T41" fmla="*/ 44 h 122"/>
                <a:gd name="T42" fmla="*/ 40 w 88"/>
                <a:gd name="T43" fmla="*/ 42 h 122"/>
                <a:gd name="T44" fmla="*/ 44 w 88"/>
                <a:gd name="T45" fmla="*/ 39 h 122"/>
                <a:gd name="T46" fmla="*/ 45 w 88"/>
                <a:gd name="T47" fmla="*/ 38 h 122"/>
                <a:gd name="T48" fmla="*/ 49 w 88"/>
                <a:gd name="T49" fmla="*/ 34 h 122"/>
                <a:gd name="T50" fmla="*/ 50 w 88"/>
                <a:gd name="T51" fmla="*/ 33 h 122"/>
                <a:gd name="T52" fmla="*/ 54 w 88"/>
                <a:gd name="T53" fmla="*/ 29 h 122"/>
                <a:gd name="T54" fmla="*/ 55 w 88"/>
                <a:gd name="T55" fmla="*/ 28 h 122"/>
                <a:gd name="T56" fmla="*/ 60 w 88"/>
                <a:gd name="T57" fmla="*/ 24 h 122"/>
                <a:gd name="T58" fmla="*/ 60 w 88"/>
                <a:gd name="T59" fmla="*/ 23 h 122"/>
                <a:gd name="T60" fmla="*/ 82 w 88"/>
                <a:gd name="T61" fmla="*/ 5 h 122"/>
                <a:gd name="T62" fmla="*/ 82 w 88"/>
                <a:gd name="T63" fmla="*/ 5 h 122"/>
                <a:gd name="T64" fmla="*/ 87 w 88"/>
                <a:gd name="T65" fmla="*/ 0 h 122"/>
                <a:gd name="T66" fmla="*/ 88 w 88"/>
                <a:gd name="T67" fmla="*/ 1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88" h="122">
                  <a:moveTo>
                    <a:pt x="88" y="1"/>
                  </a:moveTo>
                  <a:cubicBezTo>
                    <a:pt x="61" y="24"/>
                    <a:pt x="39" y="53"/>
                    <a:pt x="28" y="77"/>
                  </a:cubicBezTo>
                  <a:cubicBezTo>
                    <a:pt x="26" y="83"/>
                    <a:pt x="24" y="88"/>
                    <a:pt x="23" y="94"/>
                  </a:cubicBezTo>
                  <a:cubicBezTo>
                    <a:pt x="17" y="103"/>
                    <a:pt x="11" y="113"/>
                    <a:pt x="6" y="122"/>
                  </a:cubicBezTo>
                  <a:cubicBezTo>
                    <a:pt x="3" y="117"/>
                    <a:pt x="1" y="111"/>
                    <a:pt x="1" y="104"/>
                  </a:cubicBezTo>
                  <a:cubicBezTo>
                    <a:pt x="0" y="97"/>
                    <a:pt x="1" y="89"/>
                    <a:pt x="4" y="81"/>
                  </a:cubicBezTo>
                  <a:cubicBezTo>
                    <a:pt x="4" y="80"/>
                    <a:pt x="5" y="79"/>
                    <a:pt x="6" y="78"/>
                  </a:cubicBezTo>
                  <a:cubicBezTo>
                    <a:pt x="6" y="77"/>
                    <a:pt x="7" y="77"/>
                    <a:pt x="7" y="76"/>
                  </a:cubicBezTo>
                  <a:cubicBezTo>
                    <a:pt x="8" y="75"/>
                    <a:pt x="9" y="74"/>
                    <a:pt x="10" y="73"/>
                  </a:cubicBezTo>
                  <a:cubicBezTo>
                    <a:pt x="11" y="73"/>
                    <a:pt x="11" y="72"/>
                    <a:pt x="12" y="71"/>
                  </a:cubicBezTo>
                  <a:cubicBezTo>
                    <a:pt x="13" y="70"/>
                    <a:pt x="13" y="69"/>
                    <a:pt x="14" y="68"/>
                  </a:cubicBezTo>
                  <a:cubicBezTo>
                    <a:pt x="15" y="68"/>
                    <a:pt x="16" y="67"/>
                    <a:pt x="16" y="66"/>
                  </a:cubicBezTo>
                  <a:cubicBezTo>
                    <a:pt x="17" y="65"/>
                    <a:pt x="18" y="64"/>
                    <a:pt x="19" y="63"/>
                  </a:cubicBezTo>
                  <a:cubicBezTo>
                    <a:pt x="20" y="63"/>
                    <a:pt x="20" y="62"/>
                    <a:pt x="21" y="62"/>
                  </a:cubicBezTo>
                  <a:cubicBezTo>
                    <a:pt x="22" y="61"/>
                    <a:pt x="23" y="59"/>
                    <a:pt x="24" y="58"/>
                  </a:cubicBezTo>
                  <a:cubicBezTo>
                    <a:pt x="24" y="58"/>
                    <a:pt x="25" y="57"/>
                    <a:pt x="25" y="57"/>
                  </a:cubicBezTo>
                  <a:cubicBezTo>
                    <a:pt x="26" y="56"/>
                    <a:pt x="27" y="55"/>
                    <a:pt x="29" y="53"/>
                  </a:cubicBezTo>
                  <a:cubicBezTo>
                    <a:pt x="29" y="53"/>
                    <a:pt x="29" y="53"/>
                    <a:pt x="30" y="52"/>
                  </a:cubicBezTo>
                  <a:cubicBezTo>
                    <a:pt x="31" y="51"/>
                    <a:pt x="32" y="50"/>
                    <a:pt x="33" y="49"/>
                  </a:cubicBezTo>
                  <a:cubicBezTo>
                    <a:pt x="34" y="48"/>
                    <a:pt x="34" y="48"/>
                    <a:pt x="35" y="47"/>
                  </a:cubicBezTo>
                  <a:cubicBezTo>
                    <a:pt x="36" y="46"/>
                    <a:pt x="37" y="45"/>
                    <a:pt x="38" y="44"/>
                  </a:cubicBezTo>
                  <a:cubicBezTo>
                    <a:pt x="39" y="43"/>
                    <a:pt x="39" y="43"/>
                    <a:pt x="40" y="42"/>
                  </a:cubicBezTo>
                  <a:cubicBezTo>
                    <a:pt x="41" y="41"/>
                    <a:pt x="42" y="40"/>
                    <a:pt x="44" y="39"/>
                  </a:cubicBezTo>
                  <a:cubicBezTo>
                    <a:pt x="44" y="38"/>
                    <a:pt x="44" y="38"/>
                    <a:pt x="45" y="38"/>
                  </a:cubicBezTo>
                  <a:cubicBezTo>
                    <a:pt x="46" y="36"/>
                    <a:pt x="47" y="35"/>
                    <a:pt x="49" y="34"/>
                  </a:cubicBezTo>
                  <a:cubicBezTo>
                    <a:pt x="50" y="33"/>
                    <a:pt x="50" y="33"/>
                    <a:pt x="50" y="33"/>
                  </a:cubicBezTo>
                  <a:cubicBezTo>
                    <a:pt x="51" y="32"/>
                    <a:pt x="53" y="30"/>
                    <a:pt x="54" y="29"/>
                  </a:cubicBezTo>
                  <a:cubicBezTo>
                    <a:pt x="55" y="28"/>
                    <a:pt x="55" y="28"/>
                    <a:pt x="55" y="28"/>
                  </a:cubicBezTo>
                  <a:cubicBezTo>
                    <a:pt x="57" y="27"/>
                    <a:pt x="58" y="25"/>
                    <a:pt x="60" y="24"/>
                  </a:cubicBezTo>
                  <a:cubicBezTo>
                    <a:pt x="60" y="23"/>
                    <a:pt x="60" y="23"/>
                    <a:pt x="60" y="23"/>
                  </a:cubicBezTo>
                  <a:cubicBezTo>
                    <a:pt x="67" y="17"/>
                    <a:pt x="74" y="11"/>
                    <a:pt x="82" y="5"/>
                  </a:cubicBezTo>
                  <a:cubicBezTo>
                    <a:pt x="82" y="5"/>
                    <a:pt x="82" y="5"/>
                    <a:pt x="82" y="5"/>
                  </a:cubicBezTo>
                  <a:cubicBezTo>
                    <a:pt x="84" y="3"/>
                    <a:pt x="86" y="2"/>
                    <a:pt x="87" y="0"/>
                  </a:cubicBezTo>
                  <a:lnTo>
                    <a:pt x="88" y="1"/>
                  </a:lnTo>
                  <a:close/>
                </a:path>
              </a:pathLst>
            </a:custGeom>
            <a:solidFill>
              <a:srgbClr val="FFDC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4" name="ïṩḻîḓé">
              <a:extLst>
                <a:ext uri="{FF2B5EF4-FFF2-40B4-BE49-F238E27FC236}">
                  <a16:creationId xmlns:a16="http://schemas.microsoft.com/office/drawing/2014/main" id="{E14DB39A-E769-4456-BC6F-5E8E6A16E77E}"/>
                </a:ext>
              </a:extLst>
            </p:cNvPr>
            <p:cNvSpPr/>
            <p:nvPr/>
          </p:nvSpPr>
          <p:spPr bwMode="auto">
            <a:xfrm>
              <a:off x="5348288" y="3462338"/>
              <a:ext cx="315913" cy="173038"/>
            </a:xfrm>
            <a:custGeom>
              <a:avLst/>
              <a:gdLst>
                <a:gd name="T0" fmla="*/ 0 w 166"/>
                <a:gd name="T1" fmla="*/ 3 h 91"/>
                <a:gd name="T2" fmla="*/ 5 w 166"/>
                <a:gd name="T3" fmla="*/ 2 h 91"/>
                <a:gd name="T4" fmla="*/ 29 w 166"/>
                <a:gd name="T5" fmla="*/ 29 h 91"/>
                <a:gd name="T6" fmla="*/ 30 w 166"/>
                <a:gd name="T7" fmla="*/ 33 h 91"/>
                <a:gd name="T8" fmla="*/ 30 w 166"/>
                <a:gd name="T9" fmla="*/ 40 h 91"/>
                <a:gd name="T10" fmla="*/ 0 w 166"/>
                <a:gd name="T11" fmla="*/ 3 h 91"/>
                <a:gd name="T12" fmla="*/ 66 w 166"/>
                <a:gd name="T13" fmla="*/ 76 h 91"/>
                <a:gd name="T14" fmla="*/ 162 w 166"/>
                <a:gd name="T15" fmla="*/ 24 h 91"/>
                <a:gd name="T16" fmla="*/ 166 w 166"/>
                <a:gd name="T17" fmla="*/ 46 h 91"/>
                <a:gd name="T18" fmla="*/ 83 w 166"/>
                <a:gd name="T19" fmla="*/ 91 h 91"/>
                <a:gd name="T20" fmla="*/ 66 w 166"/>
                <a:gd name="T21" fmla="*/ 7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66" h="91">
                  <a:moveTo>
                    <a:pt x="0" y="3"/>
                  </a:moveTo>
                  <a:cubicBezTo>
                    <a:pt x="2" y="3"/>
                    <a:pt x="3" y="2"/>
                    <a:pt x="5" y="2"/>
                  </a:cubicBezTo>
                  <a:cubicBezTo>
                    <a:pt x="18" y="0"/>
                    <a:pt x="26" y="8"/>
                    <a:pt x="29" y="29"/>
                  </a:cubicBezTo>
                  <a:cubicBezTo>
                    <a:pt x="30" y="33"/>
                    <a:pt x="30" y="33"/>
                    <a:pt x="30" y="33"/>
                  </a:cubicBezTo>
                  <a:cubicBezTo>
                    <a:pt x="30" y="35"/>
                    <a:pt x="30" y="38"/>
                    <a:pt x="30" y="40"/>
                  </a:cubicBezTo>
                  <a:cubicBezTo>
                    <a:pt x="20" y="28"/>
                    <a:pt x="9" y="16"/>
                    <a:pt x="0" y="3"/>
                  </a:cubicBezTo>
                  <a:close/>
                  <a:moveTo>
                    <a:pt x="66" y="76"/>
                  </a:moveTo>
                  <a:cubicBezTo>
                    <a:pt x="111" y="32"/>
                    <a:pt x="162" y="24"/>
                    <a:pt x="162" y="24"/>
                  </a:cubicBezTo>
                  <a:cubicBezTo>
                    <a:pt x="166" y="46"/>
                    <a:pt x="166" y="46"/>
                    <a:pt x="166" y="46"/>
                  </a:cubicBezTo>
                  <a:cubicBezTo>
                    <a:pt x="166" y="46"/>
                    <a:pt x="122" y="53"/>
                    <a:pt x="83" y="91"/>
                  </a:cubicBezTo>
                  <a:cubicBezTo>
                    <a:pt x="77" y="86"/>
                    <a:pt x="72" y="81"/>
                    <a:pt x="66" y="76"/>
                  </a:cubicBezTo>
                  <a:close/>
                </a:path>
              </a:pathLst>
            </a:custGeom>
            <a:solidFill>
              <a:srgbClr val="DD9A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5" name="iṡlïḑe">
              <a:extLst>
                <a:ext uri="{FF2B5EF4-FFF2-40B4-BE49-F238E27FC236}">
                  <a16:creationId xmlns:a16="http://schemas.microsoft.com/office/drawing/2014/main" id="{5257885E-3BFD-40DC-8D74-941EE1B0BF0B}"/>
                </a:ext>
              </a:extLst>
            </p:cNvPr>
            <p:cNvSpPr/>
            <p:nvPr/>
          </p:nvSpPr>
          <p:spPr bwMode="auto">
            <a:xfrm>
              <a:off x="6108701" y="3224213"/>
              <a:ext cx="1284288" cy="1409700"/>
            </a:xfrm>
            <a:custGeom>
              <a:avLst/>
              <a:gdLst>
                <a:gd name="T0" fmla="*/ 261 w 672"/>
                <a:gd name="T1" fmla="*/ 198 h 739"/>
                <a:gd name="T2" fmla="*/ 622 w 672"/>
                <a:gd name="T3" fmla="*/ 29 h 739"/>
                <a:gd name="T4" fmla="*/ 497 w 672"/>
                <a:gd name="T5" fmla="*/ 192 h 739"/>
                <a:gd name="T6" fmla="*/ 603 w 672"/>
                <a:gd name="T7" fmla="*/ 280 h 739"/>
                <a:gd name="T8" fmla="*/ 481 w 672"/>
                <a:gd name="T9" fmla="*/ 418 h 739"/>
                <a:gd name="T10" fmla="*/ 594 w 672"/>
                <a:gd name="T11" fmla="*/ 497 h 739"/>
                <a:gd name="T12" fmla="*/ 481 w 672"/>
                <a:gd name="T13" fmla="*/ 588 h 739"/>
                <a:gd name="T14" fmla="*/ 594 w 672"/>
                <a:gd name="T15" fmla="*/ 695 h 739"/>
                <a:gd name="T16" fmla="*/ 299 w 672"/>
                <a:gd name="T17" fmla="*/ 720 h 739"/>
                <a:gd name="T18" fmla="*/ 22 w 672"/>
                <a:gd name="T19" fmla="*/ 560 h 739"/>
                <a:gd name="T20" fmla="*/ 261 w 672"/>
                <a:gd name="T21" fmla="*/ 198 h 7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72" h="739">
                  <a:moveTo>
                    <a:pt x="261" y="198"/>
                  </a:moveTo>
                  <a:cubicBezTo>
                    <a:pt x="383" y="73"/>
                    <a:pt x="572" y="0"/>
                    <a:pt x="622" y="29"/>
                  </a:cubicBezTo>
                  <a:cubicBezTo>
                    <a:pt x="672" y="57"/>
                    <a:pt x="484" y="139"/>
                    <a:pt x="497" y="192"/>
                  </a:cubicBezTo>
                  <a:cubicBezTo>
                    <a:pt x="509" y="246"/>
                    <a:pt x="622" y="205"/>
                    <a:pt x="603" y="280"/>
                  </a:cubicBezTo>
                  <a:cubicBezTo>
                    <a:pt x="584" y="355"/>
                    <a:pt x="418" y="387"/>
                    <a:pt x="481" y="418"/>
                  </a:cubicBezTo>
                  <a:cubicBezTo>
                    <a:pt x="544" y="450"/>
                    <a:pt x="644" y="450"/>
                    <a:pt x="594" y="497"/>
                  </a:cubicBezTo>
                  <a:cubicBezTo>
                    <a:pt x="544" y="544"/>
                    <a:pt x="446" y="553"/>
                    <a:pt x="481" y="588"/>
                  </a:cubicBezTo>
                  <a:cubicBezTo>
                    <a:pt x="515" y="622"/>
                    <a:pt x="622" y="666"/>
                    <a:pt x="594" y="695"/>
                  </a:cubicBezTo>
                  <a:cubicBezTo>
                    <a:pt x="566" y="723"/>
                    <a:pt x="393" y="739"/>
                    <a:pt x="299" y="720"/>
                  </a:cubicBezTo>
                  <a:cubicBezTo>
                    <a:pt x="204" y="701"/>
                    <a:pt x="44" y="635"/>
                    <a:pt x="22" y="560"/>
                  </a:cubicBezTo>
                  <a:cubicBezTo>
                    <a:pt x="0" y="484"/>
                    <a:pt x="120" y="217"/>
                    <a:pt x="261" y="198"/>
                  </a:cubicBezTo>
                  <a:close/>
                </a:path>
              </a:pathLst>
            </a:custGeom>
            <a:solidFill>
              <a:srgbClr val="D91D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6" name="îslîďê">
              <a:extLst>
                <a:ext uri="{FF2B5EF4-FFF2-40B4-BE49-F238E27FC236}">
                  <a16:creationId xmlns:a16="http://schemas.microsoft.com/office/drawing/2014/main" id="{33CC8733-2176-449A-A770-2FDDBEBC5532}"/>
                </a:ext>
              </a:extLst>
            </p:cNvPr>
            <p:cNvSpPr/>
            <p:nvPr/>
          </p:nvSpPr>
          <p:spPr bwMode="auto">
            <a:xfrm>
              <a:off x="6127751" y="3327400"/>
              <a:ext cx="884238" cy="1290638"/>
            </a:xfrm>
            <a:custGeom>
              <a:avLst/>
              <a:gdLst>
                <a:gd name="T0" fmla="*/ 251 w 463"/>
                <a:gd name="T1" fmla="*/ 144 h 676"/>
                <a:gd name="T2" fmla="*/ 463 w 463"/>
                <a:gd name="T3" fmla="*/ 0 h 676"/>
                <a:gd name="T4" fmla="*/ 331 w 463"/>
                <a:gd name="T5" fmla="*/ 225 h 676"/>
                <a:gd name="T6" fmla="*/ 243 w 463"/>
                <a:gd name="T7" fmla="*/ 392 h 676"/>
                <a:gd name="T8" fmla="*/ 272 w 463"/>
                <a:gd name="T9" fmla="*/ 447 h 676"/>
                <a:gd name="T10" fmla="*/ 378 w 463"/>
                <a:gd name="T11" fmla="*/ 618 h 676"/>
                <a:gd name="T12" fmla="*/ 443 w 463"/>
                <a:gd name="T13" fmla="*/ 672 h 676"/>
                <a:gd name="T14" fmla="*/ 289 w 463"/>
                <a:gd name="T15" fmla="*/ 666 h 676"/>
                <a:gd name="T16" fmla="*/ 104 w 463"/>
                <a:gd name="T17" fmla="*/ 597 h 676"/>
                <a:gd name="T18" fmla="*/ 45 w 463"/>
                <a:gd name="T19" fmla="*/ 533 h 676"/>
                <a:gd name="T20" fmla="*/ 10 w 463"/>
                <a:gd name="T21" fmla="*/ 495 h 676"/>
                <a:gd name="T22" fmla="*/ 251 w 463"/>
                <a:gd name="T23" fmla="*/ 144 h 6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63" h="676">
                  <a:moveTo>
                    <a:pt x="251" y="144"/>
                  </a:moveTo>
                  <a:cubicBezTo>
                    <a:pt x="313" y="80"/>
                    <a:pt x="393" y="30"/>
                    <a:pt x="463" y="0"/>
                  </a:cubicBezTo>
                  <a:cubicBezTo>
                    <a:pt x="390" y="82"/>
                    <a:pt x="277" y="171"/>
                    <a:pt x="331" y="225"/>
                  </a:cubicBezTo>
                  <a:cubicBezTo>
                    <a:pt x="387" y="282"/>
                    <a:pt x="243" y="319"/>
                    <a:pt x="243" y="392"/>
                  </a:cubicBezTo>
                  <a:cubicBezTo>
                    <a:pt x="243" y="419"/>
                    <a:pt x="256" y="437"/>
                    <a:pt x="272" y="447"/>
                  </a:cubicBezTo>
                  <a:cubicBezTo>
                    <a:pt x="422" y="546"/>
                    <a:pt x="191" y="473"/>
                    <a:pt x="378" y="618"/>
                  </a:cubicBezTo>
                  <a:cubicBezTo>
                    <a:pt x="404" y="638"/>
                    <a:pt x="425" y="656"/>
                    <a:pt x="443" y="672"/>
                  </a:cubicBezTo>
                  <a:cubicBezTo>
                    <a:pt x="389" y="676"/>
                    <a:pt x="331" y="674"/>
                    <a:pt x="289" y="666"/>
                  </a:cubicBezTo>
                  <a:cubicBezTo>
                    <a:pt x="236" y="655"/>
                    <a:pt x="163" y="630"/>
                    <a:pt x="104" y="597"/>
                  </a:cubicBezTo>
                  <a:cubicBezTo>
                    <a:pt x="73" y="574"/>
                    <a:pt x="52" y="552"/>
                    <a:pt x="45" y="533"/>
                  </a:cubicBezTo>
                  <a:cubicBezTo>
                    <a:pt x="39" y="517"/>
                    <a:pt x="26" y="505"/>
                    <a:pt x="10" y="495"/>
                  </a:cubicBezTo>
                  <a:cubicBezTo>
                    <a:pt x="0" y="409"/>
                    <a:pt x="115" y="162"/>
                    <a:pt x="251" y="144"/>
                  </a:cubicBezTo>
                  <a:close/>
                </a:path>
              </a:pathLst>
            </a:custGeom>
            <a:solidFill>
              <a:srgbClr val="BE1E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7" name="îṧlîḍê">
              <a:extLst>
                <a:ext uri="{FF2B5EF4-FFF2-40B4-BE49-F238E27FC236}">
                  <a16:creationId xmlns:a16="http://schemas.microsoft.com/office/drawing/2014/main" id="{3B9A94B5-880A-4163-A78C-42E232BC0BC6}"/>
                </a:ext>
              </a:extLst>
            </p:cNvPr>
            <p:cNvSpPr/>
            <p:nvPr/>
          </p:nvSpPr>
          <p:spPr bwMode="auto">
            <a:xfrm>
              <a:off x="6796088" y="3290888"/>
              <a:ext cx="342900" cy="1320800"/>
            </a:xfrm>
            <a:custGeom>
              <a:avLst/>
              <a:gdLst>
                <a:gd name="T0" fmla="*/ 140 w 179"/>
                <a:gd name="T1" fmla="*/ 8 h 692"/>
                <a:gd name="T2" fmla="*/ 163 w 179"/>
                <a:gd name="T3" fmla="*/ 0 h 692"/>
                <a:gd name="T4" fmla="*/ 97 w 179"/>
                <a:gd name="T5" fmla="*/ 115 h 692"/>
                <a:gd name="T6" fmla="*/ 75 w 179"/>
                <a:gd name="T7" fmla="*/ 201 h 692"/>
                <a:gd name="T8" fmla="*/ 125 w 179"/>
                <a:gd name="T9" fmla="*/ 218 h 692"/>
                <a:gd name="T10" fmla="*/ 165 w 179"/>
                <a:gd name="T11" fmla="*/ 230 h 692"/>
                <a:gd name="T12" fmla="*/ 172 w 179"/>
                <a:gd name="T13" fmla="*/ 259 h 692"/>
                <a:gd name="T14" fmla="*/ 90 w 179"/>
                <a:gd name="T15" fmla="*/ 325 h 692"/>
                <a:gd name="T16" fmla="*/ 25 w 179"/>
                <a:gd name="T17" fmla="*/ 374 h 692"/>
                <a:gd name="T18" fmla="*/ 78 w 179"/>
                <a:gd name="T19" fmla="*/ 396 h 692"/>
                <a:gd name="T20" fmla="*/ 147 w 179"/>
                <a:gd name="T21" fmla="*/ 426 h 692"/>
                <a:gd name="T22" fmla="*/ 164 w 179"/>
                <a:gd name="T23" fmla="*/ 474 h 692"/>
                <a:gd name="T24" fmla="*/ 105 w 179"/>
                <a:gd name="T25" fmla="*/ 519 h 692"/>
                <a:gd name="T26" fmla="*/ 59 w 179"/>
                <a:gd name="T27" fmla="*/ 550 h 692"/>
                <a:gd name="T28" fmla="*/ 72 w 179"/>
                <a:gd name="T29" fmla="*/ 588 h 692"/>
                <a:gd name="T30" fmla="*/ 130 w 179"/>
                <a:gd name="T31" fmla="*/ 625 h 692"/>
                <a:gd name="T32" fmla="*/ 161 w 179"/>
                <a:gd name="T33" fmla="*/ 649 h 692"/>
                <a:gd name="T34" fmla="*/ 133 w 179"/>
                <a:gd name="T35" fmla="*/ 688 h 692"/>
                <a:gd name="T36" fmla="*/ 73 w 179"/>
                <a:gd name="T37" fmla="*/ 692 h 692"/>
                <a:gd name="T38" fmla="*/ 141 w 179"/>
                <a:gd name="T39" fmla="*/ 658 h 692"/>
                <a:gd name="T40" fmla="*/ 119 w 179"/>
                <a:gd name="T41" fmla="*/ 645 h 692"/>
                <a:gd name="T42" fmla="*/ 58 w 179"/>
                <a:gd name="T43" fmla="*/ 605 h 692"/>
                <a:gd name="T44" fmla="*/ 42 w 179"/>
                <a:gd name="T45" fmla="*/ 536 h 692"/>
                <a:gd name="T46" fmla="*/ 94 w 179"/>
                <a:gd name="T47" fmla="*/ 499 h 692"/>
                <a:gd name="T48" fmla="*/ 145 w 179"/>
                <a:gd name="T49" fmla="*/ 462 h 692"/>
                <a:gd name="T50" fmla="*/ 135 w 179"/>
                <a:gd name="T51" fmla="*/ 444 h 692"/>
                <a:gd name="T52" fmla="*/ 71 w 179"/>
                <a:gd name="T53" fmla="*/ 417 h 692"/>
                <a:gd name="T54" fmla="*/ 3 w 179"/>
                <a:gd name="T55" fmla="*/ 371 h 692"/>
                <a:gd name="T56" fmla="*/ 77 w 179"/>
                <a:gd name="T57" fmla="*/ 307 h 692"/>
                <a:gd name="T58" fmla="*/ 153 w 179"/>
                <a:gd name="T59" fmla="*/ 249 h 692"/>
                <a:gd name="T60" fmla="*/ 120 w 179"/>
                <a:gd name="T61" fmla="*/ 239 h 692"/>
                <a:gd name="T62" fmla="*/ 62 w 179"/>
                <a:gd name="T63" fmla="*/ 218 h 692"/>
                <a:gd name="T64" fmla="*/ 79 w 179"/>
                <a:gd name="T65" fmla="*/ 102 h 692"/>
                <a:gd name="T66" fmla="*/ 140 w 179"/>
                <a:gd name="T67" fmla="*/ 8 h 6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79" h="692">
                  <a:moveTo>
                    <a:pt x="140" y="8"/>
                  </a:moveTo>
                  <a:cubicBezTo>
                    <a:pt x="148" y="5"/>
                    <a:pt x="155" y="3"/>
                    <a:pt x="163" y="0"/>
                  </a:cubicBezTo>
                  <a:cubicBezTo>
                    <a:pt x="161" y="23"/>
                    <a:pt x="138" y="59"/>
                    <a:pt x="97" y="115"/>
                  </a:cubicBezTo>
                  <a:cubicBezTo>
                    <a:pt x="58" y="166"/>
                    <a:pt x="60" y="189"/>
                    <a:pt x="75" y="201"/>
                  </a:cubicBezTo>
                  <a:cubicBezTo>
                    <a:pt x="87" y="209"/>
                    <a:pt x="107" y="214"/>
                    <a:pt x="125" y="218"/>
                  </a:cubicBezTo>
                  <a:cubicBezTo>
                    <a:pt x="140" y="221"/>
                    <a:pt x="154" y="224"/>
                    <a:pt x="165" y="230"/>
                  </a:cubicBezTo>
                  <a:cubicBezTo>
                    <a:pt x="178" y="237"/>
                    <a:pt x="179" y="247"/>
                    <a:pt x="172" y="259"/>
                  </a:cubicBezTo>
                  <a:cubicBezTo>
                    <a:pt x="162" y="278"/>
                    <a:pt x="125" y="302"/>
                    <a:pt x="90" y="325"/>
                  </a:cubicBezTo>
                  <a:cubicBezTo>
                    <a:pt x="57" y="347"/>
                    <a:pt x="26" y="367"/>
                    <a:pt x="25" y="374"/>
                  </a:cubicBezTo>
                  <a:cubicBezTo>
                    <a:pt x="25" y="376"/>
                    <a:pt x="50" y="385"/>
                    <a:pt x="78" y="396"/>
                  </a:cubicBezTo>
                  <a:cubicBezTo>
                    <a:pt x="103" y="405"/>
                    <a:pt x="129" y="414"/>
                    <a:pt x="147" y="426"/>
                  </a:cubicBezTo>
                  <a:cubicBezTo>
                    <a:pt x="167" y="439"/>
                    <a:pt x="177" y="455"/>
                    <a:pt x="164" y="474"/>
                  </a:cubicBezTo>
                  <a:cubicBezTo>
                    <a:pt x="152" y="492"/>
                    <a:pt x="128" y="505"/>
                    <a:pt x="105" y="519"/>
                  </a:cubicBezTo>
                  <a:cubicBezTo>
                    <a:pt x="86" y="529"/>
                    <a:pt x="68" y="539"/>
                    <a:pt x="59" y="550"/>
                  </a:cubicBezTo>
                  <a:cubicBezTo>
                    <a:pt x="51" y="560"/>
                    <a:pt x="52" y="571"/>
                    <a:pt x="72" y="588"/>
                  </a:cubicBezTo>
                  <a:cubicBezTo>
                    <a:pt x="93" y="606"/>
                    <a:pt x="114" y="617"/>
                    <a:pt x="130" y="625"/>
                  </a:cubicBezTo>
                  <a:cubicBezTo>
                    <a:pt x="146" y="634"/>
                    <a:pt x="157" y="640"/>
                    <a:pt x="161" y="649"/>
                  </a:cubicBezTo>
                  <a:cubicBezTo>
                    <a:pt x="167" y="662"/>
                    <a:pt x="159" y="673"/>
                    <a:pt x="133" y="688"/>
                  </a:cubicBezTo>
                  <a:cubicBezTo>
                    <a:pt x="114" y="690"/>
                    <a:pt x="93" y="692"/>
                    <a:pt x="73" y="692"/>
                  </a:cubicBezTo>
                  <a:cubicBezTo>
                    <a:pt x="125" y="669"/>
                    <a:pt x="142" y="661"/>
                    <a:pt x="141" y="658"/>
                  </a:cubicBezTo>
                  <a:cubicBezTo>
                    <a:pt x="140" y="656"/>
                    <a:pt x="131" y="651"/>
                    <a:pt x="119" y="645"/>
                  </a:cubicBezTo>
                  <a:cubicBezTo>
                    <a:pt x="103" y="636"/>
                    <a:pt x="81" y="624"/>
                    <a:pt x="58" y="605"/>
                  </a:cubicBezTo>
                  <a:cubicBezTo>
                    <a:pt x="25" y="578"/>
                    <a:pt x="25" y="555"/>
                    <a:pt x="42" y="536"/>
                  </a:cubicBezTo>
                  <a:cubicBezTo>
                    <a:pt x="53" y="522"/>
                    <a:pt x="73" y="511"/>
                    <a:pt x="94" y="499"/>
                  </a:cubicBezTo>
                  <a:cubicBezTo>
                    <a:pt x="115" y="487"/>
                    <a:pt x="136" y="475"/>
                    <a:pt x="145" y="462"/>
                  </a:cubicBezTo>
                  <a:cubicBezTo>
                    <a:pt x="149" y="456"/>
                    <a:pt x="144" y="450"/>
                    <a:pt x="135" y="444"/>
                  </a:cubicBezTo>
                  <a:cubicBezTo>
                    <a:pt x="119" y="434"/>
                    <a:pt x="94" y="425"/>
                    <a:pt x="71" y="417"/>
                  </a:cubicBezTo>
                  <a:cubicBezTo>
                    <a:pt x="34" y="403"/>
                    <a:pt x="0" y="391"/>
                    <a:pt x="3" y="371"/>
                  </a:cubicBezTo>
                  <a:cubicBezTo>
                    <a:pt x="5" y="354"/>
                    <a:pt x="41" y="331"/>
                    <a:pt x="77" y="307"/>
                  </a:cubicBezTo>
                  <a:cubicBezTo>
                    <a:pt x="111" y="285"/>
                    <a:pt x="145" y="262"/>
                    <a:pt x="153" y="249"/>
                  </a:cubicBezTo>
                  <a:cubicBezTo>
                    <a:pt x="145" y="245"/>
                    <a:pt x="133" y="242"/>
                    <a:pt x="120" y="239"/>
                  </a:cubicBezTo>
                  <a:cubicBezTo>
                    <a:pt x="100" y="235"/>
                    <a:pt x="77" y="230"/>
                    <a:pt x="62" y="218"/>
                  </a:cubicBezTo>
                  <a:cubicBezTo>
                    <a:pt x="36" y="199"/>
                    <a:pt x="30" y="167"/>
                    <a:pt x="79" y="102"/>
                  </a:cubicBezTo>
                  <a:cubicBezTo>
                    <a:pt x="113" y="56"/>
                    <a:pt x="134" y="25"/>
                    <a:pt x="140" y="8"/>
                  </a:cubicBezTo>
                  <a:close/>
                </a:path>
              </a:pathLst>
            </a:custGeom>
            <a:solidFill>
              <a:srgbClr val="FCB7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8" name="îŝḷiḍè">
              <a:extLst>
                <a:ext uri="{FF2B5EF4-FFF2-40B4-BE49-F238E27FC236}">
                  <a16:creationId xmlns:a16="http://schemas.microsoft.com/office/drawing/2014/main" id="{7FAAC8BE-0159-473F-8A5E-8D663688FC8F}"/>
                </a:ext>
              </a:extLst>
            </p:cNvPr>
            <p:cNvSpPr/>
            <p:nvPr/>
          </p:nvSpPr>
          <p:spPr bwMode="auto">
            <a:xfrm>
              <a:off x="6108701" y="3378200"/>
              <a:ext cx="800100" cy="1108075"/>
            </a:xfrm>
            <a:custGeom>
              <a:avLst/>
              <a:gdLst>
                <a:gd name="T0" fmla="*/ 261 w 419"/>
                <a:gd name="T1" fmla="*/ 117 h 580"/>
                <a:gd name="T2" fmla="*/ 419 w 419"/>
                <a:gd name="T3" fmla="*/ 0 h 580"/>
                <a:gd name="T4" fmla="*/ 353 w 419"/>
                <a:gd name="T5" fmla="*/ 114 h 580"/>
                <a:gd name="T6" fmla="*/ 193 w 419"/>
                <a:gd name="T7" fmla="*/ 303 h 580"/>
                <a:gd name="T8" fmla="*/ 215 w 419"/>
                <a:gd name="T9" fmla="*/ 532 h 580"/>
                <a:gd name="T10" fmla="*/ 133 w 419"/>
                <a:gd name="T11" fmla="*/ 580 h 580"/>
                <a:gd name="T12" fmla="*/ 22 w 419"/>
                <a:gd name="T13" fmla="*/ 479 h 580"/>
                <a:gd name="T14" fmla="*/ 261 w 419"/>
                <a:gd name="T15" fmla="*/ 117 h 5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19" h="580">
                  <a:moveTo>
                    <a:pt x="261" y="117"/>
                  </a:moveTo>
                  <a:cubicBezTo>
                    <a:pt x="308" y="69"/>
                    <a:pt x="364" y="29"/>
                    <a:pt x="419" y="0"/>
                  </a:cubicBezTo>
                  <a:cubicBezTo>
                    <a:pt x="402" y="37"/>
                    <a:pt x="381" y="77"/>
                    <a:pt x="353" y="114"/>
                  </a:cubicBezTo>
                  <a:cubicBezTo>
                    <a:pt x="246" y="256"/>
                    <a:pt x="196" y="221"/>
                    <a:pt x="193" y="303"/>
                  </a:cubicBezTo>
                  <a:cubicBezTo>
                    <a:pt x="189" y="384"/>
                    <a:pt x="215" y="532"/>
                    <a:pt x="215" y="532"/>
                  </a:cubicBezTo>
                  <a:cubicBezTo>
                    <a:pt x="193" y="552"/>
                    <a:pt x="165" y="568"/>
                    <a:pt x="133" y="580"/>
                  </a:cubicBezTo>
                  <a:cubicBezTo>
                    <a:pt x="78" y="551"/>
                    <a:pt x="33" y="516"/>
                    <a:pt x="22" y="479"/>
                  </a:cubicBezTo>
                  <a:cubicBezTo>
                    <a:pt x="0" y="403"/>
                    <a:pt x="120" y="136"/>
                    <a:pt x="261" y="117"/>
                  </a:cubicBezTo>
                  <a:close/>
                </a:path>
              </a:pathLst>
            </a:custGeom>
            <a:solidFill>
              <a:srgbClr val="BB1F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9" name="ïśḷiḑé">
              <a:extLst>
                <a:ext uri="{FF2B5EF4-FFF2-40B4-BE49-F238E27FC236}">
                  <a16:creationId xmlns:a16="http://schemas.microsoft.com/office/drawing/2014/main" id="{73001534-8BF7-4E05-B21D-9CA201BE4F21}"/>
                </a:ext>
              </a:extLst>
            </p:cNvPr>
            <p:cNvSpPr/>
            <p:nvPr/>
          </p:nvSpPr>
          <p:spPr bwMode="auto">
            <a:xfrm>
              <a:off x="6127751" y="3378200"/>
              <a:ext cx="781050" cy="1108075"/>
            </a:xfrm>
            <a:custGeom>
              <a:avLst/>
              <a:gdLst>
                <a:gd name="T0" fmla="*/ 251 w 409"/>
                <a:gd name="T1" fmla="*/ 117 h 580"/>
                <a:gd name="T2" fmla="*/ 409 w 409"/>
                <a:gd name="T3" fmla="*/ 0 h 580"/>
                <a:gd name="T4" fmla="*/ 376 w 409"/>
                <a:gd name="T5" fmla="*/ 65 h 580"/>
                <a:gd name="T6" fmla="*/ 322 w 409"/>
                <a:gd name="T7" fmla="*/ 141 h 580"/>
                <a:gd name="T8" fmla="*/ 183 w 409"/>
                <a:gd name="T9" fmla="*/ 303 h 580"/>
                <a:gd name="T10" fmla="*/ 205 w 409"/>
                <a:gd name="T11" fmla="*/ 532 h 580"/>
                <a:gd name="T12" fmla="*/ 123 w 409"/>
                <a:gd name="T13" fmla="*/ 580 h 580"/>
                <a:gd name="T14" fmla="*/ 104 w 409"/>
                <a:gd name="T15" fmla="*/ 570 h 580"/>
                <a:gd name="T16" fmla="*/ 45 w 409"/>
                <a:gd name="T17" fmla="*/ 506 h 580"/>
                <a:gd name="T18" fmla="*/ 10 w 409"/>
                <a:gd name="T19" fmla="*/ 468 h 580"/>
                <a:gd name="T20" fmla="*/ 251 w 409"/>
                <a:gd name="T21" fmla="*/ 117 h 5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09" h="580">
                  <a:moveTo>
                    <a:pt x="251" y="117"/>
                  </a:moveTo>
                  <a:cubicBezTo>
                    <a:pt x="298" y="69"/>
                    <a:pt x="354" y="29"/>
                    <a:pt x="409" y="0"/>
                  </a:cubicBezTo>
                  <a:cubicBezTo>
                    <a:pt x="399" y="21"/>
                    <a:pt x="389" y="43"/>
                    <a:pt x="376" y="65"/>
                  </a:cubicBezTo>
                  <a:cubicBezTo>
                    <a:pt x="351" y="92"/>
                    <a:pt x="331" y="117"/>
                    <a:pt x="322" y="141"/>
                  </a:cubicBezTo>
                  <a:cubicBezTo>
                    <a:pt x="229" y="251"/>
                    <a:pt x="186" y="227"/>
                    <a:pt x="183" y="303"/>
                  </a:cubicBezTo>
                  <a:cubicBezTo>
                    <a:pt x="179" y="384"/>
                    <a:pt x="205" y="532"/>
                    <a:pt x="205" y="532"/>
                  </a:cubicBezTo>
                  <a:cubicBezTo>
                    <a:pt x="183" y="552"/>
                    <a:pt x="155" y="568"/>
                    <a:pt x="123" y="580"/>
                  </a:cubicBezTo>
                  <a:cubicBezTo>
                    <a:pt x="116" y="576"/>
                    <a:pt x="110" y="573"/>
                    <a:pt x="104" y="570"/>
                  </a:cubicBezTo>
                  <a:cubicBezTo>
                    <a:pt x="73" y="547"/>
                    <a:pt x="52" y="525"/>
                    <a:pt x="45" y="506"/>
                  </a:cubicBezTo>
                  <a:cubicBezTo>
                    <a:pt x="39" y="490"/>
                    <a:pt x="26" y="478"/>
                    <a:pt x="10" y="468"/>
                  </a:cubicBezTo>
                  <a:cubicBezTo>
                    <a:pt x="0" y="382"/>
                    <a:pt x="115" y="135"/>
                    <a:pt x="251" y="117"/>
                  </a:cubicBezTo>
                  <a:close/>
                </a:path>
              </a:pathLst>
            </a:custGeom>
            <a:solidFill>
              <a:srgbClr val="A91C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0" name="iSľîḍe">
              <a:extLst>
                <a:ext uri="{FF2B5EF4-FFF2-40B4-BE49-F238E27FC236}">
                  <a16:creationId xmlns:a16="http://schemas.microsoft.com/office/drawing/2014/main" id="{92C1ED31-ADFB-4342-AB68-062C280B662C}"/>
                </a:ext>
              </a:extLst>
            </p:cNvPr>
            <p:cNvSpPr/>
            <p:nvPr/>
          </p:nvSpPr>
          <p:spPr bwMode="auto">
            <a:xfrm>
              <a:off x="6635751" y="3228975"/>
              <a:ext cx="685800" cy="374650"/>
            </a:xfrm>
            <a:custGeom>
              <a:avLst/>
              <a:gdLst>
                <a:gd name="T0" fmla="*/ 14 w 359"/>
                <a:gd name="T1" fmla="*/ 167 h 196"/>
                <a:gd name="T2" fmla="*/ 346 w 359"/>
                <a:gd name="T3" fmla="*/ 26 h 196"/>
                <a:gd name="T4" fmla="*/ 344 w 359"/>
                <a:gd name="T5" fmla="*/ 57 h 196"/>
                <a:gd name="T6" fmla="*/ 335 w 359"/>
                <a:gd name="T7" fmla="*/ 44 h 196"/>
                <a:gd name="T8" fmla="*/ 0 w 359"/>
                <a:gd name="T9" fmla="*/ 196 h 196"/>
                <a:gd name="T10" fmla="*/ 14 w 359"/>
                <a:gd name="T11" fmla="*/ 167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9" h="196">
                  <a:moveTo>
                    <a:pt x="14" y="167"/>
                  </a:moveTo>
                  <a:cubicBezTo>
                    <a:pt x="136" y="59"/>
                    <a:pt x="300" y="0"/>
                    <a:pt x="346" y="26"/>
                  </a:cubicBezTo>
                  <a:cubicBezTo>
                    <a:pt x="359" y="33"/>
                    <a:pt x="356" y="44"/>
                    <a:pt x="344" y="57"/>
                  </a:cubicBezTo>
                  <a:cubicBezTo>
                    <a:pt x="345" y="51"/>
                    <a:pt x="343" y="46"/>
                    <a:pt x="335" y="44"/>
                  </a:cubicBezTo>
                  <a:cubicBezTo>
                    <a:pt x="300" y="34"/>
                    <a:pt x="178" y="83"/>
                    <a:pt x="0" y="196"/>
                  </a:cubicBezTo>
                  <a:cubicBezTo>
                    <a:pt x="5" y="186"/>
                    <a:pt x="9" y="177"/>
                    <a:pt x="14" y="167"/>
                  </a:cubicBezTo>
                  <a:close/>
                </a:path>
              </a:pathLst>
            </a:custGeom>
            <a:solidFill>
              <a:srgbClr val="E555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1" name="ïṧ1iḓé">
              <a:extLst>
                <a:ext uri="{FF2B5EF4-FFF2-40B4-BE49-F238E27FC236}">
                  <a16:creationId xmlns:a16="http://schemas.microsoft.com/office/drawing/2014/main" id="{745CE8DA-69AC-4BFD-9C2F-7017150AE360}"/>
                </a:ext>
              </a:extLst>
            </p:cNvPr>
            <p:cNvSpPr/>
            <p:nvPr/>
          </p:nvSpPr>
          <p:spPr bwMode="auto">
            <a:xfrm>
              <a:off x="6635751" y="3327400"/>
              <a:ext cx="376238" cy="276225"/>
            </a:xfrm>
            <a:custGeom>
              <a:avLst/>
              <a:gdLst>
                <a:gd name="T0" fmla="*/ 14 w 197"/>
                <a:gd name="T1" fmla="*/ 116 h 145"/>
                <a:gd name="T2" fmla="*/ 197 w 197"/>
                <a:gd name="T3" fmla="*/ 0 h 145"/>
                <a:gd name="T4" fmla="*/ 134 w 197"/>
                <a:gd name="T5" fmla="*/ 66 h 145"/>
                <a:gd name="T6" fmla="*/ 0 w 197"/>
                <a:gd name="T7" fmla="*/ 145 h 145"/>
                <a:gd name="T8" fmla="*/ 14 w 197"/>
                <a:gd name="T9" fmla="*/ 116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7" h="145">
                  <a:moveTo>
                    <a:pt x="14" y="116"/>
                  </a:moveTo>
                  <a:cubicBezTo>
                    <a:pt x="71" y="66"/>
                    <a:pt x="138" y="25"/>
                    <a:pt x="197" y="0"/>
                  </a:cubicBezTo>
                  <a:cubicBezTo>
                    <a:pt x="178" y="22"/>
                    <a:pt x="155" y="44"/>
                    <a:pt x="134" y="66"/>
                  </a:cubicBezTo>
                  <a:cubicBezTo>
                    <a:pt x="94" y="87"/>
                    <a:pt x="49" y="114"/>
                    <a:pt x="0" y="145"/>
                  </a:cubicBezTo>
                  <a:cubicBezTo>
                    <a:pt x="5" y="135"/>
                    <a:pt x="9" y="126"/>
                    <a:pt x="14" y="116"/>
                  </a:cubicBezTo>
                  <a:close/>
                </a:path>
              </a:pathLst>
            </a:custGeom>
            <a:solidFill>
              <a:srgbClr val="E555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2" name="îŝļïḑê">
              <a:extLst>
                <a:ext uri="{FF2B5EF4-FFF2-40B4-BE49-F238E27FC236}">
                  <a16:creationId xmlns:a16="http://schemas.microsoft.com/office/drawing/2014/main" id="{330A82DC-724C-4964-A92B-6297DC4F4D05}"/>
                </a:ext>
              </a:extLst>
            </p:cNvPr>
            <p:cNvSpPr/>
            <p:nvPr/>
          </p:nvSpPr>
          <p:spPr bwMode="auto">
            <a:xfrm>
              <a:off x="7016751" y="3290888"/>
              <a:ext cx="92075" cy="98425"/>
            </a:xfrm>
            <a:custGeom>
              <a:avLst/>
              <a:gdLst>
                <a:gd name="T0" fmla="*/ 25 w 48"/>
                <a:gd name="T1" fmla="*/ 8 h 52"/>
                <a:gd name="T2" fmla="*/ 48 w 48"/>
                <a:gd name="T3" fmla="*/ 0 h 52"/>
                <a:gd name="T4" fmla="*/ 35 w 48"/>
                <a:gd name="T5" fmla="*/ 37 h 52"/>
                <a:gd name="T6" fmla="*/ 0 w 48"/>
                <a:gd name="T7" fmla="*/ 52 h 52"/>
                <a:gd name="T8" fmla="*/ 25 w 48"/>
                <a:gd name="T9" fmla="*/ 8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52">
                  <a:moveTo>
                    <a:pt x="25" y="8"/>
                  </a:moveTo>
                  <a:cubicBezTo>
                    <a:pt x="33" y="5"/>
                    <a:pt x="40" y="3"/>
                    <a:pt x="48" y="0"/>
                  </a:cubicBezTo>
                  <a:cubicBezTo>
                    <a:pt x="47" y="10"/>
                    <a:pt x="43" y="22"/>
                    <a:pt x="35" y="37"/>
                  </a:cubicBezTo>
                  <a:cubicBezTo>
                    <a:pt x="24" y="41"/>
                    <a:pt x="12" y="46"/>
                    <a:pt x="0" y="52"/>
                  </a:cubicBezTo>
                  <a:cubicBezTo>
                    <a:pt x="13" y="33"/>
                    <a:pt x="21" y="18"/>
                    <a:pt x="25" y="8"/>
                  </a:cubicBezTo>
                  <a:close/>
                </a:path>
              </a:pathLst>
            </a:custGeom>
            <a:solidFill>
              <a:srgbClr val="FFDC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3" name="ï$1ide">
              <a:extLst>
                <a:ext uri="{FF2B5EF4-FFF2-40B4-BE49-F238E27FC236}">
                  <a16:creationId xmlns:a16="http://schemas.microsoft.com/office/drawing/2014/main" id="{109EDD0A-B5F4-4A7E-A2D1-0DB86EF25783}"/>
                </a:ext>
              </a:extLst>
            </p:cNvPr>
            <p:cNvSpPr/>
            <p:nvPr/>
          </p:nvSpPr>
          <p:spPr bwMode="auto">
            <a:xfrm>
              <a:off x="6635751" y="3378200"/>
              <a:ext cx="273050" cy="225425"/>
            </a:xfrm>
            <a:custGeom>
              <a:avLst/>
              <a:gdLst>
                <a:gd name="T0" fmla="*/ 14 w 143"/>
                <a:gd name="T1" fmla="*/ 89 h 118"/>
                <a:gd name="T2" fmla="*/ 37 w 143"/>
                <a:gd name="T3" fmla="*/ 70 h 118"/>
                <a:gd name="T4" fmla="*/ 38 w 143"/>
                <a:gd name="T5" fmla="*/ 70 h 118"/>
                <a:gd name="T6" fmla="*/ 49 w 143"/>
                <a:gd name="T7" fmla="*/ 60 h 118"/>
                <a:gd name="T8" fmla="*/ 50 w 143"/>
                <a:gd name="T9" fmla="*/ 60 h 118"/>
                <a:gd name="T10" fmla="*/ 55 w 143"/>
                <a:gd name="T11" fmla="*/ 56 h 118"/>
                <a:gd name="T12" fmla="*/ 56 w 143"/>
                <a:gd name="T13" fmla="*/ 56 h 118"/>
                <a:gd name="T14" fmla="*/ 61 w 143"/>
                <a:gd name="T15" fmla="*/ 51 h 118"/>
                <a:gd name="T16" fmla="*/ 62 w 143"/>
                <a:gd name="T17" fmla="*/ 51 h 118"/>
                <a:gd name="T18" fmla="*/ 67 w 143"/>
                <a:gd name="T19" fmla="*/ 47 h 118"/>
                <a:gd name="T20" fmla="*/ 68 w 143"/>
                <a:gd name="T21" fmla="*/ 46 h 118"/>
                <a:gd name="T22" fmla="*/ 73 w 143"/>
                <a:gd name="T23" fmla="*/ 43 h 118"/>
                <a:gd name="T24" fmla="*/ 74 w 143"/>
                <a:gd name="T25" fmla="*/ 42 h 118"/>
                <a:gd name="T26" fmla="*/ 79 w 143"/>
                <a:gd name="T27" fmla="*/ 39 h 118"/>
                <a:gd name="T28" fmla="*/ 81 w 143"/>
                <a:gd name="T29" fmla="*/ 38 h 118"/>
                <a:gd name="T30" fmla="*/ 85 w 143"/>
                <a:gd name="T31" fmla="*/ 35 h 118"/>
                <a:gd name="T32" fmla="*/ 87 w 143"/>
                <a:gd name="T33" fmla="*/ 33 h 118"/>
                <a:gd name="T34" fmla="*/ 91 w 143"/>
                <a:gd name="T35" fmla="*/ 30 h 118"/>
                <a:gd name="T36" fmla="*/ 93 w 143"/>
                <a:gd name="T37" fmla="*/ 29 h 118"/>
                <a:gd name="T38" fmla="*/ 97 w 143"/>
                <a:gd name="T39" fmla="*/ 27 h 118"/>
                <a:gd name="T40" fmla="*/ 100 w 143"/>
                <a:gd name="T41" fmla="*/ 25 h 118"/>
                <a:gd name="T42" fmla="*/ 103 w 143"/>
                <a:gd name="T43" fmla="*/ 23 h 118"/>
                <a:gd name="T44" fmla="*/ 106 w 143"/>
                <a:gd name="T45" fmla="*/ 21 h 118"/>
                <a:gd name="T46" fmla="*/ 110 w 143"/>
                <a:gd name="T47" fmla="*/ 19 h 118"/>
                <a:gd name="T48" fmla="*/ 112 w 143"/>
                <a:gd name="T49" fmla="*/ 17 h 118"/>
                <a:gd name="T50" fmla="*/ 115 w 143"/>
                <a:gd name="T51" fmla="*/ 15 h 118"/>
                <a:gd name="T52" fmla="*/ 119 w 143"/>
                <a:gd name="T53" fmla="*/ 13 h 118"/>
                <a:gd name="T54" fmla="*/ 121 w 143"/>
                <a:gd name="T55" fmla="*/ 12 h 118"/>
                <a:gd name="T56" fmla="*/ 125 w 143"/>
                <a:gd name="T57" fmla="*/ 9 h 118"/>
                <a:gd name="T58" fmla="*/ 128 w 143"/>
                <a:gd name="T59" fmla="*/ 8 h 118"/>
                <a:gd name="T60" fmla="*/ 132 w 143"/>
                <a:gd name="T61" fmla="*/ 6 h 118"/>
                <a:gd name="T62" fmla="*/ 133 w 143"/>
                <a:gd name="T63" fmla="*/ 5 h 118"/>
                <a:gd name="T64" fmla="*/ 138 w 143"/>
                <a:gd name="T65" fmla="*/ 2 h 118"/>
                <a:gd name="T66" fmla="*/ 140 w 143"/>
                <a:gd name="T67" fmla="*/ 1 h 118"/>
                <a:gd name="T68" fmla="*/ 143 w 143"/>
                <a:gd name="T69" fmla="*/ 0 h 118"/>
                <a:gd name="T70" fmla="*/ 120 w 143"/>
                <a:gd name="T71" fmla="*/ 47 h 118"/>
                <a:gd name="T72" fmla="*/ 0 w 143"/>
                <a:gd name="T73" fmla="*/ 118 h 118"/>
                <a:gd name="T74" fmla="*/ 14 w 143"/>
                <a:gd name="T75" fmla="*/ 89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43" h="118">
                  <a:moveTo>
                    <a:pt x="14" y="89"/>
                  </a:moveTo>
                  <a:cubicBezTo>
                    <a:pt x="22" y="83"/>
                    <a:pt x="30" y="76"/>
                    <a:pt x="37" y="70"/>
                  </a:cubicBezTo>
                  <a:cubicBezTo>
                    <a:pt x="38" y="70"/>
                    <a:pt x="38" y="70"/>
                    <a:pt x="38" y="70"/>
                  </a:cubicBezTo>
                  <a:cubicBezTo>
                    <a:pt x="41" y="66"/>
                    <a:pt x="45" y="63"/>
                    <a:pt x="49" y="60"/>
                  </a:cubicBezTo>
                  <a:cubicBezTo>
                    <a:pt x="50" y="60"/>
                    <a:pt x="50" y="60"/>
                    <a:pt x="50" y="60"/>
                  </a:cubicBezTo>
                  <a:cubicBezTo>
                    <a:pt x="52" y="59"/>
                    <a:pt x="53" y="57"/>
                    <a:pt x="55" y="56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57" y="54"/>
                    <a:pt x="59" y="53"/>
                    <a:pt x="61" y="51"/>
                  </a:cubicBezTo>
                  <a:cubicBezTo>
                    <a:pt x="62" y="51"/>
                    <a:pt x="62" y="51"/>
                    <a:pt x="62" y="51"/>
                  </a:cubicBezTo>
                  <a:cubicBezTo>
                    <a:pt x="64" y="50"/>
                    <a:pt x="65" y="48"/>
                    <a:pt x="67" y="47"/>
                  </a:cubicBezTo>
                  <a:cubicBezTo>
                    <a:pt x="67" y="47"/>
                    <a:pt x="68" y="47"/>
                    <a:pt x="68" y="46"/>
                  </a:cubicBezTo>
                  <a:cubicBezTo>
                    <a:pt x="70" y="45"/>
                    <a:pt x="72" y="44"/>
                    <a:pt x="73" y="43"/>
                  </a:cubicBezTo>
                  <a:cubicBezTo>
                    <a:pt x="74" y="42"/>
                    <a:pt x="74" y="42"/>
                    <a:pt x="74" y="42"/>
                  </a:cubicBezTo>
                  <a:cubicBezTo>
                    <a:pt x="76" y="41"/>
                    <a:pt x="78" y="40"/>
                    <a:pt x="79" y="39"/>
                  </a:cubicBezTo>
                  <a:cubicBezTo>
                    <a:pt x="80" y="38"/>
                    <a:pt x="80" y="38"/>
                    <a:pt x="81" y="38"/>
                  </a:cubicBezTo>
                  <a:cubicBezTo>
                    <a:pt x="82" y="37"/>
                    <a:pt x="84" y="36"/>
                    <a:pt x="85" y="35"/>
                  </a:cubicBezTo>
                  <a:cubicBezTo>
                    <a:pt x="86" y="34"/>
                    <a:pt x="86" y="34"/>
                    <a:pt x="87" y="33"/>
                  </a:cubicBezTo>
                  <a:cubicBezTo>
                    <a:pt x="88" y="32"/>
                    <a:pt x="90" y="31"/>
                    <a:pt x="91" y="30"/>
                  </a:cubicBezTo>
                  <a:cubicBezTo>
                    <a:pt x="92" y="30"/>
                    <a:pt x="93" y="30"/>
                    <a:pt x="93" y="29"/>
                  </a:cubicBezTo>
                  <a:cubicBezTo>
                    <a:pt x="95" y="28"/>
                    <a:pt x="96" y="27"/>
                    <a:pt x="97" y="27"/>
                  </a:cubicBezTo>
                  <a:cubicBezTo>
                    <a:pt x="98" y="26"/>
                    <a:pt x="99" y="25"/>
                    <a:pt x="100" y="25"/>
                  </a:cubicBezTo>
                  <a:cubicBezTo>
                    <a:pt x="101" y="24"/>
                    <a:pt x="102" y="23"/>
                    <a:pt x="103" y="23"/>
                  </a:cubicBezTo>
                  <a:cubicBezTo>
                    <a:pt x="104" y="22"/>
                    <a:pt x="105" y="22"/>
                    <a:pt x="106" y="21"/>
                  </a:cubicBezTo>
                  <a:cubicBezTo>
                    <a:pt x="107" y="20"/>
                    <a:pt x="108" y="19"/>
                    <a:pt x="110" y="19"/>
                  </a:cubicBezTo>
                  <a:cubicBezTo>
                    <a:pt x="110" y="18"/>
                    <a:pt x="111" y="18"/>
                    <a:pt x="112" y="17"/>
                  </a:cubicBezTo>
                  <a:cubicBezTo>
                    <a:pt x="113" y="16"/>
                    <a:pt x="114" y="16"/>
                    <a:pt x="115" y="15"/>
                  </a:cubicBezTo>
                  <a:cubicBezTo>
                    <a:pt x="116" y="15"/>
                    <a:pt x="118" y="14"/>
                    <a:pt x="119" y="13"/>
                  </a:cubicBezTo>
                  <a:cubicBezTo>
                    <a:pt x="120" y="13"/>
                    <a:pt x="121" y="12"/>
                    <a:pt x="121" y="12"/>
                  </a:cubicBezTo>
                  <a:cubicBezTo>
                    <a:pt x="123" y="11"/>
                    <a:pt x="124" y="10"/>
                    <a:pt x="125" y="9"/>
                  </a:cubicBezTo>
                  <a:cubicBezTo>
                    <a:pt x="126" y="9"/>
                    <a:pt x="127" y="8"/>
                    <a:pt x="128" y="8"/>
                  </a:cubicBezTo>
                  <a:cubicBezTo>
                    <a:pt x="129" y="7"/>
                    <a:pt x="130" y="6"/>
                    <a:pt x="132" y="6"/>
                  </a:cubicBezTo>
                  <a:cubicBezTo>
                    <a:pt x="132" y="5"/>
                    <a:pt x="133" y="5"/>
                    <a:pt x="133" y="5"/>
                  </a:cubicBezTo>
                  <a:cubicBezTo>
                    <a:pt x="135" y="4"/>
                    <a:pt x="137" y="3"/>
                    <a:pt x="138" y="2"/>
                  </a:cubicBezTo>
                  <a:cubicBezTo>
                    <a:pt x="139" y="2"/>
                    <a:pt x="139" y="1"/>
                    <a:pt x="140" y="1"/>
                  </a:cubicBezTo>
                  <a:cubicBezTo>
                    <a:pt x="141" y="0"/>
                    <a:pt x="142" y="0"/>
                    <a:pt x="143" y="0"/>
                  </a:cubicBezTo>
                  <a:cubicBezTo>
                    <a:pt x="136" y="15"/>
                    <a:pt x="128" y="31"/>
                    <a:pt x="120" y="47"/>
                  </a:cubicBezTo>
                  <a:cubicBezTo>
                    <a:pt x="84" y="67"/>
                    <a:pt x="44" y="90"/>
                    <a:pt x="0" y="118"/>
                  </a:cubicBezTo>
                  <a:cubicBezTo>
                    <a:pt x="5" y="108"/>
                    <a:pt x="9" y="99"/>
                    <a:pt x="14" y="89"/>
                  </a:cubicBezTo>
                  <a:close/>
                </a:path>
              </a:pathLst>
            </a:custGeom>
            <a:solidFill>
              <a:srgbClr val="E555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4" name="ïSḻïďè">
              <a:extLst>
                <a:ext uri="{FF2B5EF4-FFF2-40B4-BE49-F238E27FC236}">
                  <a16:creationId xmlns:a16="http://schemas.microsoft.com/office/drawing/2014/main" id="{EB9EF780-5620-4EC4-8A96-347801EF5BEB}"/>
                </a:ext>
              </a:extLst>
            </p:cNvPr>
            <p:cNvSpPr/>
            <p:nvPr/>
          </p:nvSpPr>
          <p:spPr bwMode="auto">
            <a:xfrm>
              <a:off x="6635751" y="3378200"/>
              <a:ext cx="273050" cy="225425"/>
            </a:xfrm>
            <a:custGeom>
              <a:avLst/>
              <a:gdLst>
                <a:gd name="T0" fmla="*/ 14 w 143"/>
                <a:gd name="T1" fmla="*/ 89 h 118"/>
                <a:gd name="T2" fmla="*/ 42 w 143"/>
                <a:gd name="T3" fmla="*/ 66 h 118"/>
                <a:gd name="T4" fmla="*/ 42 w 143"/>
                <a:gd name="T5" fmla="*/ 66 h 118"/>
                <a:gd name="T6" fmla="*/ 44 w 143"/>
                <a:gd name="T7" fmla="*/ 64 h 118"/>
                <a:gd name="T8" fmla="*/ 45 w 143"/>
                <a:gd name="T9" fmla="*/ 64 h 118"/>
                <a:gd name="T10" fmla="*/ 47 w 143"/>
                <a:gd name="T11" fmla="*/ 62 h 118"/>
                <a:gd name="T12" fmla="*/ 47 w 143"/>
                <a:gd name="T13" fmla="*/ 62 h 118"/>
                <a:gd name="T14" fmla="*/ 50 w 143"/>
                <a:gd name="T15" fmla="*/ 60 h 118"/>
                <a:gd name="T16" fmla="*/ 50 w 143"/>
                <a:gd name="T17" fmla="*/ 60 h 118"/>
                <a:gd name="T18" fmla="*/ 53 w 143"/>
                <a:gd name="T19" fmla="*/ 58 h 118"/>
                <a:gd name="T20" fmla="*/ 53 w 143"/>
                <a:gd name="T21" fmla="*/ 58 h 118"/>
                <a:gd name="T22" fmla="*/ 59 w 143"/>
                <a:gd name="T23" fmla="*/ 53 h 118"/>
                <a:gd name="T24" fmla="*/ 59 w 143"/>
                <a:gd name="T25" fmla="*/ 53 h 118"/>
                <a:gd name="T26" fmla="*/ 61 w 143"/>
                <a:gd name="T27" fmla="*/ 51 h 118"/>
                <a:gd name="T28" fmla="*/ 62 w 143"/>
                <a:gd name="T29" fmla="*/ 51 h 118"/>
                <a:gd name="T30" fmla="*/ 64 w 143"/>
                <a:gd name="T31" fmla="*/ 49 h 118"/>
                <a:gd name="T32" fmla="*/ 65 w 143"/>
                <a:gd name="T33" fmla="*/ 49 h 118"/>
                <a:gd name="T34" fmla="*/ 67 w 143"/>
                <a:gd name="T35" fmla="*/ 47 h 118"/>
                <a:gd name="T36" fmla="*/ 68 w 143"/>
                <a:gd name="T37" fmla="*/ 47 h 118"/>
                <a:gd name="T38" fmla="*/ 69 w 143"/>
                <a:gd name="T39" fmla="*/ 46 h 118"/>
                <a:gd name="T40" fmla="*/ 71 w 143"/>
                <a:gd name="T41" fmla="*/ 45 h 118"/>
                <a:gd name="T42" fmla="*/ 72 w 143"/>
                <a:gd name="T43" fmla="*/ 44 h 118"/>
                <a:gd name="T44" fmla="*/ 73 w 143"/>
                <a:gd name="T45" fmla="*/ 43 h 118"/>
                <a:gd name="T46" fmla="*/ 74 w 143"/>
                <a:gd name="T47" fmla="*/ 42 h 118"/>
                <a:gd name="T48" fmla="*/ 81 w 143"/>
                <a:gd name="T49" fmla="*/ 37 h 118"/>
                <a:gd name="T50" fmla="*/ 81 w 143"/>
                <a:gd name="T51" fmla="*/ 37 h 118"/>
                <a:gd name="T52" fmla="*/ 83 w 143"/>
                <a:gd name="T53" fmla="*/ 36 h 118"/>
                <a:gd name="T54" fmla="*/ 84 w 143"/>
                <a:gd name="T55" fmla="*/ 35 h 118"/>
                <a:gd name="T56" fmla="*/ 86 w 143"/>
                <a:gd name="T57" fmla="*/ 34 h 118"/>
                <a:gd name="T58" fmla="*/ 86 w 143"/>
                <a:gd name="T59" fmla="*/ 34 h 118"/>
                <a:gd name="T60" fmla="*/ 88 w 143"/>
                <a:gd name="T61" fmla="*/ 32 h 118"/>
                <a:gd name="T62" fmla="*/ 89 w 143"/>
                <a:gd name="T63" fmla="*/ 32 h 118"/>
                <a:gd name="T64" fmla="*/ 91 w 143"/>
                <a:gd name="T65" fmla="*/ 30 h 118"/>
                <a:gd name="T66" fmla="*/ 91 w 143"/>
                <a:gd name="T67" fmla="*/ 30 h 118"/>
                <a:gd name="T68" fmla="*/ 143 w 143"/>
                <a:gd name="T69" fmla="*/ 0 h 118"/>
                <a:gd name="T70" fmla="*/ 120 w 143"/>
                <a:gd name="T71" fmla="*/ 47 h 118"/>
                <a:gd name="T72" fmla="*/ 0 w 143"/>
                <a:gd name="T73" fmla="*/ 118 h 118"/>
                <a:gd name="T74" fmla="*/ 14 w 143"/>
                <a:gd name="T75" fmla="*/ 89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43" h="118">
                  <a:moveTo>
                    <a:pt x="14" y="89"/>
                  </a:moveTo>
                  <a:cubicBezTo>
                    <a:pt x="23" y="81"/>
                    <a:pt x="32" y="74"/>
                    <a:pt x="42" y="66"/>
                  </a:cubicBezTo>
                  <a:cubicBezTo>
                    <a:pt x="42" y="66"/>
                    <a:pt x="42" y="66"/>
                    <a:pt x="42" y="66"/>
                  </a:cubicBezTo>
                  <a:cubicBezTo>
                    <a:pt x="43" y="66"/>
                    <a:pt x="43" y="65"/>
                    <a:pt x="44" y="64"/>
                  </a:cubicBezTo>
                  <a:cubicBezTo>
                    <a:pt x="45" y="64"/>
                    <a:pt x="45" y="64"/>
                    <a:pt x="45" y="64"/>
                  </a:cubicBezTo>
                  <a:cubicBezTo>
                    <a:pt x="45" y="63"/>
                    <a:pt x="46" y="63"/>
                    <a:pt x="47" y="62"/>
                  </a:cubicBezTo>
                  <a:cubicBezTo>
                    <a:pt x="47" y="62"/>
                    <a:pt x="47" y="62"/>
                    <a:pt x="47" y="62"/>
                  </a:cubicBezTo>
                  <a:cubicBezTo>
                    <a:pt x="48" y="61"/>
                    <a:pt x="49" y="61"/>
                    <a:pt x="50" y="60"/>
                  </a:cubicBezTo>
                  <a:cubicBezTo>
                    <a:pt x="50" y="60"/>
                    <a:pt x="50" y="60"/>
                    <a:pt x="50" y="60"/>
                  </a:cubicBezTo>
                  <a:cubicBezTo>
                    <a:pt x="51" y="59"/>
                    <a:pt x="52" y="58"/>
                    <a:pt x="53" y="58"/>
                  </a:cubicBezTo>
                  <a:cubicBezTo>
                    <a:pt x="53" y="58"/>
                    <a:pt x="53" y="58"/>
                    <a:pt x="53" y="58"/>
                  </a:cubicBezTo>
                  <a:cubicBezTo>
                    <a:pt x="55" y="56"/>
                    <a:pt x="57" y="55"/>
                    <a:pt x="59" y="53"/>
                  </a:cubicBezTo>
                  <a:cubicBezTo>
                    <a:pt x="59" y="53"/>
                    <a:pt x="59" y="53"/>
                    <a:pt x="59" y="53"/>
                  </a:cubicBezTo>
                  <a:cubicBezTo>
                    <a:pt x="60" y="53"/>
                    <a:pt x="60" y="52"/>
                    <a:pt x="61" y="51"/>
                  </a:cubicBezTo>
                  <a:cubicBezTo>
                    <a:pt x="61" y="51"/>
                    <a:pt x="62" y="51"/>
                    <a:pt x="62" y="51"/>
                  </a:cubicBezTo>
                  <a:cubicBezTo>
                    <a:pt x="63" y="50"/>
                    <a:pt x="63" y="50"/>
                    <a:pt x="64" y="49"/>
                  </a:cubicBezTo>
                  <a:cubicBezTo>
                    <a:pt x="64" y="49"/>
                    <a:pt x="65" y="49"/>
                    <a:pt x="65" y="49"/>
                  </a:cubicBezTo>
                  <a:cubicBezTo>
                    <a:pt x="65" y="48"/>
                    <a:pt x="66" y="48"/>
                    <a:pt x="67" y="47"/>
                  </a:cubicBezTo>
                  <a:cubicBezTo>
                    <a:pt x="67" y="47"/>
                    <a:pt x="67" y="47"/>
                    <a:pt x="68" y="47"/>
                  </a:cubicBezTo>
                  <a:cubicBezTo>
                    <a:pt x="68" y="46"/>
                    <a:pt x="69" y="46"/>
                    <a:pt x="69" y="46"/>
                  </a:cubicBezTo>
                  <a:cubicBezTo>
                    <a:pt x="70" y="45"/>
                    <a:pt x="70" y="45"/>
                    <a:pt x="71" y="45"/>
                  </a:cubicBezTo>
                  <a:cubicBezTo>
                    <a:pt x="71" y="44"/>
                    <a:pt x="71" y="44"/>
                    <a:pt x="72" y="44"/>
                  </a:cubicBezTo>
                  <a:cubicBezTo>
                    <a:pt x="72" y="43"/>
                    <a:pt x="73" y="43"/>
                    <a:pt x="73" y="43"/>
                  </a:cubicBezTo>
                  <a:cubicBezTo>
                    <a:pt x="74" y="42"/>
                    <a:pt x="74" y="42"/>
                    <a:pt x="74" y="42"/>
                  </a:cubicBezTo>
                  <a:cubicBezTo>
                    <a:pt x="76" y="40"/>
                    <a:pt x="79" y="39"/>
                    <a:pt x="81" y="37"/>
                  </a:cubicBezTo>
                  <a:cubicBezTo>
                    <a:pt x="81" y="37"/>
                    <a:pt x="81" y="37"/>
                    <a:pt x="81" y="37"/>
                  </a:cubicBezTo>
                  <a:cubicBezTo>
                    <a:pt x="82" y="37"/>
                    <a:pt x="83" y="36"/>
                    <a:pt x="83" y="36"/>
                  </a:cubicBezTo>
                  <a:cubicBezTo>
                    <a:pt x="84" y="35"/>
                    <a:pt x="84" y="35"/>
                    <a:pt x="84" y="35"/>
                  </a:cubicBezTo>
                  <a:cubicBezTo>
                    <a:pt x="84" y="35"/>
                    <a:pt x="85" y="35"/>
                    <a:pt x="86" y="34"/>
                  </a:cubicBezTo>
                  <a:cubicBezTo>
                    <a:pt x="86" y="34"/>
                    <a:pt x="86" y="34"/>
                    <a:pt x="86" y="34"/>
                  </a:cubicBezTo>
                  <a:cubicBezTo>
                    <a:pt x="87" y="33"/>
                    <a:pt x="88" y="33"/>
                    <a:pt x="88" y="32"/>
                  </a:cubicBezTo>
                  <a:cubicBezTo>
                    <a:pt x="89" y="32"/>
                    <a:pt x="89" y="32"/>
                    <a:pt x="89" y="32"/>
                  </a:cubicBezTo>
                  <a:cubicBezTo>
                    <a:pt x="90" y="31"/>
                    <a:pt x="90" y="31"/>
                    <a:pt x="91" y="30"/>
                  </a:cubicBezTo>
                  <a:cubicBezTo>
                    <a:pt x="91" y="30"/>
                    <a:pt x="91" y="30"/>
                    <a:pt x="91" y="30"/>
                  </a:cubicBezTo>
                  <a:cubicBezTo>
                    <a:pt x="108" y="19"/>
                    <a:pt x="126" y="9"/>
                    <a:pt x="143" y="0"/>
                  </a:cubicBezTo>
                  <a:cubicBezTo>
                    <a:pt x="136" y="15"/>
                    <a:pt x="128" y="31"/>
                    <a:pt x="120" y="47"/>
                  </a:cubicBezTo>
                  <a:cubicBezTo>
                    <a:pt x="84" y="67"/>
                    <a:pt x="44" y="90"/>
                    <a:pt x="0" y="118"/>
                  </a:cubicBezTo>
                  <a:cubicBezTo>
                    <a:pt x="5" y="108"/>
                    <a:pt x="9" y="99"/>
                    <a:pt x="14" y="89"/>
                  </a:cubicBezTo>
                  <a:close/>
                </a:path>
              </a:pathLst>
            </a:custGeom>
            <a:solidFill>
              <a:srgbClr val="E555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5" name="íṥľíḍê">
              <a:extLst>
                <a:ext uri="{FF2B5EF4-FFF2-40B4-BE49-F238E27FC236}">
                  <a16:creationId xmlns:a16="http://schemas.microsoft.com/office/drawing/2014/main" id="{90279EBE-13D7-40E3-905B-397E901FC191}"/>
                </a:ext>
              </a:extLst>
            </p:cNvPr>
            <p:cNvSpPr/>
            <p:nvPr/>
          </p:nvSpPr>
          <p:spPr bwMode="auto">
            <a:xfrm>
              <a:off x="6635751" y="3378200"/>
              <a:ext cx="273050" cy="225425"/>
            </a:xfrm>
            <a:custGeom>
              <a:avLst/>
              <a:gdLst>
                <a:gd name="T0" fmla="*/ 14 w 143"/>
                <a:gd name="T1" fmla="*/ 89 h 118"/>
                <a:gd name="T2" fmla="*/ 49 w 143"/>
                <a:gd name="T3" fmla="*/ 60 h 118"/>
                <a:gd name="T4" fmla="*/ 49 w 143"/>
                <a:gd name="T5" fmla="*/ 60 h 118"/>
                <a:gd name="T6" fmla="*/ 61 w 143"/>
                <a:gd name="T7" fmla="*/ 51 h 118"/>
                <a:gd name="T8" fmla="*/ 62 w 143"/>
                <a:gd name="T9" fmla="*/ 51 h 118"/>
                <a:gd name="T10" fmla="*/ 67 w 143"/>
                <a:gd name="T11" fmla="*/ 47 h 118"/>
                <a:gd name="T12" fmla="*/ 68 w 143"/>
                <a:gd name="T13" fmla="*/ 47 h 118"/>
                <a:gd name="T14" fmla="*/ 74 w 143"/>
                <a:gd name="T15" fmla="*/ 42 h 118"/>
                <a:gd name="T16" fmla="*/ 74 w 143"/>
                <a:gd name="T17" fmla="*/ 42 h 118"/>
                <a:gd name="T18" fmla="*/ 80 w 143"/>
                <a:gd name="T19" fmla="*/ 38 h 118"/>
                <a:gd name="T20" fmla="*/ 80 w 143"/>
                <a:gd name="T21" fmla="*/ 38 h 118"/>
                <a:gd name="T22" fmla="*/ 86 w 143"/>
                <a:gd name="T23" fmla="*/ 34 h 118"/>
                <a:gd name="T24" fmla="*/ 86 w 143"/>
                <a:gd name="T25" fmla="*/ 34 h 118"/>
                <a:gd name="T26" fmla="*/ 92 w 143"/>
                <a:gd name="T27" fmla="*/ 30 h 118"/>
                <a:gd name="T28" fmla="*/ 93 w 143"/>
                <a:gd name="T29" fmla="*/ 29 h 118"/>
                <a:gd name="T30" fmla="*/ 98 w 143"/>
                <a:gd name="T31" fmla="*/ 26 h 118"/>
                <a:gd name="T32" fmla="*/ 99 w 143"/>
                <a:gd name="T33" fmla="*/ 25 h 118"/>
                <a:gd name="T34" fmla="*/ 104 w 143"/>
                <a:gd name="T35" fmla="*/ 22 h 118"/>
                <a:gd name="T36" fmla="*/ 105 w 143"/>
                <a:gd name="T37" fmla="*/ 21 h 118"/>
                <a:gd name="T38" fmla="*/ 110 w 143"/>
                <a:gd name="T39" fmla="*/ 18 h 118"/>
                <a:gd name="T40" fmla="*/ 112 w 143"/>
                <a:gd name="T41" fmla="*/ 18 h 118"/>
                <a:gd name="T42" fmla="*/ 116 w 143"/>
                <a:gd name="T43" fmla="*/ 15 h 118"/>
                <a:gd name="T44" fmla="*/ 118 w 143"/>
                <a:gd name="T45" fmla="*/ 14 h 118"/>
                <a:gd name="T46" fmla="*/ 122 w 143"/>
                <a:gd name="T47" fmla="*/ 11 h 118"/>
                <a:gd name="T48" fmla="*/ 124 w 143"/>
                <a:gd name="T49" fmla="*/ 10 h 118"/>
                <a:gd name="T50" fmla="*/ 128 w 143"/>
                <a:gd name="T51" fmla="*/ 8 h 118"/>
                <a:gd name="T52" fmla="*/ 131 w 143"/>
                <a:gd name="T53" fmla="*/ 6 h 118"/>
                <a:gd name="T54" fmla="*/ 134 w 143"/>
                <a:gd name="T55" fmla="*/ 4 h 118"/>
                <a:gd name="T56" fmla="*/ 137 w 143"/>
                <a:gd name="T57" fmla="*/ 3 h 118"/>
                <a:gd name="T58" fmla="*/ 140 w 143"/>
                <a:gd name="T59" fmla="*/ 1 h 118"/>
                <a:gd name="T60" fmla="*/ 143 w 143"/>
                <a:gd name="T61" fmla="*/ 0 h 118"/>
                <a:gd name="T62" fmla="*/ 120 w 143"/>
                <a:gd name="T63" fmla="*/ 47 h 118"/>
                <a:gd name="T64" fmla="*/ 0 w 143"/>
                <a:gd name="T65" fmla="*/ 118 h 118"/>
                <a:gd name="T66" fmla="*/ 14 w 143"/>
                <a:gd name="T67" fmla="*/ 89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43" h="118">
                  <a:moveTo>
                    <a:pt x="14" y="89"/>
                  </a:moveTo>
                  <a:cubicBezTo>
                    <a:pt x="26" y="79"/>
                    <a:pt x="37" y="70"/>
                    <a:pt x="49" y="60"/>
                  </a:cubicBezTo>
                  <a:cubicBezTo>
                    <a:pt x="49" y="60"/>
                    <a:pt x="49" y="60"/>
                    <a:pt x="49" y="60"/>
                  </a:cubicBezTo>
                  <a:cubicBezTo>
                    <a:pt x="53" y="57"/>
                    <a:pt x="57" y="54"/>
                    <a:pt x="61" y="51"/>
                  </a:cubicBezTo>
                  <a:cubicBezTo>
                    <a:pt x="62" y="51"/>
                    <a:pt x="62" y="51"/>
                    <a:pt x="62" y="51"/>
                  </a:cubicBezTo>
                  <a:cubicBezTo>
                    <a:pt x="64" y="50"/>
                    <a:pt x="65" y="48"/>
                    <a:pt x="67" y="47"/>
                  </a:cubicBezTo>
                  <a:cubicBezTo>
                    <a:pt x="68" y="47"/>
                    <a:pt x="68" y="47"/>
                    <a:pt x="68" y="47"/>
                  </a:cubicBezTo>
                  <a:cubicBezTo>
                    <a:pt x="70" y="45"/>
                    <a:pt x="72" y="44"/>
                    <a:pt x="74" y="42"/>
                  </a:cubicBezTo>
                  <a:cubicBezTo>
                    <a:pt x="74" y="42"/>
                    <a:pt x="74" y="42"/>
                    <a:pt x="74" y="42"/>
                  </a:cubicBezTo>
                  <a:cubicBezTo>
                    <a:pt x="76" y="41"/>
                    <a:pt x="78" y="40"/>
                    <a:pt x="80" y="38"/>
                  </a:cubicBezTo>
                  <a:cubicBezTo>
                    <a:pt x="80" y="38"/>
                    <a:pt x="80" y="38"/>
                    <a:pt x="80" y="38"/>
                  </a:cubicBezTo>
                  <a:cubicBezTo>
                    <a:pt x="82" y="37"/>
                    <a:pt x="84" y="35"/>
                    <a:pt x="86" y="34"/>
                  </a:cubicBezTo>
                  <a:cubicBezTo>
                    <a:pt x="86" y="34"/>
                    <a:pt x="86" y="34"/>
                    <a:pt x="86" y="34"/>
                  </a:cubicBezTo>
                  <a:cubicBezTo>
                    <a:pt x="88" y="33"/>
                    <a:pt x="90" y="31"/>
                    <a:pt x="92" y="30"/>
                  </a:cubicBezTo>
                  <a:cubicBezTo>
                    <a:pt x="92" y="30"/>
                    <a:pt x="92" y="30"/>
                    <a:pt x="93" y="29"/>
                  </a:cubicBezTo>
                  <a:cubicBezTo>
                    <a:pt x="94" y="28"/>
                    <a:pt x="96" y="27"/>
                    <a:pt x="98" y="26"/>
                  </a:cubicBezTo>
                  <a:cubicBezTo>
                    <a:pt x="98" y="26"/>
                    <a:pt x="98" y="26"/>
                    <a:pt x="99" y="25"/>
                  </a:cubicBezTo>
                  <a:cubicBezTo>
                    <a:pt x="101" y="24"/>
                    <a:pt x="102" y="23"/>
                    <a:pt x="104" y="22"/>
                  </a:cubicBezTo>
                  <a:cubicBezTo>
                    <a:pt x="105" y="22"/>
                    <a:pt x="105" y="22"/>
                    <a:pt x="105" y="21"/>
                  </a:cubicBezTo>
                  <a:cubicBezTo>
                    <a:pt x="107" y="20"/>
                    <a:pt x="108" y="19"/>
                    <a:pt x="110" y="18"/>
                  </a:cubicBezTo>
                  <a:cubicBezTo>
                    <a:pt x="111" y="18"/>
                    <a:pt x="111" y="18"/>
                    <a:pt x="112" y="18"/>
                  </a:cubicBezTo>
                  <a:cubicBezTo>
                    <a:pt x="113" y="17"/>
                    <a:pt x="115" y="16"/>
                    <a:pt x="116" y="15"/>
                  </a:cubicBezTo>
                  <a:cubicBezTo>
                    <a:pt x="117" y="14"/>
                    <a:pt x="117" y="14"/>
                    <a:pt x="118" y="14"/>
                  </a:cubicBezTo>
                  <a:cubicBezTo>
                    <a:pt x="120" y="13"/>
                    <a:pt x="121" y="12"/>
                    <a:pt x="122" y="11"/>
                  </a:cubicBezTo>
                  <a:cubicBezTo>
                    <a:pt x="123" y="11"/>
                    <a:pt x="124" y="10"/>
                    <a:pt x="124" y="10"/>
                  </a:cubicBezTo>
                  <a:cubicBezTo>
                    <a:pt x="126" y="9"/>
                    <a:pt x="127" y="8"/>
                    <a:pt x="128" y="8"/>
                  </a:cubicBezTo>
                  <a:cubicBezTo>
                    <a:pt x="129" y="7"/>
                    <a:pt x="130" y="7"/>
                    <a:pt x="131" y="6"/>
                  </a:cubicBezTo>
                  <a:cubicBezTo>
                    <a:pt x="132" y="5"/>
                    <a:pt x="133" y="5"/>
                    <a:pt x="134" y="4"/>
                  </a:cubicBezTo>
                  <a:cubicBezTo>
                    <a:pt x="135" y="4"/>
                    <a:pt x="136" y="3"/>
                    <a:pt x="137" y="3"/>
                  </a:cubicBezTo>
                  <a:cubicBezTo>
                    <a:pt x="138" y="2"/>
                    <a:pt x="139" y="1"/>
                    <a:pt x="140" y="1"/>
                  </a:cubicBezTo>
                  <a:cubicBezTo>
                    <a:pt x="141" y="0"/>
                    <a:pt x="142" y="0"/>
                    <a:pt x="143" y="0"/>
                  </a:cubicBezTo>
                  <a:cubicBezTo>
                    <a:pt x="136" y="15"/>
                    <a:pt x="128" y="31"/>
                    <a:pt x="120" y="47"/>
                  </a:cubicBezTo>
                  <a:cubicBezTo>
                    <a:pt x="84" y="67"/>
                    <a:pt x="44" y="90"/>
                    <a:pt x="0" y="118"/>
                  </a:cubicBezTo>
                  <a:cubicBezTo>
                    <a:pt x="5" y="108"/>
                    <a:pt x="9" y="99"/>
                    <a:pt x="14" y="89"/>
                  </a:cubicBezTo>
                  <a:close/>
                </a:path>
              </a:pathLst>
            </a:custGeom>
            <a:solidFill>
              <a:srgbClr val="E555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6" name="íSľiďé">
              <a:extLst>
                <a:ext uri="{FF2B5EF4-FFF2-40B4-BE49-F238E27FC236}">
                  <a16:creationId xmlns:a16="http://schemas.microsoft.com/office/drawing/2014/main" id="{22BA094F-7D7D-4A4B-A916-01D891713484}"/>
                </a:ext>
              </a:extLst>
            </p:cNvPr>
            <p:cNvSpPr/>
            <p:nvPr/>
          </p:nvSpPr>
          <p:spPr bwMode="auto">
            <a:xfrm>
              <a:off x="6635751" y="3378200"/>
              <a:ext cx="273050" cy="225425"/>
            </a:xfrm>
            <a:custGeom>
              <a:avLst/>
              <a:gdLst>
                <a:gd name="T0" fmla="*/ 14 w 143"/>
                <a:gd name="T1" fmla="*/ 89 h 118"/>
                <a:gd name="T2" fmla="*/ 84 w 143"/>
                <a:gd name="T3" fmla="*/ 35 h 118"/>
                <a:gd name="T4" fmla="*/ 85 w 143"/>
                <a:gd name="T5" fmla="*/ 35 h 118"/>
                <a:gd name="T6" fmla="*/ 87 w 143"/>
                <a:gd name="T7" fmla="*/ 33 h 118"/>
                <a:gd name="T8" fmla="*/ 88 w 143"/>
                <a:gd name="T9" fmla="*/ 33 h 118"/>
                <a:gd name="T10" fmla="*/ 90 w 143"/>
                <a:gd name="T11" fmla="*/ 31 h 118"/>
                <a:gd name="T12" fmla="*/ 90 w 143"/>
                <a:gd name="T13" fmla="*/ 31 h 118"/>
                <a:gd name="T14" fmla="*/ 93 w 143"/>
                <a:gd name="T15" fmla="*/ 29 h 118"/>
                <a:gd name="T16" fmla="*/ 93 w 143"/>
                <a:gd name="T17" fmla="*/ 29 h 118"/>
                <a:gd name="T18" fmla="*/ 96 w 143"/>
                <a:gd name="T19" fmla="*/ 27 h 118"/>
                <a:gd name="T20" fmla="*/ 96 w 143"/>
                <a:gd name="T21" fmla="*/ 27 h 118"/>
                <a:gd name="T22" fmla="*/ 102 w 143"/>
                <a:gd name="T23" fmla="*/ 24 h 118"/>
                <a:gd name="T24" fmla="*/ 102 w 143"/>
                <a:gd name="T25" fmla="*/ 23 h 118"/>
                <a:gd name="T26" fmla="*/ 105 w 143"/>
                <a:gd name="T27" fmla="*/ 22 h 118"/>
                <a:gd name="T28" fmla="*/ 105 w 143"/>
                <a:gd name="T29" fmla="*/ 21 h 118"/>
                <a:gd name="T30" fmla="*/ 107 w 143"/>
                <a:gd name="T31" fmla="*/ 20 h 118"/>
                <a:gd name="T32" fmla="*/ 108 w 143"/>
                <a:gd name="T33" fmla="*/ 19 h 118"/>
                <a:gd name="T34" fmla="*/ 110 w 143"/>
                <a:gd name="T35" fmla="*/ 18 h 118"/>
                <a:gd name="T36" fmla="*/ 111 w 143"/>
                <a:gd name="T37" fmla="*/ 18 h 118"/>
                <a:gd name="T38" fmla="*/ 113 w 143"/>
                <a:gd name="T39" fmla="*/ 17 h 118"/>
                <a:gd name="T40" fmla="*/ 114 w 143"/>
                <a:gd name="T41" fmla="*/ 16 h 118"/>
                <a:gd name="T42" fmla="*/ 116 w 143"/>
                <a:gd name="T43" fmla="*/ 15 h 118"/>
                <a:gd name="T44" fmla="*/ 117 w 143"/>
                <a:gd name="T45" fmla="*/ 14 h 118"/>
                <a:gd name="T46" fmla="*/ 118 w 143"/>
                <a:gd name="T47" fmla="*/ 13 h 118"/>
                <a:gd name="T48" fmla="*/ 120 w 143"/>
                <a:gd name="T49" fmla="*/ 12 h 118"/>
                <a:gd name="T50" fmla="*/ 122 w 143"/>
                <a:gd name="T51" fmla="*/ 11 h 118"/>
                <a:gd name="T52" fmla="*/ 124 w 143"/>
                <a:gd name="T53" fmla="*/ 10 h 118"/>
                <a:gd name="T54" fmla="*/ 125 w 143"/>
                <a:gd name="T55" fmla="*/ 10 h 118"/>
                <a:gd name="T56" fmla="*/ 126 w 143"/>
                <a:gd name="T57" fmla="*/ 9 h 118"/>
                <a:gd name="T58" fmla="*/ 128 w 143"/>
                <a:gd name="T59" fmla="*/ 8 h 118"/>
                <a:gd name="T60" fmla="*/ 129 w 143"/>
                <a:gd name="T61" fmla="*/ 7 h 118"/>
                <a:gd name="T62" fmla="*/ 130 w 143"/>
                <a:gd name="T63" fmla="*/ 6 h 118"/>
                <a:gd name="T64" fmla="*/ 132 w 143"/>
                <a:gd name="T65" fmla="*/ 5 h 118"/>
                <a:gd name="T66" fmla="*/ 133 w 143"/>
                <a:gd name="T67" fmla="*/ 5 h 118"/>
                <a:gd name="T68" fmla="*/ 135 w 143"/>
                <a:gd name="T69" fmla="*/ 4 h 118"/>
                <a:gd name="T70" fmla="*/ 136 w 143"/>
                <a:gd name="T71" fmla="*/ 3 h 118"/>
                <a:gd name="T72" fmla="*/ 137 w 143"/>
                <a:gd name="T73" fmla="*/ 2 h 118"/>
                <a:gd name="T74" fmla="*/ 138 w 143"/>
                <a:gd name="T75" fmla="*/ 2 h 118"/>
                <a:gd name="T76" fmla="*/ 143 w 143"/>
                <a:gd name="T77" fmla="*/ 0 h 118"/>
                <a:gd name="T78" fmla="*/ 120 w 143"/>
                <a:gd name="T79" fmla="*/ 47 h 118"/>
                <a:gd name="T80" fmla="*/ 0 w 143"/>
                <a:gd name="T81" fmla="*/ 118 h 118"/>
                <a:gd name="T82" fmla="*/ 14 w 143"/>
                <a:gd name="T83" fmla="*/ 89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43" h="118">
                  <a:moveTo>
                    <a:pt x="14" y="89"/>
                  </a:moveTo>
                  <a:cubicBezTo>
                    <a:pt x="37" y="70"/>
                    <a:pt x="60" y="51"/>
                    <a:pt x="84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86" y="34"/>
                    <a:pt x="86" y="34"/>
                    <a:pt x="87" y="33"/>
                  </a:cubicBezTo>
                  <a:cubicBezTo>
                    <a:pt x="88" y="33"/>
                    <a:pt x="88" y="33"/>
                    <a:pt x="88" y="33"/>
                  </a:cubicBezTo>
                  <a:cubicBezTo>
                    <a:pt x="88" y="32"/>
                    <a:pt x="89" y="32"/>
                    <a:pt x="90" y="31"/>
                  </a:cubicBezTo>
                  <a:cubicBezTo>
                    <a:pt x="90" y="31"/>
                    <a:pt x="90" y="31"/>
                    <a:pt x="90" y="31"/>
                  </a:cubicBezTo>
                  <a:cubicBezTo>
                    <a:pt x="91" y="30"/>
                    <a:pt x="92" y="30"/>
                    <a:pt x="93" y="29"/>
                  </a:cubicBezTo>
                  <a:cubicBezTo>
                    <a:pt x="93" y="29"/>
                    <a:pt x="93" y="29"/>
                    <a:pt x="93" y="29"/>
                  </a:cubicBezTo>
                  <a:cubicBezTo>
                    <a:pt x="94" y="29"/>
                    <a:pt x="95" y="28"/>
                    <a:pt x="96" y="27"/>
                  </a:cubicBezTo>
                  <a:cubicBezTo>
                    <a:pt x="96" y="27"/>
                    <a:pt x="96" y="27"/>
                    <a:pt x="96" y="27"/>
                  </a:cubicBezTo>
                  <a:cubicBezTo>
                    <a:pt x="98" y="26"/>
                    <a:pt x="100" y="25"/>
                    <a:pt x="102" y="24"/>
                  </a:cubicBezTo>
                  <a:cubicBezTo>
                    <a:pt x="102" y="23"/>
                    <a:pt x="102" y="23"/>
                    <a:pt x="102" y="23"/>
                  </a:cubicBezTo>
                  <a:cubicBezTo>
                    <a:pt x="103" y="23"/>
                    <a:pt x="104" y="22"/>
                    <a:pt x="105" y="22"/>
                  </a:cubicBezTo>
                  <a:cubicBezTo>
                    <a:pt x="105" y="21"/>
                    <a:pt x="105" y="21"/>
                    <a:pt x="105" y="21"/>
                  </a:cubicBezTo>
                  <a:cubicBezTo>
                    <a:pt x="106" y="21"/>
                    <a:pt x="107" y="21"/>
                    <a:pt x="107" y="20"/>
                  </a:cubicBezTo>
                  <a:cubicBezTo>
                    <a:pt x="108" y="20"/>
                    <a:pt x="108" y="20"/>
                    <a:pt x="108" y="19"/>
                  </a:cubicBezTo>
                  <a:cubicBezTo>
                    <a:pt x="109" y="19"/>
                    <a:pt x="109" y="19"/>
                    <a:pt x="110" y="18"/>
                  </a:cubicBezTo>
                  <a:cubicBezTo>
                    <a:pt x="111" y="18"/>
                    <a:pt x="111" y="18"/>
                    <a:pt x="111" y="18"/>
                  </a:cubicBezTo>
                  <a:cubicBezTo>
                    <a:pt x="112" y="17"/>
                    <a:pt x="112" y="17"/>
                    <a:pt x="113" y="17"/>
                  </a:cubicBezTo>
                  <a:cubicBezTo>
                    <a:pt x="113" y="16"/>
                    <a:pt x="114" y="16"/>
                    <a:pt x="114" y="16"/>
                  </a:cubicBezTo>
                  <a:cubicBezTo>
                    <a:pt x="115" y="16"/>
                    <a:pt x="115" y="15"/>
                    <a:pt x="116" y="15"/>
                  </a:cubicBezTo>
                  <a:cubicBezTo>
                    <a:pt x="116" y="15"/>
                    <a:pt x="116" y="15"/>
                    <a:pt x="117" y="14"/>
                  </a:cubicBezTo>
                  <a:cubicBezTo>
                    <a:pt x="117" y="14"/>
                    <a:pt x="118" y="14"/>
                    <a:pt x="118" y="13"/>
                  </a:cubicBezTo>
                  <a:cubicBezTo>
                    <a:pt x="119" y="13"/>
                    <a:pt x="120" y="13"/>
                    <a:pt x="120" y="12"/>
                  </a:cubicBezTo>
                  <a:cubicBezTo>
                    <a:pt x="121" y="12"/>
                    <a:pt x="122" y="12"/>
                    <a:pt x="122" y="11"/>
                  </a:cubicBezTo>
                  <a:cubicBezTo>
                    <a:pt x="123" y="11"/>
                    <a:pt x="123" y="11"/>
                    <a:pt x="124" y="10"/>
                  </a:cubicBezTo>
                  <a:cubicBezTo>
                    <a:pt x="124" y="10"/>
                    <a:pt x="124" y="10"/>
                    <a:pt x="125" y="10"/>
                  </a:cubicBezTo>
                  <a:cubicBezTo>
                    <a:pt x="125" y="9"/>
                    <a:pt x="126" y="9"/>
                    <a:pt x="126" y="9"/>
                  </a:cubicBezTo>
                  <a:cubicBezTo>
                    <a:pt x="127" y="8"/>
                    <a:pt x="127" y="8"/>
                    <a:pt x="128" y="8"/>
                  </a:cubicBezTo>
                  <a:cubicBezTo>
                    <a:pt x="128" y="8"/>
                    <a:pt x="129" y="7"/>
                    <a:pt x="129" y="7"/>
                  </a:cubicBezTo>
                  <a:cubicBezTo>
                    <a:pt x="130" y="6"/>
                    <a:pt x="130" y="6"/>
                    <a:pt x="130" y="6"/>
                  </a:cubicBezTo>
                  <a:cubicBezTo>
                    <a:pt x="131" y="6"/>
                    <a:pt x="131" y="6"/>
                    <a:pt x="132" y="5"/>
                  </a:cubicBezTo>
                  <a:cubicBezTo>
                    <a:pt x="133" y="5"/>
                    <a:pt x="133" y="5"/>
                    <a:pt x="133" y="5"/>
                  </a:cubicBezTo>
                  <a:cubicBezTo>
                    <a:pt x="134" y="5"/>
                    <a:pt x="134" y="4"/>
                    <a:pt x="135" y="4"/>
                  </a:cubicBezTo>
                  <a:cubicBezTo>
                    <a:pt x="135" y="4"/>
                    <a:pt x="135" y="4"/>
                    <a:pt x="136" y="3"/>
                  </a:cubicBezTo>
                  <a:cubicBezTo>
                    <a:pt x="136" y="3"/>
                    <a:pt x="137" y="3"/>
                    <a:pt x="137" y="2"/>
                  </a:cubicBezTo>
                  <a:cubicBezTo>
                    <a:pt x="138" y="2"/>
                    <a:pt x="138" y="2"/>
                    <a:pt x="138" y="2"/>
                  </a:cubicBezTo>
                  <a:cubicBezTo>
                    <a:pt x="140" y="1"/>
                    <a:pt x="141" y="0"/>
                    <a:pt x="143" y="0"/>
                  </a:cubicBezTo>
                  <a:cubicBezTo>
                    <a:pt x="136" y="15"/>
                    <a:pt x="128" y="31"/>
                    <a:pt x="120" y="47"/>
                  </a:cubicBezTo>
                  <a:cubicBezTo>
                    <a:pt x="84" y="67"/>
                    <a:pt x="44" y="90"/>
                    <a:pt x="0" y="118"/>
                  </a:cubicBezTo>
                  <a:cubicBezTo>
                    <a:pt x="5" y="108"/>
                    <a:pt x="9" y="99"/>
                    <a:pt x="14" y="89"/>
                  </a:cubicBezTo>
                  <a:close/>
                </a:path>
              </a:pathLst>
            </a:custGeom>
            <a:solidFill>
              <a:srgbClr val="A91C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7" name="ïṩḻiḍé">
              <a:extLst>
                <a:ext uri="{FF2B5EF4-FFF2-40B4-BE49-F238E27FC236}">
                  <a16:creationId xmlns:a16="http://schemas.microsoft.com/office/drawing/2014/main" id="{11E57C0B-181C-49EB-9540-7379CB4E27C8}"/>
                </a:ext>
              </a:extLst>
            </p:cNvPr>
            <p:cNvSpPr/>
            <p:nvPr/>
          </p:nvSpPr>
          <p:spPr bwMode="auto">
            <a:xfrm>
              <a:off x="5551488" y="1181100"/>
              <a:ext cx="1057275" cy="577850"/>
            </a:xfrm>
            <a:custGeom>
              <a:avLst/>
              <a:gdLst>
                <a:gd name="T0" fmla="*/ 56 w 553"/>
                <a:gd name="T1" fmla="*/ 171 h 303"/>
                <a:gd name="T2" fmla="*/ 7 w 553"/>
                <a:gd name="T3" fmla="*/ 105 h 303"/>
                <a:gd name="T4" fmla="*/ 185 w 553"/>
                <a:gd name="T5" fmla="*/ 149 h 303"/>
                <a:gd name="T6" fmla="*/ 130 w 553"/>
                <a:gd name="T7" fmla="*/ 67 h 303"/>
                <a:gd name="T8" fmla="*/ 188 w 553"/>
                <a:gd name="T9" fmla="*/ 32 h 303"/>
                <a:gd name="T10" fmla="*/ 304 w 553"/>
                <a:gd name="T11" fmla="*/ 74 h 303"/>
                <a:gd name="T12" fmla="*/ 367 w 553"/>
                <a:gd name="T13" fmla="*/ 118 h 303"/>
                <a:gd name="T14" fmla="*/ 334 w 553"/>
                <a:gd name="T15" fmla="*/ 80 h 303"/>
                <a:gd name="T16" fmla="*/ 372 w 553"/>
                <a:gd name="T17" fmla="*/ 57 h 303"/>
                <a:gd name="T18" fmla="*/ 553 w 553"/>
                <a:gd name="T19" fmla="*/ 281 h 303"/>
                <a:gd name="T20" fmla="*/ 417 w 553"/>
                <a:gd name="T21" fmla="*/ 294 h 303"/>
                <a:gd name="T22" fmla="*/ 185 w 553"/>
                <a:gd name="T23" fmla="*/ 300 h 303"/>
                <a:gd name="T24" fmla="*/ 126 w 553"/>
                <a:gd name="T25" fmla="*/ 287 h 303"/>
                <a:gd name="T26" fmla="*/ 56 w 553"/>
                <a:gd name="T27" fmla="*/ 171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53" h="303">
                  <a:moveTo>
                    <a:pt x="56" y="171"/>
                  </a:moveTo>
                  <a:cubicBezTo>
                    <a:pt x="50" y="158"/>
                    <a:pt x="0" y="108"/>
                    <a:pt x="7" y="105"/>
                  </a:cubicBezTo>
                  <a:cubicBezTo>
                    <a:pt x="75" y="81"/>
                    <a:pt x="205" y="179"/>
                    <a:pt x="185" y="149"/>
                  </a:cubicBezTo>
                  <a:cubicBezTo>
                    <a:pt x="130" y="67"/>
                    <a:pt x="130" y="67"/>
                    <a:pt x="130" y="67"/>
                  </a:cubicBezTo>
                  <a:cubicBezTo>
                    <a:pt x="86" y="0"/>
                    <a:pt x="87" y="10"/>
                    <a:pt x="188" y="32"/>
                  </a:cubicBezTo>
                  <a:cubicBezTo>
                    <a:pt x="228" y="40"/>
                    <a:pt x="276" y="54"/>
                    <a:pt x="304" y="74"/>
                  </a:cubicBezTo>
                  <a:cubicBezTo>
                    <a:pt x="367" y="118"/>
                    <a:pt x="367" y="118"/>
                    <a:pt x="367" y="118"/>
                  </a:cubicBezTo>
                  <a:cubicBezTo>
                    <a:pt x="334" y="80"/>
                    <a:pt x="334" y="80"/>
                    <a:pt x="334" y="80"/>
                  </a:cubicBezTo>
                  <a:cubicBezTo>
                    <a:pt x="289" y="29"/>
                    <a:pt x="294" y="32"/>
                    <a:pt x="372" y="57"/>
                  </a:cubicBezTo>
                  <a:cubicBezTo>
                    <a:pt x="487" y="93"/>
                    <a:pt x="534" y="160"/>
                    <a:pt x="553" y="281"/>
                  </a:cubicBezTo>
                  <a:cubicBezTo>
                    <a:pt x="553" y="281"/>
                    <a:pt x="482" y="287"/>
                    <a:pt x="417" y="294"/>
                  </a:cubicBezTo>
                  <a:cubicBezTo>
                    <a:pt x="353" y="300"/>
                    <a:pt x="220" y="300"/>
                    <a:pt x="185" y="300"/>
                  </a:cubicBezTo>
                  <a:cubicBezTo>
                    <a:pt x="151" y="300"/>
                    <a:pt x="147" y="303"/>
                    <a:pt x="126" y="287"/>
                  </a:cubicBezTo>
                  <a:cubicBezTo>
                    <a:pt x="105" y="272"/>
                    <a:pt x="56" y="171"/>
                    <a:pt x="56" y="171"/>
                  </a:cubicBezTo>
                  <a:close/>
                </a:path>
              </a:pathLst>
            </a:custGeom>
            <a:solidFill>
              <a:srgbClr val="FCB7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8" name="ïşļïdè">
              <a:extLst>
                <a:ext uri="{FF2B5EF4-FFF2-40B4-BE49-F238E27FC236}">
                  <a16:creationId xmlns:a16="http://schemas.microsoft.com/office/drawing/2014/main" id="{2E2DC7C9-9609-43E5-BDDA-9717E866372E}"/>
                </a:ext>
              </a:extLst>
            </p:cNvPr>
            <p:cNvSpPr/>
            <p:nvPr/>
          </p:nvSpPr>
          <p:spPr bwMode="auto">
            <a:xfrm>
              <a:off x="5559426" y="1189038"/>
              <a:ext cx="1027113" cy="425450"/>
            </a:xfrm>
            <a:custGeom>
              <a:avLst/>
              <a:gdLst>
                <a:gd name="T0" fmla="*/ 15 w 537"/>
                <a:gd name="T1" fmla="*/ 122 h 223"/>
                <a:gd name="T2" fmla="*/ 3 w 537"/>
                <a:gd name="T3" fmla="*/ 101 h 223"/>
                <a:gd name="T4" fmla="*/ 182 w 537"/>
                <a:gd name="T5" fmla="*/ 151 h 223"/>
                <a:gd name="T6" fmla="*/ 153 w 537"/>
                <a:gd name="T7" fmla="*/ 159 h 223"/>
                <a:gd name="T8" fmla="*/ 15 w 537"/>
                <a:gd name="T9" fmla="*/ 122 h 223"/>
                <a:gd name="T10" fmla="*/ 106 w 537"/>
                <a:gd name="T11" fmla="*/ 32 h 223"/>
                <a:gd name="T12" fmla="*/ 187 w 537"/>
                <a:gd name="T13" fmla="*/ 49 h 223"/>
                <a:gd name="T14" fmla="*/ 356 w 537"/>
                <a:gd name="T15" fmla="*/ 132 h 223"/>
                <a:gd name="T16" fmla="*/ 361 w 537"/>
                <a:gd name="T17" fmla="*/ 112 h 223"/>
                <a:gd name="T18" fmla="*/ 363 w 537"/>
                <a:gd name="T19" fmla="*/ 114 h 223"/>
                <a:gd name="T20" fmla="*/ 300 w 537"/>
                <a:gd name="T21" fmla="*/ 70 h 223"/>
                <a:gd name="T22" fmla="*/ 184 w 537"/>
                <a:gd name="T23" fmla="*/ 28 h 223"/>
                <a:gd name="T24" fmla="*/ 106 w 537"/>
                <a:gd name="T25" fmla="*/ 32 h 223"/>
                <a:gd name="T26" fmla="*/ 314 w 537"/>
                <a:gd name="T27" fmla="*/ 57 h 223"/>
                <a:gd name="T28" fmla="*/ 368 w 537"/>
                <a:gd name="T29" fmla="*/ 53 h 223"/>
                <a:gd name="T30" fmla="*/ 537 w 537"/>
                <a:gd name="T31" fmla="*/ 223 h 223"/>
                <a:gd name="T32" fmla="*/ 503 w 537"/>
                <a:gd name="T33" fmla="*/ 204 h 223"/>
                <a:gd name="T34" fmla="*/ 429 w 537"/>
                <a:gd name="T35" fmla="*/ 110 h 223"/>
                <a:gd name="T36" fmla="*/ 314 w 537"/>
                <a:gd name="T37" fmla="*/ 57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37" h="223">
                  <a:moveTo>
                    <a:pt x="15" y="122"/>
                  </a:moveTo>
                  <a:cubicBezTo>
                    <a:pt x="6" y="111"/>
                    <a:pt x="0" y="102"/>
                    <a:pt x="3" y="101"/>
                  </a:cubicBezTo>
                  <a:cubicBezTo>
                    <a:pt x="63" y="80"/>
                    <a:pt x="171" y="153"/>
                    <a:pt x="182" y="151"/>
                  </a:cubicBezTo>
                  <a:cubicBezTo>
                    <a:pt x="189" y="164"/>
                    <a:pt x="192" y="178"/>
                    <a:pt x="153" y="159"/>
                  </a:cubicBezTo>
                  <a:cubicBezTo>
                    <a:pt x="113" y="140"/>
                    <a:pt x="58" y="124"/>
                    <a:pt x="15" y="122"/>
                  </a:cubicBezTo>
                  <a:close/>
                  <a:moveTo>
                    <a:pt x="106" y="32"/>
                  </a:moveTo>
                  <a:cubicBezTo>
                    <a:pt x="124" y="33"/>
                    <a:pt x="149" y="38"/>
                    <a:pt x="187" y="49"/>
                  </a:cubicBezTo>
                  <a:cubicBezTo>
                    <a:pt x="293" y="82"/>
                    <a:pt x="338" y="122"/>
                    <a:pt x="356" y="132"/>
                  </a:cubicBezTo>
                  <a:cubicBezTo>
                    <a:pt x="375" y="142"/>
                    <a:pt x="369" y="119"/>
                    <a:pt x="361" y="112"/>
                  </a:cubicBezTo>
                  <a:cubicBezTo>
                    <a:pt x="363" y="114"/>
                    <a:pt x="363" y="114"/>
                    <a:pt x="363" y="114"/>
                  </a:cubicBezTo>
                  <a:cubicBezTo>
                    <a:pt x="363" y="114"/>
                    <a:pt x="363" y="114"/>
                    <a:pt x="300" y="70"/>
                  </a:cubicBezTo>
                  <a:cubicBezTo>
                    <a:pt x="272" y="50"/>
                    <a:pt x="224" y="36"/>
                    <a:pt x="184" y="28"/>
                  </a:cubicBezTo>
                  <a:cubicBezTo>
                    <a:pt x="103" y="10"/>
                    <a:pt x="86" y="0"/>
                    <a:pt x="106" y="32"/>
                  </a:cubicBezTo>
                  <a:close/>
                  <a:moveTo>
                    <a:pt x="314" y="57"/>
                  </a:moveTo>
                  <a:cubicBezTo>
                    <a:pt x="288" y="26"/>
                    <a:pt x="301" y="32"/>
                    <a:pt x="368" y="53"/>
                  </a:cubicBezTo>
                  <a:cubicBezTo>
                    <a:pt x="464" y="83"/>
                    <a:pt x="513" y="135"/>
                    <a:pt x="537" y="223"/>
                  </a:cubicBezTo>
                  <a:cubicBezTo>
                    <a:pt x="518" y="214"/>
                    <a:pt x="503" y="204"/>
                    <a:pt x="503" y="204"/>
                  </a:cubicBezTo>
                  <a:cubicBezTo>
                    <a:pt x="503" y="204"/>
                    <a:pt x="488" y="155"/>
                    <a:pt x="429" y="110"/>
                  </a:cubicBezTo>
                  <a:cubicBezTo>
                    <a:pt x="382" y="73"/>
                    <a:pt x="330" y="61"/>
                    <a:pt x="314" y="57"/>
                  </a:cubicBezTo>
                  <a:close/>
                </a:path>
              </a:pathLst>
            </a:custGeom>
            <a:solidFill>
              <a:srgbClr val="FFDC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9" name="îs1íḑè">
              <a:extLst>
                <a:ext uri="{FF2B5EF4-FFF2-40B4-BE49-F238E27FC236}">
                  <a16:creationId xmlns:a16="http://schemas.microsoft.com/office/drawing/2014/main" id="{96166B2F-F30E-48ED-BBCC-35ABBA832F07}"/>
                </a:ext>
              </a:extLst>
            </p:cNvPr>
            <p:cNvSpPr/>
            <p:nvPr/>
          </p:nvSpPr>
          <p:spPr bwMode="auto">
            <a:xfrm>
              <a:off x="4795838" y="1963738"/>
              <a:ext cx="684213" cy="1169988"/>
            </a:xfrm>
            <a:custGeom>
              <a:avLst/>
              <a:gdLst>
                <a:gd name="T0" fmla="*/ 135 w 358"/>
                <a:gd name="T1" fmla="*/ 0 h 613"/>
                <a:gd name="T2" fmla="*/ 22 w 358"/>
                <a:gd name="T3" fmla="*/ 151 h 613"/>
                <a:gd name="T4" fmla="*/ 0 w 358"/>
                <a:gd name="T5" fmla="*/ 220 h 613"/>
                <a:gd name="T6" fmla="*/ 69 w 358"/>
                <a:gd name="T7" fmla="*/ 173 h 613"/>
                <a:gd name="T8" fmla="*/ 13 w 358"/>
                <a:gd name="T9" fmla="*/ 333 h 613"/>
                <a:gd name="T10" fmla="*/ 6 w 358"/>
                <a:gd name="T11" fmla="*/ 415 h 613"/>
                <a:gd name="T12" fmla="*/ 53 w 358"/>
                <a:gd name="T13" fmla="*/ 352 h 613"/>
                <a:gd name="T14" fmla="*/ 82 w 358"/>
                <a:gd name="T15" fmla="*/ 484 h 613"/>
                <a:gd name="T16" fmla="*/ 107 w 358"/>
                <a:gd name="T17" fmla="*/ 534 h 613"/>
                <a:gd name="T18" fmla="*/ 110 w 358"/>
                <a:gd name="T19" fmla="*/ 449 h 613"/>
                <a:gd name="T20" fmla="*/ 198 w 358"/>
                <a:gd name="T21" fmla="*/ 559 h 613"/>
                <a:gd name="T22" fmla="*/ 292 w 358"/>
                <a:gd name="T23" fmla="*/ 613 h 613"/>
                <a:gd name="T24" fmla="*/ 324 w 358"/>
                <a:gd name="T25" fmla="*/ 456 h 613"/>
                <a:gd name="T26" fmla="*/ 302 w 358"/>
                <a:gd name="T27" fmla="*/ 336 h 613"/>
                <a:gd name="T28" fmla="*/ 135 w 358"/>
                <a:gd name="T29" fmla="*/ 0 h 6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58" h="613">
                  <a:moveTo>
                    <a:pt x="135" y="0"/>
                  </a:moveTo>
                  <a:cubicBezTo>
                    <a:pt x="101" y="19"/>
                    <a:pt x="44" y="82"/>
                    <a:pt x="22" y="151"/>
                  </a:cubicBezTo>
                  <a:cubicBezTo>
                    <a:pt x="0" y="220"/>
                    <a:pt x="0" y="220"/>
                    <a:pt x="0" y="220"/>
                  </a:cubicBezTo>
                  <a:cubicBezTo>
                    <a:pt x="69" y="173"/>
                    <a:pt x="69" y="173"/>
                    <a:pt x="69" y="173"/>
                  </a:cubicBezTo>
                  <a:cubicBezTo>
                    <a:pt x="69" y="173"/>
                    <a:pt x="19" y="251"/>
                    <a:pt x="13" y="333"/>
                  </a:cubicBezTo>
                  <a:cubicBezTo>
                    <a:pt x="6" y="415"/>
                    <a:pt x="6" y="415"/>
                    <a:pt x="6" y="415"/>
                  </a:cubicBezTo>
                  <a:cubicBezTo>
                    <a:pt x="53" y="352"/>
                    <a:pt x="53" y="352"/>
                    <a:pt x="53" y="352"/>
                  </a:cubicBezTo>
                  <a:cubicBezTo>
                    <a:pt x="53" y="352"/>
                    <a:pt x="57" y="434"/>
                    <a:pt x="82" y="484"/>
                  </a:cubicBezTo>
                  <a:cubicBezTo>
                    <a:pt x="107" y="534"/>
                    <a:pt x="107" y="534"/>
                    <a:pt x="107" y="534"/>
                  </a:cubicBezTo>
                  <a:cubicBezTo>
                    <a:pt x="110" y="449"/>
                    <a:pt x="110" y="449"/>
                    <a:pt x="110" y="449"/>
                  </a:cubicBezTo>
                  <a:cubicBezTo>
                    <a:pt x="110" y="449"/>
                    <a:pt x="138" y="518"/>
                    <a:pt x="198" y="559"/>
                  </a:cubicBezTo>
                  <a:cubicBezTo>
                    <a:pt x="258" y="600"/>
                    <a:pt x="292" y="613"/>
                    <a:pt x="292" y="613"/>
                  </a:cubicBezTo>
                  <a:cubicBezTo>
                    <a:pt x="292" y="613"/>
                    <a:pt x="324" y="481"/>
                    <a:pt x="324" y="456"/>
                  </a:cubicBezTo>
                  <a:cubicBezTo>
                    <a:pt x="324" y="430"/>
                    <a:pt x="358" y="459"/>
                    <a:pt x="302" y="336"/>
                  </a:cubicBezTo>
                  <a:cubicBezTo>
                    <a:pt x="245" y="214"/>
                    <a:pt x="135" y="0"/>
                    <a:pt x="135" y="0"/>
                  </a:cubicBezTo>
                  <a:close/>
                </a:path>
              </a:pathLst>
            </a:custGeom>
            <a:solidFill>
              <a:srgbClr val="D491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0" name="iSḻîḓe">
              <a:extLst>
                <a:ext uri="{FF2B5EF4-FFF2-40B4-BE49-F238E27FC236}">
                  <a16:creationId xmlns:a16="http://schemas.microsoft.com/office/drawing/2014/main" id="{F9F9CC0D-069B-4C74-9FBD-9DFFA9D74D04}"/>
                </a:ext>
              </a:extLst>
            </p:cNvPr>
            <p:cNvSpPr/>
            <p:nvPr/>
          </p:nvSpPr>
          <p:spPr bwMode="auto">
            <a:xfrm>
              <a:off x="4856163" y="1965325"/>
              <a:ext cx="503238" cy="1028700"/>
            </a:xfrm>
            <a:custGeom>
              <a:avLst/>
              <a:gdLst>
                <a:gd name="T0" fmla="*/ 102 w 263"/>
                <a:gd name="T1" fmla="*/ 0 h 539"/>
                <a:gd name="T2" fmla="*/ 48 w 263"/>
                <a:gd name="T3" fmla="*/ 47 h 539"/>
                <a:gd name="T4" fmla="*/ 14 w 263"/>
                <a:gd name="T5" fmla="*/ 159 h 539"/>
                <a:gd name="T6" fmla="*/ 58 w 263"/>
                <a:gd name="T7" fmla="*/ 147 h 539"/>
                <a:gd name="T8" fmla="*/ 33 w 263"/>
                <a:gd name="T9" fmla="*/ 305 h 539"/>
                <a:gd name="T10" fmla="*/ 62 w 263"/>
                <a:gd name="T11" fmla="*/ 429 h 539"/>
                <a:gd name="T12" fmla="*/ 74 w 263"/>
                <a:gd name="T13" fmla="*/ 368 h 539"/>
                <a:gd name="T14" fmla="*/ 140 w 263"/>
                <a:gd name="T15" fmla="*/ 480 h 539"/>
                <a:gd name="T16" fmla="*/ 233 w 263"/>
                <a:gd name="T17" fmla="*/ 500 h 539"/>
                <a:gd name="T18" fmla="*/ 263 w 263"/>
                <a:gd name="T19" fmla="*/ 321 h 539"/>
                <a:gd name="T20" fmla="*/ 105 w 263"/>
                <a:gd name="T21" fmla="*/ 2 h 539"/>
                <a:gd name="T22" fmla="*/ 102 w 263"/>
                <a:gd name="T23" fmla="*/ 0 h 5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63" h="539">
                  <a:moveTo>
                    <a:pt x="102" y="0"/>
                  </a:moveTo>
                  <a:cubicBezTo>
                    <a:pt x="87" y="8"/>
                    <a:pt x="67" y="25"/>
                    <a:pt x="48" y="47"/>
                  </a:cubicBezTo>
                  <a:cubicBezTo>
                    <a:pt x="12" y="108"/>
                    <a:pt x="0" y="172"/>
                    <a:pt x="14" y="159"/>
                  </a:cubicBezTo>
                  <a:cubicBezTo>
                    <a:pt x="33" y="142"/>
                    <a:pt x="58" y="147"/>
                    <a:pt x="58" y="147"/>
                  </a:cubicBezTo>
                  <a:cubicBezTo>
                    <a:pt x="58" y="147"/>
                    <a:pt x="27" y="242"/>
                    <a:pt x="33" y="305"/>
                  </a:cubicBezTo>
                  <a:cubicBezTo>
                    <a:pt x="40" y="368"/>
                    <a:pt x="62" y="440"/>
                    <a:pt x="62" y="429"/>
                  </a:cubicBezTo>
                  <a:cubicBezTo>
                    <a:pt x="62" y="418"/>
                    <a:pt x="74" y="368"/>
                    <a:pt x="74" y="368"/>
                  </a:cubicBezTo>
                  <a:cubicBezTo>
                    <a:pt x="74" y="368"/>
                    <a:pt x="107" y="453"/>
                    <a:pt x="140" y="480"/>
                  </a:cubicBezTo>
                  <a:cubicBezTo>
                    <a:pt x="173" y="506"/>
                    <a:pt x="233" y="539"/>
                    <a:pt x="233" y="500"/>
                  </a:cubicBezTo>
                  <a:cubicBezTo>
                    <a:pt x="233" y="473"/>
                    <a:pt x="254" y="390"/>
                    <a:pt x="263" y="321"/>
                  </a:cubicBezTo>
                  <a:cubicBezTo>
                    <a:pt x="209" y="206"/>
                    <a:pt x="118" y="28"/>
                    <a:pt x="105" y="2"/>
                  </a:cubicBezTo>
                  <a:cubicBezTo>
                    <a:pt x="104" y="1"/>
                    <a:pt x="103" y="0"/>
                    <a:pt x="102" y="0"/>
                  </a:cubicBezTo>
                  <a:close/>
                </a:path>
              </a:pathLst>
            </a:custGeom>
            <a:solidFill>
              <a:srgbClr val="E8AC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1" name="iślïḑé">
              <a:extLst>
                <a:ext uri="{FF2B5EF4-FFF2-40B4-BE49-F238E27FC236}">
                  <a16:creationId xmlns:a16="http://schemas.microsoft.com/office/drawing/2014/main" id="{EE3BDA09-4D16-4CB3-841E-DCE90D143140}"/>
                </a:ext>
              </a:extLst>
            </p:cNvPr>
            <p:cNvSpPr/>
            <p:nvPr/>
          </p:nvSpPr>
          <p:spPr bwMode="auto">
            <a:xfrm>
              <a:off x="5651501" y="5319713"/>
              <a:ext cx="474663" cy="376238"/>
            </a:xfrm>
            <a:custGeom>
              <a:avLst/>
              <a:gdLst>
                <a:gd name="T0" fmla="*/ 119 w 248"/>
                <a:gd name="T1" fmla="*/ 46 h 197"/>
                <a:gd name="T2" fmla="*/ 40 w 248"/>
                <a:gd name="T3" fmla="*/ 162 h 197"/>
                <a:gd name="T4" fmla="*/ 218 w 248"/>
                <a:gd name="T5" fmla="*/ 74 h 197"/>
                <a:gd name="T6" fmla="*/ 119 w 248"/>
                <a:gd name="T7" fmla="*/ 46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8" h="197">
                  <a:moveTo>
                    <a:pt x="119" y="46"/>
                  </a:moveTo>
                  <a:cubicBezTo>
                    <a:pt x="86" y="55"/>
                    <a:pt x="0" y="128"/>
                    <a:pt x="40" y="162"/>
                  </a:cubicBezTo>
                  <a:cubicBezTo>
                    <a:pt x="81" y="197"/>
                    <a:pt x="188" y="134"/>
                    <a:pt x="218" y="74"/>
                  </a:cubicBezTo>
                  <a:cubicBezTo>
                    <a:pt x="248" y="15"/>
                    <a:pt x="213" y="0"/>
                    <a:pt x="119" y="46"/>
                  </a:cubicBezTo>
                  <a:close/>
                </a:path>
              </a:pathLst>
            </a:custGeom>
            <a:solidFill>
              <a:srgbClr val="5226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2" name="îšľíḋé">
              <a:extLst>
                <a:ext uri="{FF2B5EF4-FFF2-40B4-BE49-F238E27FC236}">
                  <a16:creationId xmlns:a16="http://schemas.microsoft.com/office/drawing/2014/main" id="{68DB41E6-97DC-40EE-9494-8B5FD047387F}"/>
                </a:ext>
              </a:extLst>
            </p:cNvPr>
            <p:cNvSpPr/>
            <p:nvPr/>
          </p:nvSpPr>
          <p:spPr bwMode="auto">
            <a:xfrm>
              <a:off x="6532563" y="4983163"/>
              <a:ext cx="439738" cy="373063"/>
            </a:xfrm>
            <a:custGeom>
              <a:avLst/>
              <a:gdLst>
                <a:gd name="T0" fmla="*/ 84 w 230"/>
                <a:gd name="T1" fmla="*/ 4 h 195"/>
                <a:gd name="T2" fmla="*/ 55 w 230"/>
                <a:gd name="T3" fmla="*/ 81 h 195"/>
                <a:gd name="T4" fmla="*/ 212 w 230"/>
                <a:gd name="T5" fmla="*/ 173 h 195"/>
                <a:gd name="T6" fmla="*/ 84 w 230"/>
                <a:gd name="T7" fmla="*/ 4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0" h="195">
                  <a:moveTo>
                    <a:pt x="84" y="4"/>
                  </a:moveTo>
                  <a:cubicBezTo>
                    <a:pt x="62" y="0"/>
                    <a:pt x="0" y="5"/>
                    <a:pt x="55" y="81"/>
                  </a:cubicBezTo>
                  <a:cubicBezTo>
                    <a:pt x="110" y="156"/>
                    <a:pt x="195" y="195"/>
                    <a:pt x="212" y="173"/>
                  </a:cubicBezTo>
                  <a:cubicBezTo>
                    <a:pt x="230" y="151"/>
                    <a:pt x="205" y="59"/>
                    <a:pt x="84" y="4"/>
                  </a:cubicBezTo>
                  <a:close/>
                </a:path>
              </a:pathLst>
            </a:custGeom>
            <a:solidFill>
              <a:srgbClr val="5226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3" name="işļíďê">
              <a:extLst>
                <a:ext uri="{FF2B5EF4-FFF2-40B4-BE49-F238E27FC236}">
                  <a16:creationId xmlns:a16="http://schemas.microsoft.com/office/drawing/2014/main" id="{AA319AF0-BEF8-4B2E-B8C6-11894863CE9A}"/>
                </a:ext>
              </a:extLst>
            </p:cNvPr>
            <p:cNvSpPr/>
            <p:nvPr/>
          </p:nvSpPr>
          <p:spPr bwMode="auto">
            <a:xfrm>
              <a:off x="5605463" y="4267200"/>
              <a:ext cx="1411288" cy="1163638"/>
            </a:xfrm>
            <a:custGeom>
              <a:avLst/>
              <a:gdLst>
                <a:gd name="T0" fmla="*/ 41 w 738"/>
                <a:gd name="T1" fmla="*/ 41 h 609"/>
                <a:gd name="T2" fmla="*/ 57 w 738"/>
                <a:gd name="T3" fmla="*/ 440 h 609"/>
                <a:gd name="T4" fmla="*/ 150 w 738"/>
                <a:gd name="T5" fmla="*/ 605 h 609"/>
                <a:gd name="T6" fmla="*/ 218 w 738"/>
                <a:gd name="T7" fmla="*/ 576 h 609"/>
                <a:gd name="T8" fmla="*/ 251 w 738"/>
                <a:gd name="T9" fmla="*/ 277 h 609"/>
                <a:gd name="T10" fmla="*/ 449 w 738"/>
                <a:gd name="T11" fmla="*/ 192 h 609"/>
                <a:gd name="T12" fmla="*/ 584 w 738"/>
                <a:gd name="T13" fmla="*/ 317 h 609"/>
                <a:gd name="T14" fmla="*/ 563 w 738"/>
                <a:gd name="T15" fmla="*/ 386 h 609"/>
                <a:gd name="T16" fmla="*/ 620 w 738"/>
                <a:gd name="T17" fmla="*/ 418 h 609"/>
                <a:gd name="T18" fmla="*/ 719 w 738"/>
                <a:gd name="T19" fmla="*/ 220 h 609"/>
                <a:gd name="T20" fmla="*/ 402 w 738"/>
                <a:gd name="T21" fmla="*/ 19 h 609"/>
                <a:gd name="T22" fmla="*/ 41 w 738"/>
                <a:gd name="T23" fmla="*/ 41 h 6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38" h="609">
                  <a:moveTo>
                    <a:pt x="41" y="41"/>
                  </a:moveTo>
                  <a:cubicBezTo>
                    <a:pt x="25" y="126"/>
                    <a:pt x="0" y="273"/>
                    <a:pt x="57" y="440"/>
                  </a:cubicBezTo>
                  <a:cubicBezTo>
                    <a:pt x="97" y="560"/>
                    <a:pt x="133" y="595"/>
                    <a:pt x="150" y="605"/>
                  </a:cubicBezTo>
                  <a:cubicBezTo>
                    <a:pt x="157" y="609"/>
                    <a:pt x="222" y="604"/>
                    <a:pt x="218" y="576"/>
                  </a:cubicBezTo>
                  <a:cubicBezTo>
                    <a:pt x="212" y="530"/>
                    <a:pt x="192" y="360"/>
                    <a:pt x="251" y="277"/>
                  </a:cubicBezTo>
                  <a:cubicBezTo>
                    <a:pt x="321" y="179"/>
                    <a:pt x="314" y="148"/>
                    <a:pt x="449" y="192"/>
                  </a:cubicBezTo>
                  <a:cubicBezTo>
                    <a:pt x="584" y="236"/>
                    <a:pt x="591" y="261"/>
                    <a:pt x="584" y="317"/>
                  </a:cubicBezTo>
                  <a:cubicBezTo>
                    <a:pt x="581" y="350"/>
                    <a:pt x="571" y="373"/>
                    <a:pt x="563" y="386"/>
                  </a:cubicBezTo>
                  <a:cubicBezTo>
                    <a:pt x="545" y="416"/>
                    <a:pt x="609" y="425"/>
                    <a:pt x="620" y="418"/>
                  </a:cubicBezTo>
                  <a:cubicBezTo>
                    <a:pt x="650" y="398"/>
                    <a:pt x="738" y="329"/>
                    <a:pt x="719" y="220"/>
                  </a:cubicBezTo>
                  <a:cubicBezTo>
                    <a:pt x="697" y="88"/>
                    <a:pt x="503" y="38"/>
                    <a:pt x="402" y="19"/>
                  </a:cubicBezTo>
                  <a:cubicBezTo>
                    <a:pt x="302" y="0"/>
                    <a:pt x="41" y="41"/>
                    <a:pt x="41" y="41"/>
                  </a:cubicBezTo>
                  <a:close/>
                </a:path>
              </a:pathLst>
            </a:custGeom>
            <a:solidFill>
              <a:srgbClr val="AB1C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4" name="ïṣļiḓè">
              <a:extLst>
                <a:ext uri="{FF2B5EF4-FFF2-40B4-BE49-F238E27FC236}">
                  <a16:creationId xmlns:a16="http://schemas.microsoft.com/office/drawing/2014/main" id="{F7E393A9-F959-4F48-A372-FB85B8540C2A}"/>
                </a:ext>
              </a:extLst>
            </p:cNvPr>
            <p:cNvSpPr/>
            <p:nvPr/>
          </p:nvSpPr>
          <p:spPr bwMode="auto">
            <a:xfrm>
              <a:off x="5605463" y="4346575"/>
              <a:ext cx="301625" cy="1077913"/>
            </a:xfrm>
            <a:custGeom>
              <a:avLst/>
              <a:gdLst>
                <a:gd name="T0" fmla="*/ 41 w 158"/>
                <a:gd name="T1" fmla="*/ 0 h 565"/>
                <a:gd name="T2" fmla="*/ 57 w 158"/>
                <a:gd name="T3" fmla="*/ 399 h 565"/>
                <a:gd name="T4" fmla="*/ 150 w 158"/>
                <a:gd name="T5" fmla="*/ 564 h 565"/>
                <a:gd name="T6" fmla="*/ 158 w 158"/>
                <a:gd name="T7" fmla="*/ 565 h 565"/>
                <a:gd name="T8" fmla="*/ 136 w 158"/>
                <a:gd name="T9" fmla="*/ 527 h 565"/>
                <a:gd name="T10" fmla="*/ 67 w 158"/>
                <a:gd name="T11" fmla="*/ 30 h 565"/>
                <a:gd name="T12" fmla="*/ 42 w 158"/>
                <a:gd name="T13" fmla="*/ 0 h 565"/>
                <a:gd name="T14" fmla="*/ 41 w 158"/>
                <a:gd name="T15" fmla="*/ 0 h 5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8" h="565">
                  <a:moveTo>
                    <a:pt x="41" y="0"/>
                  </a:moveTo>
                  <a:cubicBezTo>
                    <a:pt x="25" y="85"/>
                    <a:pt x="0" y="232"/>
                    <a:pt x="57" y="399"/>
                  </a:cubicBezTo>
                  <a:cubicBezTo>
                    <a:pt x="97" y="519"/>
                    <a:pt x="133" y="554"/>
                    <a:pt x="150" y="564"/>
                  </a:cubicBezTo>
                  <a:cubicBezTo>
                    <a:pt x="151" y="565"/>
                    <a:pt x="154" y="565"/>
                    <a:pt x="158" y="565"/>
                  </a:cubicBezTo>
                  <a:cubicBezTo>
                    <a:pt x="136" y="527"/>
                    <a:pt x="136" y="527"/>
                    <a:pt x="136" y="527"/>
                  </a:cubicBezTo>
                  <a:cubicBezTo>
                    <a:pt x="20" y="319"/>
                    <a:pt x="61" y="109"/>
                    <a:pt x="67" y="30"/>
                  </a:cubicBezTo>
                  <a:cubicBezTo>
                    <a:pt x="67" y="30"/>
                    <a:pt x="56" y="15"/>
                    <a:pt x="42" y="0"/>
                  </a:cubicBezTo>
                  <a:cubicBezTo>
                    <a:pt x="41" y="0"/>
                    <a:pt x="41" y="0"/>
                    <a:pt x="41" y="0"/>
                  </a:cubicBezTo>
                  <a:close/>
                </a:path>
              </a:pathLst>
            </a:custGeom>
            <a:solidFill>
              <a:srgbClr val="B31F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5" name="îSľïďê">
              <a:extLst>
                <a:ext uri="{FF2B5EF4-FFF2-40B4-BE49-F238E27FC236}">
                  <a16:creationId xmlns:a16="http://schemas.microsoft.com/office/drawing/2014/main" id="{049443D8-DABB-4238-9F4B-D79664A23C1C}"/>
                </a:ext>
              </a:extLst>
            </p:cNvPr>
            <p:cNvSpPr/>
            <p:nvPr/>
          </p:nvSpPr>
          <p:spPr bwMode="auto">
            <a:xfrm>
              <a:off x="5654676" y="4267200"/>
              <a:ext cx="860425" cy="347663"/>
            </a:xfrm>
            <a:custGeom>
              <a:avLst/>
              <a:gdLst>
                <a:gd name="T0" fmla="*/ 15 w 450"/>
                <a:gd name="T1" fmla="*/ 41 h 182"/>
                <a:gd name="T2" fmla="*/ 0 w 450"/>
                <a:gd name="T3" fmla="*/ 138 h 182"/>
                <a:gd name="T4" fmla="*/ 383 w 450"/>
                <a:gd name="T5" fmla="*/ 86 h 182"/>
                <a:gd name="T6" fmla="*/ 450 w 450"/>
                <a:gd name="T7" fmla="*/ 36 h 182"/>
                <a:gd name="T8" fmla="*/ 376 w 450"/>
                <a:gd name="T9" fmla="*/ 19 h 182"/>
                <a:gd name="T10" fmla="*/ 15 w 450"/>
                <a:gd name="T11" fmla="*/ 41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50" h="182">
                  <a:moveTo>
                    <a:pt x="15" y="41"/>
                  </a:moveTo>
                  <a:cubicBezTo>
                    <a:pt x="10" y="68"/>
                    <a:pt x="4" y="101"/>
                    <a:pt x="0" y="138"/>
                  </a:cubicBezTo>
                  <a:cubicBezTo>
                    <a:pt x="124" y="182"/>
                    <a:pt x="284" y="151"/>
                    <a:pt x="383" y="86"/>
                  </a:cubicBezTo>
                  <a:cubicBezTo>
                    <a:pt x="410" y="68"/>
                    <a:pt x="432" y="51"/>
                    <a:pt x="450" y="36"/>
                  </a:cubicBezTo>
                  <a:cubicBezTo>
                    <a:pt x="423" y="28"/>
                    <a:pt x="397" y="23"/>
                    <a:pt x="376" y="19"/>
                  </a:cubicBezTo>
                  <a:cubicBezTo>
                    <a:pt x="276" y="0"/>
                    <a:pt x="15" y="41"/>
                    <a:pt x="15" y="41"/>
                  </a:cubicBezTo>
                  <a:close/>
                </a:path>
              </a:pathLst>
            </a:custGeom>
            <a:solidFill>
              <a:srgbClr val="8714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6" name="ï$ļïḓe">
              <a:extLst>
                <a:ext uri="{FF2B5EF4-FFF2-40B4-BE49-F238E27FC236}">
                  <a16:creationId xmlns:a16="http://schemas.microsoft.com/office/drawing/2014/main" id="{B487B7BA-76AF-462E-AAA7-254B011EC1B0}"/>
                </a:ext>
              </a:extLst>
            </p:cNvPr>
            <p:cNvSpPr/>
            <p:nvPr/>
          </p:nvSpPr>
          <p:spPr bwMode="auto">
            <a:xfrm>
              <a:off x="6207126" y="4421188"/>
              <a:ext cx="949325" cy="642938"/>
            </a:xfrm>
            <a:custGeom>
              <a:avLst/>
              <a:gdLst>
                <a:gd name="T0" fmla="*/ 1 w 496"/>
                <a:gd name="T1" fmla="*/ 108 h 337"/>
                <a:gd name="T2" fmla="*/ 134 w 496"/>
                <a:gd name="T3" fmla="*/ 112 h 337"/>
                <a:gd name="T4" fmla="*/ 269 w 496"/>
                <a:gd name="T5" fmla="*/ 237 h 337"/>
                <a:gd name="T6" fmla="*/ 248 w 496"/>
                <a:gd name="T7" fmla="*/ 306 h 337"/>
                <a:gd name="T8" fmla="*/ 268 w 496"/>
                <a:gd name="T9" fmla="*/ 337 h 337"/>
                <a:gd name="T10" fmla="*/ 0 w 496"/>
                <a:gd name="T11" fmla="*/ 106 h 337"/>
                <a:gd name="T12" fmla="*/ 1 w 496"/>
                <a:gd name="T13" fmla="*/ 108 h 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6" h="337">
                  <a:moveTo>
                    <a:pt x="1" y="108"/>
                  </a:moveTo>
                  <a:cubicBezTo>
                    <a:pt x="26" y="86"/>
                    <a:pt x="57" y="87"/>
                    <a:pt x="134" y="112"/>
                  </a:cubicBezTo>
                  <a:cubicBezTo>
                    <a:pt x="269" y="156"/>
                    <a:pt x="276" y="181"/>
                    <a:pt x="269" y="237"/>
                  </a:cubicBezTo>
                  <a:cubicBezTo>
                    <a:pt x="266" y="270"/>
                    <a:pt x="256" y="293"/>
                    <a:pt x="248" y="306"/>
                  </a:cubicBezTo>
                  <a:cubicBezTo>
                    <a:pt x="238" y="322"/>
                    <a:pt x="252" y="332"/>
                    <a:pt x="268" y="337"/>
                  </a:cubicBezTo>
                  <a:cubicBezTo>
                    <a:pt x="496" y="110"/>
                    <a:pt x="159" y="0"/>
                    <a:pt x="0" y="106"/>
                  </a:cubicBezTo>
                  <a:cubicBezTo>
                    <a:pt x="0" y="106"/>
                    <a:pt x="0" y="107"/>
                    <a:pt x="1" y="108"/>
                  </a:cubicBezTo>
                  <a:close/>
                </a:path>
              </a:pathLst>
            </a:custGeom>
            <a:solidFill>
              <a:srgbClr val="8714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7" name="íşľide">
              <a:extLst>
                <a:ext uri="{FF2B5EF4-FFF2-40B4-BE49-F238E27FC236}">
                  <a16:creationId xmlns:a16="http://schemas.microsoft.com/office/drawing/2014/main" id="{E8A0D2B5-252E-4473-B11D-9E16632157F3}"/>
                </a:ext>
              </a:extLst>
            </p:cNvPr>
            <p:cNvSpPr/>
            <p:nvPr/>
          </p:nvSpPr>
          <p:spPr bwMode="auto">
            <a:xfrm>
              <a:off x="6330951" y="4298950"/>
              <a:ext cx="290513" cy="727075"/>
            </a:xfrm>
            <a:custGeom>
              <a:avLst/>
              <a:gdLst>
                <a:gd name="T0" fmla="*/ 20 w 152"/>
                <a:gd name="T1" fmla="*/ 39 h 381"/>
                <a:gd name="T2" fmla="*/ 44 w 152"/>
                <a:gd name="T3" fmla="*/ 268 h 381"/>
                <a:gd name="T4" fmla="*/ 0 w 152"/>
                <a:gd name="T5" fmla="*/ 339 h 381"/>
                <a:gd name="T6" fmla="*/ 58 w 152"/>
                <a:gd name="T7" fmla="*/ 381 h 381"/>
                <a:gd name="T8" fmla="*/ 125 w 152"/>
                <a:gd name="T9" fmla="*/ 158 h 381"/>
                <a:gd name="T10" fmla="*/ 55 w 152"/>
                <a:gd name="T11" fmla="*/ 25 h 381"/>
                <a:gd name="T12" fmla="*/ 20 w 152"/>
                <a:gd name="T13" fmla="*/ 39 h 3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2" h="381">
                  <a:moveTo>
                    <a:pt x="20" y="39"/>
                  </a:moveTo>
                  <a:cubicBezTo>
                    <a:pt x="72" y="99"/>
                    <a:pt x="83" y="201"/>
                    <a:pt x="44" y="268"/>
                  </a:cubicBezTo>
                  <a:cubicBezTo>
                    <a:pt x="4" y="336"/>
                    <a:pt x="0" y="339"/>
                    <a:pt x="0" y="339"/>
                  </a:cubicBezTo>
                  <a:cubicBezTo>
                    <a:pt x="58" y="381"/>
                    <a:pt x="58" y="381"/>
                    <a:pt x="58" y="381"/>
                  </a:cubicBezTo>
                  <a:cubicBezTo>
                    <a:pt x="58" y="381"/>
                    <a:pt x="152" y="272"/>
                    <a:pt x="125" y="158"/>
                  </a:cubicBezTo>
                  <a:cubicBezTo>
                    <a:pt x="99" y="45"/>
                    <a:pt x="55" y="25"/>
                    <a:pt x="55" y="25"/>
                  </a:cubicBezTo>
                  <a:cubicBezTo>
                    <a:pt x="55" y="25"/>
                    <a:pt x="9" y="0"/>
                    <a:pt x="20" y="39"/>
                  </a:cubicBezTo>
                  <a:close/>
                </a:path>
              </a:pathLst>
            </a:custGeom>
            <a:solidFill>
              <a:srgbClr val="FCB7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8" name="iṡḻíḋé">
              <a:extLst>
                <a:ext uri="{FF2B5EF4-FFF2-40B4-BE49-F238E27FC236}">
                  <a16:creationId xmlns:a16="http://schemas.microsoft.com/office/drawing/2014/main" id="{8ED0DEFF-E707-4B0D-B037-9B31BB1653C8}"/>
                </a:ext>
              </a:extLst>
            </p:cNvPr>
            <p:cNvSpPr/>
            <p:nvPr/>
          </p:nvSpPr>
          <p:spPr bwMode="auto">
            <a:xfrm>
              <a:off x="5451476" y="2851150"/>
              <a:ext cx="760413" cy="693738"/>
            </a:xfrm>
            <a:custGeom>
              <a:avLst/>
              <a:gdLst>
                <a:gd name="T0" fmla="*/ 25 w 398"/>
                <a:gd name="T1" fmla="*/ 37 h 363"/>
                <a:gd name="T2" fmla="*/ 249 w 398"/>
                <a:gd name="T3" fmla="*/ 341 h 363"/>
                <a:gd name="T4" fmla="*/ 244 w 398"/>
                <a:gd name="T5" fmla="*/ 63 h 363"/>
                <a:gd name="T6" fmla="*/ 25 w 398"/>
                <a:gd name="T7" fmla="*/ 37 h 3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8" h="363">
                  <a:moveTo>
                    <a:pt x="25" y="37"/>
                  </a:moveTo>
                  <a:cubicBezTo>
                    <a:pt x="0" y="160"/>
                    <a:pt x="99" y="319"/>
                    <a:pt x="249" y="341"/>
                  </a:cubicBezTo>
                  <a:cubicBezTo>
                    <a:pt x="398" y="363"/>
                    <a:pt x="346" y="125"/>
                    <a:pt x="244" y="63"/>
                  </a:cubicBezTo>
                  <a:cubicBezTo>
                    <a:pt x="142" y="0"/>
                    <a:pt x="25" y="37"/>
                    <a:pt x="25" y="37"/>
                  </a:cubicBezTo>
                  <a:close/>
                </a:path>
              </a:pathLst>
            </a:custGeom>
            <a:solidFill>
              <a:srgbClr val="8714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9" name="îṧ1ïďe">
              <a:extLst>
                <a:ext uri="{FF2B5EF4-FFF2-40B4-BE49-F238E27FC236}">
                  <a16:creationId xmlns:a16="http://schemas.microsoft.com/office/drawing/2014/main" id="{1AACCAAA-158C-4A9C-9A3A-1BB22826135F}"/>
                </a:ext>
              </a:extLst>
            </p:cNvPr>
            <p:cNvSpPr/>
            <p:nvPr/>
          </p:nvSpPr>
          <p:spPr bwMode="auto">
            <a:xfrm>
              <a:off x="6389688" y="4265613"/>
              <a:ext cx="660400" cy="260350"/>
            </a:xfrm>
            <a:custGeom>
              <a:avLst/>
              <a:gdLst>
                <a:gd name="T0" fmla="*/ 0 w 346"/>
                <a:gd name="T1" fmla="*/ 37 h 136"/>
                <a:gd name="T2" fmla="*/ 159 w 346"/>
                <a:gd name="T3" fmla="*/ 48 h 136"/>
                <a:gd name="T4" fmla="*/ 335 w 346"/>
                <a:gd name="T5" fmla="*/ 65 h 136"/>
                <a:gd name="T6" fmla="*/ 346 w 346"/>
                <a:gd name="T7" fmla="*/ 122 h 136"/>
                <a:gd name="T8" fmla="*/ 209 w 346"/>
                <a:gd name="T9" fmla="*/ 116 h 136"/>
                <a:gd name="T10" fmla="*/ 107 w 346"/>
                <a:gd name="T11" fmla="*/ 62 h 136"/>
                <a:gd name="T12" fmla="*/ 41 w 346"/>
                <a:gd name="T13" fmla="*/ 45 h 136"/>
                <a:gd name="T14" fmla="*/ 22 w 346"/>
                <a:gd name="T15" fmla="*/ 48 h 136"/>
                <a:gd name="T16" fmla="*/ 0 w 346"/>
                <a:gd name="T17" fmla="*/ 37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6" h="136">
                  <a:moveTo>
                    <a:pt x="0" y="37"/>
                  </a:moveTo>
                  <a:cubicBezTo>
                    <a:pt x="8" y="28"/>
                    <a:pt x="36" y="0"/>
                    <a:pt x="159" y="48"/>
                  </a:cubicBezTo>
                  <a:cubicBezTo>
                    <a:pt x="281" y="97"/>
                    <a:pt x="335" y="65"/>
                    <a:pt x="335" y="65"/>
                  </a:cubicBezTo>
                  <a:cubicBezTo>
                    <a:pt x="346" y="122"/>
                    <a:pt x="346" y="122"/>
                    <a:pt x="346" y="122"/>
                  </a:cubicBezTo>
                  <a:cubicBezTo>
                    <a:pt x="346" y="122"/>
                    <a:pt x="258" y="136"/>
                    <a:pt x="209" y="116"/>
                  </a:cubicBezTo>
                  <a:cubicBezTo>
                    <a:pt x="160" y="95"/>
                    <a:pt x="140" y="76"/>
                    <a:pt x="107" y="62"/>
                  </a:cubicBezTo>
                  <a:cubicBezTo>
                    <a:pt x="74" y="48"/>
                    <a:pt x="55" y="45"/>
                    <a:pt x="41" y="45"/>
                  </a:cubicBezTo>
                  <a:cubicBezTo>
                    <a:pt x="27" y="45"/>
                    <a:pt x="22" y="48"/>
                    <a:pt x="22" y="48"/>
                  </a:cubicBezTo>
                  <a:lnTo>
                    <a:pt x="0" y="37"/>
                  </a:lnTo>
                  <a:close/>
                </a:path>
              </a:pathLst>
            </a:custGeom>
            <a:solidFill>
              <a:srgbClr val="FCB7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0" name="î$ļidé">
              <a:extLst>
                <a:ext uri="{FF2B5EF4-FFF2-40B4-BE49-F238E27FC236}">
                  <a16:creationId xmlns:a16="http://schemas.microsoft.com/office/drawing/2014/main" id="{EBF220D0-5AD2-49FE-B0FB-41A9D9EB5F16}"/>
                </a:ext>
              </a:extLst>
            </p:cNvPr>
            <p:cNvSpPr/>
            <p:nvPr/>
          </p:nvSpPr>
          <p:spPr bwMode="auto">
            <a:xfrm>
              <a:off x="6645276" y="2717800"/>
              <a:ext cx="328613" cy="488950"/>
            </a:xfrm>
            <a:custGeom>
              <a:avLst/>
              <a:gdLst>
                <a:gd name="T0" fmla="*/ 110 w 172"/>
                <a:gd name="T1" fmla="*/ 0 h 256"/>
                <a:gd name="T2" fmla="*/ 150 w 172"/>
                <a:gd name="T3" fmla="*/ 162 h 256"/>
                <a:gd name="T4" fmla="*/ 29 w 172"/>
                <a:gd name="T5" fmla="*/ 256 h 256"/>
                <a:gd name="T6" fmla="*/ 12 w 172"/>
                <a:gd name="T7" fmla="*/ 187 h 256"/>
                <a:gd name="T8" fmla="*/ 36 w 172"/>
                <a:gd name="T9" fmla="*/ 141 h 256"/>
                <a:gd name="T10" fmla="*/ 35 w 172"/>
                <a:gd name="T11" fmla="*/ 68 h 256"/>
                <a:gd name="T12" fmla="*/ 110 w 172"/>
                <a:gd name="T13" fmla="*/ 0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2" h="256">
                  <a:moveTo>
                    <a:pt x="110" y="0"/>
                  </a:moveTo>
                  <a:cubicBezTo>
                    <a:pt x="130" y="35"/>
                    <a:pt x="172" y="93"/>
                    <a:pt x="150" y="162"/>
                  </a:cubicBezTo>
                  <a:cubicBezTo>
                    <a:pt x="128" y="231"/>
                    <a:pt x="29" y="256"/>
                    <a:pt x="29" y="256"/>
                  </a:cubicBezTo>
                  <a:cubicBezTo>
                    <a:pt x="29" y="256"/>
                    <a:pt x="0" y="207"/>
                    <a:pt x="12" y="187"/>
                  </a:cubicBezTo>
                  <a:cubicBezTo>
                    <a:pt x="15" y="182"/>
                    <a:pt x="34" y="169"/>
                    <a:pt x="36" y="141"/>
                  </a:cubicBezTo>
                  <a:cubicBezTo>
                    <a:pt x="37" y="118"/>
                    <a:pt x="20" y="81"/>
                    <a:pt x="35" y="68"/>
                  </a:cubicBezTo>
                  <a:cubicBezTo>
                    <a:pt x="66" y="39"/>
                    <a:pt x="110" y="0"/>
                    <a:pt x="110" y="0"/>
                  </a:cubicBezTo>
                  <a:close/>
                </a:path>
              </a:pathLst>
            </a:custGeom>
            <a:solidFill>
              <a:srgbClr val="FCB7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1" name="iŝ1îḑe">
              <a:extLst>
                <a:ext uri="{FF2B5EF4-FFF2-40B4-BE49-F238E27FC236}">
                  <a16:creationId xmlns:a16="http://schemas.microsoft.com/office/drawing/2014/main" id="{67428609-9CC3-4562-845E-D8F8AFC45606}"/>
                </a:ext>
              </a:extLst>
            </p:cNvPr>
            <p:cNvSpPr/>
            <p:nvPr/>
          </p:nvSpPr>
          <p:spPr bwMode="auto">
            <a:xfrm>
              <a:off x="5180013" y="2708275"/>
              <a:ext cx="1765300" cy="1825625"/>
            </a:xfrm>
            <a:custGeom>
              <a:avLst/>
              <a:gdLst>
                <a:gd name="T0" fmla="*/ 35 w 924"/>
                <a:gd name="T1" fmla="*/ 0 h 956"/>
                <a:gd name="T2" fmla="*/ 110 w 924"/>
                <a:gd name="T3" fmla="*/ 365 h 956"/>
                <a:gd name="T4" fmla="*/ 308 w 924"/>
                <a:gd name="T5" fmla="*/ 625 h 956"/>
                <a:gd name="T6" fmla="*/ 245 w 924"/>
                <a:gd name="T7" fmla="*/ 896 h 956"/>
                <a:gd name="T8" fmla="*/ 669 w 924"/>
                <a:gd name="T9" fmla="*/ 864 h 956"/>
                <a:gd name="T10" fmla="*/ 647 w 924"/>
                <a:gd name="T11" fmla="*/ 635 h 956"/>
                <a:gd name="T12" fmla="*/ 807 w 924"/>
                <a:gd name="T13" fmla="*/ 446 h 956"/>
                <a:gd name="T14" fmla="*/ 922 w 924"/>
                <a:gd name="T15" fmla="*/ 131 h 956"/>
                <a:gd name="T16" fmla="*/ 924 w 924"/>
                <a:gd name="T17" fmla="*/ 115 h 956"/>
                <a:gd name="T18" fmla="*/ 815 w 924"/>
                <a:gd name="T19" fmla="*/ 160 h 956"/>
                <a:gd name="T20" fmla="*/ 745 w 924"/>
                <a:gd name="T21" fmla="*/ 140 h 956"/>
                <a:gd name="T22" fmla="*/ 395 w 924"/>
                <a:gd name="T23" fmla="*/ 197 h 956"/>
                <a:gd name="T24" fmla="*/ 420 w 924"/>
                <a:gd name="T25" fmla="*/ 389 h 956"/>
                <a:gd name="T26" fmla="*/ 224 w 924"/>
                <a:gd name="T27" fmla="*/ 294 h 956"/>
                <a:gd name="T28" fmla="*/ 181 w 924"/>
                <a:gd name="T29" fmla="*/ 201 h 956"/>
                <a:gd name="T30" fmla="*/ 175 w 924"/>
                <a:gd name="T31" fmla="*/ 74 h 956"/>
                <a:gd name="T32" fmla="*/ 35 w 924"/>
                <a:gd name="T33" fmla="*/ 0 h 9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24" h="956">
                  <a:moveTo>
                    <a:pt x="35" y="0"/>
                  </a:moveTo>
                  <a:cubicBezTo>
                    <a:pt x="13" y="82"/>
                    <a:pt x="0" y="236"/>
                    <a:pt x="110" y="365"/>
                  </a:cubicBezTo>
                  <a:cubicBezTo>
                    <a:pt x="220" y="494"/>
                    <a:pt x="352" y="506"/>
                    <a:pt x="308" y="625"/>
                  </a:cubicBezTo>
                  <a:cubicBezTo>
                    <a:pt x="264" y="745"/>
                    <a:pt x="245" y="896"/>
                    <a:pt x="245" y="896"/>
                  </a:cubicBezTo>
                  <a:cubicBezTo>
                    <a:pt x="359" y="956"/>
                    <a:pt x="575" y="952"/>
                    <a:pt x="669" y="864"/>
                  </a:cubicBezTo>
                  <a:cubicBezTo>
                    <a:pt x="669" y="864"/>
                    <a:pt x="644" y="717"/>
                    <a:pt x="647" y="635"/>
                  </a:cubicBezTo>
                  <a:cubicBezTo>
                    <a:pt x="650" y="553"/>
                    <a:pt x="701" y="588"/>
                    <a:pt x="807" y="446"/>
                  </a:cubicBezTo>
                  <a:cubicBezTo>
                    <a:pt x="895" y="330"/>
                    <a:pt x="922" y="211"/>
                    <a:pt x="922" y="131"/>
                  </a:cubicBezTo>
                  <a:cubicBezTo>
                    <a:pt x="922" y="121"/>
                    <a:pt x="924" y="115"/>
                    <a:pt x="924" y="115"/>
                  </a:cubicBezTo>
                  <a:cubicBezTo>
                    <a:pt x="880" y="150"/>
                    <a:pt x="836" y="161"/>
                    <a:pt x="815" y="160"/>
                  </a:cubicBezTo>
                  <a:cubicBezTo>
                    <a:pt x="793" y="159"/>
                    <a:pt x="792" y="164"/>
                    <a:pt x="745" y="140"/>
                  </a:cubicBezTo>
                  <a:cubicBezTo>
                    <a:pt x="622" y="151"/>
                    <a:pt x="519" y="186"/>
                    <a:pt x="395" y="197"/>
                  </a:cubicBezTo>
                  <a:cubicBezTo>
                    <a:pt x="375" y="238"/>
                    <a:pt x="440" y="348"/>
                    <a:pt x="420" y="389"/>
                  </a:cubicBezTo>
                  <a:cubicBezTo>
                    <a:pt x="392" y="444"/>
                    <a:pt x="241" y="318"/>
                    <a:pt x="224" y="294"/>
                  </a:cubicBezTo>
                  <a:cubicBezTo>
                    <a:pt x="213" y="279"/>
                    <a:pt x="186" y="235"/>
                    <a:pt x="181" y="201"/>
                  </a:cubicBezTo>
                  <a:cubicBezTo>
                    <a:pt x="170" y="139"/>
                    <a:pt x="184" y="79"/>
                    <a:pt x="175" y="74"/>
                  </a:cubicBezTo>
                  <a:lnTo>
                    <a:pt x="35" y="0"/>
                  </a:lnTo>
                  <a:close/>
                </a:path>
              </a:pathLst>
            </a:custGeom>
            <a:solidFill>
              <a:srgbClr val="D91D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2" name="ïṡlîďe">
              <a:extLst>
                <a:ext uri="{FF2B5EF4-FFF2-40B4-BE49-F238E27FC236}">
                  <a16:creationId xmlns:a16="http://schemas.microsoft.com/office/drawing/2014/main" id="{47AFBE4B-3DD5-49A3-91A8-86823C763F2C}"/>
                </a:ext>
              </a:extLst>
            </p:cNvPr>
            <p:cNvSpPr/>
            <p:nvPr/>
          </p:nvSpPr>
          <p:spPr bwMode="auto">
            <a:xfrm>
              <a:off x="5213351" y="2900363"/>
              <a:ext cx="652463" cy="1550988"/>
            </a:xfrm>
            <a:custGeom>
              <a:avLst/>
              <a:gdLst>
                <a:gd name="T0" fmla="*/ 2 w 341"/>
                <a:gd name="T1" fmla="*/ 0 h 812"/>
                <a:gd name="T2" fmla="*/ 92 w 341"/>
                <a:gd name="T3" fmla="*/ 264 h 812"/>
                <a:gd name="T4" fmla="*/ 290 w 341"/>
                <a:gd name="T5" fmla="*/ 524 h 812"/>
                <a:gd name="T6" fmla="*/ 227 w 341"/>
                <a:gd name="T7" fmla="*/ 795 h 812"/>
                <a:gd name="T8" fmla="*/ 268 w 341"/>
                <a:gd name="T9" fmla="*/ 812 h 812"/>
                <a:gd name="T10" fmla="*/ 300 w 341"/>
                <a:gd name="T11" fmla="*/ 583 h 812"/>
                <a:gd name="T12" fmla="*/ 250 w 341"/>
                <a:gd name="T13" fmla="*/ 379 h 812"/>
                <a:gd name="T14" fmla="*/ 40 w 341"/>
                <a:gd name="T15" fmla="*/ 15 h 812"/>
                <a:gd name="T16" fmla="*/ 2 w 341"/>
                <a:gd name="T17" fmla="*/ 0 h 8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1" h="812">
                  <a:moveTo>
                    <a:pt x="2" y="0"/>
                  </a:moveTo>
                  <a:cubicBezTo>
                    <a:pt x="0" y="79"/>
                    <a:pt x="18" y="177"/>
                    <a:pt x="92" y="264"/>
                  </a:cubicBezTo>
                  <a:cubicBezTo>
                    <a:pt x="202" y="393"/>
                    <a:pt x="334" y="405"/>
                    <a:pt x="290" y="524"/>
                  </a:cubicBezTo>
                  <a:cubicBezTo>
                    <a:pt x="246" y="644"/>
                    <a:pt x="227" y="795"/>
                    <a:pt x="227" y="795"/>
                  </a:cubicBezTo>
                  <a:cubicBezTo>
                    <a:pt x="240" y="801"/>
                    <a:pt x="253" y="807"/>
                    <a:pt x="268" y="812"/>
                  </a:cubicBezTo>
                  <a:cubicBezTo>
                    <a:pt x="271" y="753"/>
                    <a:pt x="280" y="664"/>
                    <a:pt x="300" y="583"/>
                  </a:cubicBezTo>
                  <a:cubicBezTo>
                    <a:pt x="335" y="448"/>
                    <a:pt x="341" y="461"/>
                    <a:pt x="250" y="379"/>
                  </a:cubicBezTo>
                  <a:cubicBezTo>
                    <a:pt x="159" y="297"/>
                    <a:pt x="46" y="194"/>
                    <a:pt x="40" y="15"/>
                  </a:cubicBezTo>
                  <a:cubicBezTo>
                    <a:pt x="40" y="15"/>
                    <a:pt x="25" y="7"/>
                    <a:pt x="2" y="0"/>
                  </a:cubicBezTo>
                  <a:close/>
                </a:path>
              </a:pathLst>
            </a:custGeom>
            <a:solidFill>
              <a:srgbClr val="E021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3" name="íŝľíďè">
              <a:extLst>
                <a:ext uri="{FF2B5EF4-FFF2-40B4-BE49-F238E27FC236}">
                  <a16:creationId xmlns:a16="http://schemas.microsoft.com/office/drawing/2014/main" id="{86D56376-DDC6-4032-88E3-F06B0EC6158F}"/>
                </a:ext>
              </a:extLst>
            </p:cNvPr>
            <p:cNvSpPr/>
            <p:nvPr/>
          </p:nvSpPr>
          <p:spPr bwMode="auto">
            <a:xfrm>
              <a:off x="6500813" y="2784475"/>
              <a:ext cx="238125" cy="571500"/>
            </a:xfrm>
            <a:custGeom>
              <a:avLst/>
              <a:gdLst>
                <a:gd name="T0" fmla="*/ 75 w 125"/>
                <a:gd name="T1" fmla="*/ 0 h 299"/>
                <a:gd name="T2" fmla="*/ 62 w 125"/>
                <a:gd name="T3" fmla="*/ 223 h 299"/>
                <a:gd name="T4" fmla="*/ 11 w 125"/>
                <a:gd name="T5" fmla="*/ 264 h 299"/>
                <a:gd name="T6" fmla="*/ 4 w 125"/>
                <a:gd name="T7" fmla="*/ 18 h 299"/>
                <a:gd name="T8" fmla="*/ 75 w 125"/>
                <a:gd name="T9" fmla="*/ 0 h 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299">
                  <a:moveTo>
                    <a:pt x="75" y="0"/>
                  </a:moveTo>
                  <a:cubicBezTo>
                    <a:pt x="125" y="55"/>
                    <a:pt x="114" y="173"/>
                    <a:pt x="62" y="223"/>
                  </a:cubicBezTo>
                  <a:cubicBezTo>
                    <a:pt x="11" y="274"/>
                    <a:pt x="11" y="299"/>
                    <a:pt x="11" y="264"/>
                  </a:cubicBezTo>
                  <a:cubicBezTo>
                    <a:pt x="11" y="230"/>
                    <a:pt x="0" y="32"/>
                    <a:pt x="4" y="18"/>
                  </a:cubicBezTo>
                  <a:cubicBezTo>
                    <a:pt x="9" y="3"/>
                    <a:pt x="75" y="0"/>
                    <a:pt x="75" y="0"/>
                  </a:cubicBezTo>
                  <a:close/>
                </a:path>
              </a:pathLst>
            </a:custGeom>
            <a:solidFill>
              <a:srgbClr val="5226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4" name="íśḻïḋe">
              <a:extLst>
                <a:ext uri="{FF2B5EF4-FFF2-40B4-BE49-F238E27FC236}">
                  <a16:creationId xmlns:a16="http://schemas.microsoft.com/office/drawing/2014/main" id="{0E03F3D6-9978-4836-A7D8-6745EA5C6407}"/>
                </a:ext>
              </a:extLst>
            </p:cNvPr>
            <p:cNvSpPr/>
            <p:nvPr/>
          </p:nvSpPr>
          <p:spPr bwMode="auto">
            <a:xfrm>
              <a:off x="6003926" y="3519488"/>
              <a:ext cx="396875" cy="195263"/>
            </a:xfrm>
            <a:custGeom>
              <a:avLst/>
              <a:gdLst>
                <a:gd name="T0" fmla="*/ 14 w 208"/>
                <a:gd name="T1" fmla="*/ 0 h 102"/>
                <a:gd name="T2" fmla="*/ 59 w 208"/>
                <a:gd name="T3" fmla="*/ 67 h 102"/>
                <a:gd name="T4" fmla="*/ 122 w 208"/>
                <a:gd name="T5" fmla="*/ 80 h 102"/>
                <a:gd name="T6" fmla="*/ 195 w 208"/>
                <a:gd name="T7" fmla="*/ 4 h 102"/>
                <a:gd name="T8" fmla="*/ 208 w 208"/>
                <a:gd name="T9" fmla="*/ 10 h 102"/>
                <a:gd name="T10" fmla="*/ 127 w 208"/>
                <a:gd name="T11" fmla="*/ 94 h 102"/>
                <a:gd name="T12" fmla="*/ 51 w 208"/>
                <a:gd name="T13" fmla="*/ 79 h 102"/>
                <a:gd name="T14" fmla="*/ 0 w 208"/>
                <a:gd name="T15" fmla="*/ 5 h 102"/>
                <a:gd name="T16" fmla="*/ 14 w 208"/>
                <a:gd name="T17" fmla="*/ 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8" h="102">
                  <a:moveTo>
                    <a:pt x="14" y="0"/>
                  </a:moveTo>
                  <a:cubicBezTo>
                    <a:pt x="22" y="28"/>
                    <a:pt x="39" y="52"/>
                    <a:pt x="59" y="67"/>
                  </a:cubicBezTo>
                  <a:cubicBezTo>
                    <a:pt x="78" y="81"/>
                    <a:pt x="101" y="86"/>
                    <a:pt x="122" y="80"/>
                  </a:cubicBezTo>
                  <a:cubicBezTo>
                    <a:pt x="168" y="67"/>
                    <a:pt x="195" y="4"/>
                    <a:pt x="195" y="4"/>
                  </a:cubicBezTo>
                  <a:cubicBezTo>
                    <a:pt x="208" y="10"/>
                    <a:pt x="208" y="10"/>
                    <a:pt x="208" y="10"/>
                  </a:cubicBezTo>
                  <a:cubicBezTo>
                    <a:pt x="208" y="10"/>
                    <a:pt x="179" y="79"/>
                    <a:pt x="127" y="94"/>
                  </a:cubicBezTo>
                  <a:cubicBezTo>
                    <a:pt x="100" y="102"/>
                    <a:pt x="73" y="95"/>
                    <a:pt x="51" y="79"/>
                  </a:cubicBezTo>
                  <a:cubicBezTo>
                    <a:pt x="28" y="62"/>
                    <a:pt x="9" y="36"/>
                    <a:pt x="0" y="5"/>
                  </a:cubicBezTo>
                  <a:lnTo>
                    <a:pt x="14" y="0"/>
                  </a:lnTo>
                  <a:close/>
                </a:path>
              </a:pathLst>
            </a:custGeom>
            <a:solidFill>
              <a:srgbClr val="FCB7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5" name="îšlídé">
              <a:extLst>
                <a:ext uri="{FF2B5EF4-FFF2-40B4-BE49-F238E27FC236}">
                  <a16:creationId xmlns:a16="http://schemas.microsoft.com/office/drawing/2014/main" id="{B5F7AC7A-8099-4A27-B616-A93E88247EDE}"/>
                </a:ext>
              </a:extLst>
            </p:cNvPr>
            <p:cNvSpPr/>
            <p:nvPr/>
          </p:nvSpPr>
          <p:spPr bwMode="auto">
            <a:xfrm>
              <a:off x="5157788" y="2754313"/>
              <a:ext cx="427038" cy="347663"/>
            </a:xfrm>
            <a:custGeom>
              <a:avLst/>
              <a:gdLst>
                <a:gd name="T0" fmla="*/ 23 w 223"/>
                <a:gd name="T1" fmla="*/ 0 h 182"/>
                <a:gd name="T2" fmla="*/ 28 w 223"/>
                <a:gd name="T3" fmla="*/ 141 h 182"/>
                <a:gd name="T4" fmla="*/ 184 w 223"/>
                <a:gd name="T5" fmla="*/ 171 h 182"/>
                <a:gd name="T6" fmla="*/ 199 w 223"/>
                <a:gd name="T7" fmla="*/ 154 h 182"/>
                <a:gd name="T8" fmla="*/ 223 w 223"/>
                <a:gd name="T9" fmla="*/ 46 h 182"/>
                <a:gd name="T10" fmla="*/ 23 w 223"/>
                <a:gd name="T11" fmla="*/ 0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3" h="182">
                  <a:moveTo>
                    <a:pt x="23" y="0"/>
                  </a:moveTo>
                  <a:cubicBezTo>
                    <a:pt x="0" y="57"/>
                    <a:pt x="28" y="141"/>
                    <a:pt x="28" y="141"/>
                  </a:cubicBezTo>
                  <a:cubicBezTo>
                    <a:pt x="28" y="141"/>
                    <a:pt x="119" y="182"/>
                    <a:pt x="184" y="171"/>
                  </a:cubicBezTo>
                  <a:cubicBezTo>
                    <a:pt x="194" y="169"/>
                    <a:pt x="198" y="163"/>
                    <a:pt x="199" y="154"/>
                  </a:cubicBezTo>
                  <a:cubicBezTo>
                    <a:pt x="201" y="73"/>
                    <a:pt x="207" y="42"/>
                    <a:pt x="223" y="46"/>
                  </a:cubicBezTo>
                  <a:lnTo>
                    <a:pt x="23" y="0"/>
                  </a:lnTo>
                  <a:close/>
                </a:path>
              </a:pathLst>
            </a:custGeom>
            <a:solidFill>
              <a:srgbClr val="FCB7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6" name="îśḻïḓè">
              <a:extLst>
                <a:ext uri="{FF2B5EF4-FFF2-40B4-BE49-F238E27FC236}">
                  <a16:creationId xmlns:a16="http://schemas.microsoft.com/office/drawing/2014/main" id="{B4A13967-1ACF-4C29-BF03-C911EEEB27EB}"/>
                </a:ext>
              </a:extLst>
            </p:cNvPr>
            <p:cNvSpPr/>
            <p:nvPr/>
          </p:nvSpPr>
          <p:spPr bwMode="auto">
            <a:xfrm>
              <a:off x="6119813" y="3684588"/>
              <a:ext cx="131763" cy="492125"/>
            </a:xfrm>
            <a:custGeom>
              <a:avLst/>
              <a:gdLst>
                <a:gd name="T0" fmla="*/ 36 w 69"/>
                <a:gd name="T1" fmla="*/ 5 h 258"/>
                <a:gd name="T2" fmla="*/ 42 w 69"/>
                <a:gd name="T3" fmla="*/ 0 h 258"/>
                <a:gd name="T4" fmla="*/ 47 w 69"/>
                <a:gd name="T5" fmla="*/ 6 h 258"/>
                <a:gd name="T6" fmla="*/ 45 w 69"/>
                <a:gd name="T7" fmla="*/ 33 h 258"/>
                <a:gd name="T8" fmla="*/ 64 w 69"/>
                <a:gd name="T9" fmla="*/ 33 h 258"/>
                <a:gd name="T10" fmla="*/ 69 w 69"/>
                <a:gd name="T11" fmla="*/ 38 h 258"/>
                <a:gd name="T12" fmla="*/ 64 w 69"/>
                <a:gd name="T13" fmla="*/ 44 h 258"/>
                <a:gd name="T14" fmla="*/ 44 w 69"/>
                <a:gd name="T15" fmla="*/ 44 h 258"/>
                <a:gd name="T16" fmla="*/ 40 w 69"/>
                <a:gd name="T17" fmla="*/ 89 h 258"/>
                <a:gd name="T18" fmla="*/ 61 w 69"/>
                <a:gd name="T19" fmla="*/ 89 h 258"/>
                <a:gd name="T20" fmla="*/ 66 w 69"/>
                <a:gd name="T21" fmla="*/ 94 h 258"/>
                <a:gd name="T22" fmla="*/ 61 w 69"/>
                <a:gd name="T23" fmla="*/ 99 h 258"/>
                <a:gd name="T24" fmla="*/ 39 w 69"/>
                <a:gd name="T25" fmla="*/ 99 h 258"/>
                <a:gd name="T26" fmla="*/ 35 w 69"/>
                <a:gd name="T27" fmla="*/ 145 h 258"/>
                <a:gd name="T28" fmla="*/ 59 w 69"/>
                <a:gd name="T29" fmla="*/ 145 h 258"/>
                <a:gd name="T30" fmla="*/ 64 w 69"/>
                <a:gd name="T31" fmla="*/ 150 h 258"/>
                <a:gd name="T32" fmla="*/ 59 w 69"/>
                <a:gd name="T33" fmla="*/ 155 h 258"/>
                <a:gd name="T34" fmla="*/ 34 w 69"/>
                <a:gd name="T35" fmla="*/ 155 h 258"/>
                <a:gd name="T36" fmla="*/ 30 w 69"/>
                <a:gd name="T37" fmla="*/ 201 h 258"/>
                <a:gd name="T38" fmla="*/ 57 w 69"/>
                <a:gd name="T39" fmla="*/ 201 h 258"/>
                <a:gd name="T40" fmla="*/ 62 w 69"/>
                <a:gd name="T41" fmla="*/ 206 h 258"/>
                <a:gd name="T42" fmla="*/ 57 w 69"/>
                <a:gd name="T43" fmla="*/ 211 h 258"/>
                <a:gd name="T44" fmla="*/ 29 w 69"/>
                <a:gd name="T45" fmla="*/ 211 h 258"/>
                <a:gd name="T46" fmla="*/ 25 w 69"/>
                <a:gd name="T47" fmla="*/ 253 h 258"/>
                <a:gd name="T48" fmla="*/ 19 w 69"/>
                <a:gd name="T49" fmla="*/ 257 h 258"/>
                <a:gd name="T50" fmla="*/ 15 w 69"/>
                <a:gd name="T51" fmla="*/ 252 h 258"/>
                <a:gd name="T52" fmla="*/ 18 w 69"/>
                <a:gd name="T53" fmla="*/ 211 h 258"/>
                <a:gd name="T54" fmla="*/ 5 w 69"/>
                <a:gd name="T55" fmla="*/ 211 h 258"/>
                <a:gd name="T56" fmla="*/ 0 w 69"/>
                <a:gd name="T57" fmla="*/ 206 h 258"/>
                <a:gd name="T58" fmla="*/ 5 w 69"/>
                <a:gd name="T59" fmla="*/ 201 h 258"/>
                <a:gd name="T60" fmla="*/ 20 w 69"/>
                <a:gd name="T61" fmla="*/ 201 h 258"/>
                <a:gd name="T62" fmla="*/ 24 w 69"/>
                <a:gd name="T63" fmla="*/ 155 h 258"/>
                <a:gd name="T64" fmla="*/ 7 w 69"/>
                <a:gd name="T65" fmla="*/ 155 h 258"/>
                <a:gd name="T66" fmla="*/ 2 w 69"/>
                <a:gd name="T67" fmla="*/ 150 h 258"/>
                <a:gd name="T68" fmla="*/ 7 w 69"/>
                <a:gd name="T69" fmla="*/ 145 h 258"/>
                <a:gd name="T70" fmla="*/ 25 w 69"/>
                <a:gd name="T71" fmla="*/ 145 h 258"/>
                <a:gd name="T72" fmla="*/ 29 w 69"/>
                <a:gd name="T73" fmla="*/ 99 h 258"/>
                <a:gd name="T74" fmla="*/ 9 w 69"/>
                <a:gd name="T75" fmla="*/ 99 h 258"/>
                <a:gd name="T76" fmla="*/ 4 w 69"/>
                <a:gd name="T77" fmla="*/ 94 h 258"/>
                <a:gd name="T78" fmla="*/ 9 w 69"/>
                <a:gd name="T79" fmla="*/ 89 h 258"/>
                <a:gd name="T80" fmla="*/ 30 w 69"/>
                <a:gd name="T81" fmla="*/ 89 h 258"/>
                <a:gd name="T82" fmla="*/ 34 w 69"/>
                <a:gd name="T83" fmla="*/ 44 h 258"/>
                <a:gd name="T84" fmla="*/ 12 w 69"/>
                <a:gd name="T85" fmla="*/ 44 h 258"/>
                <a:gd name="T86" fmla="*/ 7 w 69"/>
                <a:gd name="T87" fmla="*/ 38 h 258"/>
                <a:gd name="T88" fmla="*/ 12 w 69"/>
                <a:gd name="T89" fmla="*/ 33 h 258"/>
                <a:gd name="T90" fmla="*/ 34 w 69"/>
                <a:gd name="T91" fmla="*/ 33 h 258"/>
                <a:gd name="T92" fmla="*/ 36 w 69"/>
                <a:gd name="T93" fmla="*/ 5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69" h="258">
                  <a:moveTo>
                    <a:pt x="36" y="5"/>
                  </a:moveTo>
                  <a:cubicBezTo>
                    <a:pt x="37" y="2"/>
                    <a:pt x="39" y="0"/>
                    <a:pt x="42" y="0"/>
                  </a:cubicBezTo>
                  <a:cubicBezTo>
                    <a:pt x="45" y="0"/>
                    <a:pt x="47" y="3"/>
                    <a:pt x="47" y="6"/>
                  </a:cubicBezTo>
                  <a:cubicBezTo>
                    <a:pt x="46" y="14"/>
                    <a:pt x="46" y="23"/>
                    <a:pt x="45" y="33"/>
                  </a:cubicBezTo>
                  <a:cubicBezTo>
                    <a:pt x="64" y="33"/>
                    <a:pt x="64" y="33"/>
                    <a:pt x="64" y="33"/>
                  </a:cubicBezTo>
                  <a:cubicBezTo>
                    <a:pt x="67" y="33"/>
                    <a:pt x="69" y="36"/>
                    <a:pt x="69" y="38"/>
                  </a:cubicBezTo>
                  <a:cubicBezTo>
                    <a:pt x="69" y="41"/>
                    <a:pt x="67" y="44"/>
                    <a:pt x="64" y="44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43" y="58"/>
                    <a:pt x="42" y="73"/>
                    <a:pt x="40" y="89"/>
                  </a:cubicBezTo>
                  <a:cubicBezTo>
                    <a:pt x="61" y="89"/>
                    <a:pt x="61" y="89"/>
                    <a:pt x="61" y="89"/>
                  </a:cubicBezTo>
                  <a:cubicBezTo>
                    <a:pt x="64" y="89"/>
                    <a:pt x="66" y="91"/>
                    <a:pt x="66" y="94"/>
                  </a:cubicBezTo>
                  <a:cubicBezTo>
                    <a:pt x="66" y="97"/>
                    <a:pt x="64" y="99"/>
                    <a:pt x="61" y="99"/>
                  </a:cubicBezTo>
                  <a:cubicBezTo>
                    <a:pt x="39" y="99"/>
                    <a:pt x="39" y="99"/>
                    <a:pt x="39" y="99"/>
                  </a:cubicBezTo>
                  <a:cubicBezTo>
                    <a:pt x="38" y="115"/>
                    <a:pt x="37" y="130"/>
                    <a:pt x="35" y="145"/>
                  </a:cubicBezTo>
                  <a:cubicBezTo>
                    <a:pt x="59" y="145"/>
                    <a:pt x="59" y="145"/>
                    <a:pt x="59" y="145"/>
                  </a:cubicBezTo>
                  <a:cubicBezTo>
                    <a:pt x="62" y="145"/>
                    <a:pt x="64" y="147"/>
                    <a:pt x="64" y="150"/>
                  </a:cubicBezTo>
                  <a:cubicBezTo>
                    <a:pt x="64" y="153"/>
                    <a:pt x="62" y="155"/>
                    <a:pt x="59" y="155"/>
                  </a:cubicBezTo>
                  <a:cubicBezTo>
                    <a:pt x="34" y="155"/>
                    <a:pt x="34" y="155"/>
                    <a:pt x="34" y="155"/>
                  </a:cubicBezTo>
                  <a:cubicBezTo>
                    <a:pt x="33" y="171"/>
                    <a:pt x="31" y="187"/>
                    <a:pt x="30" y="201"/>
                  </a:cubicBezTo>
                  <a:cubicBezTo>
                    <a:pt x="57" y="201"/>
                    <a:pt x="57" y="201"/>
                    <a:pt x="57" y="201"/>
                  </a:cubicBezTo>
                  <a:cubicBezTo>
                    <a:pt x="59" y="201"/>
                    <a:pt x="62" y="203"/>
                    <a:pt x="62" y="206"/>
                  </a:cubicBezTo>
                  <a:cubicBezTo>
                    <a:pt x="62" y="209"/>
                    <a:pt x="59" y="211"/>
                    <a:pt x="57" y="211"/>
                  </a:cubicBezTo>
                  <a:cubicBezTo>
                    <a:pt x="29" y="211"/>
                    <a:pt x="29" y="211"/>
                    <a:pt x="29" y="211"/>
                  </a:cubicBezTo>
                  <a:cubicBezTo>
                    <a:pt x="26" y="236"/>
                    <a:pt x="25" y="252"/>
                    <a:pt x="25" y="253"/>
                  </a:cubicBezTo>
                  <a:cubicBezTo>
                    <a:pt x="25" y="255"/>
                    <a:pt x="22" y="258"/>
                    <a:pt x="19" y="257"/>
                  </a:cubicBezTo>
                  <a:cubicBezTo>
                    <a:pt x="16" y="257"/>
                    <a:pt x="14" y="254"/>
                    <a:pt x="15" y="252"/>
                  </a:cubicBezTo>
                  <a:cubicBezTo>
                    <a:pt x="15" y="251"/>
                    <a:pt x="16" y="235"/>
                    <a:pt x="18" y="211"/>
                  </a:cubicBezTo>
                  <a:cubicBezTo>
                    <a:pt x="5" y="211"/>
                    <a:pt x="5" y="211"/>
                    <a:pt x="5" y="211"/>
                  </a:cubicBezTo>
                  <a:cubicBezTo>
                    <a:pt x="2" y="211"/>
                    <a:pt x="0" y="209"/>
                    <a:pt x="0" y="206"/>
                  </a:cubicBezTo>
                  <a:cubicBezTo>
                    <a:pt x="0" y="203"/>
                    <a:pt x="2" y="201"/>
                    <a:pt x="5" y="201"/>
                  </a:cubicBezTo>
                  <a:cubicBezTo>
                    <a:pt x="20" y="201"/>
                    <a:pt x="20" y="201"/>
                    <a:pt x="20" y="201"/>
                  </a:cubicBezTo>
                  <a:cubicBezTo>
                    <a:pt x="21" y="187"/>
                    <a:pt x="22" y="172"/>
                    <a:pt x="24" y="155"/>
                  </a:cubicBezTo>
                  <a:cubicBezTo>
                    <a:pt x="7" y="155"/>
                    <a:pt x="7" y="155"/>
                    <a:pt x="7" y="155"/>
                  </a:cubicBezTo>
                  <a:cubicBezTo>
                    <a:pt x="4" y="155"/>
                    <a:pt x="2" y="153"/>
                    <a:pt x="2" y="150"/>
                  </a:cubicBezTo>
                  <a:cubicBezTo>
                    <a:pt x="2" y="147"/>
                    <a:pt x="4" y="145"/>
                    <a:pt x="7" y="145"/>
                  </a:cubicBezTo>
                  <a:cubicBezTo>
                    <a:pt x="25" y="145"/>
                    <a:pt x="25" y="145"/>
                    <a:pt x="25" y="145"/>
                  </a:cubicBezTo>
                  <a:cubicBezTo>
                    <a:pt x="26" y="130"/>
                    <a:pt x="28" y="115"/>
                    <a:pt x="29" y="99"/>
                  </a:cubicBezTo>
                  <a:cubicBezTo>
                    <a:pt x="9" y="99"/>
                    <a:pt x="9" y="99"/>
                    <a:pt x="9" y="99"/>
                  </a:cubicBezTo>
                  <a:cubicBezTo>
                    <a:pt x="7" y="99"/>
                    <a:pt x="4" y="97"/>
                    <a:pt x="4" y="94"/>
                  </a:cubicBezTo>
                  <a:cubicBezTo>
                    <a:pt x="4" y="91"/>
                    <a:pt x="7" y="89"/>
                    <a:pt x="9" y="89"/>
                  </a:cubicBezTo>
                  <a:cubicBezTo>
                    <a:pt x="30" y="89"/>
                    <a:pt x="30" y="89"/>
                    <a:pt x="30" y="89"/>
                  </a:cubicBezTo>
                  <a:cubicBezTo>
                    <a:pt x="31" y="73"/>
                    <a:pt x="33" y="58"/>
                    <a:pt x="34" y="44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9" y="44"/>
                    <a:pt x="7" y="41"/>
                    <a:pt x="7" y="38"/>
                  </a:cubicBezTo>
                  <a:cubicBezTo>
                    <a:pt x="7" y="36"/>
                    <a:pt x="9" y="33"/>
                    <a:pt x="12" y="33"/>
                  </a:cubicBezTo>
                  <a:cubicBezTo>
                    <a:pt x="34" y="33"/>
                    <a:pt x="34" y="33"/>
                    <a:pt x="34" y="33"/>
                  </a:cubicBezTo>
                  <a:cubicBezTo>
                    <a:pt x="35" y="23"/>
                    <a:pt x="36" y="13"/>
                    <a:pt x="36" y="5"/>
                  </a:cubicBezTo>
                  <a:close/>
                </a:path>
              </a:pathLst>
            </a:custGeom>
            <a:solidFill>
              <a:srgbClr val="FCB7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7" name="iṥḷïḑê">
              <a:extLst>
                <a:ext uri="{FF2B5EF4-FFF2-40B4-BE49-F238E27FC236}">
                  <a16:creationId xmlns:a16="http://schemas.microsoft.com/office/drawing/2014/main" id="{8E1B795F-A892-49D2-8D9D-94A7D0663453}"/>
                </a:ext>
              </a:extLst>
            </p:cNvPr>
            <p:cNvSpPr/>
            <p:nvPr/>
          </p:nvSpPr>
          <p:spPr bwMode="auto">
            <a:xfrm>
              <a:off x="6015038" y="3535363"/>
              <a:ext cx="369888" cy="146050"/>
            </a:xfrm>
            <a:custGeom>
              <a:avLst/>
              <a:gdLst>
                <a:gd name="T0" fmla="*/ 0 w 194"/>
                <a:gd name="T1" fmla="*/ 0 h 77"/>
                <a:gd name="T2" fmla="*/ 148 w 194"/>
                <a:gd name="T3" fmla="*/ 46 h 77"/>
                <a:gd name="T4" fmla="*/ 194 w 194"/>
                <a:gd name="T5" fmla="*/ 5 h 77"/>
                <a:gd name="T6" fmla="*/ 0 w 194"/>
                <a:gd name="T7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4" h="77">
                  <a:moveTo>
                    <a:pt x="0" y="0"/>
                  </a:moveTo>
                  <a:cubicBezTo>
                    <a:pt x="62" y="61"/>
                    <a:pt x="106" y="77"/>
                    <a:pt x="148" y="46"/>
                  </a:cubicBezTo>
                  <a:cubicBezTo>
                    <a:pt x="191" y="14"/>
                    <a:pt x="194" y="5"/>
                    <a:pt x="194" y="5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E1A7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8" name="í$ḷiḍe">
              <a:extLst>
                <a:ext uri="{FF2B5EF4-FFF2-40B4-BE49-F238E27FC236}">
                  <a16:creationId xmlns:a16="http://schemas.microsoft.com/office/drawing/2014/main" id="{7F906037-B886-41C1-92CF-99DE1A4D2ACC}"/>
                </a:ext>
              </a:extLst>
            </p:cNvPr>
            <p:cNvSpPr/>
            <p:nvPr/>
          </p:nvSpPr>
          <p:spPr bwMode="auto">
            <a:xfrm>
              <a:off x="5670551" y="2782888"/>
              <a:ext cx="960438" cy="830263"/>
            </a:xfrm>
            <a:custGeom>
              <a:avLst/>
              <a:gdLst>
                <a:gd name="T0" fmla="*/ 51 w 502"/>
                <a:gd name="T1" fmla="*/ 244 h 435"/>
                <a:gd name="T2" fmla="*/ 33 w 502"/>
                <a:gd name="T3" fmla="*/ 242 h 435"/>
                <a:gd name="T4" fmla="*/ 98 w 502"/>
                <a:gd name="T5" fmla="*/ 320 h 435"/>
                <a:gd name="T6" fmla="*/ 113 w 502"/>
                <a:gd name="T7" fmla="*/ 331 h 435"/>
                <a:gd name="T8" fmla="*/ 335 w 502"/>
                <a:gd name="T9" fmla="*/ 422 h 435"/>
                <a:gd name="T10" fmla="*/ 474 w 502"/>
                <a:gd name="T11" fmla="*/ 319 h 435"/>
                <a:gd name="T12" fmla="*/ 488 w 502"/>
                <a:gd name="T13" fmla="*/ 194 h 435"/>
                <a:gd name="T14" fmla="*/ 466 w 502"/>
                <a:gd name="T15" fmla="*/ 44 h 435"/>
                <a:gd name="T16" fmla="*/ 182 w 502"/>
                <a:gd name="T17" fmla="*/ 28 h 435"/>
                <a:gd name="T18" fmla="*/ 84 w 502"/>
                <a:gd name="T19" fmla="*/ 129 h 435"/>
                <a:gd name="T20" fmla="*/ 74 w 502"/>
                <a:gd name="T21" fmla="*/ 231 h 435"/>
                <a:gd name="T22" fmla="*/ 51 w 502"/>
                <a:gd name="T23" fmla="*/ 244 h 4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02" h="435">
                  <a:moveTo>
                    <a:pt x="51" y="244"/>
                  </a:moveTo>
                  <a:cubicBezTo>
                    <a:pt x="47" y="242"/>
                    <a:pt x="40" y="241"/>
                    <a:pt x="33" y="242"/>
                  </a:cubicBezTo>
                  <a:cubicBezTo>
                    <a:pt x="0" y="247"/>
                    <a:pt x="6" y="336"/>
                    <a:pt x="98" y="320"/>
                  </a:cubicBezTo>
                  <a:cubicBezTo>
                    <a:pt x="106" y="319"/>
                    <a:pt x="108" y="323"/>
                    <a:pt x="113" y="331"/>
                  </a:cubicBezTo>
                  <a:cubicBezTo>
                    <a:pt x="153" y="401"/>
                    <a:pt x="253" y="435"/>
                    <a:pt x="335" y="422"/>
                  </a:cubicBezTo>
                  <a:cubicBezTo>
                    <a:pt x="396" y="412"/>
                    <a:pt x="442" y="375"/>
                    <a:pt x="474" y="319"/>
                  </a:cubicBezTo>
                  <a:cubicBezTo>
                    <a:pt x="497" y="280"/>
                    <a:pt x="487" y="235"/>
                    <a:pt x="488" y="194"/>
                  </a:cubicBezTo>
                  <a:cubicBezTo>
                    <a:pt x="490" y="129"/>
                    <a:pt x="502" y="71"/>
                    <a:pt x="466" y="44"/>
                  </a:cubicBezTo>
                  <a:cubicBezTo>
                    <a:pt x="406" y="0"/>
                    <a:pt x="248" y="9"/>
                    <a:pt x="182" y="28"/>
                  </a:cubicBezTo>
                  <a:cubicBezTo>
                    <a:pt x="116" y="47"/>
                    <a:pt x="93" y="85"/>
                    <a:pt x="84" y="129"/>
                  </a:cubicBezTo>
                  <a:cubicBezTo>
                    <a:pt x="74" y="174"/>
                    <a:pt x="73" y="220"/>
                    <a:pt x="74" y="231"/>
                  </a:cubicBezTo>
                  <a:cubicBezTo>
                    <a:pt x="74" y="241"/>
                    <a:pt x="69" y="242"/>
                    <a:pt x="51" y="244"/>
                  </a:cubicBezTo>
                  <a:close/>
                </a:path>
              </a:pathLst>
            </a:custGeom>
            <a:solidFill>
              <a:srgbClr val="FDCF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9" name="ïśliḓê">
              <a:extLst>
                <a:ext uri="{FF2B5EF4-FFF2-40B4-BE49-F238E27FC236}">
                  <a16:creationId xmlns:a16="http://schemas.microsoft.com/office/drawing/2014/main" id="{CE749A5E-F2F7-4946-B8DF-6016E07DED4D}"/>
                </a:ext>
              </a:extLst>
            </p:cNvPr>
            <p:cNvSpPr/>
            <p:nvPr/>
          </p:nvSpPr>
          <p:spPr bwMode="auto">
            <a:xfrm>
              <a:off x="5916613" y="2925763"/>
              <a:ext cx="696913" cy="379413"/>
            </a:xfrm>
            <a:custGeom>
              <a:avLst/>
              <a:gdLst>
                <a:gd name="T0" fmla="*/ 5 w 364"/>
                <a:gd name="T1" fmla="*/ 138 h 199"/>
                <a:gd name="T2" fmla="*/ 7 w 364"/>
                <a:gd name="T3" fmla="*/ 140 h 199"/>
                <a:gd name="T4" fmla="*/ 241 w 364"/>
                <a:gd name="T5" fmla="*/ 185 h 199"/>
                <a:gd name="T6" fmla="*/ 359 w 364"/>
                <a:gd name="T7" fmla="*/ 131 h 199"/>
                <a:gd name="T8" fmla="*/ 359 w 364"/>
                <a:gd name="T9" fmla="*/ 131 h 199"/>
                <a:gd name="T10" fmla="*/ 359 w 364"/>
                <a:gd name="T11" fmla="*/ 119 h 199"/>
                <a:gd name="T12" fmla="*/ 362 w 364"/>
                <a:gd name="T13" fmla="*/ 28 h 199"/>
                <a:gd name="T14" fmla="*/ 358 w 364"/>
                <a:gd name="T15" fmla="*/ 0 h 199"/>
                <a:gd name="T16" fmla="*/ 15 w 364"/>
                <a:gd name="T17" fmla="*/ 52 h 199"/>
                <a:gd name="T18" fmla="*/ 9 w 364"/>
                <a:gd name="T19" fmla="*/ 51 h 199"/>
                <a:gd name="T20" fmla="*/ 15 w 364"/>
                <a:gd name="T21" fmla="*/ 78 h 199"/>
                <a:gd name="T22" fmla="*/ 15 w 364"/>
                <a:gd name="T23" fmla="*/ 78 h 199"/>
                <a:gd name="T24" fmla="*/ 15 w 364"/>
                <a:gd name="T25" fmla="*/ 82 h 199"/>
                <a:gd name="T26" fmla="*/ 11 w 364"/>
                <a:gd name="T27" fmla="*/ 116 h 199"/>
                <a:gd name="T28" fmla="*/ 11 w 364"/>
                <a:gd name="T29" fmla="*/ 116 h 199"/>
                <a:gd name="T30" fmla="*/ 3 w 364"/>
                <a:gd name="T31" fmla="*/ 131 h 199"/>
                <a:gd name="T32" fmla="*/ 0 w 364"/>
                <a:gd name="T33" fmla="*/ 135 h 199"/>
                <a:gd name="T34" fmla="*/ 5 w 364"/>
                <a:gd name="T35" fmla="*/ 138 h 199"/>
                <a:gd name="T36" fmla="*/ 265 w 364"/>
                <a:gd name="T37" fmla="*/ 126 h 199"/>
                <a:gd name="T38" fmla="*/ 280 w 364"/>
                <a:gd name="T39" fmla="*/ 90 h 199"/>
                <a:gd name="T40" fmla="*/ 316 w 364"/>
                <a:gd name="T41" fmla="*/ 75 h 199"/>
                <a:gd name="T42" fmla="*/ 350 w 364"/>
                <a:gd name="T43" fmla="*/ 108 h 199"/>
                <a:gd name="T44" fmla="*/ 344 w 364"/>
                <a:gd name="T45" fmla="*/ 117 h 199"/>
                <a:gd name="T46" fmla="*/ 336 w 364"/>
                <a:gd name="T47" fmla="*/ 111 h 199"/>
                <a:gd name="T48" fmla="*/ 313 w 364"/>
                <a:gd name="T49" fmla="*/ 90 h 199"/>
                <a:gd name="T50" fmla="*/ 292 w 364"/>
                <a:gd name="T51" fmla="*/ 99 h 199"/>
                <a:gd name="T52" fmla="*/ 279 w 364"/>
                <a:gd name="T53" fmla="*/ 130 h 199"/>
                <a:gd name="T54" fmla="*/ 270 w 364"/>
                <a:gd name="T55" fmla="*/ 135 h 199"/>
                <a:gd name="T56" fmla="*/ 265 w 364"/>
                <a:gd name="T57" fmla="*/ 126 h 199"/>
                <a:gd name="T58" fmla="*/ 151 w 364"/>
                <a:gd name="T59" fmla="*/ 99 h 199"/>
                <a:gd name="T60" fmla="*/ 198 w 364"/>
                <a:gd name="T61" fmla="*/ 147 h 199"/>
                <a:gd name="T62" fmla="*/ 192 w 364"/>
                <a:gd name="T63" fmla="*/ 156 h 199"/>
                <a:gd name="T64" fmla="*/ 183 w 364"/>
                <a:gd name="T65" fmla="*/ 150 h 199"/>
                <a:gd name="T66" fmla="*/ 148 w 364"/>
                <a:gd name="T67" fmla="*/ 113 h 199"/>
                <a:gd name="T68" fmla="*/ 147 w 364"/>
                <a:gd name="T69" fmla="*/ 113 h 199"/>
                <a:gd name="T70" fmla="*/ 107 w 364"/>
                <a:gd name="T71" fmla="*/ 121 h 199"/>
                <a:gd name="T72" fmla="*/ 85 w 364"/>
                <a:gd name="T73" fmla="*/ 153 h 199"/>
                <a:gd name="T74" fmla="*/ 85 w 364"/>
                <a:gd name="T75" fmla="*/ 153 h 199"/>
                <a:gd name="T76" fmla="*/ 76 w 364"/>
                <a:gd name="T77" fmla="*/ 159 h 199"/>
                <a:gd name="T78" fmla="*/ 70 w 364"/>
                <a:gd name="T79" fmla="*/ 150 h 199"/>
                <a:gd name="T80" fmla="*/ 70 w 364"/>
                <a:gd name="T81" fmla="*/ 149 h 199"/>
                <a:gd name="T82" fmla="*/ 99 w 364"/>
                <a:gd name="T83" fmla="*/ 109 h 199"/>
                <a:gd name="T84" fmla="*/ 150 w 364"/>
                <a:gd name="T85" fmla="*/ 99 h 199"/>
                <a:gd name="T86" fmla="*/ 151 w 364"/>
                <a:gd name="T87" fmla="*/ 99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64" h="199">
                  <a:moveTo>
                    <a:pt x="5" y="138"/>
                  </a:moveTo>
                  <a:cubicBezTo>
                    <a:pt x="6" y="139"/>
                    <a:pt x="7" y="139"/>
                    <a:pt x="7" y="140"/>
                  </a:cubicBezTo>
                  <a:cubicBezTo>
                    <a:pt x="64" y="180"/>
                    <a:pt x="137" y="199"/>
                    <a:pt x="241" y="185"/>
                  </a:cubicBezTo>
                  <a:cubicBezTo>
                    <a:pt x="297" y="177"/>
                    <a:pt x="335" y="158"/>
                    <a:pt x="359" y="131"/>
                  </a:cubicBezTo>
                  <a:cubicBezTo>
                    <a:pt x="359" y="131"/>
                    <a:pt x="359" y="131"/>
                    <a:pt x="359" y="131"/>
                  </a:cubicBezTo>
                  <a:cubicBezTo>
                    <a:pt x="359" y="127"/>
                    <a:pt x="359" y="123"/>
                    <a:pt x="359" y="119"/>
                  </a:cubicBezTo>
                  <a:cubicBezTo>
                    <a:pt x="360" y="85"/>
                    <a:pt x="364" y="54"/>
                    <a:pt x="362" y="28"/>
                  </a:cubicBezTo>
                  <a:cubicBezTo>
                    <a:pt x="362" y="18"/>
                    <a:pt x="360" y="8"/>
                    <a:pt x="358" y="0"/>
                  </a:cubicBezTo>
                  <a:cubicBezTo>
                    <a:pt x="262" y="58"/>
                    <a:pt x="110" y="62"/>
                    <a:pt x="15" y="52"/>
                  </a:cubicBezTo>
                  <a:cubicBezTo>
                    <a:pt x="13" y="52"/>
                    <a:pt x="11" y="51"/>
                    <a:pt x="9" y="51"/>
                  </a:cubicBezTo>
                  <a:cubicBezTo>
                    <a:pt x="9" y="51"/>
                    <a:pt x="13" y="63"/>
                    <a:pt x="15" y="78"/>
                  </a:cubicBezTo>
                  <a:cubicBezTo>
                    <a:pt x="15" y="78"/>
                    <a:pt x="15" y="78"/>
                    <a:pt x="15" y="78"/>
                  </a:cubicBezTo>
                  <a:cubicBezTo>
                    <a:pt x="15" y="79"/>
                    <a:pt x="15" y="81"/>
                    <a:pt x="15" y="82"/>
                  </a:cubicBezTo>
                  <a:cubicBezTo>
                    <a:pt x="16" y="93"/>
                    <a:pt x="15" y="105"/>
                    <a:pt x="11" y="116"/>
                  </a:cubicBezTo>
                  <a:cubicBezTo>
                    <a:pt x="11" y="116"/>
                    <a:pt x="11" y="116"/>
                    <a:pt x="11" y="116"/>
                  </a:cubicBezTo>
                  <a:cubicBezTo>
                    <a:pt x="9" y="122"/>
                    <a:pt x="7" y="127"/>
                    <a:pt x="3" y="131"/>
                  </a:cubicBezTo>
                  <a:cubicBezTo>
                    <a:pt x="2" y="132"/>
                    <a:pt x="1" y="134"/>
                    <a:pt x="0" y="135"/>
                  </a:cubicBezTo>
                  <a:cubicBezTo>
                    <a:pt x="2" y="136"/>
                    <a:pt x="3" y="137"/>
                    <a:pt x="5" y="138"/>
                  </a:cubicBezTo>
                  <a:close/>
                  <a:moveTo>
                    <a:pt x="265" y="126"/>
                  </a:moveTo>
                  <a:cubicBezTo>
                    <a:pt x="268" y="113"/>
                    <a:pt x="273" y="100"/>
                    <a:pt x="280" y="90"/>
                  </a:cubicBezTo>
                  <a:cubicBezTo>
                    <a:pt x="289" y="79"/>
                    <a:pt x="300" y="72"/>
                    <a:pt x="316" y="75"/>
                  </a:cubicBezTo>
                  <a:cubicBezTo>
                    <a:pt x="346" y="81"/>
                    <a:pt x="350" y="108"/>
                    <a:pt x="350" y="108"/>
                  </a:cubicBezTo>
                  <a:cubicBezTo>
                    <a:pt x="351" y="112"/>
                    <a:pt x="348" y="116"/>
                    <a:pt x="344" y="117"/>
                  </a:cubicBezTo>
                  <a:cubicBezTo>
                    <a:pt x="340" y="117"/>
                    <a:pt x="336" y="115"/>
                    <a:pt x="336" y="111"/>
                  </a:cubicBezTo>
                  <a:cubicBezTo>
                    <a:pt x="336" y="110"/>
                    <a:pt x="333" y="94"/>
                    <a:pt x="313" y="90"/>
                  </a:cubicBezTo>
                  <a:cubicBezTo>
                    <a:pt x="304" y="88"/>
                    <a:pt x="297" y="92"/>
                    <a:pt x="292" y="99"/>
                  </a:cubicBezTo>
                  <a:cubicBezTo>
                    <a:pt x="286" y="107"/>
                    <a:pt x="282" y="118"/>
                    <a:pt x="279" y="130"/>
                  </a:cubicBezTo>
                  <a:cubicBezTo>
                    <a:pt x="278" y="134"/>
                    <a:pt x="274" y="136"/>
                    <a:pt x="270" y="135"/>
                  </a:cubicBezTo>
                  <a:cubicBezTo>
                    <a:pt x="266" y="134"/>
                    <a:pt x="264" y="130"/>
                    <a:pt x="265" y="126"/>
                  </a:cubicBezTo>
                  <a:close/>
                  <a:moveTo>
                    <a:pt x="151" y="99"/>
                  </a:moveTo>
                  <a:cubicBezTo>
                    <a:pt x="191" y="108"/>
                    <a:pt x="198" y="147"/>
                    <a:pt x="198" y="147"/>
                  </a:cubicBezTo>
                  <a:cubicBezTo>
                    <a:pt x="199" y="151"/>
                    <a:pt x="196" y="155"/>
                    <a:pt x="192" y="156"/>
                  </a:cubicBezTo>
                  <a:cubicBezTo>
                    <a:pt x="188" y="157"/>
                    <a:pt x="184" y="154"/>
                    <a:pt x="183" y="150"/>
                  </a:cubicBezTo>
                  <a:cubicBezTo>
                    <a:pt x="183" y="150"/>
                    <a:pt x="178" y="120"/>
                    <a:pt x="148" y="113"/>
                  </a:cubicBezTo>
                  <a:cubicBezTo>
                    <a:pt x="147" y="113"/>
                    <a:pt x="147" y="113"/>
                    <a:pt x="147" y="113"/>
                  </a:cubicBezTo>
                  <a:cubicBezTo>
                    <a:pt x="132" y="110"/>
                    <a:pt x="118" y="114"/>
                    <a:pt x="107" y="121"/>
                  </a:cubicBezTo>
                  <a:cubicBezTo>
                    <a:pt x="96" y="128"/>
                    <a:pt x="88" y="140"/>
                    <a:pt x="85" y="153"/>
                  </a:cubicBezTo>
                  <a:cubicBezTo>
                    <a:pt x="85" y="153"/>
                    <a:pt x="85" y="153"/>
                    <a:pt x="85" y="153"/>
                  </a:cubicBezTo>
                  <a:cubicBezTo>
                    <a:pt x="84" y="157"/>
                    <a:pt x="80" y="160"/>
                    <a:pt x="76" y="159"/>
                  </a:cubicBezTo>
                  <a:cubicBezTo>
                    <a:pt x="72" y="158"/>
                    <a:pt x="69" y="154"/>
                    <a:pt x="70" y="150"/>
                  </a:cubicBezTo>
                  <a:cubicBezTo>
                    <a:pt x="70" y="149"/>
                    <a:pt x="70" y="149"/>
                    <a:pt x="70" y="149"/>
                  </a:cubicBezTo>
                  <a:cubicBezTo>
                    <a:pt x="74" y="133"/>
                    <a:pt x="85" y="118"/>
                    <a:pt x="99" y="109"/>
                  </a:cubicBezTo>
                  <a:cubicBezTo>
                    <a:pt x="113" y="99"/>
                    <a:pt x="131" y="95"/>
                    <a:pt x="150" y="99"/>
                  </a:cubicBezTo>
                  <a:lnTo>
                    <a:pt x="151" y="99"/>
                  </a:lnTo>
                  <a:close/>
                </a:path>
              </a:pathLst>
            </a:custGeom>
            <a:solidFill>
              <a:srgbClr val="E1A7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0" name="îṡļïďê">
              <a:extLst>
                <a:ext uri="{FF2B5EF4-FFF2-40B4-BE49-F238E27FC236}">
                  <a16:creationId xmlns:a16="http://schemas.microsoft.com/office/drawing/2014/main" id="{3EFE5524-4FBB-413D-9E90-D198DD3632D3}"/>
                </a:ext>
              </a:extLst>
            </p:cNvPr>
            <p:cNvSpPr/>
            <p:nvPr/>
          </p:nvSpPr>
          <p:spPr bwMode="auto">
            <a:xfrm>
              <a:off x="5826126" y="2786063"/>
              <a:ext cx="782638" cy="433388"/>
            </a:xfrm>
            <a:custGeom>
              <a:avLst/>
              <a:gdLst>
                <a:gd name="T0" fmla="*/ 410 w 410"/>
                <a:gd name="T1" fmla="*/ 97 h 227"/>
                <a:gd name="T2" fmla="*/ 385 w 410"/>
                <a:gd name="T3" fmla="*/ 42 h 227"/>
                <a:gd name="T4" fmla="*/ 111 w 410"/>
                <a:gd name="T5" fmla="*/ 23 h 227"/>
                <a:gd name="T6" fmla="*/ 107 w 410"/>
                <a:gd name="T7" fmla="*/ 26 h 227"/>
                <a:gd name="T8" fmla="*/ 7 w 410"/>
                <a:gd name="T9" fmla="*/ 112 h 227"/>
                <a:gd name="T10" fmla="*/ 3 w 410"/>
                <a:gd name="T11" fmla="*/ 127 h 227"/>
                <a:gd name="T12" fmla="*/ 0 w 410"/>
                <a:gd name="T13" fmla="*/ 144 h 227"/>
                <a:gd name="T14" fmla="*/ 38 w 410"/>
                <a:gd name="T15" fmla="*/ 227 h 227"/>
                <a:gd name="T16" fmla="*/ 73 w 410"/>
                <a:gd name="T17" fmla="*/ 166 h 227"/>
                <a:gd name="T18" fmla="*/ 74 w 410"/>
                <a:gd name="T19" fmla="*/ 141 h 227"/>
                <a:gd name="T20" fmla="*/ 363 w 410"/>
                <a:gd name="T21" fmla="*/ 117 h 227"/>
                <a:gd name="T22" fmla="*/ 410 w 410"/>
                <a:gd name="T23" fmla="*/ 97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10" h="227">
                  <a:moveTo>
                    <a:pt x="410" y="97"/>
                  </a:moveTo>
                  <a:cubicBezTo>
                    <a:pt x="408" y="74"/>
                    <a:pt x="402" y="54"/>
                    <a:pt x="385" y="42"/>
                  </a:cubicBezTo>
                  <a:cubicBezTo>
                    <a:pt x="328" y="0"/>
                    <a:pt x="182" y="6"/>
                    <a:pt x="111" y="23"/>
                  </a:cubicBezTo>
                  <a:cubicBezTo>
                    <a:pt x="110" y="24"/>
                    <a:pt x="108" y="25"/>
                    <a:pt x="107" y="26"/>
                  </a:cubicBezTo>
                  <a:cubicBezTo>
                    <a:pt x="50" y="59"/>
                    <a:pt x="19" y="86"/>
                    <a:pt x="7" y="112"/>
                  </a:cubicBezTo>
                  <a:cubicBezTo>
                    <a:pt x="5" y="117"/>
                    <a:pt x="4" y="122"/>
                    <a:pt x="3" y="127"/>
                  </a:cubicBezTo>
                  <a:cubicBezTo>
                    <a:pt x="2" y="133"/>
                    <a:pt x="1" y="139"/>
                    <a:pt x="0" y="144"/>
                  </a:cubicBezTo>
                  <a:cubicBezTo>
                    <a:pt x="1" y="170"/>
                    <a:pt x="16" y="196"/>
                    <a:pt x="38" y="227"/>
                  </a:cubicBezTo>
                  <a:cubicBezTo>
                    <a:pt x="59" y="208"/>
                    <a:pt x="69" y="188"/>
                    <a:pt x="73" y="166"/>
                  </a:cubicBezTo>
                  <a:cubicBezTo>
                    <a:pt x="77" y="144"/>
                    <a:pt x="74" y="141"/>
                    <a:pt x="74" y="141"/>
                  </a:cubicBezTo>
                  <a:cubicBezTo>
                    <a:pt x="74" y="141"/>
                    <a:pt x="226" y="174"/>
                    <a:pt x="363" y="117"/>
                  </a:cubicBezTo>
                  <a:cubicBezTo>
                    <a:pt x="381" y="110"/>
                    <a:pt x="397" y="103"/>
                    <a:pt x="410" y="97"/>
                  </a:cubicBezTo>
                  <a:close/>
                </a:path>
              </a:pathLst>
            </a:custGeom>
            <a:solidFill>
              <a:srgbClr val="9A5B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1" name="îṣlîdé">
              <a:extLst>
                <a:ext uri="{FF2B5EF4-FFF2-40B4-BE49-F238E27FC236}">
                  <a16:creationId xmlns:a16="http://schemas.microsoft.com/office/drawing/2014/main" id="{7E76BB94-047C-4347-BE3E-F005A675094D}"/>
                </a:ext>
              </a:extLst>
            </p:cNvPr>
            <p:cNvSpPr/>
            <p:nvPr/>
          </p:nvSpPr>
          <p:spPr bwMode="auto">
            <a:xfrm>
              <a:off x="5729288" y="3243263"/>
              <a:ext cx="874713" cy="269875"/>
            </a:xfrm>
            <a:custGeom>
              <a:avLst/>
              <a:gdLst>
                <a:gd name="T0" fmla="*/ 20 w 457"/>
                <a:gd name="T1" fmla="*/ 3 h 142"/>
                <a:gd name="T2" fmla="*/ 19 w 457"/>
                <a:gd name="T3" fmla="*/ 3 h 142"/>
                <a:gd name="T4" fmla="*/ 36 w 457"/>
                <a:gd name="T5" fmla="*/ 26 h 142"/>
                <a:gd name="T6" fmla="*/ 2 w 457"/>
                <a:gd name="T7" fmla="*/ 29 h 142"/>
                <a:gd name="T8" fmla="*/ 61 w 457"/>
                <a:gd name="T9" fmla="*/ 60 h 142"/>
                <a:gd name="T10" fmla="*/ 65 w 457"/>
                <a:gd name="T11" fmla="*/ 59 h 142"/>
                <a:gd name="T12" fmla="*/ 256 w 457"/>
                <a:gd name="T13" fmla="*/ 136 h 142"/>
                <a:gd name="T14" fmla="*/ 422 w 457"/>
                <a:gd name="T15" fmla="*/ 110 h 142"/>
                <a:gd name="T16" fmla="*/ 443 w 457"/>
                <a:gd name="T17" fmla="*/ 78 h 142"/>
                <a:gd name="T18" fmla="*/ 457 w 457"/>
                <a:gd name="T19" fmla="*/ 36 h 142"/>
                <a:gd name="T20" fmla="*/ 356 w 457"/>
                <a:gd name="T21" fmla="*/ 60 h 142"/>
                <a:gd name="T22" fmla="*/ 37 w 457"/>
                <a:gd name="T23" fmla="*/ 0 h 142"/>
                <a:gd name="T24" fmla="*/ 20 w 457"/>
                <a:gd name="T25" fmla="*/ 3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57" h="142">
                  <a:moveTo>
                    <a:pt x="20" y="3"/>
                  </a:moveTo>
                  <a:cubicBezTo>
                    <a:pt x="20" y="3"/>
                    <a:pt x="20" y="3"/>
                    <a:pt x="19" y="3"/>
                  </a:cubicBezTo>
                  <a:cubicBezTo>
                    <a:pt x="24" y="10"/>
                    <a:pt x="30" y="18"/>
                    <a:pt x="36" y="26"/>
                  </a:cubicBezTo>
                  <a:cubicBezTo>
                    <a:pt x="17" y="14"/>
                    <a:pt x="3" y="6"/>
                    <a:pt x="2" y="29"/>
                  </a:cubicBezTo>
                  <a:cubicBezTo>
                    <a:pt x="0" y="56"/>
                    <a:pt x="31" y="68"/>
                    <a:pt x="61" y="60"/>
                  </a:cubicBezTo>
                  <a:cubicBezTo>
                    <a:pt x="63" y="60"/>
                    <a:pt x="64" y="59"/>
                    <a:pt x="65" y="59"/>
                  </a:cubicBezTo>
                  <a:cubicBezTo>
                    <a:pt x="103" y="96"/>
                    <a:pt x="159" y="129"/>
                    <a:pt x="256" y="136"/>
                  </a:cubicBezTo>
                  <a:cubicBezTo>
                    <a:pt x="339" y="142"/>
                    <a:pt x="388" y="130"/>
                    <a:pt x="422" y="110"/>
                  </a:cubicBezTo>
                  <a:cubicBezTo>
                    <a:pt x="430" y="100"/>
                    <a:pt x="437" y="89"/>
                    <a:pt x="443" y="78"/>
                  </a:cubicBezTo>
                  <a:cubicBezTo>
                    <a:pt x="451" y="64"/>
                    <a:pt x="455" y="50"/>
                    <a:pt x="457" y="36"/>
                  </a:cubicBezTo>
                  <a:cubicBezTo>
                    <a:pt x="431" y="45"/>
                    <a:pt x="393" y="60"/>
                    <a:pt x="356" y="60"/>
                  </a:cubicBezTo>
                  <a:cubicBezTo>
                    <a:pt x="292" y="62"/>
                    <a:pt x="104" y="17"/>
                    <a:pt x="37" y="0"/>
                  </a:cubicBezTo>
                  <a:cubicBezTo>
                    <a:pt x="34" y="2"/>
                    <a:pt x="28" y="2"/>
                    <a:pt x="20" y="3"/>
                  </a:cubicBezTo>
                  <a:close/>
                </a:path>
              </a:pathLst>
            </a:custGeom>
            <a:solidFill>
              <a:srgbClr val="DAAE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2" name="iṥḻiḋè">
              <a:extLst>
                <a:ext uri="{FF2B5EF4-FFF2-40B4-BE49-F238E27FC236}">
                  <a16:creationId xmlns:a16="http://schemas.microsoft.com/office/drawing/2014/main" id="{30FC5463-CD48-4DB1-B3CB-63435A044215}"/>
                </a:ext>
              </a:extLst>
            </p:cNvPr>
            <p:cNvSpPr/>
            <p:nvPr/>
          </p:nvSpPr>
          <p:spPr bwMode="auto">
            <a:xfrm>
              <a:off x="6049963" y="3106738"/>
              <a:ext cx="247650" cy="125413"/>
            </a:xfrm>
            <a:custGeom>
              <a:avLst/>
              <a:gdLst>
                <a:gd name="T0" fmla="*/ 16 w 130"/>
                <a:gd name="T1" fmla="*/ 58 h 65"/>
                <a:gd name="T2" fmla="*/ 7 w 130"/>
                <a:gd name="T3" fmla="*/ 64 h 65"/>
                <a:gd name="T4" fmla="*/ 1 w 130"/>
                <a:gd name="T5" fmla="*/ 55 h 65"/>
                <a:gd name="T6" fmla="*/ 1 w 130"/>
                <a:gd name="T7" fmla="*/ 54 h 65"/>
                <a:gd name="T8" fmla="*/ 30 w 130"/>
                <a:gd name="T9" fmla="*/ 14 h 65"/>
                <a:gd name="T10" fmla="*/ 81 w 130"/>
                <a:gd name="T11" fmla="*/ 4 h 65"/>
                <a:gd name="T12" fmla="*/ 82 w 130"/>
                <a:gd name="T13" fmla="*/ 4 h 65"/>
                <a:gd name="T14" fmla="*/ 129 w 130"/>
                <a:gd name="T15" fmla="*/ 52 h 65"/>
                <a:gd name="T16" fmla="*/ 123 w 130"/>
                <a:gd name="T17" fmla="*/ 61 h 65"/>
                <a:gd name="T18" fmla="*/ 114 w 130"/>
                <a:gd name="T19" fmla="*/ 55 h 65"/>
                <a:gd name="T20" fmla="*/ 79 w 130"/>
                <a:gd name="T21" fmla="*/ 18 h 65"/>
                <a:gd name="T22" fmla="*/ 78 w 130"/>
                <a:gd name="T23" fmla="*/ 18 h 65"/>
                <a:gd name="T24" fmla="*/ 38 w 130"/>
                <a:gd name="T25" fmla="*/ 26 h 65"/>
                <a:gd name="T26" fmla="*/ 16 w 130"/>
                <a:gd name="T27" fmla="*/ 58 h 65"/>
                <a:gd name="T28" fmla="*/ 16 w 130"/>
                <a:gd name="T29" fmla="*/ 58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30" h="65">
                  <a:moveTo>
                    <a:pt x="16" y="58"/>
                  </a:moveTo>
                  <a:cubicBezTo>
                    <a:pt x="15" y="62"/>
                    <a:pt x="11" y="65"/>
                    <a:pt x="7" y="64"/>
                  </a:cubicBezTo>
                  <a:cubicBezTo>
                    <a:pt x="3" y="63"/>
                    <a:pt x="0" y="59"/>
                    <a:pt x="1" y="55"/>
                  </a:cubicBezTo>
                  <a:cubicBezTo>
                    <a:pt x="1" y="55"/>
                    <a:pt x="1" y="55"/>
                    <a:pt x="1" y="54"/>
                  </a:cubicBezTo>
                  <a:cubicBezTo>
                    <a:pt x="5" y="38"/>
                    <a:pt x="16" y="23"/>
                    <a:pt x="30" y="14"/>
                  </a:cubicBezTo>
                  <a:cubicBezTo>
                    <a:pt x="44" y="4"/>
                    <a:pt x="62" y="0"/>
                    <a:pt x="81" y="4"/>
                  </a:cubicBezTo>
                  <a:cubicBezTo>
                    <a:pt x="81" y="4"/>
                    <a:pt x="82" y="4"/>
                    <a:pt x="82" y="4"/>
                  </a:cubicBezTo>
                  <a:cubicBezTo>
                    <a:pt x="122" y="13"/>
                    <a:pt x="129" y="52"/>
                    <a:pt x="129" y="52"/>
                  </a:cubicBezTo>
                  <a:cubicBezTo>
                    <a:pt x="130" y="56"/>
                    <a:pt x="127" y="60"/>
                    <a:pt x="123" y="61"/>
                  </a:cubicBezTo>
                  <a:cubicBezTo>
                    <a:pt x="119" y="62"/>
                    <a:pt x="115" y="59"/>
                    <a:pt x="114" y="55"/>
                  </a:cubicBezTo>
                  <a:cubicBezTo>
                    <a:pt x="114" y="55"/>
                    <a:pt x="109" y="25"/>
                    <a:pt x="79" y="18"/>
                  </a:cubicBezTo>
                  <a:cubicBezTo>
                    <a:pt x="79" y="18"/>
                    <a:pt x="79" y="18"/>
                    <a:pt x="78" y="18"/>
                  </a:cubicBezTo>
                  <a:cubicBezTo>
                    <a:pt x="63" y="15"/>
                    <a:pt x="49" y="19"/>
                    <a:pt x="38" y="26"/>
                  </a:cubicBezTo>
                  <a:cubicBezTo>
                    <a:pt x="27" y="33"/>
                    <a:pt x="19" y="45"/>
                    <a:pt x="16" y="58"/>
                  </a:cubicBezTo>
                  <a:cubicBezTo>
                    <a:pt x="16" y="58"/>
                    <a:pt x="16" y="58"/>
                    <a:pt x="16" y="58"/>
                  </a:cubicBezTo>
                  <a:close/>
                </a:path>
              </a:pathLst>
            </a:custGeom>
            <a:solidFill>
              <a:srgbClr val="5226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3" name="îṩḷïḋe">
              <a:extLst>
                <a:ext uri="{FF2B5EF4-FFF2-40B4-BE49-F238E27FC236}">
                  <a16:creationId xmlns:a16="http://schemas.microsoft.com/office/drawing/2014/main" id="{E3FD592C-3674-47E9-8AC4-410EEB02ECFF}"/>
                </a:ext>
              </a:extLst>
            </p:cNvPr>
            <p:cNvSpPr/>
            <p:nvPr/>
          </p:nvSpPr>
          <p:spPr bwMode="auto">
            <a:xfrm>
              <a:off x="5614988" y="2501900"/>
              <a:ext cx="1144588" cy="836613"/>
            </a:xfrm>
            <a:custGeom>
              <a:avLst/>
              <a:gdLst>
                <a:gd name="T0" fmla="*/ 15 w 599"/>
                <a:gd name="T1" fmla="*/ 174 h 438"/>
                <a:gd name="T2" fmla="*/ 20 w 599"/>
                <a:gd name="T3" fmla="*/ 308 h 438"/>
                <a:gd name="T4" fmla="*/ 70 w 599"/>
                <a:gd name="T5" fmla="*/ 389 h 438"/>
                <a:gd name="T6" fmla="*/ 120 w 599"/>
                <a:gd name="T7" fmla="*/ 413 h 438"/>
                <a:gd name="T8" fmla="*/ 142 w 599"/>
                <a:gd name="T9" fmla="*/ 438 h 438"/>
                <a:gd name="T10" fmla="*/ 161 w 599"/>
                <a:gd name="T11" fmla="*/ 353 h 438"/>
                <a:gd name="T12" fmla="*/ 167 w 599"/>
                <a:gd name="T13" fmla="*/ 273 h 438"/>
                <a:gd name="T14" fmla="*/ 599 w 599"/>
                <a:gd name="T15" fmla="*/ 116 h 438"/>
                <a:gd name="T16" fmla="*/ 451 w 599"/>
                <a:gd name="T17" fmla="*/ 63 h 438"/>
                <a:gd name="T18" fmla="*/ 129 w 599"/>
                <a:gd name="T19" fmla="*/ 75 h 438"/>
                <a:gd name="T20" fmla="*/ 67 w 599"/>
                <a:gd name="T21" fmla="*/ 160 h 438"/>
                <a:gd name="T22" fmla="*/ 15 w 599"/>
                <a:gd name="T23" fmla="*/ 174 h 4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99" h="438">
                  <a:moveTo>
                    <a:pt x="15" y="174"/>
                  </a:moveTo>
                  <a:cubicBezTo>
                    <a:pt x="0" y="212"/>
                    <a:pt x="1" y="263"/>
                    <a:pt x="20" y="308"/>
                  </a:cubicBezTo>
                  <a:cubicBezTo>
                    <a:pt x="37" y="351"/>
                    <a:pt x="70" y="389"/>
                    <a:pt x="70" y="389"/>
                  </a:cubicBezTo>
                  <a:cubicBezTo>
                    <a:pt x="70" y="389"/>
                    <a:pt x="100" y="389"/>
                    <a:pt x="120" y="413"/>
                  </a:cubicBezTo>
                  <a:cubicBezTo>
                    <a:pt x="140" y="437"/>
                    <a:pt x="142" y="438"/>
                    <a:pt x="142" y="438"/>
                  </a:cubicBezTo>
                  <a:cubicBezTo>
                    <a:pt x="142" y="438"/>
                    <a:pt x="136" y="383"/>
                    <a:pt x="161" y="353"/>
                  </a:cubicBezTo>
                  <a:cubicBezTo>
                    <a:pt x="185" y="324"/>
                    <a:pt x="167" y="273"/>
                    <a:pt x="167" y="273"/>
                  </a:cubicBezTo>
                  <a:cubicBezTo>
                    <a:pt x="301" y="289"/>
                    <a:pt x="557" y="276"/>
                    <a:pt x="599" y="116"/>
                  </a:cubicBezTo>
                  <a:cubicBezTo>
                    <a:pt x="599" y="116"/>
                    <a:pt x="511" y="126"/>
                    <a:pt x="451" y="63"/>
                  </a:cubicBezTo>
                  <a:cubicBezTo>
                    <a:pt x="392" y="0"/>
                    <a:pt x="198" y="22"/>
                    <a:pt x="129" y="75"/>
                  </a:cubicBezTo>
                  <a:cubicBezTo>
                    <a:pt x="60" y="129"/>
                    <a:pt x="67" y="160"/>
                    <a:pt x="67" y="160"/>
                  </a:cubicBezTo>
                  <a:cubicBezTo>
                    <a:pt x="67" y="160"/>
                    <a:pt x="24" y="148"/>
                    <a:pt x="15" y="174"/>
                  </a:cubicBezTo>
                  <a:close/>
                </a:path>
              </a:pathLst>
            </a:custGeom>
            <a:solidFill>
              <a:srgbClr val="5226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4" name="iṣľiḑê">
              <a:extLst>
                <a:ext uri="{FF2B5EF4-FFF2-40B4-BE49-F238E27FC236}">
                  <a16:creationId xmlns:a16="http://schemas.microsoft.com/office/drawing/2014/main" id="{B2B3E6CA-AC27-4F62-B94D-F7D54E89D3FE}"/>
                </a:ext>
              </a:extLst>
            </p:cNvPr>
            <p:cNvSpPr/>
            <p:nvPr/>
          </p:nvSpPr>
          <p:spPr bwMode="auto">
            <a:xfrm>
              <a:off x="5653088" y="1471613"/>
              <a:ext cx="1036638" cy="768350"/>
            </a:xfrm>
            <a:custGeom>
              <a:avLst/>
              <a:gdLst>
                <a:gd name="T0" fmla="*/ 0 w 542"/>
                <a:gd name="T1" fmla="*/ 94 h 403"/>
                <a:gd name="T2" fmla="*/ 351 w 542"/>
                <a:gd name="T3" fmla="*/ 13 h 403"/>
                <a:gd name="T4" fmla="*/ 540 w 542"/>
                <a:gd name="T5" fmla="*/ 93 h 403"/>
                <a:gd name="T6" fmla="*/ 520 w 542"/>
                <a:gd name="T7" fmla="*/ 403 h 403"/>
                <a:gd name="T8" fmla="*/ 357 w 542"/>
                <a:gd name="T9" fmla="*/ 397 h 403"/>
                <a:gd name="T10" fmla="*/ 146 w 542"/>
                <a:gd name="T11" fmla="*/ 397 h 403"/>
                <a:gd name="T12" fmla="*/ 61 w 542"/>
                <a:gd name="T13" fmla="*/ 302 h 403"/>
                <a:gd name="T14" fmla="*/ 0 w 542"/>
                <a:gd name="T15" fmla="*/ 94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42" h="403">
                  <a:moveTo>
                    <a:pt x="0" y="94"/>
                  </a:moveTo>
                  <a:cubicBezTo>
                    <a:pt x="75" y="24"/>
                    <a:pt x="228" y="0"/>
                    <a:pt x="351" y="13"/>
                  </a:cubicBezTo>
                  <a:cubicBezTo>
                    <a:pt x="456" y="25"/>
                    <a:pt x="542" y="73"/>
                    <a:pt x="540" y="93"/>
                  </a:cubicBezTo>
                  <a:cubicBezTo>
                    <a:pt x="520" y="403"/>
                    <a:pt x="520" y="403"/>
                    <a:pt x="520" y="403"/>
                  </a:cubicBezTo>
                  <a:cubicBezTo>
                    <a:pt x="520" y="403"/>
                    <a:pt x="429" y="397"/>
                    <a:pt x="357" y="397"/>
                  </a:cubicBezTo>
                  <a:cubicBezTo>
                    <a:pt x="285" y="397"/>
                    <a:pt x="165" y="403"/>
                    <a:pt x="146" y="397"/>
                  </a:cubicBezTo>
                  <a:cubicBezTo>
                    <a:pt x="127" y="390"/>
                    <a:pt x="74" y="346"/>
                    <a:pt x="61" y="302"/>
                  </a:cubicBezTo>
                  <a:cubicBezTo>
                    <a:pt x="49" y="258"/>
                    <a:pt x="0" y="94"/>
                    <a:pt x="0" y="94"/>
                  </a:cubicBezTo>
                  <a:close/>
                </a:path>
              </a:pathLst>
            </a:custGeom>
            <a:solidFill>
              <a:srgbClr val="D91D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5" name="íṡļiḋè">
              <a:extLst>
                <a:ext uri="{FF2B5EF4-FFF2-40B4-BE49-F238E27FC236}">
                  <a16:creationId xmlns:a16="http://schemas.microsoft.com/office/drawing/2014/main" id="{2A4151A3-67D1-48A4-8794-F1D9A5BF539F}"/>
                </a:ext>
              </a:extLst>
            </p:cNvPr>
            <p:cNvSpPr/>
            <p:nvPr/>
          </p:nvSpPr>
          <p:spPr bwMode="auto">
            <a:xfrm>
              <a:off x="5653088" y="1571625"/>
              <a:ext cx="1035050" cy="668338"/>
            </a:xfrm>
            <a:custGeom>
              <a:avLst/>
              <a:gdLst>
                <a:gd name="T0" fmla="*/ 0 w 541"/>
                <a:gd name="T1" fmla="*/ 41 h 350"/>
                <a:gd name="T2" fmla="*/ 62 w 541"/>
                <a:gd name="T3" fmla="*/ 0 h 350"/>
                <a:gd name="T4" fmla="*/ 205 w 541"/>
                <a:gd name="T5" fmla="*/ 220 h 350"/>
                <a:gd name="T6" fmla="*/ 447 w 541"/>
                <a:gd name="T7" fmla="*/ 230 h 350"/>
                <a:gd name="T8" fmla="*/ 517 w 541"/>
                <a:gd name="T9" fmla="*/ 15 h 350"/>
                <a:gd name="T10" fmla="*/ 540 w 541"/>
                <a:gd name="T11" fmla="*/ 40 h 350"/>
                <a:gd name="T12" fmla="*/ 520 w 541"/>
                <a:gd name="T13" fmla="*/ 350 h 350"/>
                <a:gd name="T14" fmla="*/ 357 w 541"/>
                <a:gd name="T15" fmla="*/ 344 h 350"/>
                <a:gd name="T16" fmla="*/ 146 w 541"/>
                <a:gd name="T17" fmla="*/ 344 h 350"/>
                <a:gd name="T18" fmla="*/ 61 w 541"/>
                <a:gd name="T19" fmla="*/ 249 h 350"/>
                <a:gd name="T20" fmla="*/ 0 w 541"/>
                <a:gd name="T21" fmla="*/ 41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41" h="350">
                  <a:moveTo>
                    <a:pt x="0" y="41"/>
                  </a:moveTo>
                  <a:cubicBezTo>
                    <a:pt x="17" y="25"/>
                    <a:pt x="38" y="11"/>
                    <a:pt x="62" y="0"/>
                  </a:cubicBezTo>
                  <a:cubicBezTo>
                    <a:pt x="124" y="59"/>
                    <a:pt x="177" y="134"/>
                    <a:pt x="205" y="220"/>
                  </a:cubicBezTo>
                  <a:cubicBezTo>
                    <a:pt x="238" y="319"/>
                    <a:pt x="433" y="281"/>
                    <a:pt x="447" y="230"/>
                  </a:cubicBezTo>
                  <a:cubicBezTo>
                    <a:pt x="461" y="179"/>
                    <a:pt x="470" y="78"/>
                    <a:pt x="517" y="15"/>
                  </a:cubicBezTo>
                  <a:cubicBezTo>
                    <a:pt x="532" y="25"/>
                    <a:pt x="541" y="34"/>
                    <a:pt x="540" y="40"/>
                  </a:cubicBezTo>
                  <a:cubicBezTo>
                    <a:pt x="520" y="350"/>
                    <a:pt x="520" y="350"/>
                    <a:pt x="520" y="350"/>
                  </a:cubicBezTo>
                  <a:cubicBezTo>
                    <a:pt x="520" y="350"/>
                    <a:pt x="429" y="344"/>
                    <a:pt x="357" y="344"/>
                  </a:cubicBezTo>
                  <a:cubicBezTo>
                    <a:pt x="285" y="344"/>
                    <a:pt x="165" y="350"/>
                    <a:pt x="146" y="344"/>
                  </a:cubicBezTo>
                  <a:cubicBezTo>
                    <a:pt x="127" y="337"/>
                    <a:pt x="74" y="293"/>
                    <a:pt x="61" y="249"/>
                  </a:cubicBezTo>
                  <a:cubicBezTo>
                    <a:pt x="49" y="205"/>
                    <a:pt x="0" y="41"/>
                    <a:pt x="0" y="41"/>
                  </a:cubicBezTo>
                  <a:close/>
                </a:path>
              </a:pathLst>
            </a:custGeom>
            <a:solidFill>
              <a:srgbClr val="C31F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6" name="ï$ḷïdê">
              <a:extLst>
                <a:ext uri="{FF2B5EF4-FFF2-40B4-BE49-F238E27FC236}">
                  <a16:creationId xmlns:a16="http://schemas.microsoft.com/office/drawing/2014/main" id="{150E7B7F-7708-436E-9B0A-0028127F8ADD}"/>
                </a:ext>
              </a:extLst>
            </p:cNvPr>
            <p:cNvSpPr/>
            <p:nvPr/>
          </p:nvSpPr>
          <p:spPr bwMode="auto">
            <a:xfrm>
              <a:off x="5756276" y="1662113"/>
              <a:ext cx="927100" cy="233363"/>
            </a:xfrm>
            <a:custGeom>
              <a:avLst/>
              <a:gdLst>
                <a:gd name="T0" fmla="*/ 85 w 485"/>
                <a:gd name="T1" fmla="*/ 0 h 122"/>
                <a:gd name="T2" fmla="*/ 169 w 485"/>
                <a:gd name="T3" fmla="*/ 61 h 122"/>
                <a:gd name="T4" fmla="*/ 85 w 485"/>
                <a:gd name="T5" fmla="*/ 122 h 122"/>
                <a:gd name="T6" fmla="*/ 0 w 485"/>
                <a:gd name="T7" fmla="*/ 61 h 122"/>
                <a:gd name="T8" fmla="*/ 85 w 485"/>
                <a:gd name="T9" fmla="*/ 0 h 122"/>
                <a:gd name="T10" fmla="*/ 485 w 485"/>
                <a:gd name="T11" fmla="*/ 20 h 122"/>
                <a:gd name="T12" fmla="*/ 479 w 485"/>
                <a:gd name="T13" fmla="*/ 109 h 122"/>
                <a:gd name="T14" fmla="*/ 438 w 485"/>
                <a:gd name="T15" fmla="*/ 112 h 122"/>
                <a:gd name="T16" fmla="*/ 375 w 485"/>
                <a:gd name="T17" fmla="*/ 50 h 122"/>
                <a:gd name="T18" fmla="*/ 454 w 485"/>
                <a:gd name="T19" fmla="*/ 10 h 122"/>
                <a:gd name="T20" fmla="*/ 485 w 485"/>
                <a:gd name="T21" fmla="*/ 20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85" h="122">
                  <a:moveTo>
                    <a:pt x="85" y="0"/>
                  </a:moveTo>
                  <a:cubicBezTo>
                    <a:pt x="131" y="0"/>
                    <a:pt x="169" y="27"/>
                    <a:pt x="169" y="61"/>
                  </a:cubicBezTo>
                  <a:cubicBezTo>
                    <a:pt x="169" y="95"/>
                    <a:pt x="131" y="122"/>
                    <a:pt x="85" y="122"/>
                  </a:cubicBezTo>
                  <a:cubicBezTo>
                    <a:pt x="38" y="122"/>
                    <a:pt x="0" y="95"/>
                    <a:pt x="0" y="61"/>
                  </a:cubicBezTo>
                  <a:cubicBezTo>
                    <a:pt x="0" y="27"/>
                    <a:pt x="38" y="0"/>
                    <a:pt x="85" y="0"/>
                  </a:cubicBezTo>
                  <a:close/>
                  <a:moveTo>
                    <a:pt x="485" y="20"/>
                  </a:moveTo>
                  <a:cubicBezTo>
                    <a:pt x="479" y="109"/>
                    <a:pt x="479" y="109"/>
                    <a:pt x="479" y="109"/>
                  </a:cubicBezTo>
                  <a:cubicBezTo>
                    <a:pt x="467" y="113"/>
                    <a:pt x="453" y="114"/>
                    <a:pt x="438" y="112"/>
                  </a:cubicBezTo>
                  <a:cubicBezTo>
                    <a:pt x="399" y="106"/>
                    <a:pt x="371" y="78"/>
                    <a:pt x="375" y="50"/>
                  </a:cubicBezTo>
                  <a:cubicBezTo>
                    <a:pt x="379" y="22"/>
                    <a:pt x="415" y="4"/>
                    <a:pt x="454" y="10"/>
                  </a:cubicBezTo>
                  <a:cubicBezTo>
                    <a:pt x="465" y="11"/>
                    <a:pt x="476" y="15"/>
                    <a:pt x="485" y="20"/>
                  </a:cubicBezTo>
                  <a:close/>
                </a:path>
              </a:pathLst>
            </a:custGeom>
            <a:solidFill>
              <a:srgbClr val="57B9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7" name="îšliďê">
              <a:extLst>
                <a:ext uri="{FF2B5EF4-FFF2-40B4-BE49-F238E27FC236}">
                  <a16:creationId xmlns:a16="http://schemas.microsoft.com/office/drawing/2014/main" id="{FDCD7FF9-D9AE-49A9-A4E0-93A99C05CAE8}"/>
                </a:ext>
              </a:extLst>
            </p:cNvPr>
            <p:cNvSpPr/>
            <p:nvPr/>
          </p:nvSpPr>
          <p:spPr bwMode="auto">
            <a:xfrm>
              <a:off x="5756276" y="1668463"/>
              <a:ext cx="927100" cy="227013"/>
            </a:xfrm>
            <a:custGeom>
              <a:avLst/>
              <a:gdLst>
                <a:gd name="T0" fmla="*/ 127 w 485"/>
                <a:gd name="T1" fmla="*/ 111 h 119"/>
                <a:gd name="T2" fmla="*/ 85 w 485"/>
                <a:gd name="T3" fmla="*/ 119 h 119"/>
                <a:gd name="T4" fmla="*/ 0 w 485"/>
                <a:gd name="T5" fmla="*/ 58 h 119"/>
                <a:gd name="T6" fmla="*/ 55 w 485"/>
                <a:gd name="T7" fmla="*/ 0 h 119"/>
                <a:gd name="T8" fmla="*/ 127 w 485"/>
                <a:gd name="T9" fmla="*/ 111 h 119"/>
                <a:gd name="T10" fmla="*/ 410 w 485"/>
                <a:gd name="T11" fmla="*/ 100 h 119"/>
                <a:gd name="T12" fmla="*/ 440 w 485"/>
                <a:gd name="T13" fmla="*/ 6 h 119"/>
                <a:gd name="T14" fmla="*/ 454 w 485"/>
                <a:gd name="T15" fmla="*/ 7 h 119"/>
                <a:gd name="T16" fmla="*/ 485 w 485"/>
                <a:gd name="T17" fmla="*/ 17 h 119"/>
                <a:gd name="T18" fmla="*/ 479 w 485"/>
                <a:gd name="T19" fmla="*/ 106 h 119"/>
                <a:gd name="T20" fmla="*/ 438 w 485"/>
                <a:gd name="T21" fmla="*/ 109 h 119"/>
                <a:gd name="T22" fmla="*/ 410 w 485"/>
                <a:gd name="T23" fmla="*/ 100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85" h="119">
                  <a:moveTo>
                    <a:pt x="127" y="111"/>
                  </a:moveTo>
                  <a:cubicBezTo>
                    <a:pt x="115" y="116"/>
                    <a:pt x="100" y="119"/>
                    <a:pt x="85" y="119"/>
                  </a:cubicBezTo>
                  <a:cubicBezTo>
                    <a:pt x="38" y="119"/>
                    <a:pt x="0" y="92"/>
                    <a:pt x="0" y="58"/>
                  </a:cubicBezTo>
                  <a:cubicBezTo>
                    <a:pt x="0" y="31"/>
                    <a:pt x="23" y="9"/>
                    <a:pt x="55" y="0"/>
                  </a:cubicBezTo>
                  <a:cubicBezTo>
                    <a:pt x="83" y="34"/>
                    <a:pt x="108" y="71"/>
                    <a:pt x="127" y="111"/>
                  </a:cubicBezTo>
                  <a:close/>
                  <a:moveTo>
                    <a:pt x="410" y="100"/>
                  </a:moveTo>
                  <a:cubicBezTo>
                    <a:pt x="417" y="69"/>
                    <a:pt x="426" y="36"/>
                    <a:pt x="440" y="6"/>
                  </a:cubicBezTo>
                  <a:cubicBezTo>
                    <a:pt x="444" y="6"/>
                    <a:pt x="449" y="6"/>
                    <a:pt x="454" y="7"/>
                  </a:cubicBezTo>
                  <a:cubicBezTo>
                    <a:pt x="465" y="8"/>
                    <a:pt x="476" y="12"/>
                    <a:pt x="485" y="17"/>
                  </a:cubicBezTo>
                  <a:cubicBezTo>
                    <a:pt x="479" y="106"/>
                    <a:pt x="479" y="106"/>
                    <a:pt x="479" y="106"/>
                  </a:cubicBezTo>
                  <a:cubicBezTo>
                    <a:pt x="467" y="110"/>
                    <a:pt x="453" y="111"/>
                    <a:pt x="438" y="109"/>
                  </a:cubicBezTo>
                  <a:cubicBezTo>
                    <a:pt x="428" y="108"/>
                    <a:pt x="419" y="105"/>
                    <a:pt x="410" y="100"/>
                  </a:cubicBezTo>
                  <a:close/>
                </a:path>
              </a:pathLst>
            </a:custGeom>
            <a:solidFill>
              <a:srgbClr val="57B9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8" name="iṧ1ïḑè">
              <a:extLst>
                <a:ext uri="{FF2B5EF4-FFF2-40B4-BE49-F238E27FC236}">
                  <a16:creationId xmlns:a16="http://schemas.microsoft.com/office/drawing/2014/main" id="{61E8F72B-D9E6-4107-B8FD-B2B53620A535}"/>
                </a:ext>
              </a:extLst>
            </p:cNvPr>
            <p:cNvSpPr/>
            <p:nvPr/>
          </p:nvSpPr>
          <p:spPr bwMode="auto">
            <a:xfrm>
              <a:off x="5211763" y="2124075"/>
              <a:ext cx="1903413" cy="674688"/>
            </a:xfrm>
            <a:custGeom>
              <a:avLst/>
              <a:gdLst>
                <a:gd name="T0" fmla="*/ 0 w 996"/>
                <a:gd name="T1" fmla="*/ 249 h 353"/>
                <a:gd name="T2" fmla="*/ 314 w 996"/>
                <a:gd name="T3" fmla="*/ 152 h 353"/>
                <a:gd name="T4" fmla="*/ 402 w 996"/>
                <a:gd name="T5" fmla="*/ 21 h 353"/>
                <a:gd name="T6" fmla="*/ 578 w 996"/>
                <a:gd name="T7" fmla="*/ 8 h 353"/>
                <a:gd name="T8" fmla="*/ 798 w 996"/>
                <a:gd name="T9" fmla="*/ 64 h 353"/>
                <a:gd name="T10" fmla="*/ 958 w 996"/>
                <a:gd name="T11" fmla="*/ 224 h 353"/>
                <a:gd name="T12" fmla="*/ 720 w 996"/>
                <a:gd name="T13" fmla="*/ 265 h 353"/>
                <a:gd name="T14" fmla="*/ 343 w 996"/>
                <a:gd name="T15" fmla="*/ 293 h 353"/>
                <a:gd name="T16" fmla="*/ 135 w 996"/>
                <a:gd name="T17" fmla="*/ 344 h 353"/>
                <a:gd name="T18" fmla="*/ 0 w 996"/>
                <a:gd name="T19" fmla="*/ 249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96" h="353">
                  <a:moveTo>
                    <a:pt x="0" y="249"/>
                  </a:moveTo>
                  <a:cubicBezTo>
                    <a:pt x="29" y="287"/>
                    <a:pt x="189" y="231"/>
                    <a:pt x="314" y="152"/>
                  </a:cubicBezTo>
                  <a:cubicBezTo>
                    <a:pt x="363" y="121"/>
                    <a:pt x="342" y="45"/>
                    <a:pt x="402" y="21"/>
                  </a:cubicBezTo>
                  <a:cubicBezTo>
                    <a:pt x="446" y="3"/>
                    <a:pt x="510" y="0"/>
                    <a:pt x="578" y="8"/>
                  </a:cubicBezTo>
                  <a:cubicBezTo>
                    <a:pt x="654" y="16"/>
                    <a:pt x="734" y="37"/>
                    <a:pt x="798" y="64"/>
                  </a:cubicBezTo>
                  <a:cubicBezTo>
                    <a:pt x="996" y="149"/>
                    <a:pt x="977" y="205"/>
                    <a:pt x="958" y="224"/>
                  </a:cubicBezTo>
                  <a:cubicBezTo>
                    <a:pt x="940" y="243"/>
                    <a:pt x="805" y="265"/>
                    <a:pt x="720" y="265"/>
                  </a:cubicBezTo>
                  <a:cubicBezTo>
                    <a:pt x="635" y="265"/>
                    <a:pt x="443" y="259"/>
                    <a:pt x="343" y="293"/>
                  </a:cubicBezTo>
                  <a:cubicBezTo>
                    <a:pt x="242" y="328"/>
                    <a:pt x="223" y="353"/>
                    <a:pt x="135" y="344"/>
                  </a:cubicBezTo>
                  <a:cubicBezTo>
                    <a:pt x="47" y="334"/>
                    <a:pt x="0" y="249"/>
                    <a:pt x="0" y="249"/>
                  </a:cubicBezTo>
                  <a:close/>
                </a:path>
              </a:pathLst>
            </a:custGeom>
            <a:solidFill>
              <a:srgbClr val="C31F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9" name="iŝ1íḓe">
              <a:extLst>
                <a:ext uri="{FF2B5EF4-FFF2-40B4-BE49-F238E27FC236}">
                  <a16:creationId xmlns:a16="http://schemas.microsoft.com/office/drawing/2014/main" id="{198FE616-92DE-4D23-BC1E-337F2D62A5F1}"/>
                </a:ext>
              </a:extLst>
            </p:cNvPr>
            <p:cNvSpPr/>
            <p:nvPr/>
          </p:nvSpPr>
          <p:spPr bwMode="auto">
            <a:xfrm>
              <a:off x="6669088" y="1816100"/>
              <a:ext cx="431800" cy="625475"/>
            </a:xfrm>
            <a:custGeom>
              <a:avLst/>
              <a:gdLst>
                <a:gd name="T0" fmla="*/ 226 w 226"/>
                <a:gd name="T1" fmla="*/ 0 h 327"/>
                <a:gd name="T2" fmla="*/ 163 w 226"/>
                <a:gd name="T3" fmla="*/ 224 h 327"/>
                <a:gd name="T4" fmla="*/ 160 w 226"/>
                <a:gd name="T5" fmla="*/ 255 h 327"/>
                <a:gd name="T6" fmla="*/ 189 w 226"/>
                <a:gd name="T7" fmla="*/ 327 h 327"/>
                <a:gd name="T8" fmla="*/ 28 w 226"/>
                <a:gd name="T9" fmla="*/ 234 h 327"/>
                <a:gd name="T10" fmla="*/ 226 w 226"/>
                <a:gd name="T11" fmla="*/ 0 h 3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6" h="327">
                  <a:moveTo>
                    <a:pt x="226" y="0"/>
                  </a:moveTo>
                  <a:cubicBezTo>
                    <a:pt x="206" y="41"/>
                    <a:pt x="173" y="162"/>
                    <a:pt x="163" y="224"/>
                  </a:cubicBezTo>
                  <a:cubicBezTo>
                    <a:pt x="161" y="237"/>
                    <a:pt x="160" y="248"/>
                    <a:pt x="160" y="255"/>
                  </a:cubicBezTo>
                  <a:cubicBezTo>
                    <a:pt x="162" y="294"/>
                    <a:pt x="189" y="327"/>
                    <a:pt x="189" y="327"/>
                  </a:cubicBezTo>
                  <a:cubicBezTo>
                    <a:pt x="189" y="327"/>
                    <a:pt x="57" y="294"/>
                    <a:pt x="28" y="234"/>
                  </a:cubicBezTo>
                  <a:cubicBezTo>
                    <a:pt x="0" y="175"/>
                    <a:pt x="49" y="33"/>
                    <a:pt x="226" y="0"/>
                  </a:cubicBezTo>
                  <a:close/>
                </a:path>
              </a:pathLst>
            </a:custGeom>
            <a:solidFill>
              <a:srgbClr val="57B9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0" name="íṥ1íḋé">
              <a:extLst>
                <a:ext uri="{FF2B5EF4-FFF2-40B4-BE49-F238E27FC236}">
                  <a16:creationId xmlns:a16="http://schemas.microsoft.com/office/drawing/2014/main" id="{12CF8640-4B5B-4CF9-A016-422D4DF5A793}"/>
                </a:ext>
              </a:extLst>
            </p:cNvPr>
            <p:cNvSpPr/>
            <p:nvPr/>
          </p:nvSpPr>
          <p:spPr bwMode="auto">
            <a:xfrm>
              <a:off x="6756401" y="1868488"/>
              <a:ext cx="319088" cy="419100"/>
            </a:xfrm>
            <a:custGeom>
              <a:avLst/>
              <a:gdLst>
                <a:gd name="T0" fmla="*/ 167 w 167"/>
                <a:gd name="T1" fmla="*/ 4 h 220"/>
                <a:gd name="T2" fmla="*/ 150 w 167"/>
                <a:gd name="T3" fmla="*/ 57 h 220"/>
                <a:gd name="T4" fmla="*/ 31 w 167"/>
                <a:gd name="T5" fmla="*/ 151 h 220"/>
                <a:gd name="T6" fmla="*/ 0 w 167"/>
                <a:gd name="T7" fmla="*/ 220 h 220"/>
                <a:gd name="T8" fmla="*/ 25 w 167"/>
                <a:gd name="T9" fmla="*/ 91 h 220"/>
                <a:gd name="T10" fmla="*/ 160 w 167"/>
                <a:gd name="T11" fmla="*/ 2 h 220"/>
                <a:gd name="T12" fmla="*/ 167 w 167"/>
                <a:gd name="T13" fmla="*/ 4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7" h="220">
                  <a:moveTo>
                    <a:pt x="167" y="4"/>
                  </a:moveTo>
                  <a:cubicBezTo>
                    <a:pt x="162" y="19"/>
                    <a:pt x="156" y="37"/>
                    <a:pt x="150" y="57"/>
                  </a:cubicBezTo>
                  <a:cubicBezTo>
                    <a:pt x="95" y="75"/>
                    <a:pt x="60" y="89"/>
                    <a:pt x="31" y="151"/>
                  </a:cubicBezTo>
                  <a:cubicBezTo>
                    <a:pt x="0" y="220"/>
                    <a:pt x="0" y="220"/>
                    <a:pt x="0" y="220"/>
                  </a:cubicBezTo>
                  <a:cubicBezTo>
                    <a:pt x="0" y="220"/>
                    <a:pt x="0" y="143"/>
                    <a:pt x="25" y="91"/>
                  </a:cubicBezTo>
                  <a:cubicBezTo>
                    <a:pt x="50" y="39"/>
                    <a:pt x="136" y="0"/>
                    <a:pt x="160" y="2"/>
                  </a:cubicBezTo>
                  <a:cubicBezTo>
                    <a:pt x="163" y="2"/>
                    <a:pt x="165" y="3"/>
                    <a:pt x="167" y="4"/>
                  </a:cubicBezTo>
                  <a:close/>
                </a:path>
              </a:pathLst>
            </a:custGeom>
            <a:solidFill>
              <a:srgbClr val="539A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1" name="islîde">
              <a:extLst>
                <a:ext uri="{FF2B5EF4-FFF2-40B4-BE49-F238E27FC236}">
                  <a16:creationId xmlns:a16="http://schemas.microsoft.com/office/drawing/2014/main" id="{537E6DD1-CAF1-400E-AED1-20876B6F6B9D}"/>
                </a:ext>
              </a:extLst>
            </p:cNvPr>
            <p:cNvSpPr/>
            <p:nvPr/>
          </p:nvSpPr>
          <p:spPr bwMode="auto">
            <a:xfrm>
              <a:off x="6729413" y="1816100"/>
              <a:ext cx="371475" cy="409575"/>
            </a:xfrm>
            <a:custGeom>
              <a:avLst/>
              <a:gdLst>
                <a:gd name="T0" fmla="*/ 194 w 194"/>
                <a:gd name="T1" fmla="*/ 0 h 214"/>
                <a:gd name="T2" fmla="*/ 173 w 194"/>
                <a:gd name="T3" fmla="*/ 57 h 214"/>
                <a:gd name="T4" fmla="*/ 171 w 194"/>
                <a:gd name="T5" fmla="*/ 58 h 214"/>
                <a:gd name="T6" fmla="*/ 95 w 194"/>
                <a:gd name="T7" fmla="*/ 92 h 214"/>
                <a:gd name="T8" fmla="*/ 42 w 194"/>
                <a:gd name="T9" fmla="*/ 153 h 214"/>
                <a:gd name="T10" fmla="*/ 22 w 194"/>
                <a:gd name="T11" fmla="*/ 214 h 214"/>
                <a:gd name="T12" fmla="*/ 41 w 194"/>
                <a:gd name="T13" fmla="*/ 79 h 214"/>
                <a:gd name="T14" fmla="*/ 194 w 194"/>
                <a:gd name="T15" fmla="*/ 0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4" h="214">
                  <a:moveTo>
                    <a:pt x="194" y="0"/>
                  </a:moveTo>
                  <a:cubicBezTo>
                    <a:pt x="188" y="13"/>
                    <a:pt x="180" y="33"/>
                    <a:pt x="173" y="57"/>
                  </a:cubicBezTo>
                  <a:cubicBezTo>
                    <a:pt x="172" y="57"/>
                    <a:pt x="172" y="57"/>
                    <a:pt x="171" y="58"/>
                  </a:cubicBezTo>
                  <a:cubicBezTo>
                    <a:pt x="151" y="70"/>
                    <a:pt x="119" y="76"/>
                    <a:pt x="95" y="92"/>
                  </a:cubicBezTo>
                  <a:cubicBezTo>
                    <a:pt x="71" y="107"/>
                    <a:pt x="56" y="133"/>
                    <a:pt x="42" y="153"/>
                  </a:cubicBezTo>
                  <a:cubicBezTo>
                    <a:pt x="0" y="214"/>
                    <a:pt x="22" y="214"/>
                    <a:pt x="22" y="214"/>
                  </a:cubicBezTo>
                  <a:cubicBezTo>
                    <a:pt x="22" y="214"/>
                    <a:pt x="13" y="145"/>
                    <a:pt x="41" y="79"/>
                  </a:cubicBezTo>
                  <a:cubicBezTo>
                    <a:pt x="74" y="44"/>
                    <a:pt x="124" y="14"/>
                    <a:pt x="19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2" name="îṣlïḋè">
              <a:extLst>
                <a:ext uri="{FF2B5EF4-FFF2-40B4-BE49-F238E27FC236}">
                  <a16:creationId xmlns:a16="http://schemas.microsoft.com/office/drawing/2014/main" id="{49D1CA17-2725-49DB-A475-5BBEA1C7D0A7}"/>
                </a:ext>
              </a:extLst>
            </p:cNvPr>
            <p:cNvSpPr/>
            <p:nvPr/>
          </p:nvSpPr>
          <p:spPr bwMode="auto">
            <a:xfrm>
              <a:off x="6561138" y="1465263"/>
              <a:ext cx="493713" cy="1092200"/>
            </a:xfrm>
            <a:custGeom>
              <a:avLst/>
              <a:gdLst>
                <a:gd name="T0" fmla="*/ 7 w 258"/>
                <a:gd name="T1" fmla="*/ 332 h 572"/>
                <a:gd name="T2" fmla="*/ 78 w 258"/>
                <a:gd name="T3" fmla="*/ 56 h 572"/>
                <a:gd name="T4" fmla="*/ 212 w 258"/>
                <a:gd name="T5" fmla="*/ 22 h 572"/>
                <a:gd name="T6" fmla="*/ 245 w 258"/>
                <a:gd name="T7" fmla="*/ 125 h 572"/>
                <a:gd name="T8" fmla="*/ 237 w 258"/>
                <a:gd name="T9" fmla="*/ 137 h 572"/>
                <a:gd name="T10" fmla="*/ 113 w 258"/>
                <a:gd name="T11" fmla="*/ 282 h 572"/>
                <a:gd name="T12" fmla="*/ 92 w 258"/>
                <a:gd name="T13" fmla="*/ 358 h 572"/>
                <a:gd name="T14" fmla="*/ 176 w 258"/>
                <a:gd name="T15" fmla="*/ 446 h 572"/>
                <a:gd name="T16" fmla="*/ 250 w 258"/>
                <a:gd name="T17" fmla="*/ 511 h 572"/>
                <a:gd name="T18" fmla="*/ 104 w 258"/>
                <a:gd name="T19" fmla="*/ 511 h 572"/>
                <a:gd name="T20" fmla="*/ 8 w 258"/>
                <a:gd name="T21" fmla="*/ 332 h 572"/>
                <a:gd name="T22" fmla="*/ 7 w 258"/>
                <a:gd name="T23" fmla="*/ 332 h 5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8" h="572">
                  <a:moveTo>
                    <a:pt x="7" y="332"/>
                  </a:moveTo>
                  <a:cubicBezTo>
                    <a:pt x="0" y="265"/>
                    <a:pt x="22" y="120"/>
                    <a:pt x="78" y="56"/>
                  </a:cubicBezTo>
                  <a:cubicBezTo>
                    <a:pt x="118" y="10"/>
                    <a:pt x="176" y="0"/>
                    <a:pt x="212" y="22"/>
                  </a:cubicBezTo>
                  <a:cubicBezTo>
                    <a:pt x="242" y="41"/>
                    <a:pt x="251" y="92"/>
                    <a:pt x="245" y="125"/>
                  </a:cubicBezTo>
                  <a:cubicBezTo>
                    <a:pt x="243" y="138"/>
                    <a:pt x="237" y="137"/>
                    <a:pt x="237" y="137"/>
                  </a:cubicBezTo>
                  <a:cubicBezTo>
                    <a:pt x="237" y="137"/>
                    <a:pt x="139" y="186"/>
                    <a:pt x="113" y="282"/>
                  </a:cubicBezTo>
                  <a:cubicBezTo>
                    <a:pt x="92" y="358"/>
                    <a:pt x="92" y="358"/>
                    <a:pt x="92" y="358"/>
                  </a:cubicBezTo>
                  <a:cubicBezTo>
                    <a:pt x="134" y="397"/>
                    <a:pt x="176" y="446"/>
                    <a:pt x="176" y="446"/>
                  </a:cubicBezTo>
                  <a:cubicBezTo>
                    <a:pt x="176" y="446"/>
                    <a:pt x="242" y="470"/>
                    <a:pt x="250" y="511"/>
                  </a:cubicBezTo>
                  <a:cubicBezTo>
                    <a:pt x="258" y="552"/>
                    <a:pt x="211" y="572"/>
                    <a:pt x="104" y="511"/>
                  </a:cubicBezTo>
                  <a:cubicBezTo>
                    <a:pt x="13" y="459"/>
                    <a:pt x="7" y="378"/>
                    <a:pt x="8" y="332"/>
                  </a:cubicBezTo>
                  <a:lnTo>
                    <a:pt x="7" y="332"/>
                  </a:lnTo>
                  <a:close/>
                </a:path>
              </a:pathLst>
            </a:custGeom>
            <a:solidFill>
              <a:srgbClr val="EBE6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3" name="ïsḷîďê">
              <a:extLst>
                <a:ext uri="{FF2B5EF4-FFF2-40B4-BE49-F238E27FC236}">
                  <a16:creationId xmlns:a16="http://schemas.microsoft.com/office/drawing/2014/main" id="{856F9C44-0131-42A8-BD9D-8E25286EBB13}"/>
                </a:ext>
              </a:extLst>
            </p:cNvPr>
            <p:cNvSpPr/>
            <p:nvPr/>
          </p:nvSpPr>
          <p:spPr bwMode="auto">
            <a:xfrm>
              <a:off x="6561138" y="1471613"/>
              <a:ext cx="381000" cy="904875"/>
            </a:xfrm>
            <a:custGeom>
              <a:avLst/>
              <a:gdLst>
                <a:gd name="T0" fmla="*/ 7 w 199"/>
                <a:gd name="T1" fmla="*/ 329 h 474"/>
                <a:gd name="T2" fmla="*/ 78 w 199"/>
                <a:gd name="T3" fmla="*/ 53 h 474"/>
                <a:gd name="T4" fmla="*/ 199 w 199"/>
                <a:gd name="T5" fmla="*/ 13 h 474"/>
                <a:gd name="T6" fmla="*/ 29 w 199"/>
                <a:gd name="T7" fmla="*/ 245 h 474"/>
                <a:gd name="T8" fmla="*/ 60 w 199"/>
                <a:gd name="T9" fmla="*/ 474 h 474"/>
                <a:gd name="T10" fmla="*/ 8 w 199"/>
                <a:gd name="T11" fmla="*/ 329 h 474"/>
                <a:gd name="T12" fmla="*/ 7 w 199"/>
                <a:gd name="T13" fmla="*/ 329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9" h="474">
                  <a:moveTo>
                    <a:pt x="7" y="329"/>
                  </a:moveTo>
                  <a:cubicBezTo>
                    <a:pt x="0" y="262"/>
                    <a:pt x="22" y="117"/>
                    <a:pt x="78" y="53"/>
                  </a:cubicBezTo>
                  <a:cubicBezTo>
                    <a:pt x="114" y="12"/>
                    <a:pt x="164" y="0"/>
                    <a:pt x="199" y="13"/>
                  </a:cubicBezTo>
                  <a:cubicBezTo>
                    <a:pt x="142" y="32"/>
                    <a:pt x="59" y="79"/>
                    <a:pt x="29" y="245"/>
                  </a:cubicBezTo>
                  <a:cubicBezTo>
                    <a:pt x="10" y="350"/>
                    <a:pt x="33" y="426"/>
                    <a:pt x="60" y="474"/>
                  </a:cubicBezTo>
                  <a:cubicBezTo>
                    <a:pt x="11" y="425"/>
                    <a:pt x="7" y="366"/>
                    <a:pt x="8" y="329"/>
                  </a:cubicBezTo>
                  <a:lnTo>
                    <a:pt x="7" y="329"/>
                  </a:lnTo>
                  <a:close/>
                </a:path>
              </a:pathLst>
            </a:custGeom>
            <a:solidFill>
              <a:srgbClr val="F7F4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4" name="îṡḻiďé">
              <a:extLst>
                <a:ext uri="{FF2B5EF4-FFF2-40B4-BE49-F238E27FC236}">
                  <a16:creationId xmlns:a16="http://schemas.microsoft.com/office/drawing/2014/main" id="{AA5948A0-165F-4203-822B-1B133618D524}"/>
                </a:ext>
              </a:extLst>
            </p:cNvPr>
            <p:cNvSpPr/>
            <p:nvPr/>
          </p:nvSpPr>
          <p:spPr bwMode="auto">
            <a:xfrm>
              <a:off x="6737351" y="1712913"/>
              <a:ext cx="385763" cy="484188"/>
            </a:xfrm>
            <a:custGeom>
              <a:avLst/>
              <a:gdLst>
                <a:gd name="T0" fmla="*/ 123 w 202"/>
                <a:gd name="T1" fmla="*/ 10 h 253"/>
                <a:gd name="T2" fmla="*/ 188 w 202"/>
                <a:gd name="T3" fmla="*/ 28 h 253"/>
                <a:gd name="T4" fmla="*/ 170 w 202"/>
                <a:gd name="T5" fmla="*/ 75 h 253"/>
                <a:gd name="T6" fmla="*/ 150 w 202"/>
                <a:gd name="T7" fmla="*/ 81 h 253"/>
                <a:gd name="T8" fmla="*/ 32 w 202"/>
                <a:gd name="T9" fmla="*/ 182 h 253"/>
                <a:gd name="T10" fmla="*/ 11 w 202"/>
                <a:gd name="T11" fmla="*/ 243 h 253"/>
                <a:gd name="T12" fmla="*/ 1 w 202"/>
                <a:gd name="T13" fmla="*/ 231 h 253"/>
                <a:gd name="T14" fmla="*/ 123 w 202"/>
                <a:gd name="T15" fmla="*/ 10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2" h="253">
                  <a:moveTo>
                    <a:pt x="123" y="10"/>
                  </a:moveTo>
                  <a:cubicBezTo>
                    <a:pt x="149" y="0"/>
                    <a:pt x="176" y="11"/>
                    <a:pt x="188" y="28"/>
                  </a:cubicBezTo>
                  <a:cubicBezTo>
                    <a:pt x="202" y="47"/>
                    <a:pt x="193" y="70"/>
                    <a:pt x="170" y="75"/>
                  </a:cubicBezTo>
                  <a:cubicBezTo>
                    <a:pt x="164" y="77"/>
                    <a:pt x="157" y="78"/>
                    <a:pt x="150" y="81"/>
                  </a:cubicBezTo>
                  <a:cubicBezTo>
                    <a:pt x="111" y="97"/>
                    <a:pt x="59" y="117"/>
                    <a:pt x="32" y="182"/>
                  </a:cubicBezTo>
                  <a:cubicBezTo>
                    <a:pt x="2" y="250"/>
                    <a:pt x="11" y="243"/>
                    <a:pt x="11" y="243"/>
                  </a:cubicBezTo>
                  <a:cubicBezTo>
                    <a:pt x="11" y="243"/>
                    <a:pt x="0" y="253"/>
                    <a:pt x="1" y="231"/>
                  </a:cubicBezTo>
                  <a:cubicBezTo>
                    <a:pt x="3" y="176"/>
                    <a:pt x="29" y="53"/>
                    <a:pt x="123" y="10"/>
                  </a:cubicBezTo>
                  <a:close/>
                </a:path>
              </a:pathLst>
            </a:custGeom>
            <a:solidFill>
              <a:srgbClr val="FCB7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5" name="íṩľîḑé">
              <a:extLst>
                <a:ext uri="{FF2B5EF4-FFF2-40B4-BE49-F238E27FC236}">
                  <a16:creationId xmlns:a16="http://schemas.microsoft.com/office/drawing/2014/main" id="{729CEF19-84FD-4C08-BDDC-86210E44ACC7}"/>
                </a:ext>
              </a:extLst>
            </p:cNvPr>
            <p:cNvSpPr/>
            <p:nvPr/>
          </p:nvSpPr>
          <p:spPr bwMode="auto">
            <a:xfrm>
              <a:off x="6737351" y="1717675"/>
              <a:ext cx="344488" cy="465138"/>
            </a:xfrm>
            <a:custGeom>
              <a:avLst/>
              <a:gdLst>
                <a:gd name="T0" fmla="*/ 123 w 180"/>
                <a:gd name="T1" fmla="*/ 8 h 244"/>
                <a:gd name="T2" fmla="*/ 180 w 180"/>
                <a:gd name="T3" fmla="*/ 17 h 244"/>
                <a:gd name="T4" fmla="*/ 84 w 180"/>
                <a:gd name="T5" fmla="*/ 86 h 244"/>
                <a:gd name="T6" fmla="*/ 9 w 180"/>
                <a:gd name="T7" fmla="*/ 242 h 244"/>
                <a:gd name="T8" fmla="*/ 1 w 180"/>
                <a:gd name="T9" fmla="*/ 229 h 244"/>
                <a:gd name="T10" fmla="*/ 123 w 180"/>
                <a:gd name="T11" fmla="*/ 8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0" h="244">
                  <a:moveTo>
                    <a:pt x="123" y="8"/>
                  </a:moveTo>
                  <a:cubicBezTo>
                    <a:pt x="144" y="0"/>
                    <a:pt x="166" y="6"/>
                    <a:pt x="180" y="17"/>
                  </a:cubicBezTo>
                  <a:cubicBezTo>
                    <a:pt x="141" y="37"/>
                    <a:pt x="107" y="61"/>
                    <a:pt x="84" y="86"/>
                  </a:cubicBezTo>
                  <a:cubicBezTo>
                    <a:pt x="36" y="141"/>
                    <a:pt x="17" y="202"/>
                    <a:pt x="9" y="242"/>
                  </a:cubicBezTo>
                  <a:cubicBezTo>
                    <a:pt x="6" y="244"/>
                    <a:pt x="0" y="244"/>
                    <a:pt x="1" y="229"/>
                  </a:cubicBezTo>
                  <a:cubicBezTo>
                    <a:pt x="3" y="174"/>
                    <a:pt x="29" y="51"/>
                    <a:pt x="123" y="8"/>
                  </a:cubicBezTo>
                  <a:close/>
                </a:path>
              </a:pathLst>
            </a:custGeom>
            <a:solidFill>
              <a:srgbClr val="E09B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6" name="ï$ļîďé">
              <a:extLst>
                <a:ext uri="{FF2B5EF4-FFF2-40B4-BE49-F238E27FC236}">
                  <a16:creationId xmlns:a16="http://schemas.microsoft.com/office/drawing/2014/main" id="{23409002-78DC-4C09-B790-1E8AEC5A2971}"/>
                </a:ext>
              </a:extLst>
            </p:cNvPr>
            <p:cNvSpPr/>
            <p:nvPr/>
          </p:nvSpPr>
          <p:spPr bwMode="auto">
            <a:xfrm>
              <a:off x="4973638" y="1357313"/>
              <a:ext cx="1031875" cy="1382713"/>
            </a:xfrm>
            <a:custGeom>
              <a:avLst/>
              <a:gdLst>
                <a:gd name="T0" fmla="*/ 529 w 540"/>
                <a:gd name="T1" fmla="*/ 386 h 725"/>
                <a:gd name="T2" fmla="*/ 377 w 540"/>
                <a:gd name="T3" fmla="*/ 95 h 725"/>
                <a:gd name="T4" fmla="*/ 45 w 540"/>
                <a:gd name="T5" fmla="*/ 164 h 725"/>
                <a:gd name="T6" fmla="*/ 37 w 540"/>
                <a:gd name="T7" fmla="*/ 474 h 725"/>
                <a:gd name="T8" fmla="*/ 224 w 540"/>
                <a:gd name="T9" fmla="*/ 702 h 725"/>
                <a:gd name="T10" fmla="*/ 507 w 540"/>
                <a:gd name="T11" fmla="*/ 573 h 725"/>
                <a:gd name="T12" fmla="*/ 529 w 540"/>
                <a:gd name="T13" fmla="*/ 386 h 7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40" h="725">
                  <a:moveTo>
                    <a:pt x="529" y="386"/>
                  </a:moveTo>
                  <a:cubicBezTo>
                    <a:pt x="523" y="340"/>
                    <a:pt x="496" y="191"/>
                    <a:pt x="377" y="95"/>
                  </a:cubicBezTo>
                  <a:cubicBezTo>
                    <a:pt x="257" y="0"/>
                    <a:pt x="91" y="44"/>
                    <a:pt x="45" y="164"/>
                  </a:cubicBezTo>
                  <a:cubicBezTo>
                    <a:pt x="0" y="285"/>
                    <a:pt x="37" y="474"/>
                    <a:pt x="37" y="474"/>
                  </a:cubicBezTo>
                  <a:cubicBezTo>
                    <a:pt x="37" y="474"/>
                    <a:pt x="70" y="678"/>
                    <a:pt x="224" y="702"/>
                  </a:cubicBezTo>
                  <a:cubicBezTo>
                    <a:pt x="378" y="725"/>
                    <a:pt x="474" y="633"/>
                    <a:pt x="507" y="573"/>
                  </a:cubicBezTo>
                  <a:cubicBezTo>
                    <a:pt x="540" y="513"/>
                    <a:pt x="529" y="386"/>
                    <a:pt x="529" y="386"/>
                  </a:cubicBezTo>
                  <a:close/>
                </a:path>
              </a:pathLst>
            </a:custGeom>
            <a:solidFill>
              <a:srgbClr val="EBE6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7" name="îŝḷiḋê">
              <a:extLst>
                <a:ext uri="{FF2B5EF4-FFF2-40B4-BE49-F238E27FC236}">
                  <a16:creationId xmlns:a16="http://schemas.microsoft.com/office/drawing/2014/main" id="{5546BF19-9458-40AD-8683-DC6FDAE01C7A}"/>
                </a:ext>
              </a:extLst>
            </p:cNvPr>
            <p:cNvSpPr/>
            <p:nvPr/>
          </p:nvSpPr>
          <p:spPr bwMode="auto">
            <a:xfrm>
              <a:off x="5105401" y="1379538"/>
              <a:ext cx="900113" cy="1065213"/>
            </a:xfrm>
            <a:custGeom>
              <a:avLst/>
              <a:gdLst>
                <a:gd name="T0" fmla="*/ 460 w 471"/>
                <a:gd name="T1" fmla="*/ 374 h 558"/>
                <a:gd name="T2" fmla="*/ 308 w 471"/>
                <a:gd name="T3" fmla="*/ 83 h 558"/>
                <a:gd name="T4" fmla="*/ 0 w 471"/>
                <a:gd name="T5" fmla="*/ 109 h 558"/>
                <a:gd name="T6" fmla="*/ 276 w 471"/>
                <a:gd name="T7" fmla="*/ 100 h 558"/>
                <a:gd name="T8" fmla="*/ 439 w 471"/>
                <a:gd name="T9" fmla="*/ 558 h 558"/>
                <a:gd name="T10" fmla="*/ 460 w 471"/>
                <a:gd name="T11" fmla="*/ 374 h 5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71" h="558">
                  <a:moveTo>
                    <a:pt x="460" y="374"/>
                  </a:moveTo>
                  <a:cubicBezTo>
                    <a:pt x="454" y="328"/>
                    <a:pt x="427" y="179"/>
                    <a:pt x="308" y="83"/>
                  </a:cubicBezTo>
                  <a:cubicBezTo>
                    <a:pt x="204" y="0"/>
                    <a:pt x="65" y="22"/>
                    <a:pt x="0" y="109"/>
                  </a:cubicBezTo>
                  <a:cubicBezTo>
                    <a:pt x="69" y="58"/>
                    <a:pt x="182" y="37"/>
                    <a:pt x="276" y="100"/>
                  </a:cubicBezTo>
                  <a:cubicBezTo>
                    <a:pt x="419" y="197"/>
                    <a:pt x="460" y="386"/>
                    <a:pt x="439" y="558"/>
                  </a:cubicBezTo>
                  <a:cubicBezTo>
                    <a:pt x="471" y="498"/>
                    <a:pt x="460" y="374"/>
                    <a:pt x="460" y="374"/>
                  </a:cubicBezTo>
                  <a:close/>
                </a:path>
              </a:pathLst>
            </a:custGeom>
            <a:solidFill>
              <a:srgbClr val="F7F4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8" name="iṡľîḑé">
              <a:extLst>
                <a:ext uri="{FF2B5EF4-FFF2-40B4-BE49-F238E27FC236}">
                  <a16:creationId xmlns:a16="http://schemas.microsoft.com/office/drawing/2014/main" id="{DFE0E9E5-9063-4410-8BD9-A7FCECC71936}"/>
                </a:ext>
              </a:extLst>
            </p:cNvPr>
            <p:cNvSpPr/>
            <p:nvPr/>
          </p:nvSpPr>
          <p:spPr bwMode="auto">
            <a:xfrm>
              <a:off x="5022851" y="1562100"/>
              <a:ext cx="877888" cy="1130300"/>
            </a:xfrm>
            <a:custGeom>
              <a:avLst/>
              <a:gdLst>
                <a:gd name="T0" fmla="*/ 0 w 459"/>
                <a:gd name="T1" fmla="*/ 285 h 592"/>
                <a:gd name="T2" fmla="*/ 11 w 459"/>
                <a:gd name="T3" fmla="*/ 366 h 592"/>
                <a:gd name="T4" fmla="*/ 83 w 459"/>
                <a:gd name="T5" fmla="*/ 527 h 592"/>
                <a:gd name="T6" fmla="*/ 318 w 459"/>
                <a:gd name="T7" fmla="*/ 565 h 592"/>
                <a:gd name="T8" fmla="*/ 444 w 459"/>
                <a:gd name="T9" fmla="*/ 290 h 592"/>
                <a:gd name="T10" fmla="*/ 380 w 459"/>
                <a:gd name="T11" fmla="*/ 116 h 592"/>
                <a:gd name="T12" fmla="*/ 89 w 459"/>
                <a:gd name="T13" fmla="*/ 59 h 592"/>
                <a:gd name="T14" fmla="*/ 0 w 459"/>
                <a:gd name="T15" fmla="*/ 285 h 5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59" h="592">
                  <a:moveTo>
                    <a:pt x="0" y="285"/>
                  </a:moveTo>
                  <a:cubicBezTo>
                    <a:pt x="5" y="333"/>
                    <a:pt x="11" y="366"/>
                    <a:pt x="11" y="366"/>
                  </a:cubicBezTo>
                  <a:cubicBezTo>
                    <a:pt x="11" y="366"/>
                    <a:pt x="26" y="459"/>
                    <a:pt x="83" y="527"/>
                  </a:cubicBezTo>
                  <a:cubicBezTo>
                    <a:pt x="151" y="574"/>
                    <a:pt x="246" y="592"/>
                    <a:pt x="318" y="565"/>
                  </a:cubicBezTo>
                  <a:cubicBezTo>
                    <a:pt x="405" y="533"/>
                    <a:pt x="459" y="434"/>
                    <a:pt x="444" y="290"/>
                  </a:cubicBezTo>
                  <a:cubicBezTo>
                    <a:pt x="446" y="257"/>
                    <a:pt x="424" y="178"/>
                    <a:pt x="380" y="116"/>
                  </a:cubicBezTo>
                  <a:cubicBezTo>
                    <a:pt x="303" y="9"/>
                    <a:pt x="170" y="0"/>
                    <a:pt x="89" y="59"/>
                  </a:cubicBezTo>
                  <a:cubicBezTo>
                    <a:pt x="30" y="102"/>
                    <a:pt x="3" y="179"/>
                    <a:pt x="0" y="285"/>
                  </a:cubicBezTo>
                  <a:close/>
                </a:path>
              </a:pathLst>
            </a:custGeom>
            <a:solidFill>
              <a:srgbClr val="EBE6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9" name="íšļíḓê">
              <a:extLst>
                <a:ext uri="{FF2B5EF4-FFF2-40B4-BE49-F238E27FC236}">
                  <a16:creationId xmlns:a16="http://schemas.microsoft.com/office/drawing/2014/main" id="{3EA5865C-0123-49A9-9D9A-4C1524BFFAF2}"/>
                </a:ext>
              </a:extLst>
            </p:cNvPr>
            <p:cNvSpPr/>
            <p:nvPr/>
          </p:nvSpPr>
          <p:spPr bwMode="auto">
            <a:xfrm>
              <a:off x="4886326" y="1562100"/>
              <a:ext cx="982663" cy="1063625"/>
            </a:xfrm>
            <a:custGeom>
              <a:avLst/>
              <a:gdLst>
                <a:gd name="T0" fmla="*/ 341 w 514"/>
                <a:gd name="T1" fmla="*/ 556 h 557"/>
                <a:gd name="T2" fmla="*/ 408 w 514"/>
                <a:gd name="T3" fmla="*/ 539 h 557"/>
                <a:gd name="T4" fmla="*/ 508 w 514"/>
                <a:gd name="T5" fmla="*/ 277 h 557"/>
                <a:gd name="T6" fmla="*/ 310 w 514"/>
                <a:gd name="T7" fmla="*/ 72 h 557"/>
                <a:gd name="T8" fmla="*/ 341 w 514"/>
                <a:gd name="T9" fmla="*/ 556 h 5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4" h="557">
                  <a:moveTo>
                    <a:pt x="341" y="556"/>
                  </a:moveTo>
                  <a:cubicBezTo>
                    <a:pt x="379" y="557"/>
                    <a:pt x="380" y="548"/>
                    <a:pt x="408" y="539"/>
                  </a:cubicBezTo>
                  <a:cubicBezTo>
                    <a:pt x="472" y="502"/>
                    <a:pt x="514" y="400"/>
                    <a:pt x="508" y="277"/>
                  </a:cubicBezTo>
                  <a:cubicBezTo>
                    <a:pt x="503" y="167"/>
                    <a:pt x="411" y="95"/>
                    <a:pt x="310" y="72"/>
                  </a:cubicBezTo>
                  <a:cubicBezTo>
                    <a:pt x="0" y="0"/>
                    <a:pt x="81" y="551"/>
                    <a:pt x="341" y="556"/>
                  </a:cubicBezTo>
                  <a:close/>
                </a:path>
              </a:pathLst>
            </a:custGeom>
            <a:solidFill>
              <a:srgbClr val="C7AF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0" name="ïSlîḋé">
              <a:extLst>
                <a:ext uri="{FF2B5EF4-FFF2-40B4-BE49-F238E27FC236}">
                  <a16:creationId xmlns:a16="http://schemas.microsoft.com/office/drawing/2014/main" id="{BEA190BA-69BD-46A9-9DCB-FE68054093BD}"/>
                </a:ext>
              </a:extLst>
            </p:cNvPr>
            <p:cNvSpPr/>
            <p:nvPr/>
          </p:nvSpPr>
          <p:spPr bwMode="auto">
            <a:xfrm>
              <a:off x="5146676" y="1652588"/>
              <a:ext cx="720725" cy="973138"/>
            </a:xfrm>
            <a:custGeom>
              <a:avLst/>
              <a:gdLst>
                <a:gd name="T0" fmla="*/ 86 w 377"/>
                <a:gd name="T1" fmla="*/ 74 h 510"/>
                <a:gd name="T2" fmla="*/ 172 w 377"/>
                <a:gd name="T3" fmla="*/ 468 h 510"/>
                <a:gd name="T4" fmla="*/ 313 w 377"/>
                <a:gd name="T5" fmla="*/ 456 h 510"/>
                <a:gd name="T6" fmla="*/ 372 w 377"/>
                <a:gd name="T7" fmla="*/ 230 h 510"/>
                <a:gd name="T8" fmla="*/ 278 w 377"/>
                <a:gd name="T9" fmla="*/ 68 h 510"/>
                <a:gd name="T10" fmla="*/ 86 w 377"/>
                <a:gd name="T11" fmla="*/ 74 h 5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7" h="510">
                  <a:moveTo>
                    <a:pt x="86" y="74"/>
                  </a:moveTo>
                  <a:cubicBezTo>
                    <a:pt x="0" y="179"/>
                    <a:pt x="29" y="390"/>
                    <a:pt x="172" y="468"/>
                  </a:cubicBezTo>
                  <a:cubicBezTo>
                    <a:pt x="230" y="500"/>
                    <a:pt x="269" y="510"/>
                    <a:pt x="313" y="456"/>
                  </a:cubicBezTo>
                  <a:cubicBezTo>
                    <a:pt x="353" y="406"/>
                    <a:pt x="377" y="325"/>
                    <a:pt x="372" y="230"/>
                  </a:cubicBezTo>
                  <a:cubicBezTo>
                    <a:pt x="369" y="159"/>
                    <a:pt x="332" y="104"/>
                    <a:pt x="278" y="68"/>
                  </a:cubicBezTo>
                  <a:cubicBezTo>
                    <a:pt x="209" y="21"/>
                    <a:pt x="145" y="0"/>
                    <a:pt x="86" y="74"/>
                  </a:cubicBezTo>
                  <a:close/>
                </a:path>
              </a:pathLst>
            </a:custGeom>
            <a:solidFill>
              <a:srgbClr val="FCB7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1" name="îS1îďe">
              <a:extLst>
                <a:ext uri="{FF2B5EF4-FFF2-40B4-BE49-F238E27FC236}">
                  <a16:creationId xmlns:a16="http://schemas.microsoft.com/office/drawing/2014/main" id="{8AD5194B-F3F5-430C-9E56-8CFBCCC8692B}"/>
                </a:ext>
              </a:extLst>
            </p:cNvPr>
            <p:cNvSpPr/>
            <p:nvPr/>
          </p:nvSpPr>
          <p:spPr bwMode="auto">
            <a:xfrm>
              <a:off x="5364163" y="1668463"/>
              <a:ext cx="503238" cy="939800"/>
            </a:xfrm>
            <a:custGeom>
              <a:avLst/>
              <a:gdLst>
                <a:gd name="T0" fmla="*/ 97 w 263"/>
                <a:gd name="T1" fmla="*/ 478 h 493"/>
                <a:gd name="T2" fmla="*/ 199 w 263"/>
                <a:gd name="T3" fmla="*/ 448 h 493"/>
                <a:gd name="T4" fmla="*/ 258 w 263"/>
                <a:gd name="T5" fmla="*/ 222 h 493"/>
                <a:gd name="T6" fmla="*/ 164 w 263"/>
                <a:gd name="T7" fmla="*/ 60 h 493"/>
                <a:gd name="T8" fmla="*/ 0 w 263"/>
                <a:gd name="T9" fmla="*/ 38 h 493"/>
                <a:gd name="T10" fmla="*/ 213 w 263"/>
                <a:gd name="T11" fmla="*/ 273 h 493"/>
                <a:gd name="T12" fmla="*/ 97 w 263"/>
                <a:gd name="T13" fmla="*/ 478 h 4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3" h="493">
                  <a:moveTo>
                    <a:pt x="97" y="478"/>
                  </a:moveTo>
                  <a:cubicBezTo>
                    <a:pt x="135" y="493"/>
                    <a:pt x="166" y="489"/>
                    <a:pt x="199" y="448"/>
                  </a:cubicBezTo>
                  <a:cubicBezTo>
                    <a:pt x="239" y="398"/>
                    <a:pt x="263" y="317"/>
                    <a:pt x="258" y="222"/>
                  </a:cubicBezTo>
                  <a:cubicBezTo>
                    <a:pt x="255" y="151"/>
                    <a:pt x="218" y="96"/>
                    <a:pt x="164" y="60"/>
                  </a:cubicBezTo>
                  <a:cubicBezTo>
                    <a:pt x="106" y="20"/>
                    <a:pt x="52" y="0"/>
                    <a:pt x="0" y="38"/>
                  </a:cubicBezTo>
                  <a:cubicBezTo>
                    <a:pt x="101" y="50"/>
                    <a:pt x="210" y="101"/>
                    <a:pt x="213" y="273"/>
                  </a:cubicBezTo>
                  <a:cubicBezTo>
                    <a:pt x="215" y="393"/>
                    <a:pt x="168" y="451"/>
                    <a:pt x="97" y="478"/>
                  </a:cubicBezTo>
                  <a:close/>
                </a:path>
              </a:pathLst>
            </a:custGeom>
            <a:solidFill>
              <a:srgbClr val="E09B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2" name="ïśliďe">
              <a:extLst>
                <a:ext uri="{FF2B5EF4-FFF2-40B4-BE49-F238E27FC236}">
                  <a16:creationId xmlns:a16="http://schemas.microsoft.com/office/drawing/2014/main" id="{8BFFD24F-AD1A-4D52-8C97-25B3F5041DA1}"/>
                </a:ext>
              </a:extLst>
            </p:cNvPr>
            <p:cNvSpPr/>
            <p:nvPr/>
          </p:nvSpPr>
          <p:spPr bwMode="auto">
            <a:xfrm>
              <a:off x="5302251" y="1776413"/>
              <a:ext cx="565150" cy="749300"/>
            </a:xfrm>
            <a:custGeom>
              <a:avLst/>
              <a:gdLst>
                <a:gd name="T0" fmla="*/ 231 w 296"/>
                <a:gd name="T1" fmla="*/ 392 h 392"/>
                <a:gd name="T2" fmla="*/ 232 w 296"/>
                <a:gd name="T3" fmla="*/ 391 h 392"/>
                <a:gd name="T4" fmla="*/ 291 w 296"/>
                <a:gd name="T5" fmla="*/ 165 h 392"/>
                <a:gd name="T6" fmla="*/ 197 w 296"/>
                <a:gd name="T7" fmla="*/ 3 h 392"/>
                <a:gd name="T8" fmla="*/ 195 w 296"/>
                <a:gd name="T9" fmla="*/ 1 h 392"/>
                <a:gd name="T10" fmla="*/ 109 w 296"/>
                <a:gd name="T11" fmla="*/ 24 h 392"/>
                <a:gd name="T12" fmla="*/ 15 w 296"/>
                <a:gd name="T13" fmla="*/ 241 h 392"/>
                <a:gd name="T14" fmla="*/ 231 w 296"/>
                <a:gd name="T15" fmla="*/ 392 h 3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96" h="392">
                  <a:moveTo>
                    <a:pt x="231" y="392"/>
                  </a:moveTo>
                  <a:cubicBezTo>
                    <a:pt x="231" y="392"/>
                    <a:pt x="232" y="392"/>
                    <a:pt x="232" y="391"/>
                  </a:cubicBezTo>
                  <a:cubicBezTo>
                    <a:pt x="272" y="341"/>
                    <a:pt x="296" y="260"/>
                    <a:pt x="291" y="165"/>
                  </a:cubicBezTo>
                  <a:cubicBezTo>
                    <a:pt x="288" y="94"/>
                    <a:pt x="251" y="39"/>
                    <a:pt x="197" y="3"/>
                  </a:cubicBezTo>
                  <a:cubicBezTo>
                    <a:pt x="197" y="2"/>
                    <a:pt x="196" y="2"/>
                    <a:pt x="195" y="1"/>
                  </a:cubicBezTo>
                  <a:cubicBezTo>
                    <a:pt x="159" y="0"/>
                    <a:pt x="133" y="11"/>
                    <a:pt x="109" y="24"/>
                  </a:cubicBezTo>
                  <a:cubicBezTo>
                    <a:pt x="24" y="68"/>
                    <a:pt x="0" y="156"/>
                    <a:pt x="15" y="241"/>
                  </a:cubicBezTo>
                  <a:cubicBezTo>
                    <a:pt x="31" y="325"/>
                    <a:pt x="101" y="390"/>
                    <a:pt x="231" y="39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3" name="iṥ1ïḋé">
              <a:extLst>
                <a:ext uri="{FF2B5EF4-FFF2-40B4-BE49-F238E27FC236}">
                  <a16:creationId xmlns:a16="http://schemas.microsoft.com/office/drawing/2014/main" id="{32D0AB8F-F47D-44B5-A3FA-9F81BD1A38F6}"/>
                </a:ext>
              </a:extLst>
            </p:cNvPr>
            <p:cNvSpPr/>
            <p:nvPr/>
          </p:nvSpPr>
          <p:spPr bwMode="auto">
            <a:xfrm>
              <a:off x="5561013" y="1776413"/>
              <a:ext cx="306388" cy="749300"/>
            </a:xfrm>
            <a:custGeom>
              <a:avLst/>
              <a:gdLst>
                <a:gd name="T0" fmla="*/ 95 w 160"/>
                <a:gd name="T1" fmla="*/ 392 h 392"/>
                <a:gd name="T2" fmla="*/ 96 w 160"/>
                <a:gd name="T3" fmla="*/ 391 h 392"/>
                <a:gd name="T4" fmla="*/ 155 w 160"/>
                <a:gd name="T5" fmla="*/ 165 h 392"/>
                <a:gd name="T6" fmla="*/ 61 w 160"/>
                <a:gd name="T7" fmla="*/ 3 h 392"/>
                <a:gd name="T8" fmla="*/ 59 w 160"/>
                <a:gd name="T9" fmla="*/ 1 h 392"/>
                <a:gd name="T10" fmla="*/ 0 w 160"/>
                <a:gd name="T11" fmla="*/ 11 h 392"/>
                <a:gd name="T12" fmla="*/ 110 w 160"/>
                <a:gd name="T13" fmla="*/ 216 h 392"/>
                <a:gd name="T14" fmla="*/ 49 w 160"/>
                <a:gd name="T15" fmla="*/ 389 h 392"/>
                <a:gd name="T16" fmla="*/ 95 w 160"/>
                <a:gd name="T17" fmla="*/ 392 h 3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0" h="392">
                  <a:moveTo>
                    <a:pt x="95" y="392"/>
                  </a:moveTo>
                  <a:cubicBezTo>
                    <a:pt x="95" y="392"/>
                    <a:pt x="96" y="392"/>
                    <a:pt x="96" y="391"/>
                  </a:cubicBezTo>
                  <a:cubicBezTo>
                    <a:pt x="136" y="341"/>
                    <a:pt x="160" y="260"/>
                    <a:pt x="155" y="165"/>
                  </a:cubicBezTo>
                  <a:cubicBezTo>
                    <a:pt x="152" y="94"/>
                    <a:pt x="115" y="39"/>
                    <a:pt x="61" y="3"/>
                  </a:cubicBezTo>
                  <a:cubicBezTo>
                    <a:pt x="61" y="2"/>
                    <a:pt x="60" y="2"/>
                    <a:pt x="59" y="1"/>
                  </a:cubicBezTo>
                  <a:cubicBezTo>
                    <a:pt x="36" y="0"/>
                    <a:pt x="17" y="5"/>
                    <a:pt x="0" y="11"/>
                  </a:cubicBezTo>
                  <a:cubicBezTo>
                    <a:pt x="61" y="43"/>
                    <a:pt x="108" y="104"/>
                    <a:pt x="110" y="216"/>
                  </a:cubicBezTo>
                  <a:cubicBezTo>
                    <a:pt x="111" y="301"/>
                    <a:pt x="88" y="355"/>
                    <a:pt x="49" y="389"/>
                  </a:cubicBezTo>
                  <a:cubicBezTo>
                    <a:pt x="64" y="391"/>
                    <a:pt x="79" y="392"/>
                    <a:pt x="95" y="392"/>
                  </a:cubicBezTo>
                  <a:close/>
                </a:path>
              </a:pathLst>
            </a:custGeom>
            <a:solidFill>
              <a:srgbClr val="CABC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4" name="iŝḷïdé">
              <a:extLst>
                <a:ext uri="{FF2B5EF4-FFF2-40B4-BE49-F238E27FC236}">
                  <a16:creationId xmlns:a16="http://schemas.microsoft.com/office/drawing/2014/main" id="{E56F4503-DA62-465F-9EC0-3FAF98EE6971}"/>
                </a:ext>
              </a:extLst>
            </p:cNvPr>
            <p:cNvSpPr/>
            <p:nvPr/>
          </p:nvSpPr>
          <p:spPr bwMode="auto">
            <a:xfrm>
              <a:off x="5360988" y="1839913"/>
              <a:ext cx="504825" cy="642938"/>
            </a:xfrm>
            <a:custGeom>
              <a:avLst/>
              <a:gdLst>
                <a:gd name="T0" fmla="*/ 177 w 264"/>
                <a:gd name="T1" fmla="*/ 0 h 337"/>
                <a:gd name="T2" fmla="*/ 15 w 264"/>
                <a:gd name="T3" fmla="*/ 134 h 337"/>
                <a:gd name="T4" fmla="*/ 202 w 264"/>
                <a:gd name="T5" fmla="*/ 337 h 337"/>
                <a:gd name="T6" fmla="*/ 217 w 264"/>
                <a:gd name="T7" fmla="*/ 336 h 337"/>
                <a:gd name="T8" fmla="*/ 260 w 264"/>
                <a:gd name="T9" fmla="*/ 132 h 337"/>
                <a:gd name="T10" fmla="*/ 212 w 264"/>
                <a:gd name="T11" fmla="*/ 10 h 337"/>
                <a:gd name="T12" fmla="*/ 177 w 264"/>
                <a:gd name="T13" fmla="*/ 0 h 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4" h="337">
                  <a:moveTo>
                    <a:pt x="177" y="0"/>
                  </a:moveTo>
                  <a:cubicBezTo>
                    <a:pt x="94" y="0"/>
                    <a:pt x="26" y="62"/>
                    <a:pt x="15" y="134"/>
                  </a:cubicBezTo>
                  <a:cubicBezTo>
                    <a:pt x="0" y="227"/>
                    <a:pt x="54" y="332"/>
                    <a:pt x="202" y="337"/>
                  </a:cubicBezTo>
                  <a:cubicBezTo>
                    <a:pt x="207" y="337"/>
                    <a:pt x="212" y="337"/>
                    <a:pt x="217" y="336"/>
                  </a:cubicBezTo>
                  <a:cubicBezTo>
                    <a:pt x="247" y="286"/>
                    <a:pt x="264" y="214"/>
                    <a:pt x="260" y="132"/>
                  </a:cubicBezTo>
                  <a:cubicBezTo>
                    <a:pt x="258" y="84"/>
                    <a:pt x="240" y="43"/>
                    <a:pt x="212" y="10"/>
                  </a:cubicBezTo>
                  <a:cubicBezTo>
                    <a:pt x="205" y="3"/>
                    <a:pt x="184" y="7"/>
                    <a:pt x="177" y="0"/>
                  </a:cubicBezTo>
                  <a:close/>
                </a:path>
              </a:pathLst>
            </a:custGeom>
            <a:solidFill>
              <a:srgbClr val="57B9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5" name="ïṣľïḓê">
              <a:extLst>
                <a:ext uri="{FF2B5EF4-FFF2-40B4-BE49-F238E27FC236}">
                  <a16:creationId xmlns:a16="http://schemas.microsoft.com/office/drawing/2014/main" id="{9268348B-5DA3-4022-B91C-95C32C6CBF11}"/>
                </a:ext>
              </a:extLst>
            </p:cNvPr>
            <p:cNvSpPr/>
            <p:nvPr/>
          </p:nvSpPr>
          <p:spPr bwMode="auto">
            <a:xfrm>
              <a:off x="5634038" y="1838325"/>
              <a:ext cx="231775" cy="644525"/>
            </a:xfrm>
            <a:custGeom>
              <a:avLst/>
              <a:gdLst>
                <a:gd name="T0" fmla="*/ 0 w 121"/>
                <a:gd name="T1" fmla="*/ 5 h 338"/>
                <a:gd name="T2" fmla="*/ 72 w 121"/>
                <a:gd name="T3" fmla="*/ 184 h 338"/>
                <a:gd name="T4" fmla="*/ 31 w 121"/>
                <a:gd name="T5" fmla="*/ 336 h 338"/>
                <a:gd name="T6" fmla="*/ 59 w 121"/>
                <a:gd name="T7" fmla="*/ 338 h 338"/>
                <a:gd name="T8" fmla="*/ 74 w 121"/>
                <a:gd name="T9" fmla="*/ 337 h 338"/>
                <a:gd name="T10" fmla="*/ 117 w 121"/>
                <a:gd name="T11" fmla="*/ 133 h 338"/>
                <a:gd name="T12" fmla="*/ 69 w 121"/>
                <a:gd name="T13" fmla="*/ 11 h 338"/>
                <a:gd name="T14" fmla="*/ 35 w 121"/>
                <a:gd name="T15" fmla="*/ 1 h 338"/>
                <a:gd name="T16" fmla="*/ 0 w 121"/>
                <a:gd name="T17" fmla="*/ 5 h 3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1" h="338">
                  <a:moveTo>
                    <a:pt x="0" y="5"/>
                  </a:moveTo>
                  <a:cubicBezTo>
                    <a:pt x="41" y="40"/>
                    <a:pt x="70" y="96"/>
                    <a:pt x="72" y="184"/>
                  </a:cubicBezTo>
                  <a:cubicBezTo>
                    <a:pt x="73" y="253"/>
                    <a:pt x="58" y="302"/>
                    <a:pt x="31" y="336"/>
                  </a:cubicBezTo>
                  <a:cubicBezTo>
                    <a:pt x="40" y="337"/>
                    <a:pt x="49" y="337"/>
                    <a:pt x="59" y="338"/>
                  </a:cubicBezTo>
                  <a:cubicBezTo>
                    <a:pt x="64" y="338"/>
                    <a:pt x="69" y="338"/>
                    <a:pt x="74" y="337"/>
                  </a:cubicBezTo>
                  <a:cubicBezTo>
                    <a:pt x="104" y="287"/>
                    <a:pt x="121" y="215"/>
                    <a:pt x="117" y="133"/>
                  </a:cubicBezTo>
                  <a:cubicBezTo>
                    <a:pt x="115" y="85"/>
                    <a:pt x="97" y="44"/>
                    <a:pt x="69" y="11"/>
                  </a:cubicBezTo>
                  <a:cubicBezTo>
                    <a:pt x="64" y="6"/>
                    <a:pt x="49" y="1"/>
                    <a:pt x="35" y="1"/>
                  </a:cubicBezTo>
                  <a:cubicBezTo>
                    <a:pt x="20" y="0"/>
                    <a:pt x="7" y="3"/>
                    <a:pt x="0" y="5"/>
                  </a:cubicBezTo>
                  <a:close/>
                </a:path>
              </a:pathLst>
            </a:custGeom>
            <a:solidFill>
              <a:srgbClr val="539A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6" name="íšļiḑe">
              <a:extLst>
                <a:ext uri="{FF2B5EF4-FFF2-40B4-BE49-F238E27FC236}">
                  <a16:creationId xmlns:a16="http://schemas.microsoft.com/office/drawing/2014/main" id="{E2506A76-53E1-48E4-AA45-3F4C24D4EDEA}"/>
                </a:ext>
              </a:extLst>
            </p:cNvPr>
            <p:cNvSpPr/>
            <p:nvPr/>
          </p:nvSpPr>
          <p:spPr bwMode="auto">
            <a:xfrm>
              <a:off x="5567363" y="2066925"/>
              <a:ext cx="292100" cy="300038"/>
            </a:xfrm>
            <a:custGeom>
              <a:avLst/>
              <a:gdLst>
                <a:gd name="T0" fmla="*/ 78 w 153"/>
                <a:gd name="T1" fmla="*/ 0 h 157"/>
                <a:gd name="T2" fmla="*/ 0 w 153"/>
                <a:gd name="T3" fmla="*/ 78 h 157"/>
                <a:gd name="T4" fmla="*/ 78 w 153"/>
                <a:gd name="T5" fmla="*/ 157 h 157"/>
                <a:gd name="T6" fmla="*/ 150 w 153"/>
                <a:gd name="T7" fmla="*/ 110 h 157"/>
                <a:gd name="T8" fmla="*/ 153 w 153"/>
                <a:gd name="T9" fmla="*/ 53 h 157"/>
                <a:gd name="T10" fmla="*/ 78 w 153"/>
                <a:gd name="T11" fmla="*/ 0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3" h="157">
                  <a:moveTo>
                    <a:pt x="78" y="0"/>
                  </a:moveTo>
                  <a:cubicBezTo>
                    <a:pt x="35" y="0"/>
                    <a:pt x="0" y="35"/>
                    <a:pt x="0" y="78"/>
                  </a:cubicBezTo>
                  <a:cubicBezTo>
                    <a:pt x="0" y="122"/>
                    <a:pt x="35" y="157"/>
                    <a:pt x="78" y="157"/>
                  </a:cubicBezTo>
                  <a:cubicBezTo>
                    <a:pt x="110" y="157"/>
                    <a:pt x="138" y="138"/>
                    <a:pt x="150" y="110"/>
                  </a:cubicBezTo>
                  <a:cubicBezTo>
                    <a:pt x="152" y="92"/>
                    <a:pt x="153" y="73"/>
                    <a:pt x="153" y="53"/>
                  </a:cubicBezTo>
                  <a:cubicBezTo>
                    <a:pt x="142" y="22"/>
                    <a:pt x="113" y="0"/>
                    <a:pt x="78" y="0"/>
                  </a:cubicBezTo>
                  <a:close/>
                </a:path>
              </a:pathLst>
            </a:custGeom>
            <a:solidFill>
              <a:srgbClr val="5226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7" name="ïśľiḓè">
              <a:extLst>
                <a:ext uri="{FF2B5EF4-FFF2-40B4-BE49-F238E27FC236}">
                  <a16:creationId xmlns:a16="http://schemas.microsoft.com/office/drawing/2014/main" id="{C972B045-9B89-40BE-AF94-E75DC55373E6}"/>
                </a:ext>
              </a:extLst>
            </p:cNvPr>
            <p:cNvSpPr/>
            <p:nvPr/>
          </p:nvSpPr>
          <p:spPr bwMode="auto">
            <a:xfrm>
              <a:off x="6421438" y="3063875"/>
              <a:ext cx="166688" cy="122238"/>
            </a:xfrm>
            <a:custGeom>
              <a:avLst/>
              <a:gdLst>
                <a:gd name="T0" fmla="*/ 15 w 87"/>
                <a:gd name="T1" fmla="*/ 58 h 64"/>
                <a:gd name="T2" fmla="*/ 6 w 87"/>
                <a:gd name="T3" fmla="*/ 63 h 64"/>
                <a:gd name="T4" fmla="*/ 1 w 87"/>
                <a:gd name="T5" fmla="*/ 54 h 64"/>
                <a:gd name="T6" fmla="*/ 16 w 87"/>
                <a:gd name="T7" fmla="*/ 18 h 64"/>
                <a:gd name="T8" fmla="*/ 52 w 87"/>
                <a:gd name="T9" fmla="*/ 3 h 64"/>
                <a:gd name="T10" fmla="*/ 86 w 87"/>
                <a:gd name="T11" fmla="*/ 36 h 64"/>
                <a:gd name="T12" fmla="*/ 80 w 87"/>
                <a:gd name="T13" fmla="*/ 45 h 64"/>
                <a:gd name="T14" fmla="*/ 72 w 87"/>
                <a:gd name="T15" fmla="*/ 39 h 64"/>
                <a:gd name="T16" fmla="*/ 49 w 87"/>
                <a:gd name="T17" fmla="*/ 18 h 64"/>
                <a:gd name="T18" fmla="*/ 28 w 87"/>
                <a:gd name="T19" fmla="*/ 27 h 64"/>
                <a:gd name="T20" fmla="*/ 15 w 87"/>
                <a:gd name="T21" fmla="*/ 58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7" h="64">
                  <a:moveTo>
                    <a:pt x="15" y="58"/>
                  </a:moveTo>
                  <a:cubicBezTo>
                    <a:pt x="14" y="62"/>
                    <a:pt x="10" y="64"/>
                    <a:pt x="6" y="63"/>
                  </a:cubicBezTo>
                  <a:cubicBezTo>
                    <a:pt x="2" y="62"/>
                    <a:pt x="0" y="58"/>
                    <a:pt x="1" y="54"/>
                  </a:cubicBezTo>
                  <a:cubicBezTo>
                    <a:pt x="4" y="41"/>
                    <a:pt x="9" y="28"/>
                    <a:pt x="16" y="18"/>
                  </a:cubicBezTo>
                  <a:cubicBezTo>
                    <a:pt x="25" y="7"/>
                    <a:pt x="36" y="0"/>
                    <a:pt x="52" y="3"/>
                  </a:cubicBezTo>
                  <a:cubicBezTo>
                    <a:pt x="82" y="9"/>
                    <a:pt x="86" y="36"/>
                    <a:pt x="86" y="36"/>
                  </a:cubicBezTo>
                  <a:cubicBezTo>
                    <a:pt x="87" y="40"/>
                    <a:pt x="84" y="44"/>
                    <a:pt x="80" y="45"/>
                  </a:cubicBezTo>
                  <a:cubicBezTo>
                    <a:pt x="76" y="45"/>
                    <a:pt x="72" y="43"/>
                    <a:pt x="72" y="39"/>
                  </a:cubicBezTo>
                  <a:cubicBezTo>
                    <a:pt x="72" y="38"/>
                    <a:pt x="69" y="22"/>
                    <a:pt x="49" y="18"/>
                  </a:cubicBezTo>
                  <a:cubicBezTo>
                    <a:pt x="40" y="16"/>
                    <a:pt x="33" y="20"/>
                    <a:pt x="28" y="27"/>
                  </a:cubicBezTo>
                  <a:cubicBezTo>
                    <a:pt x="22" y="35"/>
                    <a:pt x="18" y="46"/>
                    <a:pt x="15" y="58"/>
                  </a:cubicBezTo>
                  <a:close/>
                </a:path>
              </a:pathLst>
            </a:custGeom>
            <a:solidFill>
              <a:srgbClr val="5226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8" name="iṡḻíḋè">
              <a:extLst>
                <a:ext uri="{FF2B5EF4-FFF2-40B4-BE49-F238E27FC236}">
                  <a16:creationId xmlns:a16="http://schemas.microsoft.com/office/drawing/2014/main" id="{7EAB638F-6B5C-4C27-9C38-E61D527B9D75}"/>
                </a:ext>
              </a:extLst>
            </p:cNvPr>
            <p:cNvSpPr/>
            <p:nvPr/>
          </p:nvSpPr>
          <p:spPr bwMode="auto">
            <a:xfrm>
              <a:off x="6148388" y="3314700"/>
              <a:ext cx="328613" cy="130175"/>
            </a:xfrm>
            <a:custGeom>
              <a:avLst/>
              <a:gdLst>
                <a:gd name="T0" fmla="*/ 3 w 172"/>
                <a:gd name="T1" fmla="*/ 32 h 68"/>
                <a:gd name="T2" fmla="*/ 157 w 172"/>
                <a:gd name="T3" fmla="*/ 19 h 68"/>
                <a:gd name="T4" fmla="*/ 165 w 172"/>
                <a:gd name="T5" fmla="*/ 9 h 68"/>
                <a:gd name="T6" fmla="*/ 97 w 172"/>
                <a:gd name="T7" fmla="*/ 22 h 68"/>
                <a:gd name="T8" fmla="*/ 0 w 172"/>
                <a:gd name="T9" fmla="*/ 21 h 68"/>
                <a:gd name="T10" fmla="*/ 3 w 172"/>
                <a:gd name="T11" fmla="*/ 32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2" h="68">
                  <a:moveTo>
                    <a:pt x="3" y="32"/>
                  </a:moveTo>
                  <a:cubicBezTo>
                    <a:pt x="69" y="68"/>
                    <a:pt x="145" y="35"/>
                    <a:pt x="157" y="19"/>
                  </a:cubicBezTo>
                  <a:cubicBezTo>
                    <a:pt x="165" y="9"/>
                    <a:pt x="165" y="9"/>
                    <a:pt x="165" y="9"/>
                  </a:cubicBezTo>
                  <a:cubicBezTo>
                    <a:pt x="172" y="0"/>
                    <a:pt x="156" y="18"/>
                    <a:pt x="97" y="22"/>
                  </a:cubicBezTo>
                  <a:cubicBezTo>
                    <a:pt x="33" y="26"/>
                    <a:pt x="0" y="20"/>
                    <a:pt x="0" y="21"/>
                  </a:cubicBezTo>
                  <a:lnTo>
                    <a:pt x="3" y="3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9" name="ïṧḻîḍè">
              <a:extLst>
                <a:ext uri="{FF2B5EF4-FFF2-40B4-BE49-F238E27FC236}">
                  <a16:creationId xmlns:a16="http://schemas.microsoft.com/office/drawing/2014/main" id="{B812A764-375A-4370-96E7-2073389A7414}"/>
                </a:ext>
              </a:extLst>
            </p:cNvPr>
            <p:cNvSpPr/>
            <p:nvPr/>
          </p:nvSpPr>
          <p:spPr bwMode="auto">
            <a:xfrm>
              <a:off x="6337301" y="3340100"/>
              <a:ext cx="98425" cy="95250"/>
            </a:xfrm>
            <a:custGeom>
              <a:avLst/>
              <a:gdLst>
                <a:gd name="T0" fmla="*/ 0 w 51"/>
                <a:gd name="T1" fmla="*/ 9 h 50"/>
                <a:gd name="T2" fmla="*/ 51 w 51"/>
                <a:gd name="T3" fmla="*/ 0 h 50"/>
                <a:gd name="T4" fmla="*/ 0 w 51"/>
                <a:gd name="T5" fmla="*/ 9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1" h="50">
                  <a:moveTo>
                    <a:pt x="0" y="9"/>
                  </a:moveTo>
                  <a:cubicBezTo>
                    <a:pt x="25" y="9"/>
                    <a:pt x="51" y="0"/>
                    <a:pt x="51" y="0"/>
                  </a:cubicBezTo>
                  <a:cubicBezTo>
                    <a:pt x="51" y="0"/>
                    <a:pt x="38" y="50"/>
                    <a:pt x="0" y="9"/>
                  </a:cubicBezTo>
                  <a:close/>
                </a:path>
              </a:pathLst>
            </a:custGeom>
            <a:solidFill>
              <a:srgbClr val="E1A7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0" name="ïṣḻíḓè">
              <a:extLst>
                <a:ext uri="{FF2B5EF4-FFF2-40B4-BE49-F238E27FC236}">
                  <a16:creationId xmlns:a16="http://schemas.microsoft.com/office/drawing/2014/main" id="{63E79D70-CFBC-434D-9C97-A1975A5EE28A}"/>
                </a:ext>
              </a:extLst>
            </p:cNvPr>
            <p:cNvSpPr/>
            <p:nvPr/>
          </p:nvSpPr>
          <p:spPr bwMode="auto">
            <a:xfrm>
              <a:off x="4068763" y="2419350"/>
              <a:ext cx="219075" cy="219075"/>
            </a:xfrm>
            <a:custGeom>
              <a:avLst/>
              <a:gdLst>
                <a:gd name="T0" fmla="*/ 81 w 138"/>
                <a:gd name="T1" fmla="*/ 0 h 138"/>
                <a:gd name="T2" fmla="*/ 0 w 138"/>
                <a:gd name="T3" fmla="*/ 80 h 138"/>
                <a:gd name="T4" fmla="*/ 54 w 138"/>
                <a:gd name="T5" fmla="*/ 138 h 138"/>
                <a:gd name="T6" fmla="*/ 138 w 138"/>
                <a:gd name="T7" fmla="*/ 55 h 138"/>
                <a:gd name="T8" fmla="*/ 81 w 138"/>
                <a:gd name="T9" fmla="*/ 0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8" h="138">
                  <a:moveTo>
                    <a:pt x="81" y="0"/>
                  </a:moveTo>
                  <a:lnTo>
                    <a:pt x="0" y="80"/>
                  </a:lnTo>
                  <a:lnTo>
                    <a:pt x="54" y="138"/>
                  </a:lnTo>
                  <a:lnTo>
                    <a:pt x="138" y="55"/>
                  </a:lnTo>
                  <a:lnTo>
                    <a:pt x="81" y="0"/>
                  </a:lnTo>
                  <a:close/>
                </a:path>
              </a:pathLst>
            </a:custGeom>
            <a:solidFill>
              <a:srgbClr val="D91D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1" name="ïSľíḑe">
              <a:extLst>
                <a:ext uri="{FF2B5EF4-FFF2-40B4-BE49-F238E27FC236}">
                  <a16:creationId xmlns:a16="http://schemas.microsoft.com/office/drawing/2014/main" id="{709FF24E-5965-4551-B600-D7CA9C08A264}"/>
                </a:ext>
              </a:extLst>
            </p:cNvPr>
            <p:cNvSpPr/>
            <p:nvPr/>
          </p:nvSpPr>
          <p:spPr bwMode="auto">
            <a:xfrm>
              <a:off x="7392988" y="2408238"/>
              <a:ext cx="533400" cy="292100"/>
            </a:xfrm>
            <a:custGeom>
              <a:avLst/>
              <a:gdLst>
                <a:gd name="T0" fmla="*/ 0 w 279"/>
                <a:gd name="T1" fmla="*/ 34 h 153"/>
                <a:gd name="T2" fmla="*/ 205 w 279"/>
                <a:gd name="T3" fmla="*/ 134 h 153"/>
                <a:gd name="T4" fmla="*/ 279 w 279"/>
                <a:gd name="T5" fmla="*/ 27 h 153"/>
                <a:gd name="T6" fmla="*/ 206 w 279"/>
                <a:gd name="T7" fmla="*/ 0 h 153"/>
                <a:gd name="T8" fmla="*/ 145 w 279"/>
                <a:gd name="T9" fmla="*/ 119 h 153"/>
                <a:gd name="T10" fmla="*/ 69 w 279"/>
                <a:gd name="T11" fmla="*/ 9 h 153"/>
                <a:gd name="T12" fmla="*/ 0 w 279"/>
                <a:gd name="T13" fmla="*/ 34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9" h="153">
                  <a:moveTo>
                    <a:pt x="0" y="34"/>
                  </a:moveTo>
                  <a:cubicBezTo>
                    <a:pt x="79" y="134"/>
                    <a:pt x="132" y="153"/>
                    <a:pt x="205" y="134"/>
                  </a:cubicBezTo>
                  <a:cubicBezTo>
                    <a:pt x="246" y="123"/>
                    <a:pt x="268" y="70"/>
                    <a:pt x="279" y="27"/>
                  </a:cubicBezTo>
                  <a:cubicBezTo>
                    <a:pt x="206" y="0"/>
                    <a:pt x="206" y="0"/>
                    <a:pt x="206" y="0"/>
                  </a:cubicBezTo>
                  <a:cubicBezTo>
                    <a:pt x="201" y="60"/>
                    <a:pt x="186" y="137"/>
                    <a:pt x="145" y="119"/>
                  </a:cubicBezTo>
                  <a:cubicBezTo>
                    <a:pt x="79" y="89"/>
                    <a:pt x="69" y="9"/>
                    <a:pt x="69" y="9"/>
                  </a:cubicBezTo>
                  <a:lnTo>
                    <a:pt x="0" y="34"/>
                  </a:lnTo>
                  <a:close/>
                </a:path>
              </a:pathLst>
            </a:custGeom>
            <a:solidFill>
              <a:srgbClr val="D91D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2" name="îşḻïdê">
              <a:extLst>
                <a:ext uri="{FF2B5EF4-FFF2-40B4-BE49-F238E27FC236}">
                  <a16:creationId xmlns:a16="http://schemas.microsoft.com/office/drawing/2014/main" id="{D0D7FFA6-3D2E-4FE6-84E1-18B6EE3CB9C3}"/>
                </a:ext>
              </a:extLst>
            </p:cNvPr>
            <p:cNvSpPr/>
            <p:nvPr/>
          </p:nvSpPr>
          <p:spPr bwMode="auto">
            <a:xfrm>
              <a:off x="7392988" y="2425700"/>
              <a:ext cx="309563" cy="236538"/>
            </a:xfrm>
            <a:custGeom>
              <a:avLst/>
              <a:gdLst>
                <a:gd name="T0" fmla="*/ 0 w 162"/>
                <a:gd name="T1" fmla="*/ 25 h 124"/>
                <a:gd name="T2" fmla="*/ 94 w 162"/>
                <a:gd name="T3" fmla="*/ 114 h 124"/>
                <a:gd name="T4" fmla="*/ 162 w 162"/>
                <a:gd name="T5" fmla="*/ 112 h 124"/>
                <a:gd name="T6" fmla="*/ 145 w 162"/>
                <a:gd name="T7" fmla="*/ 110 h 124"/>
                <a:gd name="T8" fmla="*/ 69 w 162"/>
                <a:gd name="T9" fmla="*/ 0 h 124"/>
                <a:gd name="T10" fmla="*/ 0 w 162"/>
                <a:gd name="T11" fmla="*/ 25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2" h="124">
                  <a:moveTo>
                    <a:pt x="0" y="25"/>
                  </a:moveTo>
                  <a:cubicBezTo>
                    <a:pt x="35" y="69"/>
                    <a:pt x="65" y="98"/>
                    <a:pt x="94" y="114"/>
                  </a:cubicBezTo>
                  <a:cubicBezTo>
                    <a:pt x="123" y="124"/>
                    <a:pt x="143" y="119"/>
                    <a:pt x="162" y="112"/>
                  </a:cubicBezTo>
                  <a:cubicBezTo>
                    <a:pt x="157" y="113"/>
                    <a:pt x="151" y="112"/>
                    <a:pt x="145" y="110"/>
                  </a:cubicBezTo>
                  <a:cubicBezTo>
                    <a:pt x="79" y="80"/>
                    <a:pt x="69" y="0"/>
                    <a:pt x="69" y="0"/>
                  </a:cubicBezTo>
                  <a:lnTo>
                    <a:pt x="0" y="25"/>
                  </a:lnTo>
                  <a:close/>
                </a:path>
              </a:pathLst>
            </a:custGeom>
            <a:solidFill>
              <a:srgbClr val="9B1A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3" name="iSḻíḓê">
              <a:extLst>
                <a:ext uri="{FF2B5EF4-FFF2-40B4-BE49-F238E27FC236}">
                  <a16:creationId xmlns:a16="http://schemas.microsoft.com/office/drawing/2014/main" id="{D9FCB918-E209-406E-9940-27B386E71993}"/>
                </a:ext>
              </a:extLst>
            </p:cNvPr>
            <p:cNvSpPr/>
            <p:nvPr/>
          </p:nvSpPr>
          <p:spPr bwMode="auto">
            <a:xfrm>
              <a:off x="7224713" y="1706563"/>
              <a:ext cx="608013" cy="363538"/>
            </a:xfrm>
            <a:custGeom>
              <a:avLst/>
              <a:gdLst>
                <a:gd name="T0" fmla="*/ 0 w 318"/>
                <a:gd name="T1" fmla="*/ 110 h 191"/>
                <a:gd name="T2" fmla="*/ 129 w 318"/>
                <a:gd name="T3" fmla="*/ 28 h 191"/>
                <a:gd name="T4" fmla="*/ 225 w 318"/>
                <a:gd name="T5" fmla="*/ 0 h 191"/>
                <a:gd name="T6" fmla="*/ 318 w 318"/>
                <a:gd name="T7" fmla="*/ 66 h 191"/>
                <a:gd name="T8" fmla="*/ 212 w 318"/>
                <a:gd name="T9" fmla="*/ 110 h 191"/>
                <a:gd name="T10" fmla="*/ 77 w 318"/>
                <a:gd name="T11" fmla="*/ 150 h 191"/>
                <a:gd name="T12" fmla="*/ 60 w 318"/>
                <a:gd name="T13" fmla="*/ 177 h 191"/>
                <a:gd name="T14" fmla="*/ 0 w 318"/>
                <a:gd name="T15" fmla="*/ 110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18" h="191">
                  <a:moveTo>
                    <a:pt x="0" y="110"/>
                  </a:moveTo>
                  <a:cubicBezTo>
                    <a:pt x="46" y="53"/>
                    <a:pt x="41" y="23"/>
                    <a:pt x="129" y="28"/>
                  </a:cubicBezTo>
                  <a:cubicBezTo>
                    <a:pt x="217" y="33"/>
                    <a:pt x="225" y="0"/>
                    <a:pt x="225" y="0"/>
                  </a:cubicBezTo>
                  <a:cubicBezTo>
                    <a:pt x="318" y="66"/>
                    <a:pt x="318" y="66"/>
                    <a:pt x="318" y="66"/>
                  </a:cubicBezTo>
                  <a:cubicBezTo>
                    <a:pt x="318" y="66"/>
                    <a:pt x="296" y="105"/>
                    <a:pt x="212" y="110"/>
                  </a:cubicBezTo>
                  <a:cubicBezTo>
                    <a:pt x="129" y="114"/>
                    <a:pt x="98" y="110"/>
                    <a:pt x="77" y="150"/>
                  </a:cubicBezTo>
                  <a:cubicBezTo>
                    <a:pt x="57" y="191"/>
                    <a:pt x="60" y="177"/>
                    <a:pt x="60" y="177"/>
                  </a:cubicBezTo>
                  <a:lnTo>
                    <a:pt x="0" y="110"/>
                  </a:lnTo>
                  <a:close/>
                </a:path>
              </a:pathLst>
            </a:custGeom>
            <a:solidFill>
              <a:srgbClr val="D91D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4" name="ïṥľiďe">
              <a:extLst>
                <a:ext uri="{FF2B5EF4-FFF2-40B4-BE49-F238E27FC236}">
                  <a16:creationId xmlns:a16="http://schemas.microsoft.com/office/drawing/2014/main" id="{B038BF3B-3036-4769-B717-7CC76494C292}"/>
                </a:ext>
              </a:extLst>
            </p:cNvPr>
            <p:cNvSpPr/>
            <p:nvPr/>
          </p:nvSpPr>
          <p:spPr bwMode="auto">
            <a:xfrm>
              <a:off x="5529263" y="2601913"/>
              <a:ext cx="1314450" cy="896938"/>
            </a:xfrm>
            <a:custGeom>
              <a:avLst/>
              <a:gdLst>
                <a:gd name="T0" fmla="*/ 0 w 688"/>
                <a:gd name="T1" fmla="*/ 182 h 470"/>
                <a:gd name="T2" fmla="*/ 308 w 688"/>
                <a:gd name="T3" fmla="*/ 448 h 470"/>
                <a:gd name="T4" fmla="*/ 612 w 688"/>
                <a:gd name="T5" fmla="*/ 381 h 470"/>
                <a:gd name="T6" fmla="*/ 663 w 688"/>
                <a:gd name="T7" fmla="*/ 184 h 470"/>
                <a:gd name="T8" fmla="*/ 649 w 688"/>
                <a:gd name="T9" fmla="*/ 15 h 470"/>
                <a:gd name="T10" fmla="*/ 578 w 688"/>
                <a:gd name="T11" fmla="*/ 0 h 470"/>
                <a:gd name="T12" fmla="*/ 444 w 688"/>
                <a:gd name="T13" fmla="*/ 355 h 470"/>
                <a:gd name="T14" fmla="*/ 48 w 688"/>
                <a:gd name="T15" fmla="*/ 104 h 470"/>
                <a:gd name="T16" fmla="*/ 0 w 688"/>
                <a:gd name="T17" fmla="*/ 182 h 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88" h="470">
                  <a:moveTo>
                    <a:pt x="0" y="182"/>
                  </a:moveTo>
                  <a:cubicBezTo>
                    <a:pt x="105" y="320"/>
                    <a:pt x="154" y="415"/>
                    <a:pt x="308" y="448"/>
                  </a:cubicBezTo>
                  <a:cubicBezTo>
                    <a:pt x="406" y="470"/>
                    <a:pt x="548" y="443"/>
                    <a:pt x="612" y="381"/>
                  </a:cubicBezTo>
                  <a:cubicBezTo>
                    <a:pt x="670" y="324"/>
                    <a:pt x="688" y="255"/>
                    <a:pt x="663" y="184"/>
                  </a:cubicBezTo>
                  <a:cubicBezTo>
                    <a:pt x="619" y="60"/>
                    <a:pt x="649" y="15"/>
                    <a:pt x="649" y="15"/>
                  </a:cubicBezTo>
                  <a:cubicBezTo>
                    <a:pt x="649" y="15"/>
                    <a:pt x="622" y="8"/>
                    <a:pt x="578" y="0"/>
                  </a:cubicBezTo>
                  <a:cubicBezTo>
                    <a:pt x="597" y="102"/>
                    <a:pt x="670" y="324"/>
                    <a:pt x="444" y="355"/>
                  </a:cubicBezTo>
                  <a:cubicBezTo>
                    <a:pt x="217" y="386"/>
                    <a:pt x="140" y="257"/>
                    <a:pt x="48" y="104"/>
                  </a:cubicBezTo>
                  <a:cubicBezTo>
                    <a:pt x="29" y="126"/>
                    <a:pt x="13" y="152"/>
                    <a:pt x="0" y="182"/>
                  </a:cubicBezTo>
                  <a:close/>
                </a:path>
              </a:pathLst>
            </a:custGeom>
            <a:solidFill>
              <a:srgbClr val="BCAE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5" name="ïŝľiḋê">
              <a:extLst>
                <a:ext uri="{FF2B5EF4-FFF2-40B4-BE49-F238E27FC236}">
                  <a16:creationId xmlns:a16="http://schemas.microsoft.com/office/drawing/2014/main" id="{227363E7-A7A9-44B6-A271-AE103E4B91EC}"/>
                </a:ext>
              </a:extLst>
            </p:cNvPr>
            <p:cNvSpPr/>
            <p:nvPr/>
          </p:nvSpPr>
          <p:spPr bwMode="auto">
            <a:xfrm>
              <a:off x="5529263" y="2601913"/>
              <a:ext cx="1239838" cy="447675"/>
            </a:xfrm>
            <a:custGeom>
              <a:avLst/>
              <a:gdLst>
                <a:gd name="T0" fmla="*/ 0 w 649"/>
                <a:gd name="T1" fmla="*/ 182 h 235"/>
                <a:gd name="T2" fmla="*/ 40 w 649"/>
                <a:gd name="T3" fmla="*/ 235 h 235"/>
                <a:gd name="T4" fmla="*/ 118 w 649"/>
                <a:gd name="T5" fmla="*/ 214 h 235"/>
                <a:gd name="T6" fmla="*/ 48 w 649"/>
                <a:gd name="T7" fmla="*/ 104 h 235"/>
                <a:gd name="T8" fmla="*/ 0 w 649"/>
                <a:gd name="T9" fmla="*/ 182 h 235"/>
                <a:gd name="T10" fmla="*/ 649 w 649"/>
                <a:gd name="T11" fmla="*/ 137 h 235"/>
                <a:gd name="T12" fmla="*/ 649 w 649"/>
                <a:gd name="T13" fmla="*/ 15 h 235"/>
                <a:gd name="T14" fmla="*/ 578 w 649"/>
                <a:gd name="T15" fmla="*/ 0 h 235"/>
                <a:gd name="T16" fmla="*/ 600 w 649"/>
                <a:gd name="T17" fmla="*/ 114 h 235"/>
                <a:gd name="T18" fmla="*/ 648 w 649"/>
                <a:gd name="T19" fmla="*/ 137 h 235"/>
                <a:gd name="T20" fmla="*/ 649 w 649"/>
                <a:gd name="T21" fmla="*/ 137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49" h="235">
                  <a:moveTo>
                    <a:pt x="0" y="182"/>
                  </a:moveTo>
                  <a:cubicBezTo>
                    <a:pt x="14" y="200"/>
                    <a:pt x="27" y="218"/>
                    <a:pt x="40" y="235"/>
                  </a:cubicBezTo>
                  <a:cubicBezTo>
                    <a:pt x="63" y="231"/>
                    <a:pt x="88" y="225"/>
                    <a:pt x="118" y="214"/>
                  </a:cubicBezTo>
                  <a:cubicBezTo>
                    <a:pt x="93" y="180"/>
                    <a:pt x="71" y="143"/>
                    <a:pt x="48" y="104"/>
                  </a:cubicBezTo>
                  <a:cubicBezTo>
                    <a:pt x="29" y="126"/>
                    <a:pt x="13" y="152"/>
                    <a:pt x="0" y="182"/>
                  </a:cubicBezTo>
                  <a:close/>
                  <a:moveTo>
                    <a:pt x="649" y="137"/>
                  </a:moveTo>
                  <a:cubicBezTo>
                    <a:pt x="627" y="49"/>
                    <a:pt x="649" y="15"/>
                    <a:pt x="649" y="15"/>
                  </a:cubicBezTo>
                  <a:cubicBezTo>
                    <a:pt x="649" y="15"/>
                    <a:pt x="622" y="8"/>
                    <a:pt x="578" y="0"/>
                  </a:cubicBezTo>
                  <a:cubicBezTo>
                    <a:pt x="584" y="30"/>
                    <a:pt x="594" y="71"/>
                    <a:pt x="600" y="114"/>
                  </a:cubicBezTo>
                  <a:cubicBezTo>
                    <a:pt x="614" y="122"/>
                    <a:pt x="629" y="130"/>
                    <a:pt x="648" y="137"/>
                  </a:cubicBezTo>
                  <a:cubicBezTo>
                    <a:pt x="648" y="137"/>
                    <a:pt x="649" y="137"/>
                    <a:pt x="649" y="137"/>
                  </a:cubicBezTo>
                  <a:close/>
                </a:path>
              </a:pathLst>
            </a:custGeom>
            <a:solidFill>
              <a:srgbClr val="9D86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6" name="íṥļiḍé">
              <a:extLst>
                <a:ext uri="{FF2B5EF4-FFF2-40B4-BE49-F238E27FC236}">
                  <a16:creationId xmlns:a16="http://schemas.microsoft.com/office/drawing/2014/main" id="{9F365E64-4326-414E-983C-E7A90B262DC4}"/>
                </a:ext>
              </a:extLst>
            </p:cNvPr>
            <p:cNvSpPr/>
            <p:nvPr/>
          </p:nvSpPr>
          <p:spPr bwMode="auto">
            <a:xfrm>
              <a:off x="5583238" y="2652713"/>
              <a:ext cx="1257300" cy="765175"/>
            </a:xfrm>
            <a:custGeom>
              <a:avLst/>
              <a:gdLst>
                <a:gd name="T0" fmla="*/ 556 w 658"/>
                <a:gd name="T1" fmla="*/ 0 h 401"/>
                <a:gd name="T2" fmla="*/ 416 w 658"/>
                <a:gd name="T3" fmla="*/ 328 h 401"/>
                <a:gd name="T4" fmla="*/ 35 w 658"/>
                <a:gd name="T5" fmla="*/ 103 h 401"/>
                <a:gd name="T6" fmla="*/ 0 w 658"/>
                <a:gd name="T7" fmla="*/ 137 h 401"/>
                <a:gd name="T8" fmla="*/ 289 w 658"/>
                <a:gd name="T9" fmla="*/ 381 h 401"/>
                <a:gd name="T10" fmla="*/ 562 w 658"/>
                <a:gd name="T11" fmla="*/ 322 h 401"/>
                <a:gd name="T12" fmla="*/ 591 w 658"/>
                <a:gd name="T13" fmla="*/ 8 h 401"/>
                <a:gd name="T14" fmla="*/ 556 w 658"/>
                <a:gd name="T15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58" h="401">
                  <a:moveTo>
                    <a:pt x="556" y="0"/>
                  </a:moveTo>
                  <a:cubicBezTo>
                    <a:pt x="579" y="110"/>
                    <a:pt x="624" y="299"/>
                    <a:pt x="416" y="328"/>
                  </a:cubicBezTo>
                  <a:cubicBezTo>
                    <a:pt x="202" y="357"/>
                    <a:pt x="121" y="244"/>
                    <a:pt x="35" y="103"/>
                  </a:cubicBezTo>
                  <a:cubicBezTo>
                    <a:pt x="23" y="120"/>
                    <a:pt x="8" y="116"/>
                    <a:pt x="0" y="137"/>
                  </a:cubicBezTo>
                  <a:cubicBezTo>
                    <a:pt x="94" y="262"/>
                    <a:pt x="150" y="351"/>
                    <a:pt x="289" y="381"/>
                  </a:cubicBezTo>
                  <a:cubicBezTo>
                    <a:pt x="378" y="401"/>
                    <a:pt x="504" y="379"/>
                    <a:pt x="562" y="322"/>
                  </a:cubicBezTo>
                  <a:cubicBezTo>
                    <a:pt x="658" y="229"/>
                    <a:pt x="601" y="123"/>
                    <a:pt x="591" y="8"/>
                  </a:cubicBezTo>
                  <a:cubicBezTo>
                    <a:pt x="591" y="8"/>
                    <a:pt x="578" y="5"/>
                    <a:pt x="556" y="0"/>
                  </a:cubicBezTo>
                  <a:close/>
                </a:path>
              </a:pathLst>
            </a:custGeom>
            <a:solidFill>
              <a:srgbClr val="EAE5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7" name="ïṧḷïḓe">
              <a:extLst>
                <a:ext uri="{FF2B5EF4-FFF2-40B4-BE49-F238E27FC236}">
                  <a16:creationId xmlns:a16="http://schemas.microsoft.com/office/drawing/2014/main" id="{3E353D2C-8853-4C5D-9B32-DBA8B1D38D40}"/>
                </a:ext>
              </a:extLst>
            </p:cNvPr>
            <p:cNvSpPr/>
            <p:nvPr/>
          </p:nvSpPr>
          <p:spPr bwMode="auto">
            <a:xfrm>
              <a:off x="5583238" y="2652713"/>
              <a:ext cx="1160463" cy="382588"/>
            </a:xfrm>
            <a:custGeom>
              <a:avLst/>
              <a:gdLst>
                <a:gd name="T0" fmla="*/ 556 w 607"/>
                <a:gd name="T1" fmla="*/ 0 h 200"/>
                <a:gd name="T2" fmla="*/ 572 w 607"/>
                <a:gd name="T3" fmla="*/ 87 h 200"/>
                <a:gd name="T4" fmla="*/ 607 w 607"/>
                <a:gd name="T5" fmla="*/ 104 h 200"/>
                <a:gd name="T6" fmla="*/ 591 w 607"/>
                <a:gd name="T7" fmla="*/ 8 h 200"/>
                <a:gd name="T8" fmla="*/ 556 w 607"/>
                <a:gd name="T9" fmla="*/ 0 h 200"/>
                <a:gd name="T10" fmla="*/ 90 w 607"/>
                <a:gd name="T11" fmla="*/ 187 h 200"/>
                <a:gd name="T12" fmla="*/ 35 w 607"/>
                <a:gd name="T13" fmla="*/ 103 h 200"/>
                <a:gd name="T14" fmla="*/ 0 w 607"/>
                <a:gd name="T15" fmla="*/ 137 h 200"/>
                <a:gd name="T16" fmla="*/ 47 w 607"/>
                <a:gd name="T17" fmla="*/ 200 h 200"/>
                <a:gd name="T18" fmla="*/ 90 w 607"/>
                <a:gd name="T19" fmla="*/ 187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07" h="200">
                  <a:moveTo>
                    <a:pt x="556" y="0"/>
                  </a:moveTo>
                  <a:cubicBezTo>
                    <a:pt x="561" y="26"/>
                    <a:pt x="568" y="56"/>
                    <a:pt x="572" y="87"/>
                  </a:cubicBezTo>
                  <a:cubicBezTo>
                    <a:pt x="582" y="93"/>
                    <a:pt x="594" y="99"/>
                    <a:pt x="607" y="104"/>
                  </a:cubicBezTo>
                  <a:cubicBezTo>
                    <a:pt x="601" y="73"/>
                    <a:pt x="594" y="41"/>
                    <a:pt x="591" y="8"/>
                  </a:cubicBezTo>
                  <a:cubicBezTo>
                    <a:pt x="591" y="8"/>
                    <a:pt x="578" y="5"/>
                    <a:pt x="556" y="0"/>
                  </a:cubicBezTo>
                  <a:close/>
                  <a:moveTo>
                    <a:pt x="90" y="187"/>
                  </a:moveTo>
                  <a:cubicBezTo>
                    <a:pt x="71" y="161"/>
                    <a:pt x="53" y="133"/>
                    <a:pt x="35" y="103"/>
                  </a:cubicBezTo>
                  <a:cubicBezTo>
                    <a:pt x="23" y="120"/>
                    <a:pt x="8" y="116"/>
                    <a:pt x="0" y="137"/>
                  </a:cubicBezTo>
                  <a:cubicBezTo>
                    <a:pt x="16" y="159"/>
                    <a:pt x="32" y="180"/>
                    <a:pt x="47" y="200"/>
                  </a:cubicBezTo>
                  <a:cubicBezTo>
                    <a:pt x="60" y="197"/>
                    <a:pt x="75" y="192"/>
                    <a:pt x="90" y="187"/>
                  </a:cubicBezTo>
                  <a:close/>
                </a:path>
              </a:pathLst>
            </a:custGeom>
            <a:solidFill>
              <a:srgbClr val="BCAE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8" name="íşḷïḑè">
              <a:extLst>
                <a:ext uri="{FF2B5EF4-FFF2-40B4-BE49-F238E27FC236}">
                  <a16:creationId xmlns:a16="http://schemas.microsoft.com/office/drawing/2014/main" id="{97348E4C-A90A-49F3-947F-C95D1F49EE92}"/>
                </a:ext>
              </a:extLst>
            </p:cNvPr>
            <p:cNvSpPr/>
            <p:nvPr/>
          </p:nvSpPr>
          <p:spPr bwMode="auto">
            <a:xfrm>
              <a:off x="4741863" y="1509713"/>
              <a:ext cx="219075" cy="217488"/>
            </a:xfrm>
            <a:custGeom>
              <a:avLst/>
              <a:gdLst>
                <a:gd name="T0" fmla="*/ 58 w 138"/>
                <a:gd name="T1" fmla="*/ 0 h 137"/>
                <a:gd name="T2" fmla="*/ 138 w 138"/>
                <a:gd name="T3" fmla="*/ 79 h 137"/>
                <a:gd name="T4" fmla="*/ 84 w 138"/>
                <a:gd name="T5" fmla="*/ 137 h 137"/>
                <a:gd name="T6" fmla="*/ 0 w 138"/>
                <a:gd name="T7" fmla="*/ 54 h 137"/>
                <a:gd name="T8" fmla="*/ 58 w 138"/>
                <a:gd name="T9" fmla="*/ 0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8" h="137">
                  <a:moveTo>
                    <a:pt x="58" y="0"/>
                  </a:moveTo>
                  <a:lnTo>
                    <a:pt x="138" y="79"/>
                  </a:lnTo>
                  <a:lnTo>
                    <a:pt x="84" y="137"/>
                  </a:lnTo>
                  <a:lnTo>
                    <a:pt x="0" y="54"/>
                  </a:lnTo>
                  <a:lnTo>
                    <a:pt x="58" y="0"/>
                  </a:lnTo>
                  <a:close/>
                </a:path>
              </a:pathLst>
            </a:custGeom>
            <a:solidFill>
              <a:srgbClr val="D91D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9" name="îśḻiḑe">
              <a:extLst>
                <a:ext uri="{FF2B5EF4-FFF2-40B4-BE49-F238E27FC236}">
                  <a16:creationId xmlns:a16="http://schemas.microsoft.com/office/drawing/2014/main" id="{3E4F74E4-D850-4A50-A66F-6D9378DAB5F6}"/>
                </a:ext>
              </a:extLst>
            </p:cNvPr>
            <p:cNvSpPr/>
            <p:nvPr/>
          </p:nvSpPr>
          <p:spPr bwMode="auto">
            <a:xfrm>
              <a:off x="5018088" y="2295525"/>
              <a:ext cx="2114550" cy="755650"/>
            </a:xfrm>
            <a:custGeom>
              <a:avLst/>
              <a:gdLst>
                <a:gd name="T0" fmla="*/ 12 w 1106"/>
                <a:gd name="T1" fmla="*/ 80 h 396"/>
                <a:gd name="T2" fmla="*/ 24 w 1106"/>
                <a:gd name="T3" fmla="*/ 134 h 396"/>
                <a:gd name="T4" fmla="*/ 48 w 1106"/>
                <a:gd name="T5" fmla="*/ 182 h 396"/>
                <a:gd name="T6" fmla="*/ 1 w 1106"/>
                <a:gd name="T7" fmla="*/ 147 h 396"/>
                <a:gd name="T8" fmla="*/ 29 w 1106"/>
                <a:gd name="T9" fmla="*/ 206 h 396"/>
                <a:gd name="T10" fmla="*/ 58 w 1106"/>
                <a:gd name="T11" fmla="*/ 233 h 396"/>
                <a:gd name="T12" fmla="*/ 17 w 1106"/>
                <a:gd name="T13" fmla="*/ 213 h 396"/>
                <a:gd name="T14" fmla="*/ 185 w 1106"/>
                <a:gd name="T15" fmla="*/ 367 h 396"/>
                <a:gd name="T16" fmla="*/ 612 w 1106"/>
                <a:gd name="T17" fmla="*/ 226 h 396"/>
                <a:gd name="T18" fmla="*/ 895 w 1106"/>
                <a:gd name="T19" fmla="*/ 207 h 396"/>
                <a:gd name="T20" fmla="*/ 1095 w 1106"/>
                <a:gd name="T21" fmla="*/ 141 h 396"/>
                <a:gd name="T22" fmla="*/ 1099 w 1106"/>
                <a:gd name="T23" fmla="*/ 47 h 396"/>
                <a:gd name="T24" fmla="*/ 1086 w 1106"/>
                <a:gd name="T25" fmla="*/ 69 h 396"/>
                <a:gd name="T26" fmla="*/ 1023 w 1106"/>
                <a:gd name="T27" fmla="*/ 0 h 396"/>
                <a:gd name="T28" fmla="*/ 1023 w 1106"/>
                <a:gd name="T29" fmla="*/ 57 h 396"/>
                <a:gd name="T30" fmla="*/ 1025 w 1106"/>
                <a:gd name="T31" fmla="*/ 108 h 396"/>
                <a:gd name="T32" fmla="*/ 766 w 1106"/>
                <a:gd name="T33" fmla="*/ 26 h 396"/>
                <a:gd name="T34" fmla="*/ 480 w 1106"/>
                <a:gd name="T35" fmla="*/ 104 h 396"/>
                <a:gd name="T36" fmla="*/ 12 w 1106"/>
                <a:gd name="T37" fmla="*/ 80 h 3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106" h="396">
                  <a:moveTo>
                    <a:pt x="12" y="80"/>
                  </a:moveTo>
                  <a:cubicBezTo>
                    <a:pt x="3" y="70"/>
                    <a:pt x="11" y="103"/>
                    <a:pt x="24" y="134"/>
                  </a:cubicBezTo>
                  <a:cubicBezTo>
                    <a:pt x="33" y="154"/>
                    <a:pt x="48" y="182"/>
                    <a:pt x="48" y="182"/>
                  </a:cubicBezTo>
                  <a:cubicBezTo>
                    <a:pt x="1" y="147"/>
                    <a:pt x="1" y="147"/>
                    <a:pt x="1" y="147"/>
                  </a:cubicBezTo>
                  <a:cubicBezTo>
                    <a:pt x="1" y="147"/>
                    <a:pt x="0" y="179"/>
                    <a:pt x="29" y="206"/>
                  </a:cubicBezTo>
                  <a:cubicBezTo>
                    <a:pt x="58" y="233"/>
                    <a:pt x="58" y="233"/>
                    <a:pt x="58" y="233"/>
                  </a:cubicBezTo>
                  <a:cubicBezTo>
                    <a:pt x="17" y="213"/>
                    <a:pt x="17" y="213"/>
                    <a:pt x="17" y="213"/>
                  </a:cubicBezTo>
                  <a:cubicBezTo>
                    <a:pt x="6" y="208"/>
                    <a:pt x="48" y="334"/>
                    <a:pt x="185" y="367"/>
                  </a:cubicBezTo>
                  <a:cubicBezTo>
                    <a:pt x="309" y="396"/>
                    <a:pt x="528" y="273"/>
                    <a:pt x="612" y="226"/>
                  </a:cubicBezTo>
                  <a:cubicBezTo>
                    <a:pt x="704" y="174"/>
                    <a:pt x="764" y="174"/>
                    <a:pt x="895" y="207"/>
                  </a:cubicBezTo>
                  <a:cubicBezTo>
                    <a:pt x="992" y="231"/>
                    <a:pt x="1060" y="243"/>
                    <a:pt x="1095" y="141"/>
                  </a:cubicBezTo>
                  <a:cubicBezTo>
                    <a:pt x="1103" y="116"/>
                    <a:pt x="1106" y="27"/>
                    <a:pt x="1099" y="47"/>
                  </a:cubicBezTo>
                  <a:cubicBezTo>
                    <a:pt x="1094" y="61"/>
                    <a:pt x="1094" y="96"/>
                    <a:pt x="1086" y="69"/>
                  </a:cubicBezTo>
                  <a:cubicBezTo>
                    <a:pt x="1078" y="43"/>
                    <a:pt x="1051" y="5"/>
                    <a:pt x="1023" y="0"/>
                  </a:cubicBezTo>
                  <a:cubicBezTo>
                    <a:pt x="1023" y="0"/>
                    <a:pt x="1027" y="35"/>
                    <a:pt x="1023" y="57"/>
                  </a:cubicBezTo>
                  <a:cubicBezTo>
                    <a:pt x="1023" y="57"/>
                    <a:pt x="1024" y="80"/>
                    <a:pt x="1025" y="108"/>
                  </a:cubicBezTo>
                  <a:cubicBezTo>
                    <a:pt x="979" y="131"/>
                    <a:pt x="871" y="44"/>
                    <a:pt x="766" y="26"/>
                  </a:cubicBezTo>
                  <a:cubicBezTo>
                    <a:pt x="657" y="7"/>
                    <a:pt x="593" y="23"/>
                    <a:pt x="480" y="104"/>
                  </a:cubicBezTo>
                  <a:cubicBezTo>
                    <a:pt x="305" y="231"/>
                    <a:pt x="163" y="246"/>
                    <a:pt x="12" y="80"/>
                  </a:cubicBezTo>
                  <a:close/>
                </a:path>
              </a:pathLst>
            </a:custGeom>
            <a:solidFill>
              <a:srgbClr val="EAE5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0" name="ïŝ1íḑê">
              <a:extLst>
                <a:ext uri="{FF2B5EF4-FFF2-40B4-BE49-F238E27FC236}">
                  <a16:creationId xmlns:a16="http://schemas.microsoft.com/office/drawing/2014/main" id="{88983A9C-C573-47C6-976B-D3307B7961DD}"/>
                </a:ext>
              </a:extLst>
            </p:cNvPr>
            <p:cNvSpPr/>
            <p:nvPr/>
          </p:nvSpPr>
          <p:spPr bwMode="auto">
            <a:xfrm>
              <a:off x="5861051" y="2397125"/>
              <a:ext cx="1009650" cy="554038"/>
            </a:xfrm>
            <a:custGeom>
              <a:avLst/>
              <a:gdLst>
                <a:gd name="T0" fmla="*/ 0 w 528"/>
                <a:gd name="T1" fmla="*/ 246 h 290"/>
                <a:gd name="T2" fmla="*/ 80 w 528"/>
                <a:gd name="T3" fmla="*/ 265 h 290"/>
                <a:gd name="T4" fmla="*/ 128 w 528"/>
                <a:gd name="T5" fmla="*/ 229 h 290"/>
                <a:gd name="T6" fmla="*/ 192 w 528"/>
                <a:gd name="T7" fmla="*/ 190 h 290"/>
                <a:gd name="T8" fmla="*/ 241 w 528"/>
                <a:gd name="T9" fmla="*/ 198 h 290"/>
                <a:gd name="T10" fmla="*/ 303 w 528"/>
                <a:gd name="T11" fmla="*/ 176 h 290"/>
                <a:gd name="T12" fmla="*/ 346 w 528"/>
                <a:gd name="T13" fmla="*/ 172 h 290"/>
                <a:gd name="T14" fmla="*/ 406 w 528"/>
                <a:gd name="T15" fmla="*/ 179 h 290"/>
                <a:gd name="T16" fmla="*/ 445 w 528"/>
                <a:gd name="T17" fmla="*/ 189 h 290"/>
                <a:gd name="T18" fmla="*/ 510 w 528"/>
                <a:gd name="T19" fmla="*/ 177 h 290"/>
                <a:gd name="T20" fmla="*/ 526 w 528"/>
                <a:gd name="T21" fmla="*/ 136 h 290"/>
                <a:gd name="T22" fmla="*/ 0 w 528"/>
                <a:gd name="T23" fmla="*/ 246 h 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28" h="290">
                  <a:moveTo>
                    <a:pt x="0" y="246"/>
                  </a:moveTo>
                  <a:cubicBezTo>
                    <a:pt x="40" y="282"/>
                    <a:pt x="68" y="290"/>
                    <a:pt x="80" y="265"/>
                  </a:cubicBezTo>
                  <a:cubicBezTo>
                    <a:pt x="93" y="240"/>
                    <a:pt x="85" y="204"/>
                    <a:pt x="128" y="229"/>
                  </a:cubicBezTo>
                  <a:cubicBezTo>
                    <a:pt x="170" y="254"/>
                    <a:pt x="178" y="219"/>
                    <a:pt x="192" y="190"/>
                  </a:cubicBezTo>
                  <a:cubicBezTo>
                    <a:pt x="206" y="160"/>
                    <a:pt x="213" y="183"/>
                    <a:pt x="241" y="198"/>
                  </a:cubicBezTo>
                  <a:cubicBezTo>
                    <a:pt x="270" y="213"/>
                    <a:pt x="285" y="213"/>
                    <a:pt x="303" y="176"/>
                  </a:cubicBezTo>
                  <a:cubicBezTo>
                    <a:pt x="321" y="139"/>
                    <a:pt x="322" y="146"/>
                    <a:pt x="346" y="172"/>
                  </a:cubicBezTo>
                  <a:cubicBezTo>
                    <a:pt x="369" y="198"/>
                    <a:pt x="384" y="199"/>
                    <a:pt x="406" y="179"/>
                  </a:cubicBezTo>
                  <a:cubicBezTo>
                    <a:pt x="429" y="159"/>
                    <a:pt x="430" y="149"/>
                    <a:pt x="445" y="189"/>
                  </a:cubicBezTo>
                  <a:cubicBezTo>
                    <a:pt x="460" y="229"/>
                    <a:pt x="492" y="205"/>
                    <a:pt x="510" y="177"/>
                  </a:cubicBezTo>
                  <a:cubicBezTo>
                    <a:pt x="528" y="148"/>
                    <a:pt x="526" y="136"/>
                    <a:pt x="526" y="136"/>
                  </a:cubicBezTo>
                  <a:cubicBezTo>
                    <a:pt x="526" y="136"/>
                    <a:pt x="318" y="0"/>
                    <a:pt x="0" y="24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1" name="îṣḷiḑé">
              <a:extLst>
                <a:ext uri="{FF2B5EF4-FFF2-40B4-BE49-F238E27FC236}">
                  <a16:creationId xmlns:a16="http://schemas.microsoft.com/office/drawing/2014/main" id="{3BBD7863-16B2-4B20-B69A-D92B467F7791}"/>
                </a:ext>
              </a:extLst>
            </p:cNvPr>
            <p:cNvSpPr/>
            <p:nvPr/>
          </p:nvSpPr>
          <p:spPr bwMode="auto">
            <a:xfrm>
              <a:off x="5033963" y="2295525"/>
              <a:ext cx="2051050" cy="487363"/>
            </a:xfrm>
            <a:custGeom>
              <a:avLst/>
              <a:gdLst>
                <a:gd name="T0" fmla="*/ 4 w 1073"/>
                <a:gd name="T1" fmla="*/ 80 h 255"/>
                <a:gd name="T2" fmla="*/ 0 w 1073"/>
                <a:gd name="T3" fmla="*/ 80 h 255"/>
                <a:gd name="T4" fmla="*/ 226 w 1073"/>
                <a:gd name="T5" fmla="*/ 241 h 255"/>
                <a:gd name="T6" fmla="*/ 611 w 1073"/>
                <a:gd name="T7" fmla="*/ 58 h 255"/>
                <a:gd name="T8" fmla="*/ 690 w 1073"/>
                <a:gd name="T9" fmla="*/ 56 h 255"/>
                <a:gd name="T10" fmla="*/ 752 w 1073"/>
                <a:gd name="T11" fmla="*/ 47 h 255"/>
                <a:gd name="T12" fmla="*/ 928 w 1073"/>
                <a:gd name="T13" fmla="*/ 113 h 255"/>
                <a:gd name="T14" fmla="*/ 1040 w 1073"/>
                <a:gd name="T15" fmla="*/ 28 h 255"/>
                <a:gd name="T16" fmla="*/ 1030 w 1073"/>
                <a:gd name="T17" fmla="*/ 6 h 255"/>
                <a:gd name="T18" fmla="*/ 1015 w 1073"/>
                <a:gd name="T19" fmla="*/ 0 h 255"/>
                <a:gd name="T20" fmla="*/ 1015 w 1073"/>
                <a:gd name="T21" fmla="*/ 57 h 255"/>
                <a:gd name="T22" fmla="*/ 1017 w 1073"/>
                <a:gd name="T23" fmla="*/ 108 h 255"/>
                <a:gd name="T24" fmla="*/ 758 w 1073"/>
                <a:gd name="T25" fmla="*/ 26 h 255"/>
                <a:gd name="T26" fmla="*/ 472 w 1073"/>
                <a:gd name="T27" fmla="*/ 104 h 255"/>
                <a:gd name="T28" fmla="*/ 4 w 1073"/>
                <a:gd name="T29" fmla="*/ 80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073" h="255">
                  <a:moveTo>
                    <a:pt x="4" y="80"/>
                  </a:moveTo>
                  <a:cubicBezTo>
                    <a:pt x="2" y="78"/>
                    <a:pt x="1" y="78"/>
                    <a:pt x="0" y="80"/>
                  </a:cubicBezTo>
                  <a:cubicBezTo>
                    <a:pt x="23" y="124"/>
                    <a:pt x="84" y="225"/>
                    <a:pt x="226" y="241"/>
                  </a:cubicBezTo>
                  <a:cubicBezTo>
                    <a:pt x="360" y="255"/>
                    <a:pt x="507" y="104"/>
                    <a:pt x="611" y="58"/>
                  </a:cubicBezTo>
                  <a:cubicBezTo>
                    <a:pt x="620" y="54"/>
                    <a:pt x="656" y="58"/>
                    <a:pt x="690" y="56"/>
                  </a:cubicBezTo>
                  <a:cubicBezTo>
                    <a:pt x="717" y="54"/>
                    <a:pt x="743" y="45"/>
                    <a:pt x="752" y="47"/>
                  </a:cubicBezTo>
                  <a:cubicBezTo>
                    <a:pt x="820" y="60"/>
                    <a:pt x="884" y="93"/>
                    <a:pt x="928" y="113"/>
                  </a:cubicBezTo>
                  <a:cubicBezTo>
                    <a:pt x="999" y="145"/>
                    <a:pt x="1073" y="105"/>
                    <a:pt x="1040" y="28"/>
                  </a:cubicBezTo>
                  <a:cubicBezTo>
                    <a:pt x="1036" y="20"/>
                    <a:pt x="1033" y="13"/>
                    <a:pt x="1030" y="6"/>
                  </a:cubicBezTo>
                  <a:cubicBezTo>
                    <a:pt x="1025" y="3"/>
                    <a:pt x="1020" y="1"/>
                    <a:pt x="1015" y="0"/>
                  </a:cubicBezTo>
                  <a:cubicBezTo>
                    <a:pt x="1015" y="0"/>
                    <a:pt x="1019" y="35"/>
                    <a:pt x="1015" y="57"/>
                  </a:cubicBezTo>
                  <a:cubicBezTo>
                    <a:pt x="1015" y="57"/>
                    <a:pt x="1016" y="80"/>
                    <a:pt x="1017" y="108"/>
                  </a:cubicBezTo>
                  <a:cubicBezTo>
                    <a:pt x="971" y="131"/>
                    <a:pt x="863" y="44"/>
                    <a:pt x="758" y="26"/>
                  </a:cubicBezTo>
                  <a:cubicBezTo>
                    <a:pt x="649" y="7"/>
                    <a:pt x="585" y="23"/>
                    <a:pt x="472" y="104"/>
                  </a:cubicBezTo>
                  <a:cubicBezTo>
                    <a:pt x="297" y="231"/>
                    <a:pt x="155" y="246"/>
                    <a:pt x="4" y="80"/>
                  </a:cubicBezTo>
                  <a:close/>
                </a:path>
              </a:pathLst>
            </a:custGeom>
            <a:solidFill>
              <a:srgbClr val="F7F4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2" name="íşļiḑê">
              <a:extLst>
                <a:ext uri="{FF2B5EF4-FFF2-40B4-BE49-F238E27FC236}">
                  <a16:creationId xmlns:a16="http://schemas.microsoft.com/office/drawing/2014/main" id="{B4E54DFA-7917-4B09-8B19-3297A6E52703}"/>
                </a:ext>
              </a:extLst>
            </p:cNvPr>
            <p:cNvSpPr/>
            <p:nvPr/>
          </p:nvSpPr>
          <p:spPr bwMode="auto">
            <a:xfrm>
              <a:off x="4891088" y="4602163"/>
              <a:ext cx="512763" cy="487363"/>
            </a:xfrm>
            <a:custGeom>
              <a:avLst/>
              <a:gdLst>
                <a:gd name="T0" fmla="*/ 214 w 268"/>
                <a:gd name="T1" fmla="*/ 207 h 255"/>
                <a:gd name="T2" fmla="*/ 207 w 268"/>
                <a:gd name="T3" fmla="*/ 211 h 255"/>
                <a:gd name="T4" fmla="*/ 183 w 268"/>
                <a:gd name="T5" fmla="*/ 217 h 255"/>
                <a:gd name="T6" fmla="*/ 150 w 268"/>
                <a:gd name="T7" fmla="*/ 193 h 255"/>
                <a:gd name="T8" fmla="*/ 191 w 268"/>
                <a:gd name="T9" fmla="*/ 193 h 255"/>
                <a:gd name="T10" fmla="*/ 21 w 268"/>
                <a:gd name="T11" fmla="*/ 0 h 255"/>
                <a:gd name="T12" fmla="*/ 1 w 268"/>
                <a:gd name="T13" fmla="*/ 16 h 255"/>
                <a:gd name="T14" fmla="*/ 0 w 268"/>
                <a:gd name="T15" fmla="*/ 15 h 255"/>
                <a:gd name="T16" fmla="*/ 0 w 268"/>
                <a:gd name="T17" fmla="*/ 15 h 255"/>
                <a:gd name="T18" fmla="*/ 204 w 268"/>
                <a:gd name="T19" fmla="*/ 230 h 255"/>
                <a:gd name="T20" fmla="*/ 268 w 268"/>
                <a:gd name="T21" fmla="*/ 233 h 255"/>
                <a:gd name="T22" fmla="*/ 216 w 268"/>
                <a:gd name="T23" fmla="*/ 207 h 255"/>
                <a:gd name="T24" fmla="*/ 214 w 268"/>
                <a:gd name="T25" fmla="*/ 207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68" h="255">
                  <a:moveTo>
                    <a:pt x="214" y="207"/>
                  </a:moveTo>
                  <a:cubicBezTo>
                    <a:pt x="212" y="208"/>
                    <a:pt x="210" y="210"/>
                    <a:pt x="207" y="211"/>
                  </a:cubicBezTo>
                  <a:cubicBezTo>
                    <a:pt x="200" y="214"/>
                    <a:pt x="192" y="216"/>
                    <a:pt x="183" y="217"/>
                  </a:cubicBezTo>
                  <a:cubicBezTo>
                    <a:pt x="172" y="209"/>
                    <a:pt x="161" y="201"/>
                    <a:pt x="150" y="193"/>
                  </a:cubicBezTo>
                  <a:cubicBezTo>
                    <a:pt x="167" y="196"/>
                    <a:pt x="181" y="196"/>
                    <a:pt x="191" y="193"/>
                  </a:cubicBezTo>
                  <a:cubicBezTo>
                    <a:pt x="117" y="145"/>
                    <a:pt x="64" y="70"/>
                    <a:pt x="21" y="0"/>
                  </a:cubicBezTo>
                  <a:cubicBezTo>
                    <a:pt x="11" y="0"/>
                    <a:pt x="4" y="6"/>
                    <a:pt x="1" y="16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47" y="103"/>
                    <a:pt x="123" y="180"/>
                    <a:pt x="204" y="230"/>
                  </a:cubicBezTo>
                  <a:cubicBezTo>
                    <a:pt x="244" y="255"/>
                    <a:pt x="261" y="250"/>
                    <a:pt x="268" y="233"/>
                  </a:cubicBezTo>
                  <a:cubicBezTo>
                    <a:pt x="254" y="227"/>
                    <a:pt x="237" y="219"/>
                    <a:pt x="216" y="207"/>
                  </a:cubicBezTo>
                  <a:cubicBezTo>
                    <a:pt x="215" y="207"/>
                    <a:pt x="215" y="207"/>
                    <a:pt x="214" y="207"/>
                  </a:cubicBezTo>
                  <a:close/>
                </a:path>
              </a:pathLst>
            </a:custGeom>
            <a:solidFill>
              <a:srgbClr val="FFDC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3" name="işḷiḓe">
              <a:extLst>
                <a:ext uri="{FF2B5EF4-FFF2-40B4-BE49-F238E27FC236}">
                  <a16:creationId xmlns:a16="http://schemas.microsoft.com/office/drawing/2014/main" id="{C2F31C50-E78B-488B-96E3-16ACDD36C911}"/>
                </a:ext>
              </a:extLst>
            </p:cNvPr>
            <p:cNvSpPr/>
            <p:nvPr/>
          </p:nvSpPr>
          <p:spPr bwMode="auto">
            <a:xfrm>
              <a:off x="5826126" y="2125663"/>
              <a:ext cx="338138" cy="339725"/>
            </a:xfrm>
            <a:prstGeom prst="ellipse">
              <a:avLst/>
            </a:prstGeom>
            <a:solidFill>
              <a:srgbClr val="57B9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4" name="íş1ïḑê">
              <a:extLst>
                <a:ext uri="{FF2B5EF4-FFF2-40B4-BE49-F238E27FC236}">
                  <a16:creationId xmlns:a16="http://schemas.microsoft.com/office/drawing/2014/main" id="{01EB0E82-6B7C-4B15-A859-A9FC0DFEFA01}"/>
                </a:ext>
              </a:extLst>
            </p:cNvPr>
            <p:cNvSpPr/>
            <p:nvPr/>
          </p:nvSpPr>
          <p:spPr bwMode="auto">
            <a:xfrm>
              <a:off x="5894388" y="2195513"/>
              <a:ext cx="200025" cy="201613"/>
            </a:xfrm>
            <a:prstGeom prst="ellipse">
              <a:avLst/>
            </a:prstGeom>
            <a:solidFill>
              <a:srgbClr val="D91D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5" name="ïS1íḋé">
              <a:extLst>
                <a:ext uri="{FF2B5EF4-FFF2-40B4-BE49-F238E27FC236}">
                  <a16:creationId xmlns:a16="http://schemas.microsoft.com/office/drawing/2014/main" id="{25CAFB06-7B62-4F19-85E6-78F54A60C94A}"/>
                </a:ext>
              </a:extLst>
            </p:cNvPr>
            <p:cNvSpPr/>
            <p:nvPr/>
          </p:nvSpPr>
          <p:spPr bwMode="auto">
            <a:xfrm>
              <a:off x="5176838" y="4970463"/>
              <a:ext cx="122238" cy="46038"/>
            </a:xfrm>
            <a:custGeom>
              <a:avLst/>
              <a:gdLst>
                <a:gd name="T0" fmla="*/ 57 w 64"/>
                <a:gd name="T1" fmla="*/ 18 h 24"/>
                <a:gd name="T2" fmla="*/ 64 w 64"/>
                <a:gd name="T3" fmla="*/ 14 h 24"/>
                <a:gd name="T4" fmla="*/ 41 w 64"/>
                <a:gd name="T5" fmla="*/ 0 h 24"/>
                <a:gd name="T6" fmla="*/ 0 w 64"/>
                <a:gd name="T7" fmla="*/ 0 h 24"/>
                <a:gd name="T8" fmla="*/ 33 w 64"/>
                <a:gd name="T9" fmla="*/ 24 h 24"/>
                <a:gd name="T10" fmla="*/ 57 w 64"/>
                <a:gd name="T11" fmla="*/ 18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4" h="24">
                  <a:moveTo>
                    <a:pt x="57" y="18"/>
                  </a:moveTo>
                  <a:cubicBezTo>
                    <a:pt x="60" y="17"/>
                    <a:pt x="62" y="15"/>
                    <a:pt x="64" y="14"/>
                  </a:cubicBezTo>
                  <a:cubicBezTo>
                    <a:pt x="57" y="10"/>
                    <a:pt x="49" y="5"/>
                    <a:pt x="41" y="0"/>
                  </a:cubicBezTo>
                  <a:cubicBezTo>
                    <a:pt x="31" y="3"/>
                    <a:pt x="17" y="3"/>
                    <a:pt x="0" y="0"/>
                  </a:cubicBezTo>
                  <a:cubicBezTo>
                    <a:pt x="11" y="8"/>
                    <a:pt x="22" y="16"/>
                    <a:pt x="33" y="24"/>
                  </a:cubicBezTo>
                  <a:cubicBezTo>
                    <a:pt x="42" y="23"/>
                    <a:pt x="50" y="21"/>
                    <a:pt x="57" y="18"/>
                  </a:cubicBezTo>
                  <a:close/>
                </a:path>
              </a:pathLst>
            </a:custGeom>
            <a:solidFill>
              <a:srgbClr val="E555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6" name="îṡlïde">
              <a:extLst>
                <a:ext uri="{FF2B5EF4-FFF2-40B4-BE49-F238E27FC236}">
                  <a16:creationId xmlns:a16="http://schemas.microsoft.com/office/drawing/2014/main" id="{0334BF54-C4C8-49F8-AF02-00E629C0B14E}"/>
                </a:ext>
              </a:extLst>
            </p:cNvPr>
            <p:cNvSpPr/>
            <p:nvPr/>
          </p:nvSpPr>
          <p:spPr bwMode="auto">
            <a:xfrm>
              <a:off x="5038726" y="2386013"/>
              <a:ext cx="2092325" cy="620713"/>
            </a:xfrm>
            <a:custGeom>
              <a:avLst/>
              <a:gdLst>
                <a:gd name="T0" fmla="*/ 251 w 1095"/>
                <a:gd name="T1" fmla="*/ 278 h 325"/>
                <a:gd name="T2" fmla="*/ 190 w 1095"/>
                <a:gd name="T3" fmla="*/ 278 h 325"/>
                <a:gd name="T4" fmla="*/ 175 w 1095"/>
                <a:gd name="T5" fmla="*/ 276 h 325"/>
                <a:gd name="T6" fmla="*/ 139 w 1095"/>
                <a:gd name="T7" fmla="*/ 264 h 325"/>
                <a:gd name="T8" fmla="*/ 104 w 1095"/>
                <a:gd name="T9" fmla="*/ 246 h 325"/>
                <a:gd name="T10" fmla="*/ 96 w 1095"/>
                <a:gd name="T11" fmla="*/ 241 h 325"/>
                <a:gd name="T12" fmla="*/ 83 w 1095"/>
                <a:gd name="T13" fmla="*/ 232 h 325"/>
                <a:gd name="T14" fmla="*/ 11 w 1095"/>
                <a:gd name="T15" fmla="*/ 168 h 325"/>
                <a:gd name="T16" fmla="*/ 7 w 1095"/>
                <a:gd name="T17" fmla="*/ 166 h 325"/>
                <a:gd name="T18" fmla="*/ 70 w 1095"/>
                <a:gd name="T19" fmla="*/ 265 h 325"/>
                <a:gd name="T20" fmla="*/ 86 w 1095"/>
                <a:gd name="T21" fmla="*/ 279 h 325"/>
                <a:gd name="T22" fmla="*/ 94 w 1095"/>
                <a:gd name="T23" fmla="*/ 284 h 325"/>
                <a:gd name="T24" fmla="*/ 117 w 1095"/>
                <a:gd name="T25" fmla="*/ 298 h 325"/>
                <a:gd name="T26" fmla="*/ 175 w 1095"/>
                <a:gd name="T27" fmla="*/ 320 h 325"/>
                <a:gd name="T28" fmla="*/ 181 w 1095"/>
                <a:gd name="T29" fmla="*/ 321 h 325"/>
                <a:gd name="T30" fmla="*/ 248 w 1095"/>
                <a:gd name="T31" fmla="*/ 322 h 325"/>
                <a:gd name="T32" fmla="*/ 250 w 1095"/>
                <a:gd name="T33" fmla="*/ 322 h 325"/>
                <a:gd name="T34" fmla="*/ 263 w 1095"/>
                <a:gd name="T35" fmla="*/ 320 h 325"/>
                <a:gd name="T36" fmla="*/ 310 w 1095"/>
                <a:gd name="T37" fmla="*/ 310 h 325"/>
                <a:gd name="T38" fmla="*/ 344 w 1095"/>
                <a:gd name="T39" fmla="*/ 300 h 325"/>
                <a:gd name="T40" fmla="*/ 353 w 1095"/>
                <a:gd name="T41" fmla="*/ 297 h 325"/>
                <a:gd name="T42" fmla="*/ 442 w 1095"/>
                <a:gd name="T43" fmla="*/ 261 h 325"/>
                <a:gd name="T44" fmla="*/ 450 w 1095"/>
                <a:gd name="T45" fmla="*/ 257 h 325"/>
                <a:gd name="T46" fmla="*/ 602 w 1095"/>
                <a:gd name="T47" fmla="*/ 179 h 325"/>
                <a:gd name="T48" fmla="*/ 637 w 1095"/>
                <a:gd name="T49" fmla="*/ 161 h 325"/>
                <a:gd name="T50" fmla="*/ 885 w 1095"/>
                <a:gd name="T51" fmla="*/ 160 h 325"/>
                <a:gd name="T52" fmla="*/ 901 w 1095"/>
                <a:gd name="T53" fmla="*/ 164 h 325"/>
                <a:gd name="T54" fmla="*/ 945 w 1095"/>
                <a:gd name="T55" fmla="*/ 173 h 325"/>
                <a:gd name="T56" fmla="*/ 947 w 1095"/>
                <a:gd name="T57" fmla="*/ 174 h 325"/>
                <a:gd name="T58" fmla="*/ 1085 w 1095"/>
                <a:gd name="T59" fmla="*/ 94 h 325"/>
                <a:gd name="T60" fmla="*/ 1092 w 1095"/>
                <a:gd name="T61" fmla="*/ 0 h 325"/>
                <a:gd name="T62" fmla="*/ 1085 w 1095"/>
                <a:gd name="T63" fmla="*/ 50 h 325"/>
                <a:gd name="T64" fmla="*/ 934 w 1095"/>
                <a:gd name="T65" fmla="*/ 127 h 325"/>
                <a:gd name="T66" fmla="*/ 918 w 1095"/>
                <a:gd name="T67" fmla="*/ 124 h 325"/>
                <a:gd name="T68" fmla="*/ 907 w 1095"/>
                <a:gd name="T69" fmla="*/ 122 h 325"/>
                <a:gd name="T70" fmla="*/ 885 w 1095"/>
                <a:gd name="T71" fmla="*/ 116 h 325"/>
                <a:gd name="T72" fmla="*/ 852 w 1095"/>
                <a:gd name="T73" fmla="*/ 108 h 325"/>
                <a:gd name="T74" fmla="*/ 610 w 1095"/>
                <a:gd name="T75" fmla="*/ 130 h 325"/>
                <a:gd name="T76" fmla="*/ 602 w 1095"/>
                <a:gd name="T77" fmla="*/ 135 h 325"/>
                <a:gd name="T78" fmla="*/ 564 w 1095"/>
                <a:gd name="T79" fmla="*/ 156 h 325"/>
                <a:gd name="T80" fmla="*/ 480 w 1095"/>
                <a:gd name="T81" fmla="*/ 200 h 325"/>
                <a:gd name="T82" fmla="*/ 426 w 1095"/>
                <a:gd name="T83" fmla="*/ 224 h 325"/>
                <a:gd name="T84" fmla="*/ 378 w 1095"/>
                <a:gd name="T85" fmla="*/ 244 h 325"/>
                <a:gd name="T86" fmla="*/ 317 w 1095"/>
                <a:gd name="T87" fmla="*/ 264 h 325"/>
                <a:gd name="T88" fmla="*/ 295 w 1095"/>
                <a:gd name="T89" fmla="*/ 270 h 325"/>
                <a:gd name="T90" fmla="*/ 266 w 1095"/>
                <a:gd name="T91" fmla="*/ 275 h 325"/>
                <a:gd name="T92" fmla="*/ 260 w 1095"/>
                <a:gd name="T93" fmla="*/ 277 h 325"/>
                <a:gd name="T94" fmla="*/ 251 w 1095"/>
                <a:gd name="T95" fmla="*/ 278 h 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095" h="325">
                  <a:moveTo>
                    <a:pt x="251" y="278"/>
                  </a:moveTo>
                  <a:cubicBezTo>
                    <a:pt x="230" y="280"/>
                    <a:pt x="209" y="281"/>
                    <a:pt x="190" y="278"/>
                  </a:cubicBezTo>
                  <a:cubicBezTo>
                    <a:pt x="185" y="278"/>
                    <a:pt x="180" y="277"/>
                    <a:pt x="175" y="276"/>
                  </a:cubicBezTo>
                  <a:cubicBezTo>
                    <a:pt x="163" y="273"/>
                    <a:pt x="151" y="269"/>
                    <a:pt x="139" y="264"/>
                  </a:cubicBezTo>
                  <a:cubicBezTo>
                    <a:pt x="127" y="259"/>
                    <a:pt x="116" y="253"/>
                    <a:pt x="104" y="246"/>
                  </a:cubicBezTo>
                  <a:cubicBezTo>
                    <a:pt x="101" y="244"/>
                    <a:pt x="99" y="243"/>
                    <a:pt x="96" y="241"/>
                  </a:cubicBezTo>
                  <a:cubicBezTo>
                    <a:pt x="91" y="238"/>
                    <a:pt x="87" y="235"/>
                    <a:pt x="83" y="232"/>
                  </a:cubicBezTo>
                  <a:cubicBezTo>
                    <a:pt x="55" y="213"/>
                    <a:pt x="31" y="190"/>
                    <a:pt x="11" y="168"/>
                  </a:cubicBezTo>
                  <a:cubicBezTo>
                    <a:pt x="7" y="166"/>
                    <a:pt x="7" y="166"/>
                    <a:pt x="7" y="166"/>
                  </a:cubicBezTo>
                  <a:cubicBezTo>
                    <a:pt x="0" y="162"/>
                    <a:pt x="17" y="218"/>
                    <a:pt x="70" y="265"/>
                  </a:cubicBezTo>
                  <a:cubicBezTo>
                    <a:pt x="75" y="270"/>
                    <a:pt x="80" y="274"/>
                    <a:pt x="86" y="279"/>
                  </a:cubicBezTo>
                  <a:cubicBezTo>
                    <a:pt x="89" y="280"/>
                    <a:pt x="91" y="282"/>
                    <a:pt x="94" y="284"/>
                  </a:cubicBezTo>
                  <a:cubicBezTo>
                    <a:pt x="101" y="289"/>
                    <a:pt x="108" y="293"/>
                    <a:pt x="117" y="298"/>
                  </a:cubicBezTo>
                  <a:cubicBezTo>
                    <a:pt x="134" y="307"/>
                    <a:pt x="153" y="314"/>
                    <a:pt x="175" y="320"/>
                  </a:cubicBezTo>
                  <a:cubicBezTo>
                    <a:pt x="177" y="320"/>
                    <a:pt x="179" y="320"/>
                    <a:pt x="181" y="321"/>
                  </a:cubicBezTo>
                  <a:cubicBezTo>
                    <a:pt x="202" y="325"/>
                    <a:pt x="224" y="325"/>
                    <a:pt x="248" y="322"/>
                  </a:cubicBezTo>
                  <a:cubicBezTo>
                    <a:pt x="249" y="322"/>
                    <a:pt x="250" y="322"/>
                    <a:pt x="250" y="322"/>
                  </a:cubicBezTo>
                  <a:cubicBezTo>
                    <a:pt x="254" y="321"/>
                    <a:pt x="259" y="321"/>
                    <a:pt x="263" y="320"/>
                  </a:cubicBezTo>
                  <a:cubicBezTo>
                    <a:pt x="278" y="318"/>
                    <a:pt x="294" y="314"/>
                    <a:pt x="310" y="310"/>
                  </a:cubicBezTo>
                  <a:cubicBezTo>
                    <a:pt x="321" y="307"/>
                    <a:pt x="333" y="303"/>
                    <a:pt x="344" y="300"/>
                  </a:cubicBezTo>
                  <a:cubicBezTo>
                    <a:pt x="347" y="299"/>
                    <a:pt x="350" y="298"/>
                    <a:pt x="353" y="297"/>
                  </a:cubicBezTo>
                  <a:cubicBezTo>
                    <a:pt x="383" y="286"/>
                    <a:pt x="413" y="274"/>
                    <a:pt x="442" y="261"/>
                  </a:cubicBezTo>
                  <a:cubicBezTo>
                    <a:pt x="444" y="260"/>
                    <a:pt x="447" y="259"/>
                    <a:pt x="450" y="257"/>
                  </a:cubicBezTo>
                  <a:cubicBezTo>
                    <a:pt x="512" y="229"/>
                    <a:pt x="568" y="198"/>
                    <a:pt x="602" y="179"/>
                  </a:cubicBezTo>
                  <a:cubicBezTo>
                    <a:pt x="614" y="172"/>
                    <a:pt x="626" y="166"/>
                    <a:pt x="637" y="161"/>
                  </a:cubicBezTo>
                  <a:cubicBezTo>
                    <a:pt x="711" y="127"/>
                    <a:pt x="771" y="131"/>
                    <a:pt x="885" y="160"/>
                  </a:cubicBezTo>
                  <a:cubicBezTo>
                    <a:pt x="890" y="161"/>
                    <a:pt x="896" y="163"/>
                    <a:pt x="901" y="164"/>
                  </a:cubicBezTo>
                  <a:cubicBezTo>
                    <a:pt x="916" y="168"/>
                    <a:pt x="931" y="171"/>
                    <a:pt x="945" y="173"/>
                  </a:cubicBezTo>
                  <a:cubicBezTo>
                    <a:pt x="945" y="173"/>
                    <a:pt x="946" y="173"/>
                    <a:pt x="947" y="174"/>
                  </a:cubicBezTo>
                  <a:cubicBezTo>
                    <a:pt x="1011" y="184"/>
                    <a:pt x="1058" y="173"/>
                    <a:pt x="1085" y="94"/>
                  </a:cubicBezTo>
                  <a:cubicBezTo>
                    <a:pt x="1092" y="74"/>
                    <a:pt x="1095" y="14"/>
                    <a:pt x="1092" y="0"/>
                  </a:cubicBezTo>
                  <a:cubicBezTo>
                    <a:pt x="1091" y="19"/>
                    <a:pt x="1088" y="40"/>
                    <a:pt x="1085" y="50"/>
                  </a:cubicBezTo>
                  <a:cubicBezTo>
                    <a:pt x="1056" y="134"/>
                    <a:pt x="1005" y="141"/>
                    <a:pt x="934" y="127"/>
                  </a:cubicBezTo>
                  <a:cubicBezTo>
                    <a:pt x="929" y="126"/>
                    <a:pt x="923" y="125"/>
                    <a:pt x="918" y="124"/>
                  </a:cubicBezTo>
                  <a:cubicBezTo>
                    <a:pt x="915" y="123"/>
                    <a:pt x="911" y="122"/>
                    <a:pt x="907" y="122"/>
                  </a:cubicBezTo>
                  <a:cubicBezTo>
                    <a:pt x="900" y="120"/>
                    <a:pt x="892" y="118"/>
                    <a:pt x="885" y="116"/>
                  </a:cubicBezTo>
                  <a:cubicBezTo>
                    <a:pt x="873" y="113"/>
                    <a:pt x="862" y="110"/>
                    <a:pt x="852" y="108"/>
                  </a:cubicBezTo>
                  <a:cubicBezTo>
                    <a:pt x="747" y="84"/>
                    <a:pt x="690" y="87"/>
                    <a:pt x="610" y="130"/>
                  </a:cubicBezTo>
                  <a:cubicBezTo>
                    <a:pt x="607" y="132"/>
                    <a:pt x="605" y="133"/>
                    <a:pt x="602" y="135"/>
                  </a:cubicBezTo>
                  <a:cubicBezTo>
                    <a:pt x="591" y="141"/>
                    <a:pt x="578" y="148"/>
                    <a:pt x="564" y="156"/>
                  </a:cubicBezTo>
                  <a:cubicBezTo>
                    <a:pt x="540" y="169"/>
                    <a:pt x="511" y="184"/>
                    <a:pt x="480" y="200"/>
                  </a:cubicBezTo>
                  <a:cubicBezTo>
                    <a:pt x="462" y="208"/>
                    <a:pt x="444" y="216"/>
                    <a:pt x="426" y="224"/>
                  </a:cubicBezTo>
                  <a:cubicBezTo>
                    <a:pt x="410" y="231"/>
                    <a:pt x="394" y="238"/>
                    <a:pt x="378" y="244"/>
                  </a:cubicBezTo>
                  <a:cubicBezTo>
                    <a:pt x="357" y="252"/>
                    <a:pt x="337" y="258"/>
                    <a:pt x="317" y="264"/>
                  </a:cubicBezTo>
                  <a:cubicBezTo>
                    <a:pt x="310" y="266"/>
                    <a:pt x="302" y="268"/>
                    <a:pt x="295" y="270"/>
                  </a:cubicBezTo>
                  <a:cubicBezTo>
                    <a:pt x="286" y="272"/>
                    <a:pt x="276" y="274"/>
                    <a:pt x="266" y="275"/>
                  </a:cubicBezTo>
                  <a:cubicBezTo>
                    <a:pt x="264" y="276"/>
                    <a:pt x="262" y="276"/>
                    <a:pt x="260" y="277"/>
                  </a:cubicBezTo>
                  <a:cubicBezTo>
                    <a:pt x="257" y="277"/>
                    <a:pt x="254" y="277"/>
                    <a:pt x="251" y="278"/>
                  </a:cubicBezTo>
                  <a:close/>
                </a:path>
              </a:pathLst>
            </a:custGeom>
            <a:solidFill>
              <a:srgbClr val="BCAE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7" name="î$ľiḓé">
              <a:extLst>
                <a:ext uri="{FF2B5EF4-FFF2-40B4-BE49-F238E27FC236}">
                  <a16:creationId xmlns:a16="http://schemas.microsoft.com/office/drawing/2014/main" id="{91C9E306-EAEA-4C89-BC18-6EDEBAC01775}"/>
                </a:ext>
              </a:extLst>
            </p:cNvPr>
            <p:cNvSpPr/>
            <p:nvPr/>
          </p:nvSpPr>
          <p:spPr bwMode="auto">
            <a:xfrm>
              <a:off x="6737351" y="2066925"/>
              <a:ext cx="215900" cy="220663"/>
            </a:xfrm>
            <a:custGeom>
              <a:avLst/>
              <a:gdLst>
                <a:gd name="T0" fmla="*/ 55 w 113"/>
                <a:gd name="T1" fmla="*/ 0 h 116"/>
                <a:gd name="T2" fmla="*/ 113 w 113"/>
                <a:gd name="T3" fmla="*/ 58 h 116"/>
                <a:gd name="T4" fmla="*/ 55 w 113"/>
                <a:gd name="T5" fmla="*/ 116 h 116"/>
                <a:gd name="T6" fmla="*/ 2 w 113"/>
                <a:gd name="T7" fmla="*/ 81 h 116"/>
                <a:gd name="T8" fmla="*/ 0 w 113"/>
                <a:gd name="T9" fmla="*/ 39 h 116"/>
                <a:gd name="T10" fmla="*/ 55 w 113"/>
                <a:gd name="T11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3" h="116">
                  <a:moveTo>
                    <a:pt x="55" y="0"/>
                  </a:moveTo>
                  <a:cubicBezTo>
                    <a:pt x="87" y="0"/>
                    <a:pt x="113" y="26"/>
                    <a:pt x="113" y="58"/>
                  </a:cubicBezTo>
                  <a:cubicBezTo>
                    <a:pt x="113" y="90"/>
                    <a:pt x="87" y="116"/>
                    <a:pt x="55" y="116"/>
                  </a:cubicBezTo>
                  <a:cubicBezTo>
                    <a:pt x="31" y="116"/>
                    <a:pt x="11" y="102"/>
                    <a:pt x="2" y="81"/>
                  </a:cubicBezTo>
                  <a:cubicBezTo>
                    <a:pt x="0" y="68"/>
                    <a:pt x="0" y="54"/>
                    <a:pt x="0" y="39"/>
                  </a:cubicBezTo>
                  <a:cubicBezTo>
                    <a:pt x="8" y="17"/>
                    <a:pt x="29" y="0"/>
                    <a:pt x="55" y="0"/>
                  </a:cubicBezTo>
                  <a:close/>
                </a:path>
              </a:pathLst>
            </a:custGeom>
            <a:solidFill>
              <a:srgbClr val="5226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8" name="ïśļidé">
              <a:extLst>
                <a:ext uri="{FF2B5EF4-FFF2-40B4-BE49-F238E27FC236}">
                  <a16:creationId xmlns:a16="http://schemas.microsoft.com/office/drawing/2014/main" id="{273F6946-95E4-4F82-B381-D89643342B6B}"/>
                </a:ext>
              </a:extLst>
            </p:cNvPr>
            <p:cNvSpPr/>
            <p:nvPr/>
          </p:nvSpPr>
          <p:spPr bwMode="auto">
            <a:xfrm>
              <a:off x="6680201" y="1633538"/>
              <a:ext cx="354013" cy="698500"/>
            </a:xfrm>
            <a:custGeom>
              <a:avLst/>
              <a:gdLst>
                <a:gd name="T0" fmla="*/ 184 w 185"/>
                <a:gd name="T1" fmla="*/ 0 h 366"/>
                <a:gd name="T2" fmla="*/ 183 w 185"/>
                <a:gd name="T3" fmla="*/ 37 h 366"/>
                <a:gd name="T4" fmla="*/ 175 w 185"/>
                <a:gd name="T5" fmla="*/ 49 h 366"/>
                <a:gd name="T6" fmla="*/ 51 w 185"/>
                <a:gd name="T7" fmla="*/ 194 h 366"/>
                <a:gd name="T8" fmla="*/ 39 w 185"/>
                <a:gd name="T9" fmla="*/ 235 h 366"/>
                <a:gd name="T10" fmla="*/ 114 w 185"/>
                <a:gd name="T11" fmla="*/ 358 h 366"/>
                <a:gd name="T12" fmla="*/ 42 w 185"/>
                <a:gd name="T13" fmla="*/ 330 h 366"/>
                <a:gd name="T14" fmla="*/ 14 w 185"/>
                <a:gd name="T15" fmla="*/ 210 h 366"/>
                <a:gd name="T16" fmla="*/ 97 w 185"/>
                <a:gd name="T17" fmla="*/ 56 h 366"/>
                <a:gd name="T18" fmla="*/ 184 w 185"/>
                <a:gd name="T19" fmla="*/ 0 h 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5" h="366">
                  <a:moveTo>
                    <a:pt x="184" y="0"/>
                  </a:moveTo>
                  <a:cubicBezTo>
                    <a:pt x="185" y="13"/>
                    <a:pt x="185" y="26"/>
                    <a:pt x="183" y="37"/>
                  </a:cubicBezTo>
                  <a:cubicBezTo>
                    <a:pt x="181" y="50"/>
                    <a:pt x="175" y="49"/>
                    <a:pt x="175" y="49"/>
                  </a:cubicBezTo>
                  <a:cubicBezTo>
                    <a:pt x="175" y="49"/>
                    <a:pt x="77" y="98"/>
                    <a:pt x="51" y="194"/>
                  </a:cubicBezTo>
                  <a:cubicBezTo>
                    <a:pt x="39" y="235"/>
                    <a:pt x="39" y="235"/>
                    <a:pt x="39" y="235"/>
                  </a:cubicBezTo>
                  <a:cubicBezTo>
                    <a:pt x="23" y="292"/>
                    <a:pt x="30" y="333"/>
                    <a:pt x="114" y="358"/>
                  </a:cubicBezTo>
                  <a:cubicBezTo>
                    <a:pt x="140" y="366"/>
                    <a:pt x="63" y="342"/>
                    <a:pt x="42" y="330"/>
                  </a:cubicBezTo>
                  <a:cubicBezTo>
                    <a:pt x="16" y="315"/>
                    <a:pt x="0" y="286"/>
                    <a:pt x="14" y="210"/>
                  </a:cubicBezTo>
                  <a:cubicBezTo>
                    <a:pt x="24" y="157"/>
                    <a:pt x="57" y="96"/>
                    <a:pt x="97" y="56"/>
                  </a:cubicBezTo>
                  <a:cubicBezTo>
                    <a:pt x="126" y="28"/>
                    <a:pt x="158" y="11"/>
                    <a:pt x="184" y="0"/>
                  </a:cubicBezTo>
                  <a:close/>
                </a:path>
              </a:pathLst>
            </a:custGeom>
            <a:solidFill>
              <a:srgbClr val="C7AF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9" name="íṣḻidé">
              <a:extLst>
                <a:ext uri="{FF2B5EF4-FFF2-40B4-BE49-F238E27FC236}">
                  <a16:creationId xmlns:a16="http://schemas.microsoft.com/office/drawing/2014/main" id="{DF28F393-953E-4923-89E4-030E26F6164C}"/>
                </a:ext>
              </a:extLst>
            </p:cNvPr>
            <p:cNvSpPr/>
            <p:nvPr/>
          </p:nvSpPr>
          <p:spPr bwMode="auto">
            <a:xfrm>
              <a:off x="5568951" y="2068513"/>
              <a:ext cx="128588" cy="115888"/>
            </a:xfrm>
            <a:custGeom>
              <a:avLst/>
              <a:gdLst>
                <a:gd name="T0" fmla="*/ 30 w 67"/>
                <a:gd name="T1" fmla="*/ 0 h 61"/>
                <a:gd name="T2" fmla="*/ 0 w 67"/>
                <a:gd name="T3" fmla="*/ 31 h 61"/>
                <a:gd name="T4" fmla="*/ 30 w 67"/>
                <a:gd name="T5" fmla="*/ 61 h 61"/>
                <a:gd name="T6" fmla="*/ 51 w 67"/>
                <a:gd name="T7" fmla="*/ 53 h 61"/>
                <a:gd name="T8" fmla="*/ 30 w 67"/>
                <a:gd name="T9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" h="61">
                  <a:moveTo>
                    <a:pt x="30" y="0"/>
                  </a:moveTo>
                  <a:cubicBezTo>
                    <a:pt x="13" y="0"/>
                    <a:pt x="0" y="14"/>
                    <a:pt x="0" y="31"/>
                  </a:cubicBezTo>
                  <a:cubicBezTo>
                    <a:pt x="0" y="48"/>
                    <a:pt x="13" y="61"/>
                    <a:pt x="30" y="61"/>
                  </a:cubicBezTo>
                  <a:cubicBezTo>
                    <a:pt x="38" y="61"/>
                    <a:pt x="46" y="58"/>
                    <a:pt x="51" y="53"/>
                  </a:cubicBezTo>
                  <a:cubicBezTo>
                    <a:pt x="67" y="37"/>
                    <a:pt x="62" y="0"/>
                    <a:pt x="3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0" name="ïṧ1ïdè">
              <a:extLst>
                <a:ext uri="{FF2B5EF4-FFF2-40B4-BE49-F238E27FC236}">
                  <a16:creationId xmlns:a16="http://schemas.microsoft.com/office/drawing/2014/main" id="{C3D5AC38-EA21-4CBB-84C8-420C284391F6}"/>
                </a:ext>
              </a:extLst>
            </p:cNvPr>
            <p:cNvSpPr/>
            <p:nvPr/>
          </p:nvSpPr>
          <p:spPr bwMode="auto">
            <a:xfrm>
              <a:off x="6418263" y="2066925"/>
              <a:ext cx="303213" cy="298450"/>
            </a:xfrm>
            <a:prstGeom prst="ellipse">
              <a:avLst/>
            </a:prstGeom>
            <a:solidFill>
              <a:srgbClr val="57B9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1" name="îšļiḑè">
              <a:extLst>
                <a:ext uri="{FF2B5EF4-FFF2-40B4-BE49-F238E27FC236}">
                  <a16:creationId xmlns:a16="http://schemas.microsoft.com/office/drawing/2014/main" id="{8560FBD1-BC59-42D8-8DF8-2353B204BEB4}"/>
                </a:ext>
              </a:extLst>
            </p:cNvPr>
            <p:cNvSpPr/>
            <p:nvPr/>
          </p:nvSpPr>
          <p:spPr bwMode="auto">
            <a:xfrm>
              <a:off x="6746876" y="2076450"/>
              <a:ext cx="101600" cy="92075"/>
            </a:xfrm>
            <a:custGeom>
              <a:avLst/>
              <a:gdLst>
                <a:gd name="T0" fmla="*/ 23 w 53"/>
                <a:gd name="T1" fmla="*/ 0 h 48"/>
                <a:gd name="T2" fmla="*/ 0 w 53"/>
                <a:gd name="T3" fmla="*/ 24 h 48"/>
                <a:gd name="T4" fmla="*/ 23 w 53"/>
                <a:gd name="T5" fmla="*/ 48 h 48"/>
                <a:gd name="T6" fmla="*/ 40 w 53"/>
                <a:gd name="T7" fmla="*/ 41 h 48"/>
                <a:gd name="T8" fmla="*/ 23 w 53"/>
                <a:gd name="T9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48">
                  <a:moveTo>
                    <a:pt x="23" y="0"/>
                  </a:moveTo>
                  <a:cubicBezTo>
                    <a:pt x="10" y="0"/>
                    <a:pt x="0" y="10"/>
                    <a:pt x="0" y="24"/>
                  </a:cubicBezTo>
                  <a:cubicBezTo>
                    <a:pt x="0" y="37"/>
                    <a:pt x="10" y="48"/>
                    <a:pt x="23" y="48"/>
                  </a:cubicBezTo>
                  <a:cubicBezTo>
                    <a:pt x="30" y="48"/>
                    <a:pt x="36" y="45"/>
                    <a:pt x="40" y="41"/>
                  </a:cubicBezTo>
                  <a:cubicBezTo>
                    <a:pt x="53" y="29"/>
                    <a:pt x="48" y="0"/>
                    <a:pt x="2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2" name="îśḻîḓé">
              <a:extLst>
                <a:ext uri="{FF2B5EF4-FFF2-40B4-BE49-F238E27FC236}">
                  <a16:creationId xmlns:a16="http://schemas.microsoft.com/office/drawing/2014/main" id="{71636DC8-7ACC-4430-834A-5A70393BE043}"/>
                </a:ext>
              </a:extLst>
            </p:cNvPr>
            <p:cNvSpPr/>
            <p:nvPr/>
          </p:nvSpPr>
          <p:spPr bwMode="auto">
            <a:xfrm>
              <a:off x="6478588" y="2127250"/>
              <a:ext cx="180975" cy="176213"/>
            </a:xfrm>
            <a:prstGeom prst="ellipse">
              <a:avLst/>
            </a:prstGeom>
            <a:solidFill>
              <a:srgbClr val="D91D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3" name="î$líde">
              <a:extLst>
                <a:ext uri="{FF2B5EF4-FFF2-40B4-BE49-F238E27FC236}">
                  <a16:creationId xmlns:a16="http://schemas.microsoft.com/office/drawing/2014/main" id="{159ED140-5D41-4544-8469-37D4349EA230}"/>
                </a:ext>
              </a:extLst>
            </p:cNvPr>
            <p:cNvSpPr/>
            <p:nvPr/>
          </p:nvSpPr>
          <p:spPr bwMode="auto">
            <a:xfrm>
              <a:off x="6102351" y="2101850"/>
              <a:ext cx="427038" cy="292100"/>
            </a:xfrm>
            <a:custGeom>
              <a:avLst/>
              <a:gdLst>
                <a:gd name="T0" fmla="*/ 3 w 223"/>
                <a:gd name="T1" fmla="*/ 85 h 153"/>
                <a:gd name="T2" fmla="*/ 117 w 223"/>
                <a:gd name="T3" fmla="*/ 150 h 153"/>
                <a:gd name="T4" fmla="*/ 220 w 223"/>
                <a:gd name="T5" fmla="*/ 59 h 153"/>
                <a:gd name="T6" fmla="*/ 74 w 223"/>
                <a:gd name="T7" fmla="*/ 19 h 153"/>
                <a:gd name="T8" fmla="*/ 3 w 223"/>
                <a:gd name="T9" fmla="*/ 85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3" h="153">
                  <a:moveTo>
                    <a:pt x="3" y="85"/>
                  </a:moveTo>
                  <a:cubicBezTo>
                    <a:pt x="5" y="122"/>
                    <a:pt x="59" y="153"/>
                    <a:pt x="117" y="150"/>
                  </a:cubicBezTo>
                  <a:cubicBezTo>
                    <a:pt x="174" y="146"/>
                    <a:pt x="223" y="103"/>
                    <a:pt x="220" y="59"/>
                  </a:cubicBezTo>
                  <a:cubicBezTo>
                    <a:pt x="217" y="8"/>
                    <a:pt x="136" y="0"/>
                    <a:pt x="74" y="19"/>
                  </a:cubicBezTo>
                  <a:cubicBezTo>
                    <a:pt x="33" y="31"/>
                    <a:pt x="0" y="48"/>
                    <a:pt x="3" y="85"/>
                  </a:cubicBezTo>
                  <a:close/>
                </a:path>
              </a:pathLst>
            </a:custGeom>
            <a:solidFill>
              <a:srgbClr val="5226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4" name="íşḻíďé">
              <a:extLst>
                <a:ext uri="{FF2B5EF4-FFF2-40B4-BE49-F238E27FC236}">
                  <a16:creationId xmlns:a16="http://schemas.microsoft.com/office/drawing/2014/main" id="{3B6EEF12-2AEA-4D6E-8CEF-EBBE4D9038B3}"/>
                </a:ext>
              </a:extLst>
            </p:cNvPr>
            <p:cNvSpPr/>
            <p:nvPr/>
          </p:nvSpPr>
          <p:spPr bwMode="auto">
            <a:xfrm>
              <a:off x="6116638" y="2135188"/>
              <a:ext cx="414338" cy="123825"/>
            </a:xfrm>
            <a:custGeom>
              <a:avLst/>
              <a:gdLst>
                <a:gd name="T0" fmla="*/ 43 w 217"/>
                <a:gd name="T1" fmla="*/ 64 h 65"/>
                <a:gd name="T2" fmla="*/ 189 w 217"/>
                <a:gd name="T3" fmla="*/ 40 h 65"/>
                <a:gd name="T4" fmla="*/ 153 w 217"/>
                <a:gd name="T5" fmla="*/ 5 h 65"/>
                <a:gd name="T6" fmla="*/ 48 w 217"/>
                <a:gd name="T7" fmla="*/ 22 h 65"/>
                <a:gd name="T8" fmla="*/ 43 w 217"/>
                <a:gd name="T9" fmla="*/ 64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7" h="65">
                  <a:moveTo>
                    <a:pt x="43" y="64"/>
                  </a:moveTo>
                  <a:cubicBezTo>
                    <a:pt x="96" y="63"/>
                    <a:pt x="165" y="52"/>
                    <a:pt x="189" y="40"/>
                  </a:cubicBezTo>
                  <a:cubicBezTo>
                    <a:pt x="217" y="25"/>
                    <a:pt x="167" y="7"/>
                    <a:pt x="153" y="5"/>
                  </a:cubicBezTo>
                  <a:cubicBezTo>
                    <a:pt x="120" y="0"/>
                    <a:pt x="75" y="6"/>
                    <a:pt x="48" y="22"/>
                  </a:cubicBezTo>
                  <a:cubicBezTo>
                    <a:pt x="17" y="41"/>
                    <a:pt x="0" y="65"/>
                    <a:pt x="43" y="64"/>
                  </a:cubicBezTo>
                  <a:close/>
                </a:path>
              </a:pathLst>
            </a:custGeom>
            <a:solidFill>
              <a:srgbClr val="7B41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5" name="îṣlîďè">
              <a:extLst>
                <a:ext uri="{FF2B5EF4-FFF2-40B4-BE49-F238E27FC236}">
                  <a16:creationId xmlns:a16="http://schemas.microsoft.com/office/drawing/2014/main" id="{0561EB2A-C5C4-4290-ACE7-DB896F2F2227}"/>
                </a:ext>
              </a:extLst>
            </p:cNvPr>
            <p:cNvSpPr/>
            <p:nvPr/>
          </p:nvSpPr>
          <p:spPr bwMode="auto">
            <a:xfrm>
              <a:off x="4479926" y="4773613"/>
              <a:ext cx="381000" cy="452438"/>
            </a:xfrm>
            <a:custGeom>
              <a:avLst/>
              <a:gdLst>
                <a:gd name="T0" fmla="*/ 145 w 199"/>
                <a:gd name="T1" fmla="*/ 0 h 237"/>
                <a:gd name="T2" fmla="*/ 93 w 199"/>
                <a:gd name="T3" fmla="*/ 237 h 237"/>
                <a:gd name="T4" fmla="*/ 179 w 199"/>
                <a:gd name="T5" fmla="*/ 187 h 237"/>
                <a:gd name="T6" fmla="*/ 199 w 199"/>
                <a:gd name="T7" fmla="*/ 39 h 237"/>
                <a:gd name="T8" fmla="*/ 149 w 199"/>
                <a:gd name="T9" fmla="*/ 3 h 237"/>
                <a:gd name="T10" fmla="*/ 145 w 199"/>
                <a:gd name="T11" fmla="*/ 0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9" h="237">
                  <a:moveTo>
                    <a:pt x="145" y="0"/>
                  </a:moveTo>
                  <a:cubicBezTo>
                    <a:pt x="0" y="63"/>
                    <a:pt x="5" y="135"/>
                    <a:pt x="93" y="237"/>
                  </a:cubicBezTo>
                  <a:cubicBezTo>
                    <a:pt x="179" y="187"/>
                    <a:pt x="179" y="187"/>
                    <a:pt x="179" y="187"/>
                  </a:cubicBezTo>
                  <a:cubicBezTo>
                    <a:pt x="35" y="156"/>
                    <a:pt x="78" y="68"/>
                    <a:pt x="199" y="39"/>
                  </a:cubicBezTo>
                  <a:cubicBezTo>
                    <a:pt x="149" y="3"/>
                    <a:pt x="149" y="3"/>
                    <a:pt x="149" y="3"/>
                  </a:cubicBezTo>
                  <a:lnTo>
                    <a:pt x="145" y="0"/>
                  </a:lnTo>
                  <a:close/>
                </a:path>
              </a:pathLst>
            </a:custGeom>
            <a:solidFill>
              <a:srgbClr val="D91D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6" name="iṧ1ïḑê">
              <a:extLst>
                <a:ext uri="{FF2B5EF4-FFF2-40B4-BE49-F238E27FC236}">
                  <a16:creationId xmlns:a16="http://schemas.microsoft.com/office/drawing/2014/main" id="{9805BD60-F22E-4690-AF88-92E607EC20A2}"/>
                </a:ext>
              </a:extLst>
            </p:cNvPr>
            <p:cNvSpPr/>
            <p:nvPr/>
          </p:nvSpPr>
          <p:spPr bwMode="auto">
            <a:xfrm>
              <a:off x="4611688" y="4773613"/>
              <a:ext cx="249238" cy="269875"/>
            </a:xfrm>
            <a:custGeom>
              <a:avLst/>
              <a:gdLst>
                <a:gd name="T0" fmla="*/ 20 w 130"/>
                <a:gd name="T1" fmla="*/ 29 h 141"/>
                <a:gd name="T2" fmla="*/ 24 w 130"/>
                <a:gd name="T3" fmla="*/ 141 h 141"/>
                <a:gd name="T4" fmla="*/ 130 w 130"/>
                <a:gd name="T5" fmla="*/ 39 h 141"/>
                <a:gd name="T6" fmla="*/ 80 w 130"/>
                <a:gd name="T7" fmla="*/ 3 h 141"/>
                <a:gd name="T8" fmla="*/ 76 w 130"/>
                <a:gd name="T9" fmla="*/ 0 h 141"/>
                <a:gd name="T10" fmla="*/ 20 w 130"/>
                <a:gd name="T11" fmla="*/ 29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0" h="141">
                  <a:moveTo>
                    <a:pt x="20" y="29"/>
                  </a:moveTo>
                  <a:cubicBezTo>
                    <a:pt x="1" y="70"/>
                    <a:pt x="0" y="112"/>
                    <a:pt x="24" y="141"/>
                  </a:cubicBezTo>
                  <a:cubicBezTo>
                    <a:pt x="4" y="104"/>
                    <a:pt x="50" y="58"/>
                    <a:pt x="130" y="39"/>
                  </a:cubicBezTo>
                  <a:cubicBezTo>
                    <a:pt x="80" y="3"/>
                    <a:pt x="80" y="3"/>
                    <a:pt x="80" y="3"/>
                  </a:cubicBezTo>
                  <a:cubicBezTo>
                    <a:pt x="76" y="0"/>
                    <a:pt x="76" y="0"/>
                    <a:pt x="76" y="0"/>
                  </a:cubicBezTo>
                  <a:cubicBezTo>
                    <a:pt x="54" y="10"/>
                    <a:pt x="35" y="19"/>
                    <a:pt x="20" y="29"/>
                  </a:cubicBezTo>
                  <a:close/>
                </a:path>
              </a:pathLst>
            </a:custGeom>
            <a:solidFill>
              <a:srgbClr val="AB1C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7" name="iṧḷíḋê">
              <a:extLst>
                <a:ext uri="{FF2B5EF4-FFF2-40B4-BE49-F238E27FC236}">
                  <a16:creationId xmlns:a16="http://schemas.microsoft.com/office/drawing/2014/main" id="{02E5D6F3-A9A4-493A-B6D7-E2C50BC329E6}"/>
                </a:ext>
              </a:extLst>
            </p:cNvPr>
            <p:cNvSpPr/>
            <p:nvPr/>
          </p:nvSpPr>
          <p:spPr bwMode="auto">
            <a:xfrm>
              <a:off x="4156076" y="2422525"/>
              <a:ext cx="131763" cy="212725"/>
            </a:xfrm>
            <a:custGeom>
              <a:avLst/>
              <a:gdLst>
                <a:gd name="T0" fmla="*/ 27 w 83"/>
                <a:gd name="T1" fmla="*/ 0 h 134"/>
                <a:gd name="T2" fmla="*/ 0 w 83"/>
                <a:gd name="T3" fmla="*/ 134 h 134"/>
                <a:gd name="T4" fmla="*/ 83 w 83"/>
                <a:gd name="T5" fmla="*/ 53 h 134"/>
                <a:gd name="T6" fmla="*/ 27 w 83"/>
                <a:gd name="T7" fmla="*/ 0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3" h="134">
                  <a:moveTo>
                    <a:pt x="27" y="0"/>
                  </a:moveTo>
                  <a:lnTo>
                    <a:pt x="0" y="134"/>
                  </a:lnTo>
                  <a:lnTo>
                    <a:pt x="83" y="53"/>
                  </a:lnTo>
                  <a:lnTo>
                    <a:pt x="27" y="0"/>
                  </a:lnTo>
                  <a:close/>
                </a:path>
              </a:pathLst>
            </a:custGeom>
            <a:solidFill>
              <a:srgbClr val="C31F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8" name="îŝḻíḍê">
              <a:extLst>
                <a:ext uri="{FF2B5EF4-FFF2-40B4-BE49-F238E27FC236}">
                  <a16:creationId xmlns:a16="http://schemas.microsoft.com/office/drawing/2014/main" id="{2368CDD5-44C0-4D83-8FFF-6E4DCABB383B}"/>
                </a:ext>
              </a:extLst>
            </p:cNvPr>
            <p:cNvSpPr/>
            <p:nvPr/>
          </p:nvSpPr>
          <p:spPr bwMode="auto">
            <a:xfrm>
              <a:off x="4835526" y="1511300"/>
              <a:ext cx="125413" cy="215900"/>
            </a:xfrm>
            <a:custGeom>
              <a:avLst/>
              <a:gdLst>
                <a:gd name="T0" fmla="*/ 0 w 79"/>
                <a:gd name="T1" fmla="*/ 0 h 136"/>
                <a:gd name="T2" fmla="*/ 24 w 79"/>
                <a:gd name="T3" fmla="*/ 135 h 136"/>
                <a:gd name="T4" fmla="*/ 25 w 79"/>
                <a:gd name="T5" fmla="*/ 136 h 136"/>
                <a:gd name="T6" fmla="*/ 79 w 79"/>
                <a:gd name="T7" fmla="*/ 78 h 136"/>
                <a:gd name="T8" fmla="*/ 0 w 79"/>
                <a:gd name="T9" fmla="*/ 0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9" h="136">
                  <a:moveTo>
                    <a:pt x="0" y="0"/>
                  </a:moveTo>
                  <a:lnTo>
                    <a:pt x="24" y="135"/>
                  </a:lnTo>
                  <a:lnTo>
                    <a:pt x="25" y="136"/>
                  </a:lnTo>
                  <a:lnTo>
                    <a:pt x="79" y="7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31F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9" name="íṩḷïḍe">
              <a:extLst>
                <a:ext uri="{FF2B5EF4-FFF2-40B4-BE49-F238E27FC236}">
                  <a16:creationId xmlns:a16="http://schemas.microsoft.com/office/drawing/2014/main" id="{FA79D9E7-0279-4760-AC33-8CC773EB9715}"/>
                </a:ext>
              </a:extLst>
            </p:cNvPr>
            <p:cNvSpPr/>
            <p:nvPr/>
          </p:nvSpPr>
          <p:spPr bwMode="auto">
            <a:xfrm>
              <a:off x="7189788" y="2832100"/>
              <a:ext cx="223838" cy="209550"/>
            </a:xfrm>
            <a:custGeom>
              <a:avLst/>
              <a:gdLst>
                <a:gd name="T0" fmla="*/ 89 w 141"/>
                <a:gd name="T1" fmla="*/ 132 h 132"/>
                <a:gd name="T2" fmla="*/ 0 w 141"/>
                <a:gd name="T3" fmla="*/ 63 h 132"/>
                <a:gd name="T4" fmla="*/ 47 w 141"/>
                <a:gd name="T5" fmla="*/ 0 h 132"/>
                <a:gd name="T6" fmla="*/ 141 w 141"/>
                <a:gd name="T7" fmla="*/ 72 h 132"/>
                <a:gd name="T8" fmla="*/ 89 w 141"/>
                <a:gd name="T9" fmla="*/ 132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1" h="132">
                  <a:moveTo>
                    <a:pt x="89" y="132"/>
                  </a:moveTo>
                  <a:lnTo>
                    <a:pt x="0" y="63"/>
                  </a:lnTo>
                  <a:lnTo>
                    <a:pt x="47" y="0"/>
                  </a:lnTo>
                  <a:lnTo>
                    <a:pt x="141" y="72"/>
                  </a:lnTo>
                  <a:lnTo>
                    <a:pt x="89" y="132"/>
                  </a:lnTo>
                  <a:close/>
                </a:path>
              </a:pathLst>
            </a:custGeom>
            <a:solidFill>
              <a:srgbClr val="D91D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0" name="îsḻïḋê">
              <a:extLst>
                <a:ext uri="{FF2B5EF4-FFF2-40B4-BE49-F238E27FC236}">
                  <a16:creationId xmlns:a16="http://schemas.microsoft.com/office/drawing/2014/main" id="{74575EA8-9464-4FDF-A2B4-666484C8BB45}"/>
                </a:ext>
              </a:extLst>
            </p:cNvPr>
            <p:cNvSpPr/>
            <p:nvPr/>
          </p:nvSpPr>
          <p:spPr bwMode="auto">
            <a:xfrm>
              <a:off x="7189788" y="2832100"/>
              <a:ext cx="139700" cy="207963"/>
            </a:xfrm>
            <a:custGeom>
              <a:avLst/>
              <a:gdLst>
                <a:gd name="T0" fmla="*/ 88 w 88"/>
                <a:gd name="T1" fmla="*/ 131 h 131"/>
                <a:gd name="T2" fmla="*/ 49 w 88"/>
                <a:gd name="T3" fmla="*/ 0 h 131"/>
                <a:gd name="T4" fmla="*/ 47 w 88"/>
                <a:gd name="T5" fmla="*/ 0 h 131"/>
                <a:gd name="T6" fmla="*/ 0 w 88"/>
                <a:gd name="T7" fmla="*/ 63 h 131"/>
                <a:gd name="T8" fmla="*/ 88 w 88"/>
                <a:gd name="T9" fmla="*/ 131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8" h="131">
                  <a:moveTo>
                    <a:pt x="88" y="131"/>
                  </a:moveTo>
                  <a:lnTo>
                    <a:pt x="49" y="0"/>
                  </a:lnTo>
                  <a:lnTo>
                    <a:pt x="47" y="0"/>
                  </a:lnTo>
                  <a:lnTo>
                    <a:pt x="0" y="63"/>
                  </a:lnTo>
                  <a:lnTo>
                    <a:pt x="88" y="131"/>
                  </a:lnTo>
                  <a:close/>
                </a:path>
              </a:pathLst>
            </a:custGeom>
            <a:solidFill>
              <a:srgbClr val="AB1C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1" name="işľîḑê">
              <a:extLst>
                <a:ext uri="{FF2B5EF4-FFF2-40B4-BE49-F238E27FC236}">
                  <a16:creationId xmlns:a16="http://schemas.microsoft.com/office/drawing/2014/main" id="{2C0FC147-2974-4A3A-86CB-195735175777}"/>
                </a:ext>
              </a:extLst>
            </p:cNvPr>
            <p:cNvSpPr/>
            <p:nvPr/>
          </p:nvSpPr>
          <p:spPr bwMode="auto">
            <a:xfrm>
              <a:off x="4225926" y="4506913"/>
              <a:ext cx="219075" cy="217488"/>
            </a:xfrm>
            <a:custGeom>
              <a:avLst/>
              <a:gdLst>
                <a:gd name="T0" fmla="*/ 80 w 138"/>
                <a:gd name="T1" fmla="*/ 0 h 137"/>
                <a:gd name="T2" fmla="*/ 0 w 138"/>
                <a:gd name="T3" fmla="*/ 79 h 137"/>
                <a:gd name="T4" fmla="*/ 54 w 138"/>
                <a:gd name="T5" fmla="*/ 137 h 137"/>
                <a:gd name="T6" fmla="*/ 138 w 138"/>
                <a:gd name="T7" fmla="*/ 54 h 137"/>
                <a:gd name="T8" fmla="*/ 80 w 138"/>
                <a:gd name="T9" fmla="*/ 0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8" h="137">
                  <a:moveTo>
                    <a:pt x="80" y="0"/>
                  </a:moveTo>
                  <a:lnTo>
                    <a:pt x="0" y="79"/>
                  </a:lnTo>
                  <a:lnTo>
                    <a:pt x="54" y="137"/>
                  </a:lnTo>
                  <a:lnTo>
                    <a:pt x="138" y="54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D91D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2" name="íṣļíḋè">
              <a:extLst>
                <a:ext uri="{FF2B5EF4-FFF2-40B4-BE49-F238E27FC236}">
                  <a16:creationId xmlns:a16="http://schemas.microsoft.com/office/drawing/2014/main" id="{FC5CF598-B36E-400A-9618-24998D682486}"/>
                </a:ext>
              </a:extLst>
            </p:cNvPr>
            <p:cNvSpPr/>
            <p:nvPr/>
          </p:nvSpPr>
          <p:spPr bwMode="auto">
            <a:xfrm>
              <a:off x="4313238" y="4508500"/>
              <a:ext cx="131763" cy="215900"/>
            </a:xfrm>
            <a:custGeom>
              <a:avLst/>
              <a:gdLst>
                <a:gd name="T0" fmla="*/ 27 w 83"/>
                <a:gd name="T1" fmla="*/ 0 h 136"/>
                <a:gd name="T2" fmla="*/ 0 w 83"/>
                <a:gd name="T3" fmla="*/ 136 h 136"/>
                <a:gd name="T4" fmla="*/ 83 w 83"/>
                <a:gd name="T5" fmla="*/ 53 h 136"/>
                <a:gd name="T6" fmla="*/ 27 w 83"/>
                <a:gd name="T7" fmla="*/ 0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3" h="136">
                  <a:moveTo>
                    <a:pt x="27" y="0"/>
                  </a:moveTo>
                  <a:lnTo>
                    <a:pt x="0" y="136"/>
                  </a:lnTo>
                  <a:lnTo>
                    <a:pt x="83" y="53"/>
                  </a:lnTo>
                  <a:lnTo>
                    <a:pt x="27" y="0"/>
                  </a:lnTo>
                  <a:close/>
                </a:path>
              </a:pathLst>
            </a:custGeom>
            <a:solidFill>
              <a:srgbClr val="AB1C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3" name="íşļiḓè">
              <a:extLst>
                <a:ext uri="{FF2B5EF4-FFF2-40B4-BE49-F238E27FC236}">
                  <a16:creationId xmlns:a16="http://schemas.microsoft.com/office/drawing/2014/main" id="{E96FE892-1DE9-42B0-93E4-D4BD78F6DE5F}"/>
                </a:ext>
              </a:extLst>
            </p:cNvPr>
            <p:cNvSpPr/>
            <p:nvPr/>
          </p:nvSpPr>
          <p:spPr bwMode="auto">
            <a:xfrm>
              <a:off x="5745163" y="1474788"/>
              <a:ext cx="927100" cy="152400"/>
            </a:xfrm>
            <a:custGeom>
              <a:avLst/>
              <a:gdLst>
                <a:gd name="T0" fmla="*/ 38 w 485"/>
                <a:gd name="T1" fmla="*/ 75 h 80"/>
                <a:gd name="T2" fmla="*/ 317 w 485"/>
                <a:gd name="T3" fmla="*/ 40 h 80"/>
                <a:gd name="T4" fmla="*/ 425 w 485"/>
                <a:gd name="T5" fmla="*/ 65 h 80"/>
                <a:gd name="T6" fmla="*/ 426 w 485"/>
                <a:gd name="T7" fmla="*/ 66 h 80"/>
                <a:gd name="T8" fmla="*/ 440 w 485"/>
                <a:gd name="T9" fmla="*/ 71 h 80"/>
                <a:gd name="T10" fmla="*/ 440 w 485"/>
                <a:gd name="T11" fmla="*/ 71 h 80"/>
                <a:gd name="T12" fmla="*/ 459 w 485"/>
                <a:gd name="T13" fmla="*/ 80 h 80"/>
                <a:gd name="T14" fmla="*/ 469 w 485"/>
                <a:gd name="T15" fmla="*/ 66 h 80"/>
                <a:gd name="T16" fmla="*/ 485 w 485"/>
                <a:gd name="T17" fmla="*/ 78 h 80"/>
                <a:gd name="T18" fmla="*/ 485 w 485"/>
                <a:gd name="T19" fmla="*/ 78 h 80"/>
                <a:gd name="T20" fmla="*/ 445 w 485"/>
                <a:gd name="T21" fmla="*/ 52 h 80"/>
                <a:gd name="T22" fmla="*/ 432 w 485"/>
                <a:gd name="T23" fmla="*/ 45 h 80"/>
                <a:gd name="T24" fmla="*/ 432 w 485"/>
                <a:gd name="T25" fmla="*/ 45 h 80"/>
                <a:gd name="T26" fmla="*/ 395 w 485"/>
                <a:gd name="T27" fmla="*/ 32 h 80"/>
                <a:gd name="T28" fmla="*/ 303 w 485"/>
                <a:gd name="T29" fmla="*/ 11 h 80"/>
                <a:gd name="T30" fmla="*/ 0 w 485"/>
                <a:gd name="T31" fmla="*/ 58 h 80"/>
                <a:gd name="T32" fmla="*/ 0 w 485"/>
                <a:gd name="T33" fmla="*/ 58 h 80"/>
                <a:gd name="T34" fmla="*/ 14 w 485"/>
                <a:gd name="T35" fmla="*/ 51 h 80"/>
                <a:gd name="T36" fmla="*/ 38 w 485"/>
                <a:gd name="T37" fmla="*/ 75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85" h="80">
                  <a:moveTo>
                    <a:pt x="38" y="75"/>
                  </a:moveTo>
                  <a:cubicBezTo>
                    <a:pt x="118" y="40"/>
                    <a:pt x="225" y="30"/>
                    <a:pt x="317" y="40"/>
                  </a:cubicBezTo>
                  <a:cubicBezTo>
                    <a:pt x="357" y="44"/>
                    <a:pt x="394" y="54"/>
                    <a:pt x="425" y="65"/>
                  </a:cubicBezTo>
                  <a:cubicBezTo>
                    <a:pt x="425" y="65"/>
                    <a:pt x="425" y="65"/>
                    <a:pt x="426" y="66"/>
                  </a:cubicBezTo>
                  <a:cubicBezTo>
                    <a:pt x="431" y="67"/>
                    <a:pt x="435" y="69"/>
                    <a:pt x="440" y="71"/>
                  </a:cubicBezTo>
                  <a:cubicBezTo>
                    <a:pt x="440" y="71"/>
                    <a:pt x="440" y="71"/>
                    <a:pt x="440" y="71"/>
                  </a:cubicBezTo>
                  <a:cubicBezTo>
                    <a:pt x="447" y="74"/>
                    <a:pt x="453" y="77"/>
                    <a:pt x="459" y="80"/>
                  </a:cubicBezTo>
                  <a:cubicBezTo>
                    <a:pt x="463" y="75"/>
                    <a:pt x="466" y="70"/>
                    <a:pt x="469" y="66"/>
                  </a:cubicBezTo>
                  <a:cubicBezTo>
                    <a:pt x="476" y="70"/>
                    <a:pt x="482" y="74"/>
                    <a:pt x="485" y="78"/>
                  </a:cubicBezTo>
                  <a:cubicBezTo>
                    <a:pt x="485" y="78"/>
                    <a:pt x="485" y="78"/>
                    <a:pt x="485" y="78"/>
                  </a:cubicBezTo>
                  <a:cubicBezTo>
                    <a:pt x="478" y="70"/>
                    <a:pt x="464" y="61"/>
                    <a:pt x="445" y="52"/>
                  </a:cubicBezTo>
                  <a:cubicBezTo>
                    <a:pt x="441" y="50"/>
                    <a:pt x="436" y="48"/>
                    <a:pt x="432" y="45"/>
                  </a:cubicBezTo>
                  <a:cubicBezTo>
                    <a:pt x="432" y="45"/>
                    <a:pt x="432" y="45"/>
                    <a:pt x="432" y="45"/>
                  </a:cubicBezTo>
                  <a:cubicBezTo>
                    <a:pt x="421" y="41"/>
                    <a:pt x="408" y="36"/>
                    <a:pt x="395" y="32"/>
                  </a:cubicBezTo>
                  <a:cubicBezTo>
                    <a:pt x="368" y="23"/>
                    <a:pt x="336" y="15"/>
                    <a:pt x="303" y="11"/>
                  </a:cubicBezTo>
                  <a:cubicBezTo>
                    <a:pt x="202" y="0"/>
                    <a:pt x="82" y="14"/>
                    <a:pt x="0" y="58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5" y="56"/>
                    <a:pt x="10" y="53"/>
                    <a:pt x="14" y="51"/>
                  </a:cubicBezTo>
                  <a:cubicBezTo>
                    <a:pt x="22" y="59"/>
                    <a:pt x="30" y="67"/>
                    <a:pt x="38" y="75"/>
                  </a:cubicBezTo>
                  <a:close/>
                </a:path>
              </a:pathLst>
            </a:custGeom>
            <a:solidFill>
              <a:srgbClr val="E555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4" name="îṡ1íḍè">
              <a:extLst>
                <a:ext uri="{FF2B5EF4-FFF2-40B4-BE49-F238E27FC236}">
                  <a16:creationId xmlns:a16="http://schemas.microsoft.com/office/drawing/2014/main" id="{37F12819-7C5A-4E0C-B9D5-362C3ACDDEF1}"/>
                </a:ext>
              </a:extLst>
            </p:cNvPr>
            <p:cNvSpPr/>
            <p:nvPr/>
          </p:nvSpPr>
          <p:spPr bwMode="auto">
            <a:xfrm>
              <a:off x="5745163" y="1571625"/>
              <a:ext cx="73025" cy="60325"/>
            </a:xfrm>
            <a:custGeom>
              <a:avLst/>
              <a:gdLst>
                <a:gd name="T0" fmla="*/ 38 w 38"/>
                <a:gd name="T1" fmla="*/ 24 h 31"/>
                <a:gd name="T2" fmla="*/ 14 w 38"/>
                <a:gd name="T3" fmla="*/ 0 h 31"/>
                <a:gd name="T4" fmla="*/ 0 w 38"/>
                <a:gd name="T5" fmla="*/ 7 h 31"/>
                <a:gd name="T6" fmla="*/ 23 w 38"/>
                <a:gd name="T7" fmla="*/ 31 h 31"/>
                <a:gd name="T8" fmla="*/ 38 w 38"/>
                <a:gd name="T9" fmla="*/ 24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31">
                  <a:moveTo>
                    <a:pt x="38" y="24"/>
                  </a:moveTo>
                  <a:cubicBezTo>
                    <a:pt x="30" y="16"/>
                    <a:pt x="22" y="8"/>
                    <a:pt x="14" y="0"/>
                  </a:cubicBezTo>
                  <a:cubicBezTo>
                    <a:pt x="10" y="2"/>
                    <a:pt x="5" y="5"/>
                    <a:pt x="0" y="7"/>
                  </a:cubicBezTo>
                  <a:cubicBezTo>
                    <a:pt x="8" y="15"/>
                    <a:pt x="16" y="23"/>
                    <a:pt x="23" y="31"/>
                  </a:cubicBezTo>
                  <a:cubicBezTo>
                    <a:pt x="28" y="29"/>
                    <a:pt x="33" y="26"/>
                    <a:pt x="38" y="24"/>
                  </a:cubicBezTo>
                  <a:close/>
                </a:path>
              </a:pathLst>
            </a:custGeom>
            <a:solidFill>
              <a:srgbClr val="E555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5" name="îślïḍè">
              <a:extLst>
                <a:ext uri="{FF2B5EF4-FFF2-40B4-BE49-F238E27FC236}">
                  <a16:creationId xmlns:a16="http://schemas.microsoft.com/office/drawing/2014/main" id="{A6FE5AF4-8A74-4640-939B-A9C2327F18A7}"/>
                </a:ext>
              </a:extLst>
            </p:cNvPr>
            <p:cNvSpPr/>
            <p:nvPr/>
          </p:nvSpPr>
          <p:spPr bwMode="auto">
            <a:xfrm>
              <a:off x="6623051" y="1601788"/>
              <a:ext cx="49213" cy="47625"/>
            </a:xfrm>
            <a:custGeom>
              <a:avLst/>
              <a:gdLst>
                <a:gd name="T0" fmla="*/ 10 w 26"/>
                <a:gd name="T1" fmla="*/ 0 h 25"/>
                <a:gd name="T2" fmla="*/ 0 w 26"/>
                <a:gd name="T3" fmla="*/ 14 h 25"/>
                <a:gd name="T4" fmla="*/ 20 w 26"/>
                <a:gd name="T5" fmla="*/ 25 h 25"/>
                <a:gd name="T6" fmla="*/ 26 w 26"/>
                <a:gd name="T7" fmla="*/ 12 h 25"/>
                <a:gd name="T8" fmla="*/ 10 w 26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5">
                  <a:moveTo>
                    <a:pt x="10" y="0"/>
                  </a:moveTo>
                  <a:cubicBezTo>
                    <a:pt x="7" y="4"/>
                    <a:pt x="4" y="9"/>
                    <a:pt x="0" y="14"/>
                  </a:cubicBezTo>
                  <a:cubicBezTo>
                    <a:pt x="8" y="18"/>
                    <a:pt x="14" y="21"/>
                    <a:pt x="20" y="25"/>
                  </a:cubicBezTo>
                  <a:cubicBezTo>
                    <a:pt x="22" y="21"/>
                    <a:pt x="24" y="16"/>
                    <a:pt x="26" y="12"/>
                  </a:cubicBezTo>
                  <a:cubicBezTo>
                    <a:pt x="23" y="8"/>
                    <a:pt x="17" y="4"/>
                    <a:pt x="10" y="0"/>
                  </a:cubicBezTo>
                  <a:close/>
                </a:path>
              </a:pathLst>
            </a:custGeom>
            <a:solidFill>
              <a:srgbClr val="E555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156" name="文本框 155">
            <a:extLst>
              <a:ext uri="{FF2B5EF4-FFF2-40B4-BE49-F238E27FC236}">
                <a16:creationId xmlns:a16="http://schemas.microsoft.com/office/drawing/2014/main" id="{DCFAF580-18E1-4F98-BC54-F886643C332B}"/>
              </a:ext>
            </a:extLst>
          </p:cNvPr>
          <p:cNvSpPr txBox="1"/>
          <p:nvPr/>
        </p:nvSpPr>
        <p:spPr>
          <a:xfrm>
            <a:off x="1631504" y="966211"/>
            <a:ext cx="710432" cy="156966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zh-CN" altLang="en-US" sz="4800" dirty="0">
                <a:solidFill>
                  <a:schemeClr val="bg1"/>
                </a:solidFill>
                <a:latin typeface="演示悠然小楷" panose="00000500000000000000" pitchFamily="2" charset="-122"/>
                <a:ea typeface="演示悠然小楷" panose="00000500000000000000" pitchFamily="2" charset="-122"/>
              </a:rPr>
              <a:t>春</a:t>
            </a:r>
          </a:p>
          <a:p>
            <a:pPr algn="ctr"/>
            <a:r>
              <a:rPr lang="zh-CN" altLang="en-US" sz="4800" dirty="0">
                <a:solidFill>
                  <a:schemeClr val="bg1"/>
                </a:solidFill>
                <a:latin typeface="演示悠然小楷" panose="00000500000000000000" pitchFamily="2" charset="-122"/>
                <a:ea typeface="演示悠然小楷" panose="00000500000000000000" pitchFamily="2" charset="-122"/>
              </a:rPr>
              <a:t>节</a:t>
            </a:r>
          </a:p>
        </p:txBody>
      </p:sp>
      <p:sp>
        <p:nvSpPr>
          <p:cNvPr id="157" name="文本框 156">
            <a:extLst>
              <a:ext uri="{FF2B5EF4-FFF2-40B4-BE49-F238E27FC236}">
                <a16:creationId xmlns:a16="http://schemas.microsoft.com/office/drawing/2014/main" id="{BF71A1A5-9FEF-4760-BB67-79026B1CFFDD}"/>
              </a:ext>
            </a:extLst>
          </p:cNvPr>
          <p:cNvSpPr txBox="1"/>
          <p:nvPr/>
        </p:nvSpPr>
        <p:spPr>
          <a:xfrm>
            <a:off x="7435883" y="5373215"/>
            <a:ext cx="2662766" cy="408623"/>
          </a:xfrm>
          <a:prstGeom prst="round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传</a:t>
            </a:r>
            <a:r>
              <a:rPr lang="en-US" altLang="zh-CN" dirty="0">
                <a:solidFill>
                  <a:schemeClr val="bg1"/>
                </a:solidFill>
              </a:rPr>
              <a:t>/</a:t>
            </a:r>
            <a:r>
              <a:rPr lang="zh-CN" altLang="en-US" dirty="0">
                <a:solidFill>
                  <a:schemeClr val="bg1"/>
                </a:solidFill>
              </a:rPr>
              <a:t>统</a:t>
            </a:r>
            <a:r>
              <a:rPr lang="en-US" altLang="zh-CN" dirty="0">
                <a:solidFill>
                  <a:schemeClr val="bg1"/>
                </a:solidFill>
              </a:rPr>
              <a:t>/</a:t>
            </a:r>
            <a:r>
              <a:rPr lang="zh-CN" altLang="en-US" dirty="0">
                <a:solidFill>
                  <a:schemeClr val="bg1"/>
                </a:solidFill>
              </a:rPr>
              <a:t>节</a:t>
            </a:r>
            <a:r>
              <a:rPr lang="en-US" altLang="zh-CN" dirty="0">
                <a:solidFill>
                  <a:schemeClr val="bg1"/>
                </a:solidFill>
              </a:rPr>
              <a:t>/</a:t>
            </a:r>
            <a:r>
              <a:rPr lang="zh-CN" altLang="en-US" dirty="0">
                <a:solidFill>
                  <a:schemeClr val="bg1"/>
                </a:solidFill>
              </a:rPr>
              <a:t>日</a:t>
            </a:r>
            <a:r>
              <a:rPr lang="en-US" altLang="zh-CN" dirty="0">
                <a:solidFill>
                  <a:schemeClr val="bg1"/>
                </a:solidFill>
              </a:rPr>
              <a:t>/</a:t>
            </a:r>
            <a:r>
              <a:rPr lang="zh-CN" altLang="en-US" dirty="0">
                <a:solidFill>
                  <a:schemeClr val="bg1"/>
                </a:solidFill>
              </a:rPr>
              <a:t>民</a:t>
            </a:r>
            <a:r>
              <a:rPr lang="en-US" altLang="zh-CN" dirty="0">
                <a:solidFill>
                  <a:schemeClr val="bg1"/>
                </a:solidFill>
              </a:rPr>
              <a:t>/</a:t>
            </a:r>
            <a:r>
              <a:rPr lang="zh-CN" altLang="en-US" dirty="0">
                <a:solidFill>
                  <a:schemeClr val="bg1"/>
                </a:solidFill>
              </a:rPr>
              <a:t>俗</a:t>
            </a:r>
            <a:r>
              <a:rPr lang="en-US" altLang="zh-CN" dirty="0">
                <a:solidFill>
                  <a:schemeClr val="bg1"/>
                </a:solidFill>
              </a:rPr>
              <a:t>/</a:t>
            </a:r>
            <a:r>
              <a:rPr lang="zh-CN" altLang="en-US" dirty="0">
                <a:solidFill>
                  <a:schemeClr val="bg1"/>
                </a:solidFill>
              </a:rPr>
              <a:t>文</a:t>
            </a:r>
            <a:r>
              <a:rPr lang="en-US" altLang="zh-CN" dirty="0">
                <a:solidFill>
                  <a:schemeClr val="bg1"/>
                </a:solidFill>
              </a:rPr>
              <a:t>/</a:t>
            </a:r>
            <a:r>
              <a:rPr lang="zh-CN" altLang="en-US" dirty="0">
                <a:solidFill>
                  <a:schemeClr val="bg1"/>
                </a:solidFill>
              </a:rPr>
              <a:t>化</a:t>
            </a:r>
          </a:p>
        </p:txBody>
      </p:sp>
      <p:cxnSp>
        <p:nvCxnSpPr>
          <p:cNvPr id="158" name="直接连接符 157">
            <a:extLst>
              <a:ext uri="{FF2B5EF4-FFF2-40B4-BE49-F238E27FC236}">
                <a16:creationId xmlns:a16="http://schemas.microsoft.com/office/drawing/2014/main" id="{7195C064-151B-49C7-9EC0-D5F23ADEA566}"/>
              </a:ext>
            </a:extLst>
          </p:cNvPr>
          <p:cNvCxnSpPr/>
          <p:nvPr/>
        </p:nvCxnSpPr>
        <p:spPr>
          <a:xfrm flipH="1">
            <a:off x="6744152" y="5577527"/>
            <a:ext cx="7200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9" name="直接连接符 158">
            <a:extLst>
              <a:ext uri="{FF2B5EF4-FFF2-40B4-BE49-F238E27FC236}">
                <a16:creationId xmlns:a16="http://schemas.microsoft.com/office/drawing/2014/main" id="{87BBE3C5-0072-42DA-AFA1-D6E787CBA4F8}"/>
              </a:ext>
            </a:extLst>
          </p:cNvPr>
          <p:cNvCxnSpPr/>
          <p:nvPr/>
        </p:nvCxnSpPr>
        <p:spPr>
          <a:xfrm flipH="1">
            <a:off x="9995721" y="5577526"/>
            <a:ext cx="7200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825098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5" name="组合 134">
            <a:extLst>
              <a:ext uri="{FF2B5EF4-FFF2-40B4-BE49-F238E27FC236}">
                <a16:creationId xmlns:a16="http://schemas.microsoft.com/office/drawing/2014/main" id="{737CBAF3-867F-400E-BF62-F903B25CABF9}"/>
              </a:ext>
            </a:extLst>
          </p:cNvPr>
          <p:cNvGrpSpPr/>
          <p:nvPr/>
        </p:nvGrpSpPr>
        <p:grpSpPr>
          <a:xfrm>
            <a:off x="11825673" y="12073732"/>
            <a:ext cx="404489" cy="56879"/>
            <a:chOff x="7196078" y="5370465"/>
            <a:chExt cx="404489" cy="56879"/>
          </a:xfrm>
          <a:solidFill>
            <a:srgbClr val="C98C3A"/>
          </a:solidFill>
        </p:grpSpPr>
        <p:sp>
          <p:nvSpPr>
            <p:cNvPr id="191" name="任意多边形 153">
              <a:extLst>
                <a:ext uri="{FF2B5EF4-FFF2-40B4-BE49-F238E27FC236}">
                  <a16:creationId xmlns:a16="http://schemas.microsoft.com/office/drawing/2014/main" id="{89225D0E-F4E3-4929-AA06-26D8A5B9ACE6}"/>
                </a:ext>
              </a:extLst>
            </p:cNvPr>
            <p:cNvSpPr/>
            <p:nvPr/>
          </p:nvSpPr>
          <p:spPr>
            <a:xfrm rot="2700000">
              <a:off x="7204403" y="5378792"/>
              <a:ext cx="40195" cy="40195"/>
            </a:xfrm>
            <a:custGeom>
              <a:avLst/>
              <a:gdLst>
                <a:gd name="connsiteX0" fmla="*/ 0 w 40195"/>
                <a:gd name="connsiteY0" fmla="*/ 0 h 40195"/>
                <a:gd name="connsiteX1" fmla="*/ 40195 w 40195"/>
                <a:gd name="connsiteY1" fmla="*/ 0 h 40195"/>
                <a:gd name="connsiteX2" fmla="*/ 40195 w 40195"/>
                <a:gd name="connsiteY2" fmla="*/ 40195 h 40195"/>
                <a:gd name="connsiteX3" fmla="*/ 0 w 40195"/>
                <a:gd name="connsiteY3" fmla="*/ 40195 h 401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195" h="40195">
                  <a:moveTo>
                    <a:pt x="0" y="0"/>
                  </a:moveTo>
                  <a:lnTo>
                    <a:pt x="40195" y="0"/>
                  </a:lnTo>
                  <a:lnTo>
                    <a:pt x="40195" y="40195"/>
                  </a:lnTo>
                  <a:lnTo>
                    <a:pt x="0" y="40195"/>
                  </a:lnTo>
                  <a:close/>
                </a:path>
              </a:pathLst>
            </a:custGeom>
            <a:solidFill>
              <a:srgbClr val="C98C3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2" name="任意多边形 154">
              <a:extLst>
                <a:ext uri="{FF2B5EF4-FFF2-40B4-BE49-F238E27FC236}">
                  <a16:creationId xmlns:a16="http://schemas.microsoft.com/office/drawing/2014/main" id="{F5138AF4-2DE9-4218-A4F1-7F7C674A099D}"/>
                </a:ext>
              </a:extLst>
            </p:cNvPr>
            <p:cNvSpPr/>
            <p:nvPr/>
          </p:nvSpPr>
          <p:spPr>
            <a:xfrm rot="2700000">
              <a:off x="7320402" y="5378825"/>
              <a:ext cx="40195" cy="40195"/>
            </a:xfrm>
            <a:custGeom>
              <a:avLst/>
              <a:gdLst>
                <a:gd name="connsiteX0" fmla="*/ 0 w 40195"/>
                <a:gd name="connsiteY0" fmla="*/ 0 h 40195"/>
                <a:gd name="connsiteX1" fmla="*/ 40195 w 40195"/>
                <a:gd name="connsiteY1" fmla="*/ 0 h 40195"/>
                <a:gd name="connsiteX2" fmla="*/ 40195 w 40195"/>
                <a:gd name="connsiteY2" fmla="*/ 40195 h 40195"/>
                <a:gd name="connsiteX3" fmla="*/ 0 w 40195"/>
                <a:gd name="connsiteY3" fmla="*/ 40195 h 401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195" h="40195">
                  <a:moveTo>
                    <a:pt x="0" y="0"/>
                  </a:moveTo>
                  <a:lnTo>
                    <a:pt x="40195" y="0"/>
                  </a:lnTo>
                  <a:lnTo>
                    <a:pt x="40195" y="40195"/>
                  </a:lnTo>
                  <a:lnTo>
                    <a:pt x="0" y="40195"/>
                  </a:lnTo>
                  <a:close/>
                </a:path>
              </a:pathLst>
            </a:custGeom>
            <a:solidFill>
              <a:srgbClr val="C98C3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3" name="任意多边形 155">
              <a:extLst>
                <a:ext uri="{FF2B5EF4-FFF2-40B4-BE49-F238E27FC236}">
                  <a16:creationId xmlns:a16="http://schemas.microsoft.com/office/drawing/2014/main" id="{E2C17668-30CD-4757-A94A-0D9B29577D15}"/>
                </a:ext>
              </a:extLst>
            </p:cNvPr>
            <p:cNvSpPr/>
            <p:nvPr/>
          </p:nvSpPr>
          <p:spPr>
            <a:xfrm rot="2700000">
              <a:off x="7436239" y="5378790"/>
              <a:ext cx="40195" cy="40195"/>
            </a:xfrm>
            <a:custGeom>
              <a:avLst/>
              <a:gdLst>
                <a:gd name="connsiteX0" fmla="*/ 0 w 40195"/>
                <a:gd name="connsiteY0" fmla="*/ 0 h 40195"/>
                <a:gd name="connsiteX1" fmla="*/ 40195 w 40195"/>
                <a:gd name="connsiteY1" fmla="*/ 0 h 40195"/>
                <a:gd name="connsiteX2" fmla="*/ 40195 w 40195"/>
                <a:gd name="connsiteY2" fmla="*/ 40195 h 40195"/>
                <a:gd name="connsiteX3" fmla="*/ 0 w 40195"/>
                <a:gd name="connsiteY3" fmla="*/ 40195 h 401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195" h="40195">
                  <a:moveTo>
                    <a:pt x="0" y="0"/>
                  </a:moveTo>
                  <a:lnTo>
                    <a:pt x="40195" y="0"/>
                  </a:lnTo>
                  <a:lnTo>
                    <a:pt x="40195" y="40195"/>
                  </a:lnTo>
                  <a:lnTo>
                    <a:pt x="0" y="40195"/>
                  </a:lnTo>
                  <a:close/>
                </a:path>
              </a:pathLst>
            </a:custGeom>
            <a:solidFill>
              <a:srgbClr val="C98C3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4" name="任意多边形 156">
              <a:extLst>
                <a:ext uri="{FF2B5EF4-FFF2-40B4-BE49-F238E27FC236}">
                  <a16:creationId xmlns:a16="http://schemas.microsoft.com/office/drawing/2014/main" id="{EACB8223-004B-4C15-99D0-045AF880A072}"/>
                </a:ext>
              </a:extLst>
            </p:cNvPr>
            <p:cNvSpPr/>
            <p:nvPr/>
          </p:nvSpPr>
          <p:spPr>
            <a:xfrm rot="2700000">
              <a:off x="7552048" y="5378813"/>
              <a:ext cx="40195" cy="40195"/>
            </a:xfrm>
            <a:custGeom>
              <a:avLst/>
              <a:gdLst>
                <a:gd name="connsiteX0" fmla="*/ 0 w 40195"/>
                <a:gd name="connsiteY0" fmla="*/ 0 h 40195"/>
                <a:gd name="connsiteX1" fmla="*/ 40195 w 40195"/>
                <a:gd name="connsiteY1" fmla="*/ 0 h 40195"/>
                <a:gd name="connsiteX2" fmla="*/ 40195 w 40195"/>
                <a:gd name="connsiteY2" fmla="*/ 40195 h 40195"/>
                <a:gd name="connsiteX3" fmla="*/ 0 w 40195"/>
                <a:gd name="connsiteY3" fmla="*/ 40195 h 401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195" h="40195">
                  <a:moveTo>
                    <a:pt x="0" y="0"/>
                  </a:moveTo>
                  <a:lnTo>
                    <a:pt x="40195" y="0"/>
                  </a:lnTo>
                  <a:lnTo>
                    <a:pt x="40195" y="40195"/>
                  </a:lnTo>
                  <a:lnTo>
                    <a:pt x="0" y="40195"/>
                  </a:lnTo>
                  <a:close/>
                </a:path>
              </a:pathLst>
            </a:custGeom>
            <a:solidFill>
              <a:srgbClr val="C98C3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742" name="矩形: 圆角 741">
            <a:extLst>
              <a:ext uri="{FF2B5EF4-FFF2-40B4-BE49-F238E27FC236}">
                <a16:creationId xmlns:a16="http://schemas.microsoft.com/office/drawing/2014/main" id="{B3EBF85D-8861-4712-B5E8-014C387DCA9E}"/>
              </a:ext>
            </a:extLst>
          </p:cNvPr>
          <p:cNvSpPr/>
          <p:nvPr/>
        </p:nvSpPr>
        <p:spPr>
          <a:xfrm>
            <a:off x="2135560" y="2060847"/>
            <a:ext cx="8275151" cy="3483491"/>
          </a:xfrm>
          <a:prstGeom prst="roundRect">
            <a:avLst>
              <a:gd name="adj" fmla="val 19156"/>
            </a:avLst>
          </a:prstGeom>
          <a:no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0" rIns="91440" bIns="45720" numCol="1" spcCol="0" rtlCol="0" fromWordArt="0" anchor="ctr" anchorCtr="0" forceAA="0" compatLnSpc="1">
            <a:prstTxWarp prst="textArchUp">
              <a:avLst>
                <a:gd name="adj" fmla="val 10537015"/>
              </a:avLst>
            </a:prstTxWarp>
            <a:noAutofit/>
          </a:bodyPr>
          <a:lstStyle/>
          <a:p>
            <a:pPr algn="ctr"/>
            <a:r>
              <a:rPr lang="zh-CN" altLang="en-US" sz="10800" spc="600" dirty="0">
                <a:solidFill>
                  <a:schemeClr val="bg1"/>
                </a:solidFill>
                <a:latin typeface="+mj-ea"/>
                <a:ea typeface="+mj-ea"/>
              </a:rPr>
              <a:t>感谢观看</a:t>
            </a:r>
          </a:p>
        </p:txBody>
      </p:sp>
      <p:grpSp>
        <p:nvGrpSpPr>
          <p:cNvPr id="743" name="组合 2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D3BF5E71-181F-482C-83DD-AE5FEDE09CAD}"/>
              </a:ext>
            </a:extLst>
          </p:cNvPr>
          <p:cNvGrpSpPr>
            <a:grpSpLocks noChangeAspect="1"/>
          </p:cNvGrpSpPr>
          <p:nvPr/>
        </p:nvGrpSpPr>
        <p:grpSpPr>
          <a:xfrm>
            <a:off x="2561203" y="2668887"/>
            <a:ext cx="7200000" cy="4429753"/>
            <a:chOff x="4328160" y="1504509"/>
            <a:chExt cx="3535680" cy="2175304"/>
          </a:xfrm>
        </p:grpSpPr>
        <p:sp>
          <p:nvSpPr>
            <p:cNvPr id="744" name="ïs1iḍê">
              <a:extLst>
                <a:ext uri="{FF2B5EF4-FFF2-40B4-BE49-F238E27FC236}">
                  <a16:creationId xmlns:a16="http://schemas.microsoft.com/office/drawing/2014/main" id="{5FA2FE36-96C5-4930-B060-5BDDE5FEAE93}"/>
                </a:ext>
              </a:extLst>
            </p:cNvPr>
            <p:cNvSpPr/>
            <p:nvPr/>
          </p:nvSpPr>
          <p:spPr bwMode="auto">
            <a:xfrm>
              <a:off x="5600875" y="2972027"/>
              <a:ext cx="496748" cy="297075"/>
            </a:xfrm>
            <a:custGeom>
              <a:avLst/>
              <a:gdLst>
                <a:gd name="T0" fmla="*/ 147 w 147"/>
                <a:gd name="T1" fmla="*/ 88 h 88"/>
                <a:gd name="T2" fmla="*/ 15 w 147"/>
                <a:gd name="T3" fmla="*/ 0 h 88"/>
                <a:gd name="T4" fmla="*/ 0 w 147"/>
                <a:gd name="T5" fmla="*/ 27 h 88"/>
                <a:gd name="T6" fmla="*/ 147 w 147"/>
                <a:gd name="T7" fmla="*/ 88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7" h="88">
                  <a:moveTo>
                    <a:pt x="147" y="88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9" y="9"/>
                    <a:pt x="4" y="18"/>
                    <a:pt x="0" y="27"/>
                  </a:cubicBezTo>
                  <a:cubicBezTo>
                    <a:pt x="147" y="88"/>
                    <a:pt x="147" y="88"/>
                    <a:pt x="147" y="88"/>
                  </a:cubicBezTo>
                  <a:close/>
                </a:path>
              </a:pathLst>
            </a:custGeom>
            <a:solidFill>
              <a:srgbClr val="8729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45" name="íSḻiďê">
              <a:extLst>
                <a:ext uri="{FF2B5EF4-FFF2-40B4-BE49-F238E27FC236}">
                  <a16:creationId xmlns:a16="http://schemas.microsoft.com/office/drawing/2014/main" id="{10140D6D-947E-4D1F-88AE-784FA041FF9E}"/>
                </a:ext>
              </a:extLst>
            </p:cNvPr>
            <p:cNvSpPr/>
            <p:nvPr/>
          </p:nvSpPr>
          <p:spPr bwMode="auto">
            <a:xfrm>
              <a:off x="5719380" y="2824302"/>
              <a:ext cx="378243" cy="444801"/>
            </a:xfrm>
            <a:custGeom>
              <a:avLst/>
              <a:gdLst>
                <a:gd name="T0" fmla="*/ 24 w 112"/>
                <a:gd name="T1" fmla="*/ 0 h 132"/>
                <a:gd name="T2" fmla="*/ 0 w 112"/>
                <a:gd name="T3" fmla="*/ 20 h 132"/>
                <a:gd name="T4" fmla="*/ 112 w 112"/>
                <a:gd name="T5" fmla="*/ 132 h 132"/>
                <a:gd name="T6" fmla="*/ 24 w 112"/>
                <a:gd name="T7" fmla="*/ 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2" h="132">
                  <a:moveTo>
                    <a:pt x="24" y="0"/>
                  </a:moveTo>
                  <a:cubicBezTo>
                    <a:pt x="15" y="6"/>
                    <a:pt x="7" y="13"/>
                    <a:pt x="0" y="20"/>
                  </a:cubicBezTo>
                  <a:cubicBezTo>
                    <a:pt x="112" y="132"/>
                    <a:pt x="112" y="132"/>
                    <a:pt x="112" y="132"/>
                  </a:cubicBezTo>
                  <a:lnTo>
                    <a:pt x="24" y="0"/>
                  </a:lnTo>
                  <a:close/>
                </a:path>
              </a:pathLst>
            </a:custGeom>
            <a:solidFill>
              <a:srgbClr val="8729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46" name="îṩlíḍé">
              <a:extLst>
                <a:ext uri="{FF2B5EF4-FFF2-40B4-BE49-F238E27FC236}">
                  <a16:creationId xmlns:a16="http://schemas.microsoft.com/office/drawing/2014/main" id="{AE810950-7E25-4424-BD9C-88330DD734A7}"/>
                </a:ext>
              </a:extLst>
            </p:cNvPr>
            <p:cNvSpPr/>
            <p:nvPr/>
          </p:nvSpPr>
          <p:spPr bwMode="auto">
            <a:xfrm>
              <a:off x="6097623" y="2892483"/>
              <a:ext cx="443177" cy="376620"/>
            </a:xfrm>
            <a:custGeom>
              <a:avLst/>
              <a:gdLst>
                <a:gd name="T0" fmla="*/ 131 w 131"/>
                <a:gd name="T1" fmla="*/ 24 h 112"/>
                <a:gd name="T2" fmla="*/ 112 w 131"/>
                <a:gd name="T3" fmla="*/ 0 h 112"/>
                <a:gd name="T4" fmla="*/ 0 w 131"/>
                <a:gd name="T5" fmla="*/ 112 h 112"/>
                <a:gd name="T6" fmla="*/ 131 w 131"/>
                <a:gd name="T7" fmla="*/ 24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1" h="112">
                  <a:moveTo>
                    <a:pt x="131" y="24"/>
                  </a:moveTo>
                  <a:cubicBezTo>
                    <a:pt x="126" y="15"/>
                    <a:pt x="119" y="7"/>
                    <a:pt x="112" y="0"/>
                  </a:cubicBezTo>
                  <a:cubicBezTo>
                    <a:pt x="0" y="112"/>
                    <a:pt x="0" y="112"/>
                    <a:pt x="0" y="112"/>
                  </a:cubicBezTo>
                  <a:lnTo>
                    <a:pt x="131" y="24"/>
                  </a:lnTo>
                  <a:close/>
                </a:path>
              </a:pathLst>
            </a:custGeom>
            <a:solidFill>
              <a:srgbClr val="8729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47" name="íŝḻiḋè">
              <a:extLst>
                <a:ext uri="{FF2B5EF4-FFF2-40B4-BE49-F238E27FC236}">
                  <a16:creationId xmlns:a16="http://schemas.microsoft.com/office/drawing/2014/main" id="{9CFE4767-0E07-44D3-A04F-7EBC534CF3DB}"/>
                </a:ext>
              </a:extLst>
            </p:cNvPr>
            <p:cNvSpPr/>
            <p:nvPr/>
          </p:nvSpPr>
          <p:spPr bwMode="auto">
            <a:xfrm>
              <a:off x="6097623" y="2777224"/>
              <a:ext cx="297075" cy="491879"/>
            </a:xfrm>
            <a:custGeom>
              <a:avLst/>
              <a:gdLst>
                <a:gd name="T0" fmla="*/ 0 w 88"/>
                <a:gd name="T1" fmla="*/ 146 h 146"/>
                <a:gd name="T2" fmla="*/ 0 w 88"/>
                <a:gd name="T3" fmla="*/ 146 h 146"/>
                <a:gd name="T4" fmla="*/ 88 w 88"/>
                <a:gd name="T5" fmla="*/ 14 h 146"/>
                <a:gd name="T6" fmla="*/ 60 w 88"/>
                <a:gd name="T7" fmla="*/ 0 h 146"/>
                <a:gd name="T8" fmla="*/ 0 w 88"/>
                <a:gd name="T9" fmla="*/ 146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8" h="146">
                  <a:moveTo>
                    <a:pt x="0" y="146"/>
                  </a:moveTo>
                  <a:cubicBezTo>
                    <a:pt x="0" y="146"/>
                    <a:pt x="0" y="146"/>
                    <a:pt x="0" y="146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79" y="9"/>
                    <a:pt x="70" y="4"/>
                    <a:pt x="60" y="0"/>
                  </a:cubicBezTo>
                  <a:cubicBezTo>
                    <a:pt x="0" y="146"/>
                    <a:pt x="0" y="146"/>
                    <a:pt x="0" y="146"/>
                  </a:cubicBezTo>
                  <a:close/>
                </a:path>
              </a:pathLst>
            </a:custGeom>
            <a:solidFill>
              <a:srgbClr val="8729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48" name="íṩļîďe">
              <a:extLst>
                <a:ext uri="{FF2B5EF4-FFF2-40B4-BE49-F238E27FC236}">
                  <a16:creationId xmlns:a16="http://schemas.microsoft.com/office/drawing/2014/main" id="{6BF89C6A-AE11-49C6-8E7B-87571F26A7BC}"/>
                </a:ext>
              </a:extLst>
            </p:cNvPr>
            <p:cNvSpPr/>
            <p:nvPr/>
          </p:nvSpPr>
          <p:spPr bwMode="auto">
            <a:xfrm>
              <a:off x="5891457" y="2746380"/>
              <a:ext cx="206167" cy="522722"/>
            </a:xfrm>
            <a:custGeom>
              <a:avLst/>
              <a:gdLst>
                <a:gd name="T0" fmla="*/ 61 w 61"/>
                <a:gd name="T1" fmla="*/ 155 h 155"/>
                <a:gd name="T2" fmla="*/ 61 w 61"/>
                <a:gd name="T3" fmla="*/ 155 h 155"/>
                <a:gd name="T4" fmla="*/ 30 w 61"/>
                <a:gd name="T5" fmla="*/ 0 h 155"/>
                <a:gd name="T6" fmla="*/ 0 w 61"/>
                <a:gd name="T7" fmla="*/ 9 h 155"/>
                <a:gd name="T8" fmla="*/ 61 w 61"/>
                <a:gd name="T9" fmla="*/ 155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155">
                  <a:moveTo>
                    <a:pt x="61" y="155"/>
                  </a:moveTo>
                  <a:cubicBezTo>
                    <a:pt x="61" y="155"/>
                    <a:pt x="61" y="155"/>
                    <a:pt x="61" y="155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20" y="2"/>
                    <a:pt x="10" y="5"/>
                    <a:pt x="0" y="9"/>
                  </a:cubicBezTo>
                  <a:cubicBezTo>
                    <a:pt x="61" y="155"/>
                    <a:pt x="61" y="155"/>
                    <a:pt x="61" y="155"/>
                  </a:cubicBezTo>
                  <a:close/>
                </a:path>
              </a:pathLst>
            </a:custGeom>
            <a:solidFill>
              <a:srgbClr val="8729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49" name="ïṡ1îdé">
              <a:extLst>
                <a:ext uri="{FF2B5EF4-FFF2-40B4-BE49-F238E27FC236}">
                  <a16:creationId xmlns:a16="http://schemas.microsoft.com/office/drawing/2014/main" id="{ADFD8D06-9703-4D89-B856-2BB48C1ADCE3}"/>
                </a:ext>
              </a:extLst>
            </p:cNvPr>
            <p:cNvSpPr/>
            <p:nvPr/>
          </p:nvSpPr>
          <p:spPr bwMode="auto">
            <a:xfrm>
              <a:off x="6097623" y="2736640"/>
              <a:ext cx="105519" cy="532462"/>
            </a:xfrm>
            <a:custGeom>
              <a:avLst/>
              <a:gdLst>
                <a:gd name="T0" fmla="*/ 0 w 31"/>
                <a:gd name="T1" fmla="*/ 158 h 158"/>
                <a:gd name="T2" fmla="*/ 0 w 31"/>
                <a:gd name="T3" fmla="*/ 158 h 158"/>
                <a:gd name="T4" fmla="*/ 31 w 31"/>
                <a:gd name="T5" fmla="*/ 3 h 158"/>
                <a:gd name="T6" fmla="*/ 0 w 31"/>
                <a:gd name="T7" fmla="*/ 0 h 158"/>
                <a:gd name="T8" fmla="*/ 0 w 31"/>
                <a:gd name="T9" fmla="*/ 158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58">
                  <a:moveTo>
                    <a:pt x="0" y="158"/>
                  </a:moveTo>
                  <a:cubicBezTo>
                    <a:pt x="0" y="158"/>
                    <a:pt x="0" y="158"/>
                    <a:pt x="0" y="158"/>
                  </a:cubicBezTo>
                  <a:cubicBezTo>
                    <a:pt x="31" y="3"/>
                    <a:pt x="31" y="3"/>
                    <a:pt x="31" y="3"/>
                  </a:cubicBezTo>
                  <a:cubicBezTo>
                    <a:pt x="21" y="1"/>
                    <a:pt x="10" y="0"/>
                    <a:pt x="0" y="0"/>
                  </a:cubicBezTo>
                  <a:cubicBezTo>
                    <a:pt x="0" y="158"/>
                    <a:pt x="0" y="158"/>
                    <a:pt x="0" y="158"/>
                  </a:cubicBezTo>
                  <a:close/>
                </a:path>
              </a:pathLst>
            </a:custGeom>
            <a:solidFill>
              <a:srgbClr val="8729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50" name="íślïďé">
              <a:extLst>
                <a:ext uri="{FF2B5EF4-FFF2-40B4-BE49-F238E27FC236}">
                  <a16:creationId xmlns:a16="http://schemas.microsoft.com/office/drawing/2014/main" id="{8667E4CE-1437-486C-876D-83DF661BA591}"/>
                </a:ext>
              </a:extLst>
            </p:cNvPr>
            <p:cNvSpPr/>
            <p:nvPr/>
          </p:nvSpPr>
          <p:spPr bwMode="auto">
            <a:xfrm>
              <a:off x="5560292" y="3165207"/>
              <a:ext cx="537332" cy="103895"/>
            </a:xfrm>
            <a:custGeom>
              <a:avLst/>
              <a:gdLst>
                <a:gd name="T0" fmla="*/ 159 w 159"/>
                <a:gd name="T1" fmla="*/ 31 h 31"/>
                <a:gd name="T2" fmla="*/ 159 w 159"/>
                <a:gd name="T3" fmla="*/ 31 h 31"/>
                <a:gd name="T4" fmla="*/ 3 w 159"/>
                <a:gd name="T5" fmla="*/ 0 h 31"/>
                <a:gd name="T6" fmla="*/ 0 w 159"/>
                <a:gd name="T7" fmla="*/ 31 h 31"/>
                <a:gd name="T8" fmla="*/ 159 w 159"/>
                <a:gd name="T9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9" h="31">
                  <a:moveTo>
                    <a:pt x="159" y="31"/>
                  </a:moveTo>
                  <a:cubicBezTo>
                    <a:pt x="159" y="31"/>
                    <a:pt x="159" y="31"/>
                    <a:pt x="159" y="31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10"/>
                    <a:pt x="0" y="21"/>
                    <a:pt x="0" y="31"/>
                  </a:cubicBezTo>
                  <a:cubicBezTo>
                    <a:pt x="159" y="31"/>
                    <a:pt x="159" y="31"/>
                    <a:pt x="159" y="31"/>
                  </a:cubicBezTo>
                  <a:close/>
                </a:path>
              </a:pathLst>
            </a:custGeom>
            <a:solidFill>
              <a:srgbClr val="8729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51" name="ïsļiḑe">
              <a:extLst>
                <a:ext uri="{FF2B5EF4-FFF2-40B4-BE49-F238E27FC236}">
                  <a16:creationId xmlns:a16="http://schemas.microsoft.com/office/drawing/2014/main" id="{C34275E8-1980-423E-99A8-43E46C484E56}"/>
                </a:ext>
              </a:extLst>
            </p:cNvPr>
            <p:cNvSpPr/>
            <p:nvPr/>
          </p:nvSpPr>
          <p:spPr bwMode="auto">
            <a:xfrm>
              <a:off x="6097623" y="3062935"/>
              <a:ext cx="524346" cy="206167"/>
            </a:xfrm>
            <a:custGeom>
              <a:avLst/>
              <a:gdLst>
                <a:gd name="T0" fmla="*/ 155 w 155"/>
                <a:gd name="T1" fmla="*/ 30 h 61"/>
                <a:gd name="T2" fmla="*/ 146 w 155"/>
                <a:gd name="T3" fmla="*/ 0 h 61"/>
                <a:gd name="T4" fmla="*/ 0 w 155"/>
                <a:gd name="T5" fmla="*/ 61 h 61"/>
                <a:gd name="T6" fmla="*/ 155 w 155"/>
                <a:gd name="T7" fmla="*/ 3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5" h="61">
                  <a:moveTo>
                    <a:pt x="155" y="30"/>
                  </a:moveTo>
                  <a:cubicBezTo>
                    <a:pt x="153" y="20"/>
                    <a:pt x="150" y="10"/>
                    <a:pt x="146" y="0"/>
                  </a:cubicBezTo>
                  <a:cubicBezTo>
                    <a:pt x="0" y="61"/>
                    <a:pt x="0" y="61"/>
                    <a:pt x="0" y="61"/>
                  </a:cubicBezTo>
                  <a:lnTo>
                    <a:pt x="155" y="30"/>
                  </a:lnTo>
                  <a:close/>
                </a:path>
              </a:pathLst>
            </a:custGeom>
            <a:solidFill>
              <a:srgbClr val="8729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52" name="îS1îḍê">
              <a:extLst>
                <a:ext uri="{FF2B5EF4-FFF2-40B4-BE49-F238E27FC236}">
                  <a16:creationId xmlns:a16="http://schemas.microsoft.com/office/drawing/2014/main" id="{FF74FAE3-B38F-4A43-866D-173F45BAD6D7}"/>
                </a:ext>
              </a:extLst>
            </p:cNvPr>
            <p:cNvSpPr/>
            <p:nvPr/>
          </p:nvSpPr>
          <p:spPr bwMode="auto">
            <a:xfrm>
              <a:off x="5651199" y="2892483"/>
              <a:ext cx="446425" cy="376620"/>
            </a:xfrm>
            <a:custGeom>
              <a:avLst/>
              <a:gdLst>
                <a:gd name="T0" fmla="*/ 132 w 132"/>
                <a:gd name="T1" fmla="*/ 112 h 112"/>
                <a:gd name="T2" fmla="*/ 132 w 132"/>
                <a:gd name="T3" fmla="*/ 112 h 112"/>
                <a:gd name="T4" fmla="*/ 132 w 132"/>
                <a:gd name="T5" fmla="*/ 112 h 112"/>
                <a:gd name="T6" fmla="*/ 20 w 132"/>
                <a:gd name="T7" fmla="*/ 0 h 112"/>
                <a:gd name="T8" fmla="*/ 0 w 132"/>
                <a:gd name="T9" fmla="*/ 24 h 112"/>
                <a:gd name="T10" fmla="*/ 132 w 132"/>
                <a:gd name="T11" fmla="*/ 112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2" h="112">
                  <a:moveTo>
                    <a:pt x="132" y="112"/>
                  </a:moveTo>
                  <a:cubicBezTo>
                    <a:pt x="132" y="112"/>
                    <a:pt x="132" y="112"/>
                    <a:pt x="132" y="112"/>
                  </a:cubicBezTo>
                  <a:cubicBezTo>
                    <a:pt x="132" y="112"/>
                    <a:pt x="132" y="112"/>
                    <a:pt x="132" y="112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2" y="7"/>
                    <a:pt x="6" y="15"/>
                    <a:pt x="0" y="24"/>
                  </a:cubicBezTo>
                  <a:cubicBezTo>
                    <a:pt x="132" y="112"/>
                    <a:pt x="132" y="112"/>
                    <a:pt x="132" y="112"/>
                  </a:cubicBezTo>
                  <a:close/>
                </a:path>
              </a:pathLst>
            </a:custGeom>
            <a:solidFill>
              <a:srgbClr val="A534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53" name="íṧḷïḑê">
              <a:extLst>
                <a:ext uri="{FF2B5EF4-FFF2-40B4-BE49-F238E27FC236}">
                  <a16:creationId xmlns:a16="http://schemas.microsoft.com/office/drawing/2014/main" id="{C01030E7-C12E-4270-BB84-C95B888DAA8E}"/>
                </a:ext>
              </a:extLst>
            </p:cNvPr>
            <p:cNvSpPr/>
            <p:nvPr/>
          </p:nvSpPr>
          <p:spPr bwMode="auto">
            <a:xfrm>
              <a:off x="5571654" y="3062935"/>
              <a:ext cx="525969" cy="206167"/>
            </a:xfrm>
            <a:custGeom>
              <a:avLst/>
              <a:gdLst>
                <a:gd name="T0" fmla="*/ 9 w 156"/>
                <a:gd name="T1" fmla="*/ 0 h 61"/>
                <a:gd name="T2" fmla="*/ 0 w 156"/>
                <a:gd name="T3" fmla="*/ 30 h 61"/>
                <a:gd name="T4" fmla="*/ 156 w 156"/>
                <a:gd name="T5" fmla="*/ 61 h 61"/>
                <a:gd name="T6" fmla="*/ 9 w 156"/>
                <a:gd name="T7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6" h="61">
                  <a:moveTo>
                    <a:pt x="9" y="0"/>
                  </a:moveTo>
                  <a:cubicBezTo>
                    <a:pt x="5" y="10"/>
                    <a:pt x="2" y="20"/>
                    <a:pt x="0" y="30"/>
                  </a:cubicBezTo>
                  <a:cubicBezTo>
                    <a:pt x="156" y="61"/>
                    <a:pt x="156" y="61"/>
                    <a:pt x="156" y="61"/>
                  </a:cubicBezTo>
                  <a:lnTo>
                    <a:pt x="9" y="0"/>
                  </a:lnTo>
                  <a:close/>
                </a:path>
              </a:pathLst>
            </a:custGeom>
            <a:solidFill>
              <a:srgbClr val="A534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54" name="íş1ïdé">
              <a:extLst>
                <a:ext uri="{FF2B5EF4-FFF2-40B4-BE49-F238E27FC236}">
                  <a16:creationId xmlns:a16="http://schemas.microsoft.com/office/drawing/2014/main" id="{231AECC8-DE06-4CF2-BB43-A51437426738}"/>
                </a:ext>
              </a:extLst>
            </p:cNvPr>
            <p:cNvSpPr/>
            <p:nvPr/>
          </p:nvSpPr>
          <p:spPr bwMode="auto">
            <a:xfrm>
              <a:off x="5800548" y="2777224"/>
              <a:ext cx="297075" cy="491879"/>
            </a:xfrm>
            <a:custGeom>
              <a:avLst/>
              <a:gdLst>
                <a:gd name="T0" fmla="*/ 88 w 88"/>
                <a:gd name="T1" fmla="*/ 146 h 146"/>
                <a:gd name="T2" fmla="*/ 27 w 88"/>
                <a:gd name="T3" fmla="*/ 0 h 146"/>
                <a:gd name="T4" fmla="*/ 0 w 88"/>
                <a:gd name="T5" fmla="*/ 14 h 146"/>
                <a:gd name="T6" fmla="*/ 88 w 88"/>
                <a:gd name="T7" fmla="*/ 146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8" h="146">
                  <a:moveTo>
                    <a:pt x="88" y="146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17" y="4"/>
                    <a:pt x="8" y="9"/>
                    <a:pt x="0" y="14"/>
                  </a:cubicBezTo>
                  <a:cubicBezTo>
                    <a:pt x="88" y="146"/>
                    <a:pt x="88" y="146"/>
                    <a:pt x="88" y="146"/>
                  </a:cubicBezTo>
                  <a:close/>
                </a:path>
              </a:pathLst>
            </a:custGeom>
            <a:solidFill>
              <a:srgbClr val="A534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55" name="îşľîďe">
              <a:extLst>
                <a:ext uri="{FF2B5EF4-FFF2-40B4-BE49-F238E27FC236}">
                  <a16:creationId xmlns:a16="http://schemas.microsoft.com/office/drawing/2014/main" id="{216235C5-8BAE-43B5-92C4-BFB257DC836F}"/>
                </a:ext>
              </a:extLst>
            </p:cNvPr>
            <p:cNvSpPr/>
            <p:nvPr/>
          </p:nvSpPr>
          <p:spPr bwMode="auto">
            <a:xfrm>
              <a:off x="6097623" y="2746380"/>
              <a:ext cx="202920" cy="522722"/>
            </a:xfrm>
            <a:custGeom>
              <a:avLst/>
              <a:gdLst>
                <a:gd name="T0" fmla="*/ 60 w 60"/>
                <a:gd name="T1" fmla="*/ 9 h 155"/>
                <a:gd name="T2" fmla="*/ 31 w 60"/>
                <a:gd name="T3" fmla="*/ 0 h 155"/>
                <a:gd name="T4" fmla="*/ 0 w 60"/>
                <a:gd name="T5" fmla="*/ 155 h 155"/>
                <a:gd name="T6" fmla="*/ 60 w 60"/>
                <a:gd name="T7" fmla="*/ 9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0" h="155">
                  <a:moveTo>
                    <a:pt x="60" y="9"/>
                  </a:moveTo>
                  <a:cubicBezTo>
                    <a:pt x="51" y="5"/>
                    <a:pt x="41" y="2"/>
                    <a:pt x="31" y="0"/>
                  </a:cubicBezTo>
                  <a:cubicBezTo>
                    <a:pt x="0" y="155"/>
                    <a:pt x="0" y="155"/>
                    <a:pt x="0" y="155"/>
                  </a:cubicBezTo>
                  <a:lnTo>
                    <a:pt x="60" y="9"/>
                  </a:lnTo>
                  <a:close/>
                </a:path>
              </a:pathLst>
            </a:custGeom>
            <a:solidFill>
              <a:srgbClr val="A534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56" name="íṥḷiḋe">
              <a:extLst>
                <a:ext uri="{FF2B5EF4-FFF2-40B4-BE49-F238E27FC236}">
                  <a16:creationId xmlns:a16="http://schemas.microsoft.com/office/drawing/2014/main" id="{18A959D7-6DEF-4C17-AFAE-5E371F9E4C30}"/>
                </a:ext>
              </a:extLst>
            </p:cNvPr>
            <p:cNvSpPr/>
            <p:nvPr/>
          </p:nvSpPr>
          <p:spPr bwMode="auto">
            <a:xfrm>
              <a:off x="6097623" y="2824302"/>
              <a:ext cx="378243" cy="444801"/>
            </a:xfrm>
            <a:custGeom>
              <a:avLst/>
              <a:gdLst>
                <a:gd name="T0" fmla="*/ 112 w 112"/>
                <a:gd name="T1" fmla="*/ 20 h 132"/>
                <a:gd name="T2" fmla="*/ 88 w 112"/>
                <a:gd name="T3" fmla="*/ 0 h 132"/>
                <a:gd name="T4" fmla="*/ 0 w 112"/>
                <a:gd name="T5" fmla="*/ 132 h 132"/>
                <a:gd name="T6" fmla="*/ 112 w 112"/>
                <a:gd name="T7" fmla="*/ 2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2" h="132">
                  <a:moveTo>
                    <a:pt x="112" y="20"/>
                  </a:moveTo>
                  <a:cubicBezTo>
                    <a:pt x="104" y="13"/>
                    <a:pt x="96" y="6"/>
                    <a:pt x="88" y="0"/>
                  </a:cubicBezTo>
                  <a:cubicBezTo>
                    <a:pt x="0" y="132"/>
                    <a:pt x="0" y="132"/>
                    <a:pt x="0" y="132"/>
                  </a:cubicBezTo>
                  <a:lnTo>
                    <a:pt x="112" y="20"/>
                  </a:lnTo>
                  <a:close/>
                </a:path>
              </a:pathLst>
            </a:custGeom>
            <a:solidFill>
              <a:srgbClr val="A534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57" name="îśḻíďê">
              <a:extLst>
                <a:ext uri="{FF2B5EF4-FFF2-40B4-BE49-F238E27FC236}">
                  <a16:creationId xmlns:a16="http://schemas.microsoft.com/office/drawing/2014/main" id="{DF0B1146-B445-48AC-93E6-DDA71DA59116}"/>
                </a:ext>
              </a:extLst>
            </p:cNvPr>
            <p:cNvSpPr/>
            <p:nvPr/>
          </p:nvSpPr>
          <p:spPr bwMode="auto">
            <a:xfrm>
              <a:off x="5993728" y="2736640"/>
              <a:ext cx="103895" cy="532462"/>
            </a:xfrm>
            <a:custGeom>
              <a:avLst/>
              <a:gdLst>
                <a:gd name="T0" fmla="*/ 31 w 31"/>
                <a:gd name="T1" fmla="*/ 0 h 158"/>
                <a:gd name="T2" fmla="*/ 0 w 31"/>
                <a:gd name="T3" fmla="*/ 3 h 158"/>
                <a:gd name="T4" fmla="*/ 31 w 31"/>
                <a:gd name="T5" fmla="*/ 158 h 158"/>
                <a:gd name="T6" fmla="*/ 31 w 31"/>
                <a:gd name="T7" fmla="*/ 0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" h="158">
                  <a:moveTo>
                    <a:pt x="31" y="0"/>
                  </a:moveTo>
                  <a:cubicBezTo>
                    <a:pt x="20" y="0"/>
                    <a:pt x="10" y="1"/>
                    <a:pt x="0" y="3"/>
                  </a:cubicBezTo>
                  <a:cubicBezTo>
                    <a:pt x="31" y="158"/>
                    <a:pt x="31" y="158"/>
                    <a:pt x="31" y="158"/>
                  </a:cubicBezTo>
                  <a:lnTo>
                    <a:pt x="31" y="0"/>
                  </a:lnTo>
                  <a:close/>
                </a:path>
              </a:pathLst>
            </a:custGeom>
            <a:solidFill>
              <a:srgbClr val="A534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58" name="iś1iḋè">
              <a:extLst>
                <a:ext uri="{FF2B5EF4-FFF2-40B4-BE49-F238E27FC236}">
                  <a16:creationId xmlns:a16="http://schemas.microsoft.com/office/drawing/2014/main" id="{629C4244-D3C8-4E1E-B830-987C911ADA51}"/>
                </a:ext>
              </a:extLst>
            </p:cNvPr>
            <p:cNvSpPr/>
            <p:nvPr/>
          </p:nvSpPr>
          <p:spPr bwMode="auto">
            <a:xfrm>
              <a:off x="6097623" y="2972027"/>
              <a:ext cx="493501" cy="297075"/>
            </a:xfrm>
            <a:custGeom>
              <a:avLst/>
              <a:gdLst>
                <a:gd name="T0" fmla="*/ 0 w 146"/>
                <a:gd name="T1" fmla="*/ 88 h 88"/>
                <a:gd name="T2" fmla="*/ 0 w 146"/>
                <a:gd name="T3" fmla="*/ 88 h 88"/>
                <a:gd name="T4" fmla="*/ 146 w 146"/>
                <a:gd name="T5" fmla="*/ 27 h 88"/>
                <a:gd name="T6" fmla="*/ 131 w 146"/>
                <a:gd name="T7" fmla="*/ 0 h 88"/>
                <a:gd name="T8" fmla="*/ 0 w 146"/>
                <a:gd name="T9" fmla="*/ 88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6" h="88">
                  <a:moveTo>
                    <a:pt x="0" y="88"/>
                  </a:moveTo>
                  <a:cubicBezTo>
                    <a:pt x="0" y="88"/>
                    <a:pt x="0" y="88"/>
                    <a:pt x="0" y="88"/>
                  </a:cubicBezTo>
                  <a:cubicBezTo>
                    <a:pt x="146" y="27"/>
                    <a:pt x="146" y="27"/>
                    <a:pt x="146" y="27"/>
                  </a:cubicBezTo>
                  <a:cubicBezTo>
                    <a:pt x="142" y="18"/>
                    <a:pt x="137" y="9"/>
                    <a:pt x="131" y="0"/>
                  </a:cubicBezTo>
                  <a:cubicBezTo>
                    <a:pt x="0" y="88"/>
                    <a:pt x="0" y="88"/>
                    <a:pt x="0" y="88"/>
                  </a:cubicBezTo>
                  <a:close/>
                </a:path>
              </a:pathLst>
            </a:custGeom>
            <a:solidFill>
              <a:srgbClr val="A534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59" name="îṣḷiḑe">
              <a:extLst>
                <a:ext uri="{FF2B5EF4-FFF2-40B4-BE49-F238E27FC236}">
                  <a16:creationId xmlns:a16="http://schemas.microsoft.com/office/drawing/2014/main" id="{F984CDE5-3BCB-4DC1-8979-28E94D2D349C}"/>
                </a:ext>
              </a:extLst>
            </p:cNvPr>
            <p:cNvSpPr/>
            <p:nvPr/>
          </p:nvSpPr>
          <p:spPr bwMode="auto">
            <a:xfrm>
              <a:off x="6097623" y="3165207"/>
              <a:ext cx="534086" cy="103895"/>
            </a:xfrm>
            <a:custGeom>
              <a:avLst/>
              <a:gdLst>
                <a:gd name="T0" fmla="*/ 0 w 158"/>
                <a:gd name="T1" fmla="*/ 31 h 31"/>
                <a:gd name="T2" fmla="*/ 0 w 158"/>
                <a:gd name="T3" fmla="*/ 31 h 31"/>
                <a:gd name="T4" fmla="*/ 158 w 158"/>
                <a:gd name="T5" fmla="*/ 31 h 31"/>
                <a:gd name="T6" fmla="*/ 155 w 158"/>
                <a:gd name="T7" fmla="*/ 0 h 31"/>
                <a:gd name="T8" fmla="*/ 0 w 158"/>
                <a:gd name="T9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8" h="31"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158" y="31"/>
                    <a:pt x="158" y="31"/>
                    <a:pt x="158" y="31"/>
                  </a:cubicBezTo>
                  <a:cubicBezTo>
                    <a:pt x="158" y="21"/>
                    <a:pt x="157" y="10"/>
                    <a:pt x="155" y="0"/>
                  </a:cubicBezTo>
                  <a:cubicBezTo>
                    <a:pt x="0" y="31"/>
                    <a:pt x="0" y="31"/>
                    <a:pt x="0" y="31"/>
                  </a:cubicBezTo>
                  <a:close/>
                </a:path>
              </a:pathLst>
            </a:custGeom>
            <a:solidFill>
              <a:srgbClr val="A534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60" name="îSḻiḑé">
              <a:extLst>
                <a:ext uri="{FF2B5EF4-FFF2-40B4-BE49-F238E27FC236}">
                  <a16:creationId xmlns:a16="http://schemas.microsoft.com/office/drawing/2014/main" id="{F386EE08-BFFA-47DA-9B48-3FCA023DF4F9}"/>
                </a:ext>
              </a:extLst>
            </p:cNvPr>
            <p:cNvSpPr/>
            <p:nvPr/>
          </p:nvSpPr>
          <p:spPr bwMode="auto">
            <a:xfrm>
              <a:off x="5600875" y="2972027"/>
              <a:ext cx="496748" cy="297075"/>
            </a:xfrm>
            <a:custGeom>
              <a:avLst/>
              <a:gdLst>
                <a:gd name="T0" fmla="*/ 147 w 147"/>
                <a:gd name="T1" fmla="*/ 88 h 88"/>
                <a:gd name="T2" fmla="*/ 15 w 147"/>
                <a:gd name="T3" fmla="*/ 0 h 88"/>
                <a:gd name="T4" fmla="*/ 0 w 147"/>
                <a:gd name="T5" fmla="*/ 27 h 88"/>
                <a:gd name="T6" fmla="*/ 147 w 147"/>
                <a:gd name="T7" fmla="*/ 88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7" h="88">
                  <a:moveTo>
                    <a:pt x="147" y="88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9" y="9"/>
                    <a:pt x="4" y="18"/>
                    <a:pt x="0" y="27"/>
                  </a:cubicBezTo>
                  <a:cubicBezTo>
                    <a:pt x="147" y="88"/>
                    <a:pt x="147" y="88"/>
                    <a:pt x="147" y="88"/>
                  </a:cubicBezTo>
                  <a:close/>
                </a:path>
              </a:pathLst>
            </a:custGeom>
            <a:solidFill>
              <a:srgbClr val="8729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61" name="ïS1ïḋê">
              <a:extLst>
                <a:ext uri="{FF2B5EF4-FFF2-40B4-BE49-F238E27FC236}">
                  <a16:creationId xmlns:a16="http://schemas.microsoft.com/office/drawing/2014/main" id="{C2320AF3-5C06-410F-84EC-7C90A5998EE5}"/>
                </a:ext>
              </a:extLst>
            </p:cNvPr>
            <p:cNvSpPr/>
            <p:nvPr/>
          </p:nvSpPr>
          <p:spPr bwMode="auto">
            <a:xfrm>
              <a:off x="5719380" y="2824302"/>
              <a:ext cx="378243" cy="444801"/>
            </a:xfrm>
            <a:custGeom>
              <a:avLst/>
              <a:gdLst>
                <a:gd name="T0" fmla="*/ 24 w 112"/>
                <a:gd name="T1" fmla="*/ 0 h 132"/>
                <a:gd name="T2" fmla="*/ 0 w 112"/>
                <a:gd name="T3" fmla="*/ 20 h 132"/>
                <a:gd name="T4" fmla="*/ 112 w 112"/>
                <a:gd name="T5" fmla="*/ 132 h 132"/>
                <a:gd name="T6" fmla="*/ 24 w 112"/>
                <a:gd name="T7" fmla="*/ 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2" h="132">
                  <a:moveTo>
                    <a:pt x="24" y="0"/>
                  </a:moveTo>
                  <a:cubicBezTo>
                    <a:pt x="15" y="6"/>
                    <a:pt x="7" y="13"/>
                    <a:pt x="0" y="20"/>
                  </a:cubicBezTo>
                  <a:cubicBezTo>
                    <a:pt x="112" y="132"/>
                    <a:pt x="112" y="132"/>
                    <a:pt x="112" y="132"/>
                  </a:cubicBezTo>
                  <a:lnTo>
                    <a:pt x="24" y="0"/>
                  </a:lnTo>
                  <a:close/>
                </a:path>
              </a:pathLst>
            </a:custGeom>
            <a:solidFill>
              <a:srgbClr val="8729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62" name="i$ļîḋè">
              <a:extLst>
                <a:ext uri="{FF2B5EF4-FFF2-40B4-BE49-F238E27FC236}">
                  <a16:creationId xmlns:a16="http://schemas.microsoft.com/office/drawing/2014/main" id="{B40FF499-E559-494D-BC75-F2B2E7544B0F}"/>
                </a:ext>
              </a:extLst>
            </p:cNvPr>
            <p:cNvSpPr/>
            <p:nvPr/>
          </p:nvSpPr>
          <p:spPr bwMode="auto">
            <a:xfrm>
              <a:off x="6097623" y="2892483"/>
              <a:ext cx="443177" cy="376620"/>
            </a:xfrm>
            <a:custGeom>
              <a:avLst/>
              <a:gdLst>
                <a:gd name="T0" fmla="*/ 131 w 131"/>
                <a:gd name="T1" fmla="*/ 24 h 112"/>
                <a:gd name="T2" fmla="*/ 112 w 131"/>
                <a:gd name="T3" fmla="*/ 0 h 112"/>
                <a:gd name="T4" fmla="*/ 0 w 131"/>
                <a:gd name="T5" fmla="*/ 112 h 112"/>
                <a:gd name="T6" fmla="*/ 131 w 131"/>
                <a:gd name="T7" fmla="*/ 24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1" h="112">
                  <a:moveTo>
                    <a:pt x="131" y="24"/>
                  </a:moveTo>
                  <a:cubicBezTo>
                    <a:pt x="126" y="15"/>
                    <a:pt x="119" y="7"/>
                    <a:pt x="112" y="0"/>
                  </a:cubicBezTo>
                  <a:cubicBezTo>
                    <a:pt x="0" y="112"/>
                    <a:pt x="0" y="112"/>
                    <a:pt x="0" y="112"/>
                  </a:cubicBezTo>
                  <a:lnTo>
                    <a:pt x="131" y="24"/>
                  </a:lnTo>
                  <a:close/>
                </a:path>
              </a:pathLst>
            </a:custGeom>
            <a:solidFill>
              <a:srgbClr val="8729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63" name="iş1íḑê">
              <a:extLst>
                <a:ext uri="{FF2B5EF4-FFF2-40B4-BE49-F238E27FC236}">
                  <a16:creationId xmlns:a16="http://schemas.microsoft.com/office/drawing/2014/main" id="{161077C2-2871-4D09-952A-DB5C1FBF13F2}"/>
                </a:ext>
              </a:extLst>
            </p:cNvPr>
            <p:cNvSpPr/>
            <p:nvPr/>
          </p:nvSpPr>
          <p:spPr bwMode="auto">
            <a:xfrm>
              <a:off x="6097623" y="2777224"/>
              <a:ext cx="297075" cy="491879"/>
            </a:xfrm>
            <a:custGeom>
              <a:avLst/>
              <a:gdLst>
                <a:gd name="T0" fmla="*/ 0 w 88"/>
                <a:gd name="T1" fmla="*/ 146 h 146"/>
                <a:gd name="T2" fmla="*/ 0 w 88"/>
                <a:gd name="T3" fmla="*/ 146 h 146"/>
                <a:gd name="T4" fmla="*/ 88 w 88"/>
                <a:gd name="T5" fmla="*/ 14 h 146"/>
                <a:gd name="T6" fmla="*/ 60 w 88"/>
                <a:gd name="T7" fmla="*/ 0 h 146"/>
                <a:gd name="T8" fmla="*/ 0 w 88"/>
                <a:gd name="T9" fmla="*/ 146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8" h="146">
                  <a:moveTo>
                    <a:pt x="0" y="146"/>
                  </a:moveTo>
                  <a:cubicBezTo>
                    <a:pt x="0" y="146"/>
                    <a:pt x="0" y="146"/>
                    <a:pt x="0" y="146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79" y="9"/>
                    <a:pt x="70" y="4"/>
                    <a:pt x="60" y="0"/>
                  </a:cubicBezTo>
                  <a:cubicBezTo>
                    <a:pt x="0" y="146"/>
                    <a:pt x="0" y="146"/>
                    <a:pt x="0" y="146"/>
                  </a:cubicBezTo>
                  <a:close/>
                </a:path>
              </a:pathLst>
            </a:custGeom>
            <a:solidFill>
              <a:srgbClr val="8729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64" name="íṥļidè">
              <a:extLst>
                <a:ext uri="{FF2B5EF4-FFF2-40B4-BE49-F238E27FC236}">
                  <a16:creationId xmlns:a16="http://schemas.microsoft.com/office/drawing/2014/main" id="{060B1357-BFCA-4EB5-B3BC-1EE3BE38AE12}"/>
                </a:ext>
              </a:extLst>
            </p:cNvPr>
            <p:cNvSpPr/>
            <p:nvPr/>
          </p:nvSpPr>
          <p:spPr bwMode="auto">
            <a:xfrm>
              <a:off x="5891457" y="2746380"/>
              <a:ext cx="206167" cy="522722"/>
            </a:xfrm>
            <a:custGeom>
              <a:avLst/>
              <a:gdLst>
                <a:gd name="T0" fmla="*/ 61 w 61"/>
                <a:gd name="T1" fmla="*/ 155 h 155"/>
                <a:gd name="T2" fmla="*/ 61 w 61"/>
                <a:gd name="T3" fmla="*/ 155 h 155"/>
                <a:gd name="T4" fmla="*/ 30 w 61"/>
                <a:gd name="T5" fmla="*/ 0 h 155"/>
                <a:gd name="T6" fmla="*/ 0 w 61"/>
                <a:gd name="T7" fmla="*/ 9 h 155"/>
                <a:gd name="T8" fmla="*/ 61 w 61"/>
                <a:gd name="T9" fmla="*/ 155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155">
                  <a:moveTo>
                    <a:pt x="61" y="155"/>
                  </a:moveTo>
                  <a:cubicBezTo>
                    <a:pt x="61" y="155"/>
                    <a:pt x="61" y="155"/>
                    <a:pt x="61" y="155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20" y="2"/>
                    <a:pt x="10" y="5"/>
                    <a:pt x="0" y="9"/>
                  </a:cubicBezTo>
                  <a:cubicBezTo>
                    <a:pt x="61" y="155"/>
                    <a:pt x="61" y="155"/>
                    <a:pt x="61" y="155"/>
                  </a:cubicBezTo>
                  <a:close/>
                </a:path>
              </a:pathLst>
            </a:custGeom>
            <a:solidFill>
              <a:srgbClr val="8729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65" name="í$ḻîḑe">
              <a:extLst>
                <a:ext uri="{FF2B5EF4-FFF2-40B4-BE49-F238E27FC236}">
                  <a16:creationId xmlns:a16="http://schemas.microsoft.com/office/drawing/2014/main" id="{E654B992-807E-411E-A5BC-34F951C42F9D}"/>
                </a:ext>
              </a:extLst>
            </p:cNvPr>
            <p:cNvSpPr/>
            <p:nvPr/>
          </p:nvSpPr>
          <p:spPr bwMode="auto">
            <a:xfrm>
              <a:off x="6097623" y="2736640"/>
              <a:ext cx="105519" cy="532462"/>
            </a:xfrm>
            <a:custGeom>
              <a:avLst/>
              <a:gdLst>
                <a:gd name="T0" fmla="*/ 0 w 31"/>
                <a:gd name="T1" fmla="*/ 158 h 158"/>
                <a:gd name="T2" fmla="*/ 0 w 31"/>
                <a:gd name="T3" fmla="*/ 158 h 158"/>
                <a:gd name="T4" fmla="*/ 31 w 31"/>
                <a:gd name="T5" fmla="*/ 3 h 158"/>
                <a:gd name="T6" fmla="*/ 0 w 31"/>
                <a:gd name="T7" fmla="*/ 0 h 158"/>
                <a:gd name="T8" fmla="*/ 0 w 31"/>
                <a:gd name="T9" fmla="*/ 158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58">
                  <a:moveTo>
                    <a:pt x="0" y="158"/>
                  </a:moveTo>
                  <a:cubicBezTo>
                    <a:pt x="0" y="158"/>
                    <a:pt x="0" y="158"/>
                    <a:pt x="0" y="158"/>
                  </a:cubicBezTo>
                  <a:cubicBezTo>
                    <a:pt x="31" y="3"/>
                    <a:pt x="31" y="3"/>
                    <a:pt x="31" y="3"/>
                  </a:cubicBezTo>
                  <a:cubicBezTo>
                    <a:pt x="21" y="1"/>
                    <a:pt x="10" y="0"/>
                    <a:pt x="0" y="0"/>
                  </a:cubicBezTo>
                  <a:cubicBezTo>
                    <a:pt x="0" y="158"/>
                    <a:pt x="0" y="158"/>
                    <a:pt x="0" y="158"/>
                  </a:cubicBezTo>
                  <a:close/>
                </a:path>
              </a:pathLst>
            </a:custGeom>
            <a:solidFill>
              <a:srgbClr val="8729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66" name="iṣḷiḍê">
              <a:extLst>
                <a:ext uri="{FF2B5EF4-FFF2-40B4-BE49-F238E27FC236}">
                  <a16:creationId xmlns:a16="http://schemas.microsoft.com/office/drawing/2014/main" id="{64F53F8B-DAE1-4F88-A74D-52EE9AD455B5}"/>
                </a:ext>
              </a:extLst>
            </p:cNvPr>
            <p:cNvSpPr/>
            <p:nvPr/>
          </p:nvSpPr>
          <p:spPr bwMode="auto">
            <a:xfrm>
              <a:off x="5560292" y="3165207"/>
              <a:ext cx="537332" cy="103895"/>
            </a:xfrm>
            <a:custGeom>
              <a:avLst/>
              <a:gdLst>
                <a:gd name="T0" fmla="*/ 159 w 159"/>
                <a:gd name="T1" fmla="*/ 31 h 31"/>
                <a:gd name="T2" fmla="*/ 159 w 159"/>
                <a:gd name="T3" fmla="*/ 31 h 31"/>
                <a:gd name="T4" fmla="*/ 3 w 159"/>
                <a:gd name="T5" fmla="*/ 0 h 31"/>
                <a:gd name="T6" fmla="*/ 0 w 159"/>
                <a:gd name="T7" fmla="*/ 31 h 31"/>
                <a:gd name="T8" fmla="*/ 159 w 159"/>
                <a:gd name="T9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9" h="31">
                  <a:moveTo>
                    <a:pt x="159" y="31"/>
                  </a:moveTo>
                  <a:cubicBezTo>
                    <a:pt x="159" y="31"/>
                    <a:pt x="159" y="31"/>
                    <a:pt x="159" y="31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10"/>
                    <a:pt x="0" y="21"/>
                    <a:pt x="0" y="31"/>
                  </a:cubicBezTo>
                  <a:cubicBezTo>
                    <a:pt x="159" y="31"/>
                    <a:pt x="159" y="31"/>
                    <a:pt x="159" y="31"/>
                  </a:cubicBezTo>
                  <a:close/>
                </a:path>
              </a:pathLst>
            </a:custGeom>
            <a:solidFill>
              <a:srgbClr val="8729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67" name="îś1iďe">
              <a:extLst>
                <a:ext uri="{FF2B5EF4-FFF2-40B4-BE49-F238E27FC236}">
                  <a16:creationId xmlns:a16="http://schemas.microsoft.com/office/drawing/2014/main" id="{4F9EDEB6-DD67-4CDA-B733-90631D2DC816}"/>
                </a:ext>
              </a:extLst>
            </p:cNvPr>
            <p:cNvSpPr/>
            <p:nvPr/>
          </p:nvSpPr>
          <p:spPr bwMode="auto">
            <a:xfrm>
              <a:off x="6097623" y="3062935"/>
              <a:ext cx="524346" cy="206167"/>
            </a:xfrm>
            <a:custGeom>
              <a:avLst/>
              <a:gdLst>
                <a:gd name="T0" fmla="*/ 155 w 155"/>
                <a:gd name="T1" fmla="*/ 30 h 61"/>
                <a:gd name="T2" fmla="*/ 146 w 155"/>
                <a:gd name="T3" fmla="*/ 0 h 61"/>
                <a:gd name="T4" fmla="*/ 0 w 155"/>
                <a:gd name="T5" fmla="*/ 61 h 61"/>
                <a:gd name="T6" fmla="*/ 155 w 155"/>
                <a:gd name="T7" fmla="*/ 3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5" h="61">
                  <a:moveTo>
                    <a:pt x="155" y="30"/>
                  </a:moveTo>
                  <a:cubicBezTo>
                    <a:pt x="153" y="20"/>
                    <a:pt x="150" y="10"/>
                    <a:pt x="146" y="0"/>
                  </a:cubicBezTo>
                  <a:cubicBezTo>
                    <a:pt x="0" y="61"/>
                    <a:pt x="0" y="61"/>
                    <a:pt x="0" y="61"/>
                  </a:cubicBezTo>
                  <a:lnTo>
                    <a:pt x="155" y="30"/>
                  </a:lnTo>
                  <a:close/>
                </a:path>
              </a:pathLst>
            </a:custGeom>
            <a:solidFill>
              <a:srgbClr val="8729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68" name="îSľídé">
              <a:extLst>
                <a:ext uri="{FF2B5EF4-FFF2-40B4-BE49-F238E27FC236}">
                  <a16:creationId xmlns:a16="http://schemas.microsoft.com/office/drawing/2014/main" id="{713A1111-5846-42A5-8624-9627F603AF7B}"/>
                </a:ext>
              </a:extLst>
            </p:cNvPr>
            <p:cNvSpPr/>
            <p:nvPr/>
          </p:nvSpPr>
          <p:spPr bwMode="auto">
            <a:xfrm>
              <a:off x="5651199" y="2892483"/>
              <a:ext cx="446425" cy="376620"/>
            </a:xfrm>
            <a:custGeom>
              <a:avLst/>
              <a:gdLst>
                <a:gd name="T0" fmla="*/ 132 w 132"/>
                <a:gd name="T1" fmla="*/ 112 h 112"/>
                <a:gd name="T2" fmla="*/ 132 w 132"/>
                <a:gd name="T3" fmla="*/ 112 h 112"/>
                <a:gd name="T4" fmla="*/ 132 w 132"/>
                <a:gd name="T5" fmla="*/ 112 h 112"/>
                <a:gd name="T6" fmla="*/ 20 w 132"/>
                <a:gd name="T7" fmla="*/ 0 h 112"/>
                <a:gd name="T8" fmla="*/ 0 w 132"/>
                <a:gd name="T9" fmla="*/ 24 h 112"/>
                <a:gd name="T10" fmla="*/ 132 w 132"/>
                <a:gd name="T11" fmla="*/ 112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2" h="112">
                  <a:moveTo>
                    <a:pt x="132" y="112"/>
                  </a:moveTo>
                  <a:cubicBezTo>
                    <a:pt x="132" y="112"/>
                    <a:pt x="132" y="112"/>
                    <a:pt x="132" y="112"/>
                  </a:cubicBezTo>
                  <a:cubicBezTo>
                    <a:pt x="132" y="112"/>
                    <a:pt x="132" y="112"/>
                    <a:pt x="132" y="112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2" y="7"/>
                    <a:pt x="6" y="15"/>
                    <a:pt x="0" y="24"/>
                  </a:cubicBezTo>
                  <a:cubicBezTo>
                    <a:pt x="132" y="112"/>
                    <a:pt x="132" y="112"/>
                    <a:pt x="132" y="112"/>
                  </a:cubicBezTo>
                  <a:close/>
                </a:path>
              </a:pathLst>
            </a:custGeom>
            <a:solidFill>
              <a:srgbClr val="A534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69" name="i$ľiḑê">
              <a:extLst>
                <a:ext uri="{FF2B5EF4-FFF2-40B4-BE49-F238E27FC236}">
                  <a16:creationId xmlns:a16="http://schemas.microsoft.com/office/drawing/2014/main" id="{DF5E226B-B0C0-4ECD-A874-10B5FC5168B8}"/>
                </a:ext>
              </a:extLst>
            </p:cNvPr>
            <p:cNvSpPr/>
            <p:nvPr/>
          </p:nvSpPr>
          <p:spPr bwMode="auto">
            <a:xfrm>
              <a:off x="5571654" y="3062935"/>
              <a:ext cx="525969" cy="206167"/>
            </a:xfrm>
            <a:custGeom>
              <a:avLst/>
              <a:gdLst>
                <a:gd name="T0" fmla="*/ 9 w 156"/>
                <a:gd name="T1" fmla="*/ 0 h 61"/>
                <a:gd name="T2" fmla="*/ 0 w 156"/>
                <a:gd name="T3" fmla="*/ 30 h 61"/>
                <a:gd name="T4" fmla="*/ 156 w 156"/>
                <a:gd name="T5" fmla="*/ 61 h 61"/>
                <a:gd name="T6" fmla="*/ 9 w 156"/>
                <a:gd name="T7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6" h="61">
                  <a:moveTo>
                    <a:pt x="9" y="0"/>
                  </a:moveTo>
                  <a:cubicBezTo>
                    <a:pt x="5" y="10"/>
                    <a:pt x="2" y="20"/>
                    <a:pt x="0" y="30"/>
                  </a:cubicBezTo>
                  <a:cubicBezTo>
                    <a:pt x="156" y="61"/>
                    <a:pt x="156" y="61"/>
                    <a:pt x="156" y="61"/>
                  </a:cubicBezTo>
                  <a:lnTo>
                    <a:pt x="9" y="0"/>
                  </a:lnTo>
                  <a:close/>
                </a:path>
              </a:pathLst>
            </a:custGeom>
            <a:solidFill>
              <a:srgbClr val="A534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70" name="iṧḻîḍe">
              <a:extLst>
                <a:ext uri="{FF2B5EF4-FFF2-40B4-BE49-F238E27FC236}">
                  <a16:creationId xmlns:a16="http://schemas.microsoft.com/office/drawing/2014/main" id="{5C122E96-4075-4AEB-84A1-00516EDC9432}"/>
                </a:ext>
              </a:extLst>
            </p:cNvPr>
            <p:cNvSpPr/>
            <p:nvPr/>
          </p:nvSpPr>
          <p:spPr bwMode="auto">
            <a:xfrm>
              <a:off x="5800548" y="2777224"/>
              <a:ext cx="297075" cy="491879"/>
            </a:xfrm>
            <a:custGeom>
              <a:avLst/>
              <a:gdLst>
                <a:gd name="T0" fmla="*/ 88 w 88"/>
                <a:gd name="T1" fmla="*/ 146 h 146"/>
                <a:gd name="T2" fmla="*/ 27 w 88"/>
                <a:gd name="T3" fmla="*/ 0 h 146"/>
                <a:gd name="T4" fmla="*/ 0 w 88"/>
                <a:gd name="T5" fmla="*/ 14 h 146"/>
                <a:gd name="T6" fmla="*/ 88 w 88"/>
                <a:gd name="T7" fmla="*/ 146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8" h="146">
                  <a:moveTo>
                    <a:pt x="88" y="146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17" y="4"/>
                    <a:pt x="8" y="9"/>
                    <a:pt x="0" y="14"/>
                  </a:cubicBezTo>
                  <a:cubicBezTo>
                    <a:pt x="88" y="146"/>
                    <a:pt x="88" y="146"/>
                    <a:pt x="88" y="146"/>
                  </a:cubicBezTo>
                  <a:close/>
                </a:path>
              </a:pathLst>
            </a:custGeom>
            <a:solidFill>
              <a:srgbClr val="A534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71" name="ïṥļíḍé">
              <a:extLst>
                <a:ext uri="{FF2B5EF4-FFF2-40B4-BE49-F238E27FC236}">
                  <a16:creationId xmlns:a16="http://schemas.microsoft.com/office/drawing/2014/main" id="{C3040E0F-033D-4129-A37C-A1399F95BE12}"/>
                </a:ext>
              </a:extLst>
            </p:cNvPr>
            <p:cNvSpPr/>
            <p:nvPr/>
          </p:nvSpPr>
          <p:spPr bwMode="auto">
            <a:xfrm>
              <a:off x="6097623" y="2746380"/>
              <a:ext cx="202920" cy="522722"/>
            </a:xfrm>
            <a:custGeom>
              <a:avLst/>
              <a:gdLst>
                <a:gd name="T0" fmla="*/ 60 w 60"/>
                <a:gd name="T1" fmla="*/ 9 h 155"/>
                <a:gd name="T2" fmla="*/ 31 w 60"/>
                <a:gd name="T3" fmla="*/ 0 h 155"/>
                <a:gd name="T4" fmla="*/ 0 w 60"/>
                <a:gd name="T5" fmla="*/ 155 h 155"/>
                <a:gd name="T6" fmla="*/ 60 w 60"/>
                <a:gd name="T7" fmla="*/ 9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0" h="155">
                  <a:moveTo>
                    <a:pt x="60" y="9"/>
                  </a:moveTo>
                  <a:cubicBezTo>
                    <a:pt x="51" y="5"/>
                    <a:pt x="41" y="2"/>
                    <a:pt x="31" y="0"/>
                  </a:cubicBezTo>
                  <a:cubicBezTo>
                    <a:pt x="0" y="155"/>
                    <a:pt x="0" y="155"/>
                    <a:pt x="0" y="155"/>
                  </a:cubicBezTo>
                  <a:lnTo>
                    <a:pt x="60" y="9"/>
                  </a:lnTo>
                  <a:close/>
                </a:path>
              </a:pathLst>
            </a:custGeom>
            <a:solidFill>
              <a:srgbClr val="A534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72" name="îşļiḑè">
              <a:extLst>
                <a:ext uri="{FF2B5EF4-FFF2-40B4-BE49-F238E27FC236}">
                  <a16:creationId xmlns:a16="http://schemas.microsoft.com/office/drawing/2014/main" id="{8FE0F569-2F30-46A3-97E7-3699326ECB4B}"/>
                </a:ext>
              </a:extLst>
            </p:cNvPr>
            <p:cNvSpPr/>
            <p:nvPr/>
          </p:nvSpPr>
          <p:spPr bwMode="auto">
            <a:xfrm>
              <a:off x="6097623" y="2824302"/>
              <a:ext cx="378243" cy="444801"/>
            </a:xfrm>
            <a:custGeom>
              <a:avLst/>
              <a:gdLst>
                <a:gd name="T0" fmla="*/ 112 w 112"/>
                <a:gd name="T1" fmla="*/ 20 h 132"/>
                <a:gd name="T2" fmla="*/ 88 w 112"/>
                <a:gd name="T3" fmla="*/ 0 h 132"/>
                <a:gd name="T4" fmla="*/ 0 w 112"/>
                <a:gd name="T5" fmla="*/ 132 h 132"/>
                <a:gd name="T6" fmla="*/ 112 w 112"/>
                <a:gd name="T7" fmla="*/ 2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2" h="132">
                  <a:moveTo>
                    <a:pt x="112" y="20"/>
                  </a:moveTo>
                  <a:cubicBezTo>
                    <a:pt x="104" y="13"/>
                    <a:pt x="96" y="6"/>
                    <a:pt x="88" y="0"/>
                  </a:cubicBezTo>
                  <a:cubicBezTo>
                    <a:pt x="0" y="132"/>
                    <a:pt x="0" y="132"/>
                    <a:pt x="0" y="132"/>
                  </a:cubicBezTo>
                  <a:lnTo>
                    <a:pt x="112" y="20"/>
                  </a:lnTo>
                  <a:close/>
                </a:path>
              </a:pathLst>
            </a:custGeom>
            <a:solidFill>
              <a:srgbClr val="A534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73" name="ïśļíḍê">
              <a:extLst>
                <a:ext uri="{FF2B5EF4-FFF2-40B4-BE49-F238E27FC236}">
                  <a16:creationId xmlns:a16="http://schemas.microsoft.com/office/drawing/2014/main" id="{F22169CE-8315-4757-91DC-7CB8047AEE9C}"/>
                </a:ext>
              </a:extLst>
            </p:cNvPr>
            <p:cNvSpPr/>
            <p:nvPr/>
          </p:nvSpPr>
          <p:spPr bwMode="auto">
            <a:xfrm>
              <a:off x="5993728" y="2736640"/>
              <a:ext cx="103895" cy="532462"/>
            </a:xfrm>
            <a:custGeom>
              <a:avLst/>
              <a:gdLst>
                <a:gd name="T0" fmla="*/ 31 w 31"/>
                <a:gd name="T1" fmla="*/ 0 h 158"/>
                <a:gd name="T2" fmla="*/ 0 w 31"/>
                <a:gd name="T3" fmla="*/ 3 h 158"/>
                <a:gd name="T4" fmla="*/ 31 w 31"/>
                <a:gd name="T5" fmla="*/ 158 h 158"/>
                <a:gd name="T6" fmla="*/ 31 w 31"/>
                <a:gd name="T7" fmla="*/ 0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" h="158">
                  <a:moveTo>
                    <a:pt x="31" y="0"/>
                  </a:moveTo>
                  <a:cubicBezTo>
                    <a:pt x="20" y="0"/>
                    <a:pt x="10" y="1"/>
                    <a:pt x="0" y="3"/>
                  </a:cubicBezTo>
                  <a:cubicBezTo>
                    <a:pt x="31" y="158"/>
                    <a:pt x="31" y="158"/>
                    <a:pt x="31" y="158"/>
                  </a:cubicBezTo>
                  <a:lnTo>
                    <a:pt x="31" y="0"/>
                  </a:lnTo>
                  <a:close/>
                </a:path>
              </a:pathLst>
            </a:custGeom>
            <a:solidFill>
              <a:srgbClr val="A534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74" name="ïş1iḑè">
              <a:extLst>
                <a:ext uri="{FF2B5EF4-FFF2-40B4-BE49-F238E27FC236}">
                  <a16:creationId xmlns:a16="http://schemas.microsoft.com/office/drawing/2014/main" id="{A543CAE8-B30E-4D73-87B0-DA3A2B01768F}"/>
                </a:ext>
              </a:extLst>
            </p:cNvPr>
            <p:cNvSpPr/>
            <p:nvPr/>
          </p:nvSpPr>
          <p:spPr bwMode="auto">
            <a:xfrm>
              <a:off x="6097623" y="2972027"/>
              <a:ext cx="493501" cy="297075"/>
            </a:xfrm>
            <a:custGeom>
              <a:avLst/>
              <a:gdLst>
                <a:gd name="T0" fmla="*/ 0 w 146"/>
                <a:gd name="T1" fmla="*/ 88 h 88"/>
                <a:gd name="T2" fmla="*/ 0 w 146"/>
                <a:gd name="T3" fmla="*/ 88 h 88"/>
                <a:gd name="T4" fmla="*/ 146 w 146"/>
                <a:gd name="T5" fmla="*/ 27 h 88"/>
                <a:gd name="T6" fmla="*/ 131 w 146"/>
                <a:gd name="T7" fmla="*/ 0 h 88"/>
                <a:gd name="T8" fmla="*/ 0 w 146"/>
                <a:gd name="T9" fmla="*/ 88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6" h="88">
                  <a:moveTo>
                    <a:pt x="0" y="88"/>
                  </a:moveTo>
                  <a:cubicBezTo>
                    <a:pt x="0" y="88"/>
                    <a:pt x="0" y="88"/>
                    <a:pt x="0" y="88"/>
                  </a:cubicBezTo>
                  <a:cubicBezTo>
                    <a:pt x="146" y="27"/>
                    <a:pt x="146" y="27"/>
                    <a:pt x="146" y="27"/>
                  </a:cubicBezTo>
                  <a:cubicBezTo>
                    <a:pt x="142" y="18"/>
                    <a:pt x="137" y="9"/>
                    <a:pt x="131" y="0"/>
                  </a:cubicBezTo>
                  <a:cubicBezTo>
                    <a:pt x="0" y="88"/>
                    <a:pt x="0" y="88"/>
                    <a:pt x="0" y="88"/>
                  </a:cubicBezTo>
                  <a:close/>
                </a:path>
              </a:pathLst>
            </a:custGeom>
            <a:solidFill>
              <a:srgbClr val="A534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75" name="ïS1ïdé">
              <a:extLst>
                <a:ext uri="{FF2B5EF4-FFF2-40B4-BE49-F238E27FC236}">
                  <a16:creationId xmlns:a16="http://schemas.microsoft.com/office/drawing/2014/main" id="{A1E95A12-F430-4343-A878-363D93A23748}"/>
                </a:ext>
              </a:extLst>
            </p:cNvPr>
            <p:cNvSpPr/>
            <p:nvPr/>
          </p:nvSpPr>
          <p:spPr bwMode="auto">
            <a:xfrm>
              <a:off x="6097623" y="3165207"/>
              <a:ext cx="534086" cy="103895"/>
            </a:xfrm>
            <a:custGeom>
              <a:avLst/>
              <a:gdLst>
                <a:gd name="T0" fmla="*/ 0 w 158"/>
                <a:gd name="T1" fmla="*/ 31 h 31"/>
                <a:gd name="T2" fmla="*/ 0 w 158"/>
                <a:gd name="T3" fmla="*/ 31 h 31"/>
                <a:gd name="T4" fmla="*/ 158 w 158"/>
                <a:gd name="T5" fmla="*/ 31 h 31"/>
                <a:gd name="T6" fmla="*/ 155 w 158"/>
                <a:gd name="T7" fmla="*/ 0 h 31"/>
                <a:gd name="T8" fmla="*/ 0 w 158"/>
                <a:gd name="T9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8" h="31"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158" y="31"/>
                    <a:pt x="158" y="31"/>
                    <a:pt x="158" y="31"/>
                  </a:cubicBezTo>
                  <a:cubicBezTo>
                    <a:pt x="158" y="21"/>
                    <a:pt x="157" y="10"/>
                    <a:pt x="155" y="0"/>
                  </a:cubicBezTo>
                  <a:cubicBezTo>
                    <a:pt x="0" y="31"/>
                    <a:pt x="0" y="31"/>
                    <a:pt x="0" y="31"/>
                  </a:cubicBezTo>
                  <a:close/>
                </a:path>
              </a:pathLst>
            </a:custGeom>
            <a:solidFill>
              <a:srgbClr val="A534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76" name="ïSḷïḋè">
              <a:extLst>
                <a:ext uri="{FF2B5EF4-FFF2-40B4-BE49-F238E27FC236}">
                  <a16:creationId xmlns:a16="http://schemas.microsoft.com/office/drawing/2014/main" id="{A2E56D89-C70E-4D57-AFE5-6EC24A8301F4}"/>
                </a:ext>
              </a:extLst>
            </p:cNvPr>
            <p:cNvSpPr/>
            <p:nvPr/>
          </p:nvSpPr>
          <p:spPr bwMode="auto">
            <a:xfrm>
              <a:off x="5807042" y="3269102"/>
              <a:ext cx="290582" cy="340906"/>
            </a:xfrm>
            <a:custGeom>
              <a:avLst/>
              <a:gdLst>
                <a:gd name="T0" fmla="*/ 86 w 86"/>
                <a:gd name="T1" fmla="*/ 0 h 101"/>
                <a:gd name="T2" fmla="*/ 0 w 86"/>
                <a:gd name="T3" fmla="*/ 86 h 101"/>
                <a:gd name="T4" fmla="*/ 18 w 86"/>
                <a:gd name="T5" fmla="*/ 101 h 101"/>
                <a:gd name="T6" fmla="*/ 86 w 86"/>
                <a:gd name="T7" fmla="*/ 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6" h="101">
                  <a:moveTo>
                    <a:pt x="86" y="0"/>
                  </a:moveTo>
                  <a:cubicBezTo>
                    <a:pt x="0" y="86"/>
                    <a:pt x="0" y="86"/>
                    <a:pt x="0" y="86"/>
                  </a:cubicBezTo>
                  <a:cubicBezTo>
                    <a:pt x="5" y="92"/>
                    <a:pt x="11" y="97"/>
                    <a:pt x="18" y="101"/>
                  </a:cubicBezTo>
                  <a:cubicBezTo>
                    <a:pt x="86" y="0"/>
                    <a:pt x="86" y="0"/>
                    <a:pt x="86" y="0"/>
                  </a:cubicBezTo>
                  <a:close/>
                </a:path>
              </a:pathLst>
            </a:custGeom>
            <a:solidFill>
              <a:srgbClr val="8729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77" name="îṡḷïďe">
              <a:extLst>
                <a:ext uri="{FF2B5EF4-FFF2-40B4-BE49-F238E27FC236}">
                  <a16:creationId xmlns:a16="http://schemas.microsoft.com/office/drawing/2014/main" id="{9E482C30-B9DE-4B56-AFDF-3C63A7F93877}"/>
                </a:ext>
              </a:extLst>
            </p:cNvPr>
            <p:cNvSpPr/>
            <p:nvPr/>
          </p:nvSpPr>
          <p:spPr bwMode="auto">
            <a:xfrm>
              <a:off x="6097623" y="3269102"/>
              <a:ext cx="290582" cy="340906"/>
            </a:xfrm>
            <a:custGeom>
              <a:avLst/>
              <a:gdLst>
                <a:gd name="T0" fmla="*/ 0 w 86"/>
                <a:gd name="T1" fmla="*/ 0 h 101"/>
                <a:gd name="T2" fmla="*/ 0 w 86"/>
                <a:gd name="T3" fmla="*/ 0 h 101"/>
                <a:gd name="T4" fmla="*/ 0 w 86"/>
                <a:gd name="T5" fmla="*/ 0 h 101"/>
                <a:gd name="T6" fmla="*/ 67 w 86"/>
                <a:gd name="T7" fmla="*/ 101 h 101"/>
                <a:gd name="T8" fmla="*/ 86 w 86"/>
                <a:gd name="T9" fmla="*/ 86 h 101"/>
                <a:gd name="T10" fmla="*/ 0 w 86"/>
                <a:gd name="T11" fmla="*/ 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6" h="10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67" y="101"/>
                    <a:pt x="67" y="101"/>
                    <a:pt x="67" y="101"/>
                  </a:cubicBezTo>
                  <a:cubicBezTo>
                    <a:pt x="74" y="97"/>
                    <a:pt x="80" y="92"/>
                    <a:pt x="86" y="86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A534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78" name="iṧļiḍè">
              <a:extLst>
                <a:ext uri="{FF2B5EF4-FFF2-40B4-BE49-F238E27FC236}">
                  <a16:creationId xmlns:a16="http://schemas.microsoft.com/office/drawing/2014/main" id="{88E41459-4B24-4242-B647-03958072C462}"/>
                </a:ext>
              </a:extLst>
            </p:cNvPr>
            <p:cNvSpPr/>
            <p:nvPr/>
          </p:nvSpPr>
          <p:spPr bwMode="auto">
            <a:xfrm>
              <a:off x="6097623" y="3269102"/>
              <a:ext cx="225648" cy="379867"/>
            </a:xfrm>
            <a:custGeom>
              <a:avLst/>
              <a:gdLst>
                <a:gd name="T0" fmla="*/ 0 w 67"/>
                <a:gd name="T1" fmla="*/ 0 h 113"/>
                <a:gd name="T2" fmla="*/ 46 w 67"/>
                <a:gd name="T3" fmla="*/ 113 h 113"/>
                <a:gd name="T4" fmla="*/ 67 w 67"/>
                <a:gd name="T5" fmla="*/ 101 h 113"/>
                <a:gd name="T6" fmla="*/ 0 w 67"/>
                <a:gd name="T7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7" h="113">
                  <a:moveTo>
                    <a:pt x="0" y="0"/>
                  </a:moveTo>
                  <a:cubicBezTo>
                    <a:pt x="46" y="113"/>
                    <a:pt x="46" y="113"/>
                    <a:pt x="46" y="113"/>
                  </a:cubicBezTo>
                  <a:cubicBezTo>
                    <a:pt x="54" y="110"/>
                    <a:pt x="61" y="106"/>
                    <a:pt x="67" y="101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8729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79" name="íṣľiḓé">
              <a:extLst>
                <a:ext uri="{FF2B5EF4-FFF2-40B4-BE49-F238E27FC236}">
                  <a16:creationId xmlns:a16="http://schemas.microsoft.com/office/drawing/2014/main" id="{10DE105D-D896-41E4-A7C8-BE515601EA3C}"/>
                </a:ext>
              </a:extLst>
            </p:cNvPr>
            <p:cNvSpPr/>
            <p:nvPr/>
          </p:nvSpPr>
          <p:spPr bwMode="auto">
            <a:xfrm>
              <a:off x="6097623" y="3269102"/>
              <a:ext cx="155843" cy="404217"/>
            </a:xfrm>
            <a:custGeom>
              <a:avLst/>
              <a:gdLst>
                <a:gd name="T0" fmla="*/ 23 w 46"/>
                <a:gd name="T1" fmla="*/ 120 h 120"/>
                <a:gd name="T2" fmla="*/ 46 w 46"/>
                <a:gd name="T3" fmla="*/ 113 h 120"/>
                <a:gd name="T4" fmla="*/ 0 w 46"/>
                <a:gd name="T5" fmla="*/ 0 h 120"/>
                <a:gd name="T6" fmla="*/ 23 w 46"/>
                <a:gd name="T7" fmla="*/ 12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" h="120">
                  <a:moveTo>
                    <a:pt x="23" y="120"/>
                  </a:moveTo>
                  <a:cubicBezTo>
                    <a:pt x="31" y="118"/>
                    <a:pt x="39" y="116"/>
                    <a:pt x="46" y="113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23" y="120"/>
                  </a:lnTo>
                  <a:close/>
                </a:path>
              </a:pathLst>
            </a:custGeom>
            <a:solidFill>
              <a:srgbClr val="A534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80" name="ïŝḻiḑè">
              <a:extLst>
                <a:ext uri="{FF2B5EF4-FFF2-40B4-BE49-F238E27FC236}">
                  <a16:creationId xmlns:a16="http://schemas.microsoft.com/office/drawing/2014/main" id="{30CFA4B7-013A-404D-848D-BB2C29719B28}"/>
                </a:ext>
              </a:extLst>
            </p:cNvPr>
            <p:cNvSpPr/>
            <p:nvPr/>
          </p:nvSpPr>
          <p:spPr bwMode="auto">
            <a:xfrm>
              <a:off x="6097623" y="3269102"/>
              <a:ext cx="340905" cy="288958"/>
            </a:xfrm>
            <a:custGeom>
              <a:avLst/>
              <a:gdLst>
                <a:gd name="T0" fmla="*/ 86 w 101"/>
                <a:gd name="T1" fmla="*/ 86 h 86"/>
                <a:gd name="T2" fmla="*/ 101 w 101"/>
                <a:gd name="T3" fmla="*/ 68 h 86"/>
                <a:gd name="T4" fmla="*/ 0 w 101"/>
                <a:gd name="T5" fmla="*/ 0 h 86"/>
                <a:gd name="T6" fmla="*/ 86 w 101"/>
                <a:gd name="T7" fmla="*/ 86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1" h="86">
                  <a:moveTo>
                    <a:pt x="86" y="86"/>
                  </a:moveTo>
                  <a:cubicBezTo>
                    <a:pt x="91" y="81"/>
                    <a:pt x="97" y="74"/>
                    <a:pt x="101" y="68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86" y="86"/>
                  </a:lnTo>
                  <a:close/>
                </a:path>
              </a:pathLst>
            </a:custGeom>
            <a:solidFill>
              <a:srgbClr val="8729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81" name="îṧḻiḋé">
              <a:extLst>
                <a:ext uri="{FF2B5EF4-FFF2-40B4-BE49-F238E27FC236}">
                  <a16:creationId xmlns:a16="http://schemas.microsoft.com/office/drawing/2014/main" id="{C41CF9CE-5EE4-42AA-87C1-381E7F215113}"/>
                </a:ext>
              </a:extLst>
            </p:cNvPr>
            <p:cNvSpPr/>
            <p:nvPr/>
          </p:nvSpPr>
          <p:spPr bwMode="auto">
            <a:xfrm>
              <a:off x="6097623" y="3269102"/>
              <a:ext cx="378243" cy="228894"/>
            </a:xfrm>
            <a:custGeom>
              <a:avLst/>
              <a:gdLst>
                <a:gd name="T0" fmla="*/ 0 w 112"/>
                <a:gd name="T1" fmla="*/ 0 h 68"/>
                <a:gd name="T2" fmla="*/ 0 w 112"/>
                <a:gd name="T3" fmla="*/ 0 h 68"/>
                <a:gd name="T4" fmla="*/ 101 w 112"/>
                <a:gd name="T5" fmla="*/ 68 h 68"/>
                <a:gd name="T6" fmla="*/ 112 w 112"/>
                <a:gd name="T7" fmla="*/ 47 h 68"/>
                <a:gd name="T8" fmla="*/ 0 w 112"/>
                <a:gd name="T9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2" h="68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01" y="68"/>
                    <a:pt x="101" y="68"/>
                    <a:pt x="101" y="68"/>
                  </a:cubicBezTo>
                  <a:cubicBezTo>
                    <a:pt x="105" y="61"/>
                    <a:pt x="109" y="54"/>
                    <a:pt x="112" y="47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A534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82" name="îṧḻiďe">
              <a:extLst>
                <a:ext uri="{FF2B5EF4-FFF2-40B4-BE49-F238E27FC236}">
                  <a16:creationId xmlns:a16="http://schemas.microsoft.com/office/drawing/2014/main" id="{6E9660DA-1346-497B-BB66-07F1125922F9}"/>
                </a:ext>
              </a:extLst>
            </p:cNvPr>
            <p:cNvSpPr/>
            <p:nvPr/>
          </p:nvSpPr>
          <p:spPr bwMode="auto">
            <a:xfrm>
              <a:off x="6097623" y="3269102"/>
              <a:ext cx="77921" cy="410711"/>
            </a:xfrm>
            <a:custGeom>
              <a:avLst/>
              <a:gdLst>
                <a:gd name="T0" fmla="*/ 0 w 23"/>
                <a:gd name="T1" fmla="*/ 0 h 122"/>
                <a:gd name="T2" fmla="*/ 0 w 23"/>
                <a:gd name="T3" fmla="*/ 0 h 122"/>
                <a:gd name="T4" fmla="*/ 0 w 23"/>
                <a:gd name="T5" fmla="*/ 122 h 122"/>
                <a:gd name="T6" fmla="*/ 0 w 23"/>
                <a:gd name="T7" fmla="*/ 122 h 122"/>
                <a:gd name="T8" fmla="*/ 23 w 23"/>
                <a:gd name="T9" fmla="*/ 120 h 122"/>
                <a:gd name="T10" fmla="*/ 0 w 23"/>
                <a:gd name="T11" fmla="*/ 0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" h="122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22"/>
                    <a:pt x="0" y="122"/>
                    <a:pt x="0" y="122"/>
                  </a:cubicBezTo>
                  <a:cubicBezTo>
                    <a:pt x="0" y="122"/>
                    <a:pt x="0" y="122"/>
                    <a:pt x="0" y="122"/>
                  </a:cubicBezTo>
                  <a:cubicBezTo>
                    <a:pt x="8" y="122"/>
                    <a:pt x="16" y="121"/>
                    <a:pt x="23" y="12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8729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83" name="ís1iḋê">
              <a:extLst>
                <a:ext uri="{FF2B5EF4-FFF2-40B4-BE49-F238E27FC236}">
                  <a16:creationId xmlns:a16="http://schemas.microsoft.com/office/drawing/2014/main" id="{31065AD3-A1FC-47FB-A4A7-C005F8CAC649}"/>
                </a:ext>
              </a:extLst>
            </p:cNvPr>
            <p:cNvSpPr/>
            <p:nvPr/>
          </p:nvSpPr>
          <p:spPr bwMode="auto">
            <a:xfrm>
              <a:off x="5868729" y="3269102"/>
              <a:ext cx="228894" cy="379867"/>
            </a:xfrm>
            <a:custGeom>
              <a:avLst/>
              <a:gdLst>
                <a:gd name="T0" fmla="*/ 0 w 68"/>
                <a:gd name="T1" fmla="*/ 101 h 113"/>
                <a:gd name="T2" fmla="*/ 21 w 68"/>
                <a:gd name="T3" fmla="*/ 113 h 113"/>
                <a:gd name="T4" fmla="*/ 68 w 68"/>
                <a:gd name="T5" fmla="*/ 0 h 113"/>
                <a:gd name="T6" fmla="*/ 0 w 68"/>
                <a:gd name="T7" fmla="*/ 101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8" h="113">
                  <a:moveTo>
                    <a:pt x="0" y="101"/>
                  </a:moveTo>
                  <a:cubicBezTo>
                    <a:pt x="7" y="106"/>
                    <a:pt x="14" y="110"/>
                    <a:pt x="21" y="113"/>
                  </a:cubicBezTo>
                  <a:cubicBezTo>
                    <a:pt x="68" y="0"/>
                    <a:pt x="68" y="0"/>
                    <a:pt x="68" y="0"/>
                  </a:cubicBezTo>
                  <a:lnTo>
                    <a:pt x="0" y="101"/>
                  </a:lnTo>
                  <a:close/>
                </a:path>
              </a:pathLst>
            </a:custGeom>
            <a:solidFill>
              <a:srgbClr val="A534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84" name="îŝļîḍè">
              <a:extLst>
                <a:ext uri="{FF2B5EF4-FFF2-40B4-BE49-F238E27FC236}">
                  <a16:creationId xmlns:a16="http://schemas.microsoft.com/office/drawing/2014/main" id="{652AF627-2959-4538-986F-597D05987017}"/>
                </a:ext>
              </a:extLst>
            </p:cNvPr>
            <p:cNvSpPr/>
            <p:nvPr/>
          </p:nvSpPr>
          <p:spPr bwMode="auto">
            <a:xfrm>
              <a:off x="5753471" y="3269102"/>
              <a:ext cx="344153" cy="288958"/>
            </a:xfrm>
            <a:custGeom>
              <a:avLst/>
              <a:gdLst>
                <a:gd name="T0" fmla="*/ 102 w 102"/>
                <a:gd name="T1" fmla="*/ 0 h 86"/>
                <a:gd name="T2" fmla="*/ 0 w 102"/>
                <a:gd name="T3" fmla="*/ 68 h 86"/>
                <a:gd name="T4" fmla="*/ 16 w 102"/>
                <a:gd name="T5" fmla="*/ 86 h 86"/>
                <a:gd name="T6" fmla="*/ 102 w 102"/>
                <a:gd name="T7" fmla="*/ 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2" h="86">
                  <a:moveTo>
                    <a:pt x="102" y="0"/>
                  </a:moveTo>
                  <a:cubicBezTo>
                    <a:pt x="0" y="68"/>
                    <a:pt x="0" y="68"/>
                    <a:pt x="0" y="68"/>
                  </a:cubicBezTo>
                  <a:cubicBezTo>
                    <a:pt x="5" y="74"/>
                    <a:pt x="10" y="81"/>
                    <a:pt x="16" y="86"/>
                  </a:cubicBezTo>
                  <a:cubicBezTo>
                    <a:pt x="102" y="0"/>
                    <a:pt x="102" y="0"/>
                    <a:pt x="102" y="0"/>
                  </a:cubicBezTo>
                  <a:close/>
                </a:path>
              </a:pathLst>
            </a:custGeom>
            <a:solidFill>
              <a:srgbClr val="A534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85" name="iṧliďé">
              <a:extLst>
                <a:ext uri="{FF2B5EF4-FFF2-40B4-BE49-F238E27FC236}">
                  <a16:creationId xmlns:a16="http://schemas.microsoft.com/office/drawing/2014/main" id="{9606EAAD-A786-44A8-B2F1-0DA501122B82}"/>
                </a:ext>
              </a:extLst>
            </p:cNvPr>
            <p:cNvSpPr/>
            <p:nvPr/>
          </p:nvSpPr>
          <p:spPr bwMode="auto">
            <a:xfrm>
              <a:off x="5716133" y="3269102"/>
              <a:ext cx="381491" cy="228894"/>
            </a:xfrm>
            <a:custGeom>
              <a:avLst/>
              <a:gdLst>
                <a:gd name="T0" fmla="*/ 0 w 113"/>
                <a:gd name="T1" fmla="*/ 47 h 68"/>
                <a:gd name="T2" fmla="*/ 11 w 113"/>
                <a:gd name="T3" fmla="*/ 68 h 68"/>
                <a:gd name="T4" fmla="*/ 113 w 113"/>
                <a:gd name="T5" fmla="*/ 0 h 68"/>
                <a:gd name="T6" fmla="*/ 0 w 113"/>
                <a:gd name="T7" fmla="*/ 47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3" h="68">
                  <a:moveTo>
                    <a:pt x="0" y="47"/>
                  </a:moveTo>
                  <a:cubicBezTo>
                    <a:pt x="3" y="54"/>
                    <a:pt x="7" y="61"/>
                    <a:pt x="11" y="68"/>
                  </a:cubicBezTo>
                  <a:cubicBezTo>
                    <a:pt x="113" y="0"/>
                    <a:pt x="113" y="0"/>
                    <a:pt x="113" y="0"/>
                  </a:cubicBezTo>
                  <a:lnTo>
                    <a:pt x="0" y="47"/>
                  </a:lnTo>
                  <a:close/>
                </a:path>
              </a:pathLst>
            </a:custGeom>
            <a:solidFill>
              <a:srgbClr val="8729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86" name="íśḷíḋe">
              <a:extLst>
                <a:ext uri="{FF2B5EF4-FFF2-40B4-BE49-F238E27FC236}">
                  <a16:creationId xmlns:a16="http://schemas.microsoft.com/office/drawing/2014/main" id="{CCE2E255-81F5-4E2A-B908-33ED37E62150}"/>
                </a:ext>
              </a:extLst>
            </p:cNvPr>
            <p:cNvSpPr/>
            <p:nvPr/>
          </p:nvSpPr>
          <p:spPr bwMode="auto">
            <a:xfrm>
              <a:off x="6016455" y="3269102"/>
              <a:ext cx="81167" cy="410711"/>
            </a:xfrm>
            <a:custGeom>
              <a:avLst/>
              <a:gdLst>
                <a:gd name="T0" fmla="*/ 0 w 24"/>
                <a:gd name="T1" fmla="*/ 120 h 122"/>
                <a:gd name="T2" fmla="*/ 24 w 24"/>
                <a:gd name="T3" fmla="*/ 122 h 122"/>
                <a:gd name="T4" fmla="*/ 24 w 24"/>
                <a:gd name="T5" fmla="*/ 0 h 122"/>
                <a:gd name="T6" fmla="*/ 0 w 24"/>
                <a:gd name="T7" fmla="*/ 120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" h="122">
                  <a:moveTo>
                    <a:pt x="0" y="120"/>
                  </a:moveTo>
                  <a:cubicBezTo>
                    <a:pt x="8" y="121"/>
                    <a:pt x="16" y="122"/>
                    <a:pt x="24" y="122"/>
                  </a:cubicBezTo>
                  <a:cubicBezTo>
                    <a:pt x="24" y="0"/>
                    <a:pt x="24" y="0"/>
                    <a:pt x="24" y="0"/>
                  </a:cubicBezTo>
                  <a:lnTo>
                    <a:pt x="0" y="120"/>
                  </a:lnTo>
                  <a:close/>
                </a:path>
              </a:pathLst>
            </a:custGeom>
            <a:solidFill>
              <a:srgbClr val="A534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87" name="işļiḍé">
              <a:extLst>
                <a:ext uri="{FF2B5EF4-FFF2-40B4-BE49-F238E27FC236}">
                  <a16:creationId xmlns:a16="http://schemas.microsoft.com/office/drawing/2014/main" id="{B328128F-3CC4-4D1C-964A-C8102EA80142}"/>
                </a:ext>
              </a:extLst>
            </p:cNvPr>
            <p:cNvSpPr/>
            <p:nvPr/>
          </p:nvSpPr>
          <p:spPr bwMode="auto">
            <a:xfrm>
              <a:off x="5938533" y="3269102"/>
              <a:ext cx="159089" cy="404217"/>
            </a:xfrm>
            <a:custGeom>
              <a:avLst/>
              <a:gdLst>
                <a:gd name="T0" fmla="*/ 47 w 47"/>
                <a:gd name="T1" fmla="*/ 0 h 120"/>
                <a:gd name="T2" fmla="*/ 47 w 47"/>
                <a:gd name="T3" fmla="*/ 0 h 120"/>
                <a:gd name="T4" fmla="*/ 0 w 47"/>
                <a:gd name="T5" fmla="*/ 113 h 120"/>
                <a:gd name="T6" fmla="*/ 23 w 47"/>
                <a:gd name="T7" fmla="*/ 120 h 120"/>
                <a:gd name="T8" fmla="*/ 47 w 47"/>
                <a:gd name="T9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120">
                  <a:moveTo>
                    <a:pt x="47" y="0"/>
                  </a:moveTo>
                  <a:cubicBezTo>
                    <a:pt x="47" y="0"/>
                    <a:pt x="47" y="0"/>
                    <a:pt x="47" y="0"/>
                  </a:cubicBezTo>
                  <a:cubicBezTo>
                    <a:pt x="0" y="113"/>
                    <a:pt x="0" y="113"/>
                    <a:pt x="0" y="113"/>
                  </a:cubicBezTo>
                  <a:cubicBezTo>
                    <a:pt x="7" y="116"/>
                    <a:pt x="15" y="118"/>
                    <a:pt x="23" y="120"/>
                  </a:cubicBezTo>
                  <a:cubicBezTo>
                    <a:pt x="47" y="0"/>
                    <a:pt x="47" y="0"/>
                    <a:pt x="47" y="0"/>
                  </a:cubicBezTo>
                  <a:close/>
                </a:path>
              </a:pathLst>
            </a:custGeom>
            <a:solidFill>
              <a:srgbClr val="8729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88" name="í$ļíḓé">
              <a:extLst>
                <a:ext uri="{FF2B5EF4-FFF2-40B4-BE49-F238E27FC236}">
                  <a16:creationId xmlns:a16="http://schemas.microsoft.com/office/drawing/2014/main" id="{20348C13-DE57-4A9C-B279-54EF4DAA534A}"/>
                </a:ext>
              </a:extLst>
            </p:cNvPr>
            <p:cNvSpPr/>
            <p:nvPr/>
          </p:nvSpPr>
          <p:spPr bwMode="auto">
            <a:xfrm>
              <a:off x="5691783" y="3269102"/>
              <a:ext cx="405840" cy="159089"/>
            </a:xfrm>
            <a:custGeom>
              <a:avLst/>
              <a:gdLst>
                <a:gd name="T0" fmla="*/ 120 w 120"/>
                <a:gd name="T1" fmla="*/ 0 h 47"/>
                <a:gd name="T2" fmla="*/ 120 w 120"/>
                <a:gd name="T3" fmla="*/ 0 h 47"/>
                <a:gd name="T4" fmla="*/ 0 w 120"/>
                <a:gd name="T5" fmla="*/ 24 h 47"/>
                <a:gd name="T6" fmla="*/ 7 w 120"/>
                <a:gd name="T7" fmla="*/ 47 h 47"/>
                <a:gd name="T8" fmla="*/ 120 w 120"/>
                <a:gd name="T9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0" h="47">
                  <a:moveTo>
                    <a:pt x="120" y="0"/>
                  </a:moveTo>
                  <a:cubicBezTo>
                    <a:pt x="120" y="0"/>
                    <a:pt x="120" y="0"/>
                    <a:pt x="120" y="0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2" y="32"/>
                    <a:pt x="4" y="39"/>
                    <a:pt x="7" y="47"/>
                  </a:cubicBezTo>
                  <a:cubicBezTo>
                    <a:pt x="120" y="0"/>
                    <a:pt x="120" y="0"/>
                    <a:pt x="120" y="0"/>
                  </a:cubicBezTo>
                  <a:close/>
                </a:path>
              </a:pathLst>
            </a:custGeom>
            <a:solidFill>
              <a:srgbClr val="A534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89" name="îšļiḑê">
              <a:extLst>
                <a:ext uri="{FF2B5EF4-FFF2-40B4-BE49-F238E27FC236}">
                  <a16:creationId xmlns:a16="http://schemas.microsoft.com/office/drawing/2014/main" id="{6A917465-F80D-47FC-BBD8-80718F217F65}"/>
                </a:ext>
              </a:extLst>
            </p:cNvPr>
            <p:cNvSpPr/>
            <p:nvPr/>
          </p:nvSpPr>
          <p:spPr bwMode="auto">
            <a:xfrm>
              <a:off x="6097623" y="3269102"/>
              <a:ext cx="402593" cy="159089"/>
            </a:xfrm>
            <a:custGeom>
              <a:avLst/>
              <a:gdLst>
                <a:gd name="T0" fmla="*/ 0 w 119"/>
                <a:gd name="T1" fmla="*/ 0 h 47"/>
                <a:gd name="T2" fmla="*/ 0 w 119"/>
                <a:gd name="T3" fmla="*/ 0 h 47"/>
                <a:gd name="T4" fmla="*/ 112 w 119"/>
                <a:gd name="T5" fmla="*/ 47 h 47"/>
                <a:gd name="T6" fmla="*/ 119 w 119"/>
                <a:gd name="T7" fmla="*/ 24 h 47"/>
                <a:gd name="T8" fmla="*/ 0 w 119"/>
                <a:gd name="T9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9" h="47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12" y="47"/>
                    <a:pt x="112" y="47"/>
                    <a:pt x="112" y="47"/>
                  </a:cubicBezTo>
                  <a:cubicBezTo>
                    <a:pt x="115" y="39"/>
                    <a:pt x="118" y="32"/>
                    <a:pt x="119" y="24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8729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90" name="ïšľíďè">
              <a:extLst>
                <a:ext uri="{FF2B5EF4-FFF2-40B4-BE49-F238E27FC236}">
                  <a16:creationId xmlns:a16="http://schemas.microsoft.com/office/drawing/2014/main" id="{A259647F-1DF2-43B7-9197-6796603BBBD2}"/>
                </a:ext>
              </a:extLst>
            </p:cNvPr>
            <p:cNvSpPr/>
            <p:nvPr/>
          </p:nvSpPr>
          <p:spPr bwMode="auto">
            <a:xfrm>
              <a:off x="5560292" y="2736640"/>
              <a:ext cx="1071418" cy="532462"/>
            </a:xfrm>
            <a:custGeom>
              <a:avLst/>
              <a:gdLst>
                <a:gd name="T0" fmla="*/ 159 w 317"/>
                <a:gd name="T1" fmla="*/ 6 h 158"/>
                <a:gd name="T2" fmla="*/ 188 w 317"/>
                <a:gd name="T3" fmla="*/ 9 h 158"/>
                <a:gd name="T4" fmla="*/ 217 w 317"/>
                <a:gd name="T5" fmla="*/ 17 h 158"/>
                <a:gd name="T6" fmla="*/ 243 w 317"/>
                <a:gd name="T7" fmla="*/ 31 h 158"/>
                <a:gd name="T8" fmla="*/ 266 w 317"/>
                <a:gd name="T9" fmla="*/ 50 h 158"/>
                <a:gd name="T10" fmla="*/ 285 w 317"/>
                <a:gd name="T11" fmla="*/ 73 h 158"/>
                <a:gd name="T12" fmla="*/ 300 w 317"/>
                <a:gd name="T13" fmla="*/ 100 h 158"/>
                <a:gd name="T14" fmla="*/ 308 w 317"/>
                <a:gd name="T15" fmla="*/ 128 h 158"/>
                <a:gd name="T16" fmla="*/ 311 w 317"/>
                <a:gd name="T17" fmla="*/ 152 h 158"/>
                <a:gd name="T18" fmla="*/ 159 w 317"/>
                <a:gd name="T19" fmla="*/ 152 h 158"/>
                <a:gd name="T20" fmla="*/ 6 w 317"/>
                <a:gd name="T21" fmla="*/ 152 h 158"/>
                <a:gd name="T22" fmla="*/ 9 w 317"/>
                <a:gd name="T23" fmla="*/ 128 h 158"/>
                <a:gd name="T24" fmla="*/ 18 w 317"/>
                <a:gd name="T25" fmla="*/ 100 h 158"/>
                <a:gd name="T26" fmla="*/ 32 w 317"/>
                <a:gd name="T27" fmla="*/ 73 h 158"/>
                <a:gd name="T28" fmla="*/ 51 w 317"/>
                <a:gd name="T29" fmla="*/ 50 h 158"/>
                <a:gd name="T30" fmla="*/ 74 w 317"/>
                <a:gd name="T31" fmla="*/ 31 h 158"/>
                <a:gd name="T32" fmla="*/ 100 w 317"/>
                <a:gd name="T33" fmla="*/ 17 h 158"/>
                <a:gd name="T34" fmla="*/ 129 w 317"/>
                <a:gd name="T35" fmla="*/ 9 h 158"/>
                <a:gd name="T36" fmla="*/ 159 w 317"/>
                <a:gd name="T37" fmla="*/ 6 h 158"/>
                <a:gd name="T38" fmla="*/ 159 w 317"/>
                <a:gd name="T39" fmla="*/ 0 h 158"/>
                <a:gd name="T40" fmla="*/ 128 w 317"/>
                <a:gd name="T41" fmla="*/ 3 h 158"/>
                <a:gd name="T42" fmla="*/ 98 w 317"/>
                <a:gd name="T43" fmla="*/ 12 h 158"/>
                <a:gd name="T44" fmla="*/ 71 w 317"/>
                <a:gd name="T45" fmla="*/ 26 h 158"/>
                <a:gd name="T46" fmla="*/ 47 w 317"/>
                <a:gd name="T47" fmla="*/ 46 h 158"/>
                <a:gd name="T48" fmla="*/ 27 w 317"/>
                <a:gd name="T49" fmla="*/ 70 h 158"/>
                <a:gd name="T50" fmla="*/ 12 w 317"/>
                <a:gd name="T51" fmla="*/ 97 h 158"/>
                <a:gd name="T52" fmla="*/ 3 w 317"/>
                <a:gd name="T53" fmla="*/ 127 h 158"/>
                <a:gd name="T54" fmla="*/ 0 w 317"/>
                <a:gd name="T55" fmla="*/ 158 h 158"/>
                <a:gd name="T56" fmla="*/ 159 w 317"/>
                <a:gd name="T57" fmla="*/ 158 h 158"/>
                <a:gd name="T58" fmla="*/ 159 w 317"/>
                <a:gd name="T59" fmla="*/ 158 h 158"/>
                <a:gd name="T60" fmla="*/ 317 w 317"/>
                <a:gd name="T61" fmla="*/ 158 h 158"/>
                <a:gd name="T62" fmla="*/ 314 w 317"/>
                <a:gd name="T63" fmla="*/ 127 h 158"/>
                <a:gd name="T64" fmla="*/ 305 w 317"/>
                <a:gd name="T65" fmla="*/ 97 h 158"/>
                <a:gd name="T66" fmla="*/ 290 w 317"/>
                <a:gd name="T67" fmla="*/ 70 h 158"/>
                <a:gd name="T68" fmla="*/ 271 w 317"/>
                <a:gd name="T69" fmla="*/ 46 h 158"/>
                <a:gd name="T70" fmla="*/ 247 w 317"/>
                <a:gd name="T71" fmla="*/ 26 h 158"/>
                <a:gd name="T72" fmla="*/ 219 w 317"/>
                <a:gd name="T73" fmla="*/ 12 h 158"/>
                <a:gd name="T74" fmla="*/ 190 w 317"/>
                <a:gd name="T75" fmla="*/ 3 h 158"/>
                <a:gd name="T76" fmla="*/ 159 w 317"/>
                <a:gd name="T77" fmla="*/ 0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17" h="158">
                  <a:moveTo>
                    <a:pt x="159" y="6"/>
                  </a:moveTo>
                  <a:cubicBezTo>
                    <a:pt x="169" y="6"/>
                    <a:pt x="179" y="7"/>
                    <a:pt x="188" y="9"/>
                  </a:cubicBezTo>
                  <a:cubicBezTo>
                    <a:pt x="198" y="11"/>
                    <a:pt x="208" y="13"/>
                    <a:pt x="217" y="17"/>
                  </a:cubicBezTo>
                  <a:cubicBezTo>
                    <a:pt x="226" y="21"/>
                    <a:pt x="235" y="26"/>
                    <a:pt x="243" y="31"/>
                  </a:cubicBezTo>
                  <a:cubicBezTo>
                    <a:pt x="252" y="37"/>
                    <a:pt x="259" y="43"/>
                    <a:pt x="266" y="50"/>
                  </a:cubicBezTo>
                  <a:cubicBezTo>
                    <a:pt x="273" y="57"/>
                    <a:pt x="280" y="65"/>
                    <a:pt x="285" y="73"/>
                  </a:cubicBezTo>
                  <a:cubicBezTo>
                    <a:pt x="291" y="82"/>
                    <a:pt x="296" y="91"/>
                    <a:pt x="300" y="100"/>
                  </a:cubicBezTo>
                  <a:cubicBezTo>
                    <a:pt x="303" y="109"/>
                    <a:pt x="306" y="119"/>
                    <a:pt x="308" y="128"/>
                  </a:cubicBezTo>
                  <a:cubicBezTo>
                    <a:pt x="310" y="136"/>
                    <a:pt x="311" y="144"/>
                    <a:pt x="311" y="152"/>
                  </a:cubicBezTo>
                  <a:cubicBezTo>
                    <a:pt x="159" y="152"/>
                    <a:pt x="159" y="152"/>
                    <a:pt x="159" y="152"/>
                  </a:cubicBezTo>
                  <a:cubicBezTo>
                    <a:pt x="6" y="152"/>
                    <a:pt x="6" y="152"/>
                    <a:pt x="6" y="152"/>
                  </a:cubicBezTo>
                  <a:cubicBezTo>
                    <a:pt x="7" y="144"/>
                    <a:pt x="8" y="136"/>
                    <a:pt x="9" y="128"/>
                  </a:cubicBezTo>
                  <a:cubicBezTo>
                    <a:pt x="11" y="119"/>
                    <a:pt x="14" y="109"/>
                    <a:pt x="18" y="100"/>
                  </a:cubicBezTo>
                  <a:cubicBezTo>
                    <a:pt x="22" y="91"/>
                    <a:pt x="26" y="82"/>
                    <a:pt x="32" y="73"/>
                  </a:cubicBezTo>
                  <a:cubicBezTo>
                    <a:pt x="38" y="65"/>
                    <a:pt x="44" y="57"/>
                    <a:pt x="51" y="50"/>
                  </a:cubicBezTo>
                  <a:cubicBezTo>
                    <a:pt x="58" y="43"/>
                    <a:pt x="66" y="37"/>
                    <a:pt x="74" y="31"/>
                  </a:cubicBezTo>
                  <a:cubicBezTo>
                    <a:pt x="82" y="26"/>
                    <a:pt x="91" y="21"/>
                    <a:pt x="100" y="17"/>
                  </a:cubicBezTo>
                  <a:cubicBezTo>
                    <a:pt x="110" y="13"/>
                    <a:pt x="119" y="11"/>
                    <a:pt x="129" y="9"/>
                  </a:cubicBezTo>
                  <a:cubicBezTo>
                    <a:pt x="139" y="7"/>
                    <a:pt x="149" y="6"/>
                    <a:pt x="159" y="6"/>
                  </a:cubicBezTo>
                  <a:close/>
                  <a:moveTo>
                    <a:pt x="159" y="0"/>
                  </a:moveTo>
                  <a:cubicBezTo>
                    <a:pt x="148" y="0"/>
                    <a:pt x="138" y="1"/>
                    <a:pt x="128" y="3"/>
                  </a:cubicBezTo>
                  <a:cubicBezTo>
                    <a:pt x="118" y="5"/>
                    <a:pt x="108" y="8"/>
                    <a:pt x="98" y="12"/>
                  </a:cubicBezTo>
                  <a:cubicBezTo>
                    <a:pt x="88" y="16"/>
                    <a:pt x="79" y="21"/>
                    <a:pt x="71" y="26"/>
                  </a:cubicBezTo>
                  <a:cubicBezTo>
                    <a:pt x="62" y="32"/>
                    <a:pt x="54" y="39"/>
                    <a:pt x="47" y="46"/>
                  </a:cubicBezTo>
                  <a:cubicBezTo>
                    <a:pt x="39" y="53"/>
                    <a:pt x="33" y="61"/>
                    <a:pt x="27" y="70"/>
                  </a:cubicBezTo>
                  <a:cubicBezTo>
                    <a:pt x="21" y="79"/>
                    <a:pt x="16" y="88"/>
                    <a:pt x="12" y="97"/>
                  </a:cubicBezTo>
                  <a:cubicBezTo>
                    <a:pt x="8" y="107"/>
                    <a:pt x="5" y="117"/>
                    <a:pt x="3" y="127"/>
                  </a:cubicBezTo>
                  <a:cubicBezTo>
                    <a:pt x="1" y="137"/>
                    <a:pt x="0" y="148"/>
                    <a:pt x="0" y="158"/>
                  </a:cubicBezTo>
                  <a:cubicBezTo>
                    <a:pt x="159" y="158"/>
                    <a:pt x="159" y="158"/>
                    <a:pt x="159" y="158"/>
                  </a:cubicBezTo>
                  <a:cubicBezTo>
                    <a:pt x="159" y="158"/>
                    <a:pt x="159" y="158"/>
                    <a:pt x="159" y="158"/>
                  </a:cubicBezTo>
                  <a:cubicBezTo>
                    <a:pt x="317" y="158"/>
                    <a:pt x="317" y="158"/>
                    <a:pt x="317" y="158"/>
                  </a:cubicBezTo>
                  <a:cubicBezTo>
                    <a:pt x="317" y="148"/>
                    <a:pt x="316" y="137"/>
                    <a:pt x="314" y="127"/>
                  </a:cubicBezTo>
                  <a:cubicBezTo>
                    <a:pt x="312" y="117"/>
                    <a:pt x="309" y="107"/>
                    <a:pt x="305" y="97"/>
                  </a:cubicBezTo>
                  <a:cubicBezTo>
                    <a:pt x="301" y="88"/>
                    <a:pt x="296" y="79"/>
                    <a:pt x="290" y="70"/>
                  </a:cubicBezTo>
                  <a:cubicBezTo>
                    <a:pt x="285" y="61"/>
                    <a:pt x="278" y="53"/>
                    <a:pt x="271" y="46"/>
                  </a:cubicBezTo>
                  <a:cubicBezTo>
                    <a:pt x="263" y="39"/>
                    <a:pt x="255" y="32"/>
                    <a:pt x="247" y="26"/>
                  </a:cubicBezTo>
                  <a:cubicBezTo>
                    <a:pt x="238" y="21"/>
                    <a:pt x="229" y="16"/>
                    <a:pt x="219" y="12"/>
                  </a:cubicBezTo>
                  <a:cubicBezTo>
                    <a:pt x="210" y="8"/>
                    <a:pt x="200" y="5"/>
                    <a:pt x="190" y="3"/>
                  </a:cubicBezTo>
                  <a:cubicBezTo>
                    <a:pt x="180" y="1"/>
                    <a:pt x="169" y="0"/>
                    <a:pt x="159" y="0"/>
                  </a:cubicBezTo>
                  <a:close/>
                </a:path>
              </a:pathLst>
            </a:custGeom>
            <a:solidFill>
              <a:srgbClr val="FDBC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91" name="iṡḻíḓé">
              <a:extLst>
                <a:ext uri="{FF2B5EF4-FFF2-40B4-BE49-F238E27FC236}">
                  <a16:creationId xmlns:a16="http://schemas.microsoft.com/office/drawing/2014/main" id="{B34EA2C3-E995-4496-B82E-83A9067B5B36}"/>
                </a:ext>
              </a:extLst>
            </p:cNvPr>
            <p:cNvSpPr/>
            <p:nvPr/>
          </p:nvSpPr>
          <p:spPr bwMode="auto">
            <a:xfrm>
              <a:off x="5691783" y="3269102"/>
              <a:ext cx="808434" cy="410711"/>
            </a:xfrm>
            <a:custGeom>
              <a:avLst/>
              <a:gdLst>
                <a:gd name="T0" fmla="*/ 120 w 239"/>
                <a:gd name="T1" fmla="*/ 6 h 122"/>
                <a:gd name="T2" fmla="*/ 232 w 239"/>
                <a:gd name="T3" fmla="*/ 29 h 122"/>
                <a:gd name="T4" fmla="*/ 227 w 239"/>
                <a:gd name="T5" fmla="*/ 44 h 122"/>
                <a:gd name="T6" fmla="*/ 216 w 239"/>
                <a:gd name="T7" fmla="*/ 64 h 122"/>
                <a:gd name="T8" fmla="*/ 202 w 239"/>
                <a:gd name="T9" fmla="*/ 82 h 122"/>
                <a:gd name="T10" fmla="*/ 184 w 239"/>
                <a:gd name="T11" fmla="*/ 96 h 122"/>
                <a:gd name="T12" fmla="*/ 164 w 239"/>
                <a:gd name="T13" fmla="*/ 107 h 122"/>
                <a:gd name="T14" fmla="*/ 142 w 239"/>
                <a:gd name="T15" fmla="*/ 114 h 122"/>
                <a:gd name="T16" fmla="*/ 120 w 239"/>
                <a:gd name="T17" fmla="*/ 116 h 122"/>
                <a:gd name="T18" fmla="*/ 97 w 239"/>
                <a:gd name="T19" fmla="*/ 114 h 122"/>
                <a:gd name="T20" fmla="*/ 75 w 239"/>
                <a:gd name="T21" fmla="*/ 107 h 122"/>
                <a:gd name="T22" fmla="*/ 55 w 239"/>
                <a:gd name="T23" fmla="*/ 96 h 122"/>
                <a:gd name="T24" fmla="*/ 38 w 239"/>
                <a:gd name="T25" fmla="*/ 82 h 122"/>
                <a:gd name="T26" fmla="*/ 23 w 239"/>
                <a:gd name="T27" fmla="*/ 64 h 122"/>
                <a:gd name="T28" fmla="*/ 13 w 239"/>
                <a:gd name="T29" fmla="*/ 44 h 122"/>
                <a:gd name="T30" fmla="*/ 7 w 239"/>
                <a:gd name="T31" fmla="*/ 29 h 122"/>
                <a:gd name="T32" fmla="*/ 120 w 239"/>
                <a:gd name="T33" fmla="*/ 6 h 122"/>
                <a:gd name="T34" fmla="*/ 120 w 239"/>
                <a:gd name="T35" fmla="*/ 0 h 122"/>
                <a:gd name="T36" fmla="*/ 120 w 239"/>
                <a:gd name="T37" fmla="*/ 0 h 122"/>
                <a:gd name="T38" fmla="*/ 120 w 239"/>
                <a:gd name="T39" fmla="*/ 0 h 122"/>
                <a:gd name="T40" fmla="*/ 120 w 239"/>
                <a:gd name="T41" fmla="*/ 0 h 122"/>
                <a:gd name="T42" fmla="*/ 0 w 239"/>
                <a:gd name="T43" fmla="*/ 24 h 122"/>
                <a:gd name="T44" fmla="*/ 7 w 239"/>
                <a:gd name="T45" fmla="*/ 47 h 122"/>
                <a:gd name="T46" fmla="*/ 18 w 239"/>
                <a:gd name="T47" fmla="*/ 68 h 122"/>
                <a:gd name="T48" fmla="*/ 34 w 239"/>
                <a:gd name="T49" fmla="*/ 86 h 122"/>
                <a:gd name="T50" fmla="*/ 52 w 239"/>
                <a:gd name="T51" fmla="*/ 101 h 122"/>
                <a:gd name="T52" fmla="*/ 73 w 239"/>
                <a:gd name="T53" fmla="*/ 113 h 122"/>
                <a:gd name="T54" fmla="*/ 96 w 239"/>
                <a:gd name="T55" fmla="*/ 120 h 122"/>
                <a:gd name="T56" fmla="*/ 120 w 239"/>
                <a:gd name="T57" fmla="*/ 122 h 122"/>
                <a:gd name="T58" fmla="*/ 143 w 239"/>
                <a:gd name="T59" fmla="*/ 120 h 122"/>
                <a:gd name="T60" fmla="*/ 166 w 239"/>
                <a:gd name="T61" fmla="*/ 113 h 122"/>
                <a:gd name="T62" fmla="*/ 187 w 239"/>
                <a:gd name="T63" fmla="*/ 101 h 122"/>
                <a:gd name="T64" fmla="*/ 206 w 239"/>
                <a:gd name="T65" fmla="*/ 86 h 122"/>
                <a:gd name="T66" fmla="*/ 221 w 239"/>
                <a:gd name="T67" fmla="*/ 68 h 122"/>
                <a:gd name="T68" fmla="*/ 232 w 239"/>
                <a:gd name="T69" fmla="*/ 47 h 122"/>
                <a:gd name="T70" fmla="*/ 239 w 239"/>
                <a:gd name="T71" fmla="*/ 24 h 122"/>
                <a:gd name="T72" fmla="*/ 120 w 239"/>
                <a:gd name="T73" fmla="*/ 0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39" h="122">
                  <a:moveTo>
                    <a:pt x="120" y="6"/>
                  </a:moveTo>
                  <a:cubicBezTo>
                    <a:pt x="232" y="29"/>
                    <a:pt x="232" y="29"/>
                    <a:pt x="232" y="29"/>
                  </a:cubicBezTo>
                  <a:cubicBezTo>
                    <a:pt x="231" y="34"/>
                    <a:pt x="229" y="39"/>
                    <a:pt x="227" y="44"/>
                  </a:cubicBezTo>
                  <a:cubicBezTo>
                    <a:pt x="224" y="51"/>
                    <a:pt x="220" y="58"/>
                    <a:pt x="216" y="64"/>
                  </a:cubicBezTo>
                  <a:cubicBezTo>
                    <a:pt x="212" y="71"/>
                    <a:pt x="207" y="77"/>
                    <a:pt x="202" y="82"/>
                  </a:cubicBezTo>
                  <a:cubicBezTo>
                    <a:pt x="196" y="87"/>
                    <a:pt x="190" y="92"/>
                    <a:pt x="184" y="96"/>
                  </a:cubicBezTo>
                  <a:cubicBezTo>
                    <a:pt x="178" y="101"/>
                    <a:pt x="171" y="104"/>
                    <a:pt x="164" y="107"/>
                  </a:cubicBezTo>
                  <a:cubicBezTo>
                    <a:pt x="157" y="110"/>
                    <a:pt x="150" y="112"/>
                    <a:pt x="142" y="114"/>
                  </a:cubicBezTo>
                  <a:cubicBezTo>
                    <a:pt x="135" y="115"/>
                    <a:pt x="127" y="116"/>
                    <a:pt x="120" y="116"/>
                  </a:cubicBezTo>
                  <a:cubicBezTo>
                    <a:pt x="112" y="116"/>
                    <a:pt x="105" y="115"/>
                    <a:pt x="97" y="114"/>
                  </a:cubicBezTo>
                  <a:cubicBezTo>
                    <a:pt x="90" y="112"/>
                    <a:pt x="82" y="110"/>
                    <a:pt x="75" y="107"/>
                  </a:cubicBezTo>
                  <a:cubicBezTo>
                    <a:pt x="68" y="104"/>
                    <a:pt x="62" y="101"/>
                    <a:pt x="55" y="96"/>
                  </a:cubicBezTo>
                  <a:cubicBezTo>
                    <a:pt x="49" y="92"/>
                    <a:pt x="43" y="87"/>
                    <a:pt x="38" y="82"/>
                  </a:cubicBezTo>
                  <a:cubicBezTo>
                    <a:pt x="33" y="77"/>
                    <a:pt x="28" y="71"/>
                    <a:pt x="23" y="64"/>
                  </a:cubicBezTo>
                  <a:cubicBezTo>
                    <a:pt x="19" y="58"/>
                    <a:pt x="16" y="51"/>
                    <a:pt x="13" y="44"/>
                  </a:cubicBezTo>
                  <a:cubicBezTo>
                    <a:pt x="11" y="39"/>
                    <a:pt x="9" y="34"/>
                    <a:pt x="7" y="29"/>
                  </a:cubicBezTo>
                  <a:cubicBezTo>
                    <a:pt x="120" y="6"/>
                    <a:pt x="120" y="6"/>
                    <a:pt x="120" y="6"/>
                  </a:cubicBezTo>
                  <a:close/>
                  <a:moveTo>
                    <a:pt x="120" y="0"/>
                  </a:moveTo>
                  <a:cubicBezTo>
                    <a:pt x="120" y="0"/>
                    <a:pt x="120" y="0"/>
                    <a:pt x="120" y="0"/>
                  </a:cubicBezTo>
                  <a:cubicBezTo>
                    <a:pt x="120" y="0"/>
                    <a:pt x="120" y="0"/>
                    <a:pt x="120" y="0"/>
                  </a:cubicBezTo>
                  <a:cubicBezTo>
                    <a:pt x="120" y="0"/>
                    <a:pt x="120" y="0"/>
                    <a:pt x="120" y="0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2" y="32"/>
                    <a:pt x="4" y="39"/>
                    <a:pt x="7" y="47"/>
                  </a:cubicBezTo>
                  <a:cubicBezTo>
                    <a:pt x="10" y="54"/>
                    <a:pt x="14" y="61"/>
                    <a:pt x="18" y="68"/>
                  </a:cubicBezTo>
                  <a:cubicBezTo>
                    <a:pt x="23" y="74"/>
                    <a:pt x="28" y="81"/>
                    <a:pt x="34" y="86"/>
                  </a:cubicBezTo>
                  <a:cubicBezTo>
                    <a:pt x="39" y="92"/>
                    <a:pt x="45" y="97"/>
                    <a:pt x="52" y="101"/>
                  </a:cubicBezTo>
                  <a:cubicBezTo>
                    <a:pt x="59" y="106"/>
                    <a:pt x="66" y="110"/>
                    <a:pt x="73" y="113"/>
                  </a:cubicBezTo>
                  <a:cubicBezTo>
                    <a:pt x="80" y="116"/>
                    <a:pt x="88" y="118"/>
                    <a:pt x="96" y="120"/>
                  </a:cubicBezTo>
                  <a:cubicBezTo>
                    <a:pt x="104" y="121"/>
                    <a:pt x="112" y="122"/>
                    <a:pt x="120" y="122"/>
                  </a:cubicBezTo>
                  <a:cubicBezTo>
                    <a:pt x="128" y="122"/>
                    <a:pt x="136" y="121"/>
                    <a:pt x="143" y="120"/>
                  </a:cubicBezTo>
                  <a:cubicBezTo>
                    <a:pt x="151" y="118"/>
                    <a:pt x="159" y="116"/>
                    <a:pt x="166" y="113"/>
                  </a:cubicBezTo>
                  <a:cubicBezTo>
                    <a:pt x="174" y="110"/>
                    <a:pt x="181" y="106"/>
                    <a:pt x="187" y="101"/>
                  </a:cubicBezTo>
                  <a:cubicBezTo>
                    <a:pt x="194" y="97"/>
                    <a:pt x="200" y="92"/>
                    <a:pt x="206" y="86"/>
                  </a:cubicBezTo>
                  <a:cubicBezTo>
                    <a:pt x="211" y="81"/>
                    <a:pt x="217" y="74"/>
                    <a:pt x="221" y="68"/>
                  </a:cubicBezTo>
                  <a:cubicBezTo>
                    <a:pt x="225" y="61"/>
                    <a:pt x="229" y="54"/>
                    <a:pt x="232" y="47"/>
                  </a:cubicBezTo>
                  <a:cubicBezTo>
                    <a:pt x="235" y="39"/>
                    <a:pt x="238" y="32"/>
                    <a:pt x="239" y="24"/>
                  </a:cubicBezTo>
                  <a:cubicBezTo>
                    <a:pt x="120" y="0"/>
                    <a:pt x="120" y="0"/>
                    <a:pt x="120" y="0"/>
                  </a:cubicBezTo>
                  <a:close/>
                </a:path>
              </a:pathLst>
            </a:custGeom>
            <a:solidFill>
              <a:srgbClr val="FDBC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92" name="işḷïďe">
              <a:extLst>
                <a:ext uri="{FF2B5EF4-FFF2-40B4-BE49-F238E27FC236}">
                  <a16:creationId xmlns:a16="http://schemas.microsoft.com/office/drawing/2014/main" id="{3BD9D2E1-C01D-4CB5-9844-EA0512EEA000}"/>
                </a:ext>
              </a:extLst>
            </p:cNvPr>
            <p:cNvSpPr/>
            <p:nvPr/>
          </p:nvSpPr>
          <p:spPr bwMode="auto">
            <a:xfrm>
              <a:off x="6591124" y="2595408"/>
              <a:ext cx="1137977" cy="569800"/>
            </a:xfrm>
            <a:custGeom>
              <a:avLst/>
              <a:gdLst>
                <a:gd name="T0" fmla="*/ 9 w 337"/>
                <a:gd name="T1" fmla="*/ 169 h 169"/>
                <a:gd name="T2" fmla="*/ 337 w 337"/>
                <a:gd name="T3" fmla="*/ 104 h 169"/>
                <a:gd name="T4" fmla="*/ 337 w 337"/>
                <a:gd name="T5" fmla="*/ 104 h 169"/>
                <a:gd name="T6" fmla="*/ 337 w 337"/>
                <a:gd name="T7" fmla="*/ 0 h 169"/>
                <a:gd name="T8" fmla="*/ 0 w 337"/>
                <a:gd name="T9" fmla="*/ 139 h 169"/>
                <a:gd name="T10" fmla="*/ 9 w 337"/>
                <a:gd name="T11" fmla="*/ 169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7" h="169">
                  <a:moveTo>
                    <a:pt x="9" y="169"/>
                  </a:moveTo>
                  <a:cubicBezTo>
                    <a:pt x="337" y="104"/>
                    <a:pt x="337" y="104"/>
                    <a:pt x="337" y="104"/>
                  </a:cubicBezTo>
                  <a:cubicBezTo>
                    <a:pt x="337" y="104"/>
                    <a:pt x="337" y="104"/>
                    <a:pt x="337" y="104"/>
                  </a:cubicBezTo>
                  <a:cubicBezTo>
                    <a:pt x="337" y="0"/>
                    <a:pt x="337" y="0"/>
                    <a:pt x="337" y="0"/>
                  </a:cubicBezTo>
                  <a:cubicBezTo>
                    <a:pt x="0" y="139"/>
                    <a:pt x="0" y="139"/>
                    <a:pt x="0" y="139"/>
                  </a:cubicBezTo>
                  <a:cubicBezTo>
                    <a:pt x="4" y="149"/>
                    <a:pt x="7" y="159"/>
                    <a:pt x="9" y="169"/>
                  </a:cubicBezTo>
                  <a:close/>
                </a:path>
              </a:pathLst>
            </a:custGeom>
            <a:solidFill>
              <a:srgbClr val="EA8C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93" name="íṣliḋe">
              <a:extLst>
                <a:ext uri="{FF2B5EF4-FFF2-40B4-BE49-F238E27FC236}">
                  <a16:creationId xmlns:a16="http://schemas.microsoft.com/office/drawing/2014/main" id="{84223AE3-227D-4EE3-BCF7-4C9ADD708FBE}"/>
                </a:ext>
              </a:extLst>
            </p:cNvPr>
            <p:cNvSpPr/>
            <p:nvPr/>
          </p:nvSpPr>
          <p:spPr bwMode="auto">
            <a:xfrm>
              <a:off x="5419058" y="1639248"/>
              <a:ext cx="574670" cy="1137976"/>
            </a:xfrm>
            <a:custGeom>
              <a:avLst/>
              <a:gdLst>
                <a:gd name="T0" fmla="*/ 170 w 170"/>
                <a:gd name="T1" fmla="*/ 329 h 338"/>
                <a:gd name="T2" fmla="*/ 170 w 170"/>
                <a:gd name="T3" fmla="*/ 329 h 338"/>
                <a:gd name="T4" fmla="*/ 105 w 170"/>
                <a:gd name="T5" fmla="*/ 0 h 338"/>
                <a:gd name="T6" fmla="*/ 105 w 170"/>
                <a:gd name="T7" fmla="*/ 0 h 338"/>
                <a:gd name="T8" fmla="*/ 0 w 170"/>
                <a:gd name="T9" fmla="*/ 0 h 338"/>
                <a:gd name="T10" fmla="*/ 140 w 170"/>
                <a:gd name="T11" fmla="*/ 338 h 338"/>
                <a:gd name="T12" fmla="*/ 170 w 170"/>
                <a:gd name="T13" fmla="*/ 329 h 3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0" h="338">
                  <a:moveTo>
                    <a:pt x="170" y="329"/>
                  </a:moveTo>
                  <a:cubicBezTo>
                    <a:pt x="170" y="329"/>
                    <a:pt x="170" y="329"/>
                    <a:pt x="170" y="329"/>
                  </a:cubicBezTo>
                  <a:cubicBezTo>
                    <a:pt x="105" y="0"/>
                    <a:pt x="105" y="0"/>
                    <a:pt x="105" y="0"/>
                  </a:cubicBezTo>
                  <a:cubicBezTo>
                    <a:pt x="105" y="0"/>
                    <a:pt x="105" y="0"/>
                    <a:pt x="10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40" y="338"/>
                    <a:pt x="140" y="338"/>
                    <a:pt x="140" y="338"/>
                  </a:cubicBezTo>
                  <a:cubicBezTo>
                    <a:pt x="150" y="334"/>
                    <a:pt x="160" y="331"/>
                    <a:pt x="170" y="329"/>
                  </a:cubicBezTo>
                  <a:close/>
                </a:path>
              </a:pathLst>
            </a:custGeom>
            <a:solidFill>
              <a:srgbClr val="EA8C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94" name="ïṣ1îḓe">
              <a:extLst>
                <a:ext uri="{FF2B5EF4-FFF2-40B4-BE49-F238E27FC236}">
                  <a16:creationId xmlns:a16="http://schemas.microsoft.com/office/drawing/2014/main" id="{B194DBF1-EA2C-48D8-94FA-A329634E4A2C}"/>
                </a:ext>
              </a:extLst>
            </p:cNvPr>
            <p:cNvSpPr/>
            <p:nvPr/>
          </p:nvSpPr>
          <p:spPr bwMode="auto">
            <a:xfrm>
              <a:off x="4844389" y="1887622"/>
              <a:ext cx="956160" cy="1004861"/>
            </a:xfrm>
            <a:custGeom>
              <a:avLst/>
              <a:gdLst>
                <a:gd name="T0" fmla="*/ 283 w 283"/>
                <a:gd name="T1" fmla="*/ 278 h 298"/>
                <a:gd name="T2" fmla="*/ 97 w 283"/>
                <a:gd name="T3" fmla="*/ 0 h 298"/>
                <a:gd name="T4" fmla="*/ 0 w 283"/>
                <a:gd name="T5" fmla="*/ 40 h 298"/>
                <a:gd name="T6" fmla="*/ 259 w 283"/>
                <a:gd name="T7" fmla="*/ 298 h 298"/>
                <a:gd name="T8" fmla="*/ 283 w 283"/>
                <a:gd name="T9" fmla="*/ 278 h 2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3" h="298">
                  <a:moveTo>
                    <a:pt x="283" y="278"/>
                  </a:moveTo>
                  <a:cubicBezTo>
                    <a:pt x="97" y="0"/>
                    <a:pt x="97" y="0"/>
                    <a:pt x="97" y="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259" y="298"/>
                    <a:pt x="259" y="298"/>
                    <a:pt x="259" y="298"/>
                  </a:cubicBezTo>
                  <a:cubicBezTo>
                    <a:pt x="266" y="291"/>
                    <a:pt x="274" y="284"/>
                    <a:pt x="283" y="278"/>
                  </a:cubicBezTo>
                  <a:close/>
                </a:path>
              </a:pathLst>
            </a:custGeom>
            <a:solidFill>
              <a:srgbClr val="EA8C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95" name="iṡḷïḑè">
              <a:extLst>
                <a:ext uri="{FF2B5EF4-FFF2-40B4-BE49-F238E27FC236}">
                  <a16:creationId xmlns:a16="http://schemas.microsoft.com/office/drawing/2014/main" id="{3DDEE4D5-1141-4E96-8318-FBD6B84F35F8}"/>
                </a:ext>
              </a:extLst>
            </p:cNvPr>
            <p:cNvSpPr/>
            <p:nvPr/>
          </p:nvSpPr>
          <p:spPr bwMode="auto">
            <a:xfrm>
              <a:off x="6300543" y="1639248"/>
              <a:ext cx="722396" cy="1185054"/>
            </a:xfrm>
            <a:custGeom>
              <a:avLst/>
              <a:gdLst>
                <a:gd name="T0" fmla="*/ 0 w 214"/>
                <a:gd name="T1" fmla="*/ 338 h 352"/>
                <a:gd name="T2" fmla="*/ 28 w 214"/>
                <a:gd name="T3" fmla="*/ 352 h 352"/>
                <a:gd name="T4" fmla="*/ 214 w 214"/>
                <a:gd name="T5" fmla="*/ 74 h 352"/>
                <a:gd name="T6" fmla="*/ 140 w 214"/>
                <a:gd name="T7" fmla="*/ 0 h 352"/>
                <a:gd name="T8" fmla="*/ 0 w 214"/>
                <a:gd name="T9" fmla="*/ 338 h 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4" h="352">
                  <a:moveTo>
                    <a:pt x="0" y="338"/>
                  </a:moveTo>
                  <a:cubicBezTo>
                    <a:pt x="10" y="342"/>
                    <a:pt x="19" y="347"/>
                    <a:pt x="28" y="352"/>
                  </a:cubicBezTo>
                  <a:cubicBezTo>
                    <a:pt x="214" y="74"/>
                    <a:pt x="214" y="74"/>
                    <a:pt x="214" y="74"/>
                  </a:cubicBezTo>
                  <a:cubicBezTo>
                    <a:pt x="140" y="0"/>
                    <a:pt x="140" y="0"/>
                    <a:pt x="140" y="0"/>
                  </a:cubicBezTo>
                  <a:cubicBezTo>
                    <a:pt x="0" y="338"/>
                    <a:pt x="0" y="338"/>
                    <a:pt x="0" y="338"/>
                  </a:cubicBezTo>
                  <a:close/>
                </a:path>
              </a:pathLst>
            </a:custGeom>
            <a:solidFill>
              <a:srgbClr val="EA8C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96" name="îṧ1iďe">
              <a:extLst>
                <a:ext uri="{FF2B5EF4-FFF2-40B4-BE49-F238E27FC236}">
                  <a16:creationId xmlns:a16="http://schemas.microsoft.com/office/drawing/2014/main" id="{28705638-C03F-48B0-99A3-C65C1B3D092C}"/>
                </a:ext>
              </a:extLst>
            </p:cNvPr>
            <p:cNvSpPr/>
            <p:nvPr/>
          </p:nvSpPr>
          <p:spPr bwMode="auto">
            <a:xfrm>
              <a:off x="6475867" y="2022362"/>
              <a:ext cx="1006484" cy="949666"/>
            </a:xfrm>
            <a:custGeom>
              <a:avLst/>
              <a:gdLst>
                <a:gd name="T0" fmla="*/ 19 w 298"/>
                <a:gd name="T1" fmla="*/ 282 h 282"/>
                <a:gd name="T2" fmla="*/ 19 w 298"/>
                <a:gd name="T3" fmla="*/ 282 h 282"/>
                <a:gd name="T4" fmla="*/ 298 w 298"/>
                <a:gd name="T5" fmla="*/ 96 h 282"/>
                <a:gd name="T6" fmla="*/ 258 w 298"/>
                <a:gd name="T7" fmla="*/ 0 h 282"/>
                <a:gd name="T8" fmla="*/ 0 w 298"/>
                <a:gd name="T9" fmla="*/ 258 h 282"/>
                <a:gd name="T10" fmla="*/ 19 w 298"/>
                <a:gd name="T11" fmla="*/ 282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8" h="282">
                  <a:moveTo>
                    <a:pt x="19" y="282"/>
                  </a:moveTo>
                  <a:cubicBezTo>
                    <a:pt x="19" y="282"/>
                    <a:pt x="19" y="282"/>
                    <a:pt x="19" y="282"/>
                  </a:cubicBezTo>
                  <a:cubicBezTo>
                    <a:pt x="298" y="96"/>
                    <a:pt x="298" y="96"/>
                    <a:pt x="298" y="96"/>
                  </a:cubicBezTo>
                  <a:cubicBezTo>
                    <a:pt x="258" y="0"/>
                    <a:pt x="258" y="0"/>
                    <a:pt x="258" y="0"/>
                  </a:cubicBezTo>
                  <a:cubicBezTo>
                    <a:pt x="0" y="258"/>
                    <a:pt x="0" y="258"/>
                    <a:pt x="0" y="258"/>
                  </a:cubicBezTo>
                  <a:cubicBezTo>
                    <a:pt x="7" y="265"/>
                    <a:pt x="14" y="273"/>
                    <a:pt x="19" y="282"/>
                  </a:cubicBezTo>
                  <a:close/>
                </a:path>
              </a:pathLst>
            </a:custGeom>
            <a:solidFill>
              <a:srgbClr val="EA8C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97" name="îşļiḋê">
              <a:extLst>
                <a:ext uri="{FF2B5EF4-FFF2-40B4-BE49-F238E27FC236}">
                  <a16:creationId xmlns:a16="http://schemas.microsoft.com/office/drawing/2014/main" id="{265F2A74-F058-4900-B37B-20B57C87415D}"/>
                </a:ext>
              </a:extLst>
            </p:cNvPr>
            <p:cNvSpPr/>
            <p:nvPr/>
          </p:nvSpPr>
          <p:spPr bwMode="auto">
            <a:xfrm>
              <a:off x="6097623" y="1504509"/>
              <a:ext cx="324672" cy="1241871"/>
            </a:xfrm>
            <a:custGeom>
              <a:avLst/>
              <a:gdLst>
                <a:gd name="T0" fmla="*/ 0 w 96"/>
                <a:gd name="T1" fmla="*/ 366 h 369"/>
                <a:gd name="T2" fmla="*/ 31 w 96"/>
                <a:gd name="T3" fmla="*/ 369 h 369"/>
                <a:gd name="T4" fmla="*/ 96 w 96"/>
                <a:gd name="T5" fmla="*/ 40 h 369"/>
                <a:gd name="T6" fmla="*/ 0 w 96"/>
                <a:gd name="T7" fmla="*/ 0 h 369"/>
                <a:gd name="T8" fmla="*/ 0 w 96"/>
                <a:gd name="T9" fmla="*/ 366 h 3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6" h="369">
                  <a:moveTo>
                    <a:pt x="0" y="366"/>
                  </a:moveTo>
                  <a:cubicBezTo>
                    <a:pt x="10" y="366"/>
                    <a:pt x="21" y="367"/>
                    <a:pt x="31" y="369"/>
                  </a:cubicBezTo>
                  <a:cubicBezTo>
                    <a:pt x="96" y="40"/>
                    <a:pt x="96" y="40"/>
                    <a:pt x="96" y="40"/>
                  </a:cubicBezTo>
                  <a:cubicBezTo>
                    <a:pt x="96" y="40"/>
                    <a:pt x="0" y="0"/>
                    <a:pt x="0" y="0"/>
                  </a:cubicBezTo>
                  <a:lnTo>
                    <a:pt x="0" y="366"/>
                  </a:lnTo>
                  <a:close/>
                </a:path>
              </a:pathLst>
            </a:custGeom>
            <a:solidFill>
              <a:srgbClr val="EA8C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98" name="ïŝ1íḓê">
              <a:extLst>
                <a:ext uri="{FF2B5EF4-FFF2-40B4-BE49-F238E27FC236}">
                  <a16:creationId xmlns:a16="http://schemas.microsoft.com/office/drawing/2014/main" id="{B2DD6AFA-BAF0-494F-B232-966387CBE39D}"/>
                </a:ext>
              </a:extLst>
            </p:cNvPr>
            <p:cNvSpPr/>
            <p:nvPr/>
          </p:nvSpPr>
          <p:spPr bwMode="auto">
            <a:xfrm>
              <a:off x="4328160" y="2946053"/>
              <a:ext cx="1243494" cy="323049"/>
            </a:xfrm>
            <a:custGeom>
              <a:avLst/>
              <a:gdLst>
                <a:gd name="T0" fmla="*/ 365 w 368"/>
                <a:gd name="T1" fmla="*/ 96 h 96"/>
                <a:gd name="T2" fmla="*/ 368 w 368"/>
                <a:gd name="T3" fmla="*/ 65 h 96"/>
                <a:gd name="T4" fmla="*/ 40 w 368"/>
                <a:gd name="T5" fmla="*/ 0 h 96"/>
                <a:gd name="T6" fmla="*/ 0 w 368"/>
                <a:gd name="T7" fmla="*/ 96 h 96"/>
                <a:gd name="T8" fmla="*/ 0 w 368"/>
                <a:gd name="T9" fmla="*/ 96 h 96"/>
                <a:gd name="T10" fmla="*/ 365 w 368"/>
                <a:gd name="T11" fmla="*/ 96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8" h="96">
                  <a:moveTo>
                    <a:pt x="365" y="96"/>
                  </a:moveTo>
                  <a:cubicBezTo>
                    <a:pt x="365" y="86"/>
                    <a:pt x="366" y="75"/>
                    <a:pt x="368" y="65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0" y="96"/>
                    <a:pt x="0" y="96"/>
                    <a:pt x="0" y="96"/>
                  </a:cubicBezTo>
                  <a:lnTo>
                    <a:pt x="365" y="96"/>
                  </a:lnTo>
                  <a:close/>
                </a:path>
              </a:pathLst>
            </a:custGeom>
            <a:solidFill>
              <a:srgbClr val="EA8C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99" name="îŝļíḑè">
              <a:extLst>
                <a:ext uri="{FF2B5EF4-FFF2-40B4-BE49-F238E27FC236}">
                  <a16:creationId xmlns:a16="http://schemas.microsoft.com/office/drawing/2014/main" id="{88A3A0DC-7F1D-49C8-BCFD-301EB296E190}"/>
                </a:ext>
              </a:extLst>
            </p:cNvPr>
            <p:cNvSpPr/>
            <p:nvPr/>
          </p:nvSpPr>
          <p:spPr bwMode="auto">
            <a:xfrm>
              <a:off x="4462899" y="2347034"/>
              <a:ext cx="1188299" cy="715903"/>
            </a:xfrm>
            <a:custGeom>
              <a:avLst/>
              <a:gdLst>
                <a:gd name="T0" fmla="*/ 337 w 352"/>
                <a:gd name="T1" fmla="*/ 213 h 213"/>
                <a:gd name="T2" fmla="*/ 352 w 352"/>
                <a:gd name="T3" fmla="*/ 186 h 213"/>
                <a:gd name="T4" fmla="*/ 352 w 352"/>
                <a:gd name="T5" fmla="*/ 186 h 213"/>
                <a:gd name="T6" fmla="*/ 74 w 352"/>
                <a:gd name="T7" fmla="*/ 0 h 213"/>
                <a:gd name="T8" fmla="*/ 0 w 352"/>
                <a:gd name="T9" fmla="*/ 74 h 213"/>
                <a:gd name="T10" fmla="*/ 337 w 352"/>
                <a:gd name="T11" fmla="*/ 213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2" h="213">
                  <a:moveTo>
                    <a:pt x="337" y="213"/>
                  </a:moveTo>
                  <a:cubicBezTo>
                    <a:pt x="341" y="204"/>
                    <a:pt x="346" y="195"/>
                    <a:pt x="352" y="186"/>
                  </a:cubicBezTo>
                  <a:cubicBezTo>
                    <a:pt x="352" y="186"/>
                    <a:pt x="352" y="186"/>
                    <a:pt x="352" y="186"/>
                  </a:cubicBezTo>
                  <a:cubicBezTo>
                    <a:pt x="74" y="0"/>
                    <a:pt x="74" y="0"/>
                    <a:pt x="74" y="0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337" y="213"/>
                    <a:pt x="337" y="213"/>
                    <a:pt x="337" y="213"/>
                  </a:cubicBezTo>
                  <a:close/>
                </a:path>
              </a:pathLst>
            </a:custGeom>
            <a:solidFill>
              <a:srgbClr val="EA8C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00" name="íṥļïḍè">
              <a:extLst>
                <a:ext uri="{FF2B5EF4-FFF2-40B4-BE49-F238E27FC236}">
                  <a16:creationId xmlns:a16="http://schemas.microsoft.com/office/drawing/2014/main" id="{66B06EDE-EB3E-4CED-B616-DBF078216D0D}"/>
                </a:ext>
              </a:extLst>
            </p:cNvPr>
            <p:cNvSpPr/>
            <p:nvPr/>
          </p:nvSpPr>
          <p:spPr bwMode="auto">
            <a:xfrm>
              <a:off x="6203141" y="1639248"/>
              <a:ext cx="569800" cy="1137976"/>
            </a:xfrm>
            <a:custGeom>
              <a:avLst/>
              <a:gdLst>
                <a:gd name="T0" fmla="*/ 29 w 169"/>
                <a:gd name="T1" fmla="*/ 338 h 338"/>
                <a:gd name="T2" fmla="*/ 169 w 169"/>
                <a:gd name="T3" fmla="*/ 0 h 338"/>
                <a:gd name="T4" fmla="*/ 65 w 169"/>
                <a:gd name="T5" fmla="*/ 0 h 338"/>
                <a:gd name="T6" fmla="*/ 0 w 169"/>
                <a:gd name="T7" fmla="*/ 329 h 338"/>
                <a:gd name="T8" fmla="*/ 29 w 169"/>
                <a:gd name="T9" fmla="*/ 338 h 3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9" h="338">
                  <a:moveTo>
                    <a:pt x="29" y="338"/>
                  </a:moveTo>
                  <a:cubicBezTo>
                    <a:pt x="169" y="0"/>
                    <a:pt x="169" y="0"/>
                    <a:pt x="169" y="0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0" y="329"/>
                    <a:pt x="0" y="329"/>
                    <a:pt x="0" y="329"/>
                  </a:cubicBezTo>
                  <a:cubicBezTo>
                    <a:pt x="10" y="331"/>
                    <a:pt x="20" y="334"/>
                    <a:pt x="29" y="338"/>
                  </a:cubicBezTo>
                  <a:close/>
                </a:path>
              </a:pathLst>
            </a:custGeom>
            <a:solidFill>
              <a:srgbClr val="FDBC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01" name="ï$ľíde">
              <a:extLst>
                <a:ext uri="{FF2B5EF4-FFF2-40B4-BE49-F238E27FC236}">
                  <a16:creationId xmlns:a16="http://schemas.microsoft.com/office/drawing/2014/main" id="{BF822464-AA83-4DF0-B5CA-DEA675565218}"/>
                </a:ext>
              </a:extLst>
            </p:cNvPr>
            <p:cNvSpPr/>
            <p:nvPr/>
          </p:nvSpPr>
          <p:spPr bwMode="auto">
            <a:xfrm>
              <a:off x="5172308" y="1639248"/>
              <a:ext cx="719149" cy="1185054"/>
            </a:xfrm>
            <a:custGeom>
              <a:avLst/>
              <a:gdLst>
                <a:gd name="T0" fmla="*/ 186 w 213"/>
                <a:gd name="T1" fmla="*/ 352 h 352"/>
                <a:gd name="T2" fmla="*/ 186 w 213"/>
                <a:gd name="T3" fmla="*/ 352 h 352"/>
                <a:gd name="T4" fmla="*/ 213 w 213"/>
                <a:gd name="T5" fmla="*/ 338 h 352"/>
                <a:gd name="T6" fmla="*/ 213 w 213"/>
                <a:gd name="T7" fmla="*/ 338 h 352"/>
                <a:gd name="T8" fmla="*/ 73 w 213"/>
                <a:gd name="T9" fmla="*/ 0 h 352"/>
                <a:gd name="T10" fmla="*/ 0 w 213"/>
                <a:gd name="T11" fmla="*/ 74 h 352"/>
                <a:gd name="T12" fmla="*/ 0 w 213"/>
                <a:gd name="T13" fmla="*/ 74 h 352"/>
                <a:gd name="T14" fmla="*/ 186 w 213"/>
                <a:gd name="T15" fmla="*/ 352 h 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3" h="352">
                  <a:moveTo>
                    <a:pt x="186" y="352"/>
                  </a:moveTo>
                  <a:cubicBezTo>
                    <a:pt x="186" y="352"/>
                    <a:pt x="186" y="352"/>
                    <a:pt x="186" y="352"/>
                  </a:cubicBezTo>
                  <a:cubicBezTo>
                    <a:pt x="194" y="347"/>
                    <a:pt x="203" y="342"/>
                    <a:pt x="213" y="338"/>
                  </a:cubicBezTo>
                  <a:cubicBezTo>
                    <a:pt x="213" y="338"/>
                    <a:pt x="213" y="338"/>
                    <a:pt x="213" y="338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lnTo>
                    <a:pt x="186" y="352"/>
                  </a:lnTo>
                  <a:close/>
                </a:path>
              </a:pathLst>
            </a:custGeom>
            <a:solidFill>
              <a:srgbClr val="FDBC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02" name="i$ḷiḋè">
              <a:extLst>
                <a:ext uri="{FF2B5EF4-FFF2-40B4-BE49-F238E27FC236}">
                  <a16:creationId xmlns:a16="http://schemas.microsoft.com/office/drawing/2014/main" id="{0C18F516-6F96-4B61-B325-2B992F4B32A3}"/>
                </a:ext>
              </a:extLst>
            </p:cNvPr>
            <p:cNvSpPr/>
            <p:nvPr/>
          </p:nvSpPr>
          <p:spPr bwMode="auto">
            <a:xfrm>
              <a:off x="6540801" y="2347034"/>
              <a:ext cx="1188299" cy="715903"/>
            </a:xfrm>
            <a:custGeom>
              <a:avLst/>
              <a:gdLst>
                <a:gd name="T0" fmla="*/ 0 w 352"/>
                <a:gd name="T1" fmla="*/ 186 h 213"/>
                <a:gd name="T2" fmla="*/ 15 w 352"/>
                <a:gd name="T3" fmla="*/ 213 h 213"/>
                <a:gd name="T4" fmla="*/ 15 w 352"/>
                <a:gd name="T5" fmla="*/ 213 h 213"/>
                <a:gd name="T6" fmla="*/ 352 w 352"/>
                <a:gd name="T7" fmla="*/ 74 h 213"/>
                <a:gd name="T8" fmla="*/ 352 w 352"/>
                <a:gd name="T9" fmla="*/ 74 h 213"/>
                <a:gd name="T10" fmla="*/ 279 w 352"/>
                <a:gd name="T11" fmla="*/ 0 h 213"/>
                <a:gd name="T12" fmla="*/ 0 w 352"/>
                <a:gd name="T13" fmla="*/ 186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2" h="213">
                  <a:moveTo>
                    <a:pt x="0" y="186"/>
                  </a:moveTo>
                  <a:cubicBezTo>
                    <a:pt x="6" y="195"/>
                    <a:pt x="11" y="204"/>
                    <a:pt x="15" y="213"/>
                  </a:cubicBezTo>
                  <a:cubicBezTo>
                    <a:pt x="15" y="213"/>
                    <a:pt x="15" y="213"/>
                    <a:pt x="15" y="213"/>
                  </a:cubicBezTo>
                  <a:cubicBezTo>
                    <a:pt x="352" y="74"/>
                    <a:pt x="352" y="74"/>
                    <a:pt x="352" y="74"/>
                  </a:cubicBezTo>
                  <a:cubicBezTo>
                    <a:pt x="352" y="74"/>
                    <a:pt x="352" y="74"/>
                    <a:pt x="352" y="74"/>
                  </a:cubicBezTo>
                  <a:cubicBezTo>
                    <a:pt x="279" y="0"/>
                    <a:pt x="279" y="0"/>
                    <a:pt x="279" y="0"/>
                  </a:cubicBezTo>
                  <a:lnTo>
                    <a:pt x="0" y="186"/>
                  </a:lnTo>
                  <a:close/>
                </a:path>
              </a:pathLst>
            </a:custGeom>
            <a:solidFill>
              <a:srgbClr val="FDBC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03" name="îṧľiďe">
              <a:extLst>
                <a:ext uri="{FF2B5EF4-FFF2-40B4-BE49-F238E27FC236}">
                  <a16:creationId xmlns:a16="http://schemas.microsoft.com/office/drawing/2014/main" id="{5B89BF02-A16D-4B14-A48D-EEEC01D161CC}"/>
                </a:ext>
              </a:extLst>
            </p:cNvPr>
            <p:cNvSpPr/>
            <p:nvPr/>
          </p:nvSpPr>
          <p:spPr bwMode="auto">
            <a:xfrm>
              <a:off x="6394698" y="1887622"/>
              <a:ext cx="952913" cy="1004861"/>
            </a:xfrm>
            <a:custGeom>
              <a:avLst/>
              <a:gdLst>
                <a:gd name="T0" fmla="*/ 24 w 282"/>
                <a:gd name="T1" fmla="*/ 298 h 298"/>
                <a:gd name="T2" fmla="*/ 282 w 282"/>
                <a:gd name="T3" fmla="*/ 40 h 298"/>
                <a:gd name="T4" fmla="*/ 186 w 282"/>
                <a:gd name="T5" fmla="*/ 0 h 298"/>
                <a:gd name="T6" fmla="*/ 0 w 282"/>
                <a:gd name="T7" fmla="*/ 278 h 298"/>
                <a:gd name="T8" fmla="*/ 0 w 282"/>
                <a:gd name="T9" fmla="*/ 278 h 298"/>
                <a:gd name="T10" fmla="*/ 24 w 282"/>
                <a:gd name="T11" fmla="*/ 298 h 2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2" h="298">
                  <a:moveTo>
                    <a:pt x="24" y="298"/>
                  </a:moveTo>
                  <a:cubicBezTo>
                    <a:pt x="282" y="40"/>
                    <a:pt x="282" y="40"/>
                    <a:pt x="282" y="40"/>
                  </a:cubicBezTo>
                  <a:cubicBezTo>
                    <a:pt x="186" y="0"/>
                    <a:pt x="186" y="0"/>
                    <a:pt x="186" y="0"/>
                  </a:cubicBezTo>
                  <a:cubicBezTo>
                    <a:pt x="0" y="278"/>
                    <a:pt x="0" y="278"/>
                    <a:pt x="0" y="278"/>
                  </a:cubicBezTo>
                  <a:cubicBezTo>
                    <a:pt x="0" y="278"/>
                    <a:pt x="0" y="278"/>
                    <a:pt x="0" y="278"/>
                  </a:cubicBezTo>
                  <a:cubicBezTo>
                    <a:pt x="8" y="284"/>
                    <a:pt x="16" y="291"/>
                    <a:pt x="24" y="298"/>
                  </a:cubicBezTo>
                  <a:close/>
                </a:path>
              </a:pathLst>
            </a:custGeom>
            <a:solidFill>
              <a:srgbClr val="FDBC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04" name="iŝļïḍê">
              <a:extLst>
                <a:ext uri="{FF2B5EF4-FFF2-40B4-BE49-F238E27FC236}">
                  <a16:creationId xmlns:a16="http://schemas.microsoft.com/office/drawing/2014/main" id="{DCE9A6AF-7D63-4652-8F7C-71DD2CE1F52B}"/>
                </a:ext>
              </a:extLst>
            </p:cNvPr>
            <p:cNvSpPr/>
            <p:nvPr/>
          </p:nvSpPr>
          <p:spPr bwMode="auto">
            <a:xfrm>
              <a:off x="5772951" y="1504509"/>
              <a:ext cx="324672" cy="1241871"/>
            </a:xfrm>
            <a:custGeom>
              <a:avLst/>
              <a:gdLst>
                <a:gd name="T0" fmla="*/ 96 w 96"/>
                <a:gd name="T1" fmla="*/ 366 h 369"/>
                <a:gd name="T2" fmla="*/ 96 w 96"/>
                <a:gd name="T3" fmla="*/ 0 h 369"/>
                <a:gd name="T4" fmla="*/ 96 w 96"/>
                <a:gd name="T5" fmla="*/ 0 h 369"/>
                <a:gd name="T6" fmla="*/ 0 w 96"/>
                <a:gd name="T7" fmla="*/ 40 h 369"/>
                <a:gd name="T8" fmla="*/ 65 w 96"/>
                <a:gd name="T9" fmla="*/ 369 h 369"/>
                <a:gd name="T10" fmla="*/ 96 w 96"/>
                <a:gd name="T11" fmla="*/ 366 h 3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6" h="369">
                  <a:moveTo>
                    <a:pt x="96" y="366"/>
                  </a:moveTo>
                  <a:cubicBezTo>
                    <a:pt x="96" y="0"/>
                    <a:pt x="96" y="0"/>
                    <a:pt x="96" y="0"/>
                  </a:cubicBezTo>
                  <a:cubicBezTo>
                    <a:pt x="96" y="0"/>
                    <a:pt x="96" y="0"/>
                    <a:pt x="96" y="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65" y="369"/>
                    <a:pt x="65" y="369"/>
                    <a:pt x="65" y="369"/>
                  </a:cubicBezTo>
                  <a:cubicBezTo>
                    <a:pt x="75" y="367"/>
                    <a:pt x="85" y="366"/>
                    <a:pt x="96" y="366"/>
                  </a:cubicBezTo>
                  <a:close/>
                </a:path>
              </a:pathLst>
            </a:custGeom>
            <a:solidFill>
              <a:srgbClr val="FDBC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05" name="ïṩlîḑè">
              <a:extLst>
                <a:ext uri="{FF2B5EF4-FFF2-40B4-BE49-F238E27FC236}">
                  <a16:creationId xmlns:a16="http://schemas.microsoft.com/office/drawing/2014/main" id="{7DA2C5FC-3488-432B-B050-5F1E54B9058F}"/>
                </a:ext>
              </a:extLst>
            </p:cNvPr>
            <p:cNvSpPr/>
            <p:nvPr/>
          </p:nvSpPr>
          <p:spPr bwMode="auto">
            <a:xfrm>
              <a:off x="4462899" y="2595408"/>
              <a:ext cx="1137977" cy="569800"/>
            </a:xfrm>
            <a:custGeom>
              <a:avLst/>
              <a:gdLst>
                <a:gd name="T0" fmla="*/ 328 w 337"/>
                <a:gd name="T1" fmla="*/ 169 h 169"/>
                <a:gd name="T2" fmla="*/ 337 w 337"/>
                <a:gd name="T3" fmla="*/ 139 h 169"/>
                <a:gd name="T4" fmla="*/ 0 w 337"/>
                <a:gd name="T5" fmla="*/ 0 h 169"/>
                <a:gd name="T6" fmla="*/ 0 w 337"/>
                <a:gd name="T7" fmla="*/ 104 h 169"/>
                <a:gd name="T8" fmla="*/ 328 w 337"/>
                <a:gd name="T9" fmla="*/ 169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7" h="169">
                  <a:moveTo>
                    <a:pt x="328" y="169"/>
                  </a:moveTo>
                  <a:cubicBezTo>
                    <a:pt x="330" y="159"/>
                    <a:pt x="333" y="149"/>
                    <a:pt x="337" y="13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328" y="169"/>
                    <a:pt x="328" y="169"/>
                    <a:pt x="328" y="169"/>
                  </a:cubicBezTo>
                  <a:close/>
                </a:path>
              </a:pathLst>
            </a:custGeom>
            <a:solidFill>
              <a:srgbClr val="FDBC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06" name="íşļídê">
              <a:extLst>
                <a:ext uri="{FF2B5EF4-FFF2-40B4-BE49-F238E27FC236}">
                  <a16:creationId xmlns:a16="http://schemas.microsoft.com/office/drawing/2014/main" id="{92FFBFD1-C22F-46F9-ABFC-71D548E6F580}"/>
                </a:ext>
              </a:extLst>
            </p:cNvPr>
            <p:cNvSpPr/>
            <p:nvPr/>
          </p:nvSpPr>
          <p:spPr bwMode="auto">
            <a:xfrm>
              <a:off x="4712897" y="2022362"/>
              <a:ext cx="1006484" cy="949666"/>
            </a:xfrm>
            <a:custGeom>
              <a:avLst/>
              <a:gdLst>
                <a:gd name="T0" fmla="*/ 39 w 298"/>
                <a:gd name="T1" fmla="*/ 0 h 282"/>
                <a:gd name="T2" fmla="*/ 0 w 298"/>
                <a:gd name="T3" fmla="*/ 96 h 282"/>
                <a:gd name="T4" fmla="*/ 278 w 298"/>
                <a:gd name="T5" fmla="*/ 282 h 282"/>
                <a:gd name="T6" fmla="*/ 298 w 298"/>
                <a:gd name="T7" fmla="*/ 258 h 282"/>
                <a:gd name="T8" fmla="*/ 39 w 298"/>
                <a:gd name="T9" fmla="*/ 0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8" h="282">
                  <a:moveTo>
                    <a:pt x="39" y="0"/>
                  </a:moveTo>
                  <a:cubicBezTo>
                    <a:pt x="0" y="96"/>
                    <a:pt x="0" y="96"/>
                    <a:pt x="0" y="96"/>
                  </a:cubicBezTo>
                  <a:cubicBezTo>
                    <a:pt x="278" y="282"/>
                    <a:pt x="278" y="282"/>
                    <a:pt x="278" y="282"/>
                  </a:cubicBezTo>
                  <a:cubicBezTo>
                    <a:pt x="284" y="273"/>
                    <a:pt x="290" y="265"/>
                    <a:pt x="298" y="258"/>
                  </a:cubicBezTo>
                  <a:lnTo>
                    <a:pt x="39" y="0"/>
                  </a:lnTo>
                  <a:close/>
                </a:path>
              </a:pathLst>
            </a:custGeom>
            <a:solidFill>
              <a:srgbClr val="FDBC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07" name="íṩļiḋé">
              <a:extLst>
                <a:ext uri="{FF2B5EF4-FFF2-40B4-BE49-F238E27FC236}">
                  <a16:creationId xmlns:a16="http://schemas.microsoft.com/office/drawing/2014/main" id="{2BED4D36-5123-49A7-B339-69FC4AAC245C}"/>
                </a:ext>
              </a:extLst>
            </p:cNvPr>
            <p:cNvSpPr/>
            <p:nvPr/>
          </p:nvSpPr>
          <p:spPr bwMode="auto">
            <a:xfrm>
              <a:off x="6621969" y="2946053"/>
              <a:ext cx="1241871" cy="323049"/>
            </a:xfrm>
            <a:custGeom>
              <a:avLst/>
              <a:gdLst>
                <a:gd name="T0" fmla="*/ 0 w 368"/>
                <a:gd name="T1" fmla="*/ 65 h 96"/>
                <a:gd name="T2" fmla="*/ 3 w 368"/>
                <a:gd name="T3" fmla="*/ 96 h 96"/>
                <a:gd name="T4" fmla="*/ 368 w 368"/>
                <a:gd name="T5" fmla="*/ 96 h 96"/>
                <a:gd name="T6" fmla="*/ 368 w 368"/>
                <a:gd name="T7" fmla="*/ 96 h 96"/>
                <a:gd name="T8" fmla="*/ 344 w 368"/>
                <a:gd name="T9" fmla="*/ 37 h 96"/>
                <a:gd name="T10" fmla="*/ 328 w 368"/>
                <a:gd name="T11" fmla="*/ 0 h 96"/>
                <a:gd name="T12" fmla="*/ 0 w 368"/>
                <a:gd name="T13" fmla="*/ 65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8" h="96">
                  <a:moveTo>
                    <a:pt x="0" y="65"/>
                  </a:moveTo>
                  <a:cubicBezTo>
                    <a:pt x="2" y="75"/>
                    <a:pt x="3" y="86"/>
                    <a:pt x="3" y="96"/>
                  </a:cubicBezTo>
                  <a:cubicBezTo>
                    <a:pt x="368" y="96"/>
                    <a:pt x="368" y="96"/>
                    <a:pt x="368" y="96"/>
                  </a:cubicBezTo>
                  <a:cubicBezTo>
                    <a:pt x="368" y="96"/>
                    <a:pt x="368" y="96"/>
                    <a:pt x="368" y="96"/>
                  </a:cubicBezTo>
                  <a:cubicBezTo>
                    <a:pt x="344" y="37"/>
                    <a:pt x="344" y="37"/>
                    <a:pt x="344" y="37"/>
                  </a:cubicBezTo>
                  <a:cubicBezTo>
                    <a:pt x="328" y="0"/>
                    <a:pt x="328" y="0"/>
                    <a:pt x="328" y="0"/>
                  </a:cubicBezTo>
                  <a:lnTo>
                    <a:pt x="0" y="65"/>
                  </a:lnTo>
                  <a:close/>
                </a:path>
              </a:pathLst>
            </a:custGeom>
            <a:solidFill>
              <a:srgbClr val="FDBC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16" name="išḻïḋé">
              <a:extLst>
                <a:ext uri="{FF2B5EF4-FFF2-40B4-BE49-F238E27FC236}">
                  <a16:creationId xmlns:a16="http://schemas.microsoft.com/office/drawing/2014/main" id="{24E5912B-0841-4CB3-934F-DE5914F9FD39}"/>
                </a:ext>
              </a:extLst>
            </p:cNvPr>
            <p:cNvSpPr/>
            <p:nvPr/>
          </p:nvSpPr>
          <p:spPr bwMode="auto">
            <a:xfrm>
              <a:off x="5982365" y="3150597"/>
              <a:ext cx="227271" cy="228894"/>
            </a:xfrm>
            <a:prstGeom prst="ellipse">
              <a:avLst/>
            </a:prstGeom>
            <a:solidFill>
              <a:srgbClr val="EA8C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17" name="ïṣļiḍè">
              <a:extLst>
                <a:ext uri="{FF2B5EF4-FFF2-40B4-BE49-F238E27FC236}">
                  <a16:creationId xmlns:a16="http://schemas.microsoft.com/office/drawing/2014/main" id="{9AB64923-53C5-474F-82E4-A5A501D31D7D}"/>
                </a:ext>
              </a:extLst>
            </p:cNvPr>
            <p:cNvSpPr/>
            <p:nvPr/>
          </p:nvSpPr>
          <p:spPr bwMode="auto">
            <a:xfrm>
              <a:off x="5996974" y="3165207"/>
              <a:ext cx="198050" cy="201296"/>
            </a:xfrm>
            <a:prstGeom prst="ellipse">
              <a:avLst/>
            </a:prstGeom>
            <a:solidFill>
              <a:srgbClr val="FDBC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18" name="iṩļiḋé">
              <a:extLst>
                <a:ext uri="{FF2B5EF4-FFF2-40B4-BE49-F238E27FC236}">
                  <a16:creationId xmlns:a16="http://schemas.microsoft.com/office/drawing/2014/main" id="{508A47C2-3FF9-4A4A-985B-77914AF3EC73}"/>
                </a:ext>
              </a:extLst>
            </p:cNvPr>
            <p:cNvSpPr/>
            <p:nvPr/>
          </p:nvSpPr>
          <p:spPr bwMode="auto">
            <a:xfrm>
              <a:off x="6034312" y="3165207"/>
              <a:ext cx="125000" cy="123376"/>
            </a:xfrm>
            <a:prstGeom prst="ellipse">
              <a:avLst/>
            </a:prstGeom>
            <a:solidFill>
              <a:srgbClr val="F2DB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822" name="组合 821">
            <a:extLst>
              <a:ext uri="{FF2B5EF4-FFF2-40B4-BE49-F238E27FC236}">
                <a16:creationId xmlns:a16="http://schemas.microsoft.com/office/drawing/2014/main" id="{2E2FDB90-12B9-4571-960E-8620099DF84E}"/>
              </a:ext>
            </a:extLst>
          </p:cNvPr>
          <p:cNvGrpSpPr/>
          <p:nvPr/>
        </p:nvGrpSpPr>
        <p:grpSpPr>
          <a:xfrm>
            <a:off x="561542" y="581738"/>
            <a:ext cx="1475382" cy="2744790"/>
            <a:chOff x="3714750" y="1047750"/>
            <a:chExt cx="1038415" cy="1931860"/>
          </a:xfrm>
        </p:grpSpPr>
        <p:sp>
          <p:nvSpPr>
            <p:cNvPr id="823" name="任意多边形 88">
              <a:extLst>
                <a:ext uri="{FF2B5EF4-FFF2-40B4-BE49-F238E27FC236}">
                  <a16:creationId xmlns:a16="http://schemas.microsoft.com/office/drawing/2014/main" id="{71AC2704-06C1-45DA-8D93-696A39AD8ED8}"/>
                </a:ext>
              </a:extLst>
            </p:cNvPr>
            <p:cNvSpPr/>
            <p:nvPr/>
          </p:nvSpPr>
          <p:spPr>
            <a:xfrm>
              <a:off x="4310634" y="2729865"/>
              <a:ext cx="37242" cy="249745"/>
            </a:xfrm>
            <a:custGeom>
              <a:avLst/>
              <a:gdLst>
                <a:gd name="connsiteX0" fmla="*/ 0 w 37242"/>
                <a:gd name="connsiteY0" fmla="*/ 0 h 249745"/>
                <a:gd name="connsiteX1" fmla="*/ 37243 w 37242"/>
                <a:gd name="connsiteY1" fmla="*/ 0 h 249745"/>
                <a:gd name="connsiteX2" fmla="*/ 37243 w 37242"/>
                <a:gd name="connsiteY2" fmla="*/ 249746 h 249745"/>
                <a:gd name="connsiteX3" fmla="*/ 0 w 37242"/>
                <a:gd name="connsiteY3" fmla="*/ 249746 h 249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242" h="249745">
                  <a:moveTo>
                    <a:pt x="0" y="0"/>
                  </a:moveTo>
                  <a:lnTo>
                    <a:pt x="37243" y="0"/>
                  </a:lnTo>
                  <a:lnTo>
                    <a:pt x="37243" y="249746"/>
                  </a:lnTo>
                  <a:lnTo>
                    <a:pt x="0" y="249746"/>
                  </a:lnTo>
                  <a:close/>
                </a:path>
              </a:pathLst>
            </a:custGeom>
            <a:solidFill>
              <a:srgbClr val="D9261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24" name="任意多边形 89">
              <a:extLst>
                <a:ext uri="{FF2B5EF4-FFF2-40B4-BE49-F238E27FC236}">
                  <a16:creationId xmlns:a16="http://schemas.microsoft.com/office/drawing/2014/main" id="{C6F163E0-D735-4C26-86C7-799361660734}"/>
                </a:ext>
              </a:extLst>
            </p:cNvPr>
            <p:cNvSpPr/>
            <p:nvPr/>
          </p:nvSpPr>
          <p:spPr>
            <a:xfrm>
              <a:off x="4323778" y="1047750"/>
              <a:ext cx="10953" cy="1647158"/>
            </a:xfrm>
            <a:custGeom>
              <a:avLst/>
              <a:gdLst>
                <a:gd name="connsiteX0" fmla="*/ 0 w 10953"/>
                <a:gd name="connsiteY0" fmla="*/ 0 h 1647158"/>
                <a:gd name="connsiteX1" fmla="*/ 10954 w 10953"/>
                <a:gd name="connsiteY1" fmla="*/ 0 h 1647158"/>
                <a:gd name="connsiteX2" fmla="*/ 10954 w 10953"/>
                <a:gd name="connsiteY2" fmla="*/ 1647158 h 1647158"/>
                <a:gd name="connsiteX3" fmla="*/ 0 w 10953"/>
                <a:gd name="connsiteY3" fmla="*/ 1647158 h 16471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953" h="1647158">
                  <a:moveTo>
                    <a:pt x="0" y="0"/>
                  </a:moveTo>
                  <a:lnTo>
                    <a:pt x="10954" y="0"/>
                  </a:lnTo>
                  <a:lnTo>
                    <a:pt x="10954" y="1647158"/>
                  </a:lnTo>
                  <a:lnTo>
                    <a:pt x="0" y="1647158"/>
                  </a:lnTo>
                  <a:close/>
                </a:path>
              </a:pathLst>
            </a:custGeom>
            <a:solidFill>
              <a:srgbClr val="C98C3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25" name="任意多边形 90">
              <a:extLst>
                <a:ext uri="{FF2B5EF4-FFF2-40B4-BE49-F238E27FC236}">
                  <a16:creationId xmlns:a16="http://schemas.microsoft.com/office/drawing/2014/main" id="{01321EA3-559D-4C80-8E37-19D774590638}"/>
                </a:ext>
              </a:extLst>
            </p:cNvPr>
            <p:cNvSpPr/>
            <p:nvPr/>
          </p:nvSpPr>
          <p:spPr>
            <a:xfrm>
              <a:off x="4302137" y="2680334"/>
              <a:ext cx="54221" cy="59436"/>
            </a:xfrm>
            <a:custGeom>
              <a:avLst/>
              <a:gdLst>
                <a:gd name="connsiteX0" fmla="*/ 26404 w 54221"/>
                <a:gd name="connsiteY0" fmla="*/ 0 h 59436"/>
                <a:gd name="connsiteX1" fmla="*/ 53550 w 54221"/>
                <a:gd name="connsiteY1" fmla="*/ 59436 h 59436"/>
                <a:gd name="connsiteX2" fmla="*/ 496 w 54221"/>
                <a:gd name="connsiteY2" fmla="*/ 59436 h 59436"/>
                <a:gd name="connsiteX3" fmla="*/ 26404 w 54221"/>
                <a:gd name="connsiteY3" fmla="*/ 0 h 594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221" h="59436">
                  <a:moveTo>
                    <a:pt x="26404" y="0"/>
                  </a:moveTo>
                  <a:cubicBezTo>
                    <a:pt x="60980" y="0"/>
                    <a:pt x="53550" y="59436"/>
                    <a:pt x="53550" y="59436"/>
                  </a:cubicBezTo>
                  <a:lnTo>
                    <a:pt x="496" y="59436"/>
                  </a:lnTo>
                  <a:cubicBezTo>
                    <a:pt x="496" y="59341"/>
                    <a:pt x="-5791" y="0"/>
                    <a:pt x="26404" y="0"/>
                  </a:cubicBezTo>
                  <a:close/>
                </a:path>
              </a:pathLst>
            </a:custGeom>
            <a:solidFill>
              <a:srgbClr val="C98C3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26" name="任意多边形 91">
              <a:extLst>
                <a:ext uri="{FF2B5EF4-FFF2-40B4-BE49-F238E27FC236}">
                  <a16:creationId xmlns:a16="http://schemas.microsoft.com/office/drawing/2014/main" id="{5BC786E0-0481-4A56-B571-5506640BB481}"/>
                </a:ext>
              </a:extLst>
            </p:cNvPr>
            <p:cNvSpPr/>
            <p:nvPr/>
          </p:nvSpPr>
          <p:spPr>
            <a:xfrm>
              <a:off x="4205287" y="1722120"/>
              <a:ext cx="248031" cy="88296"/>
            </a:xfrm>
            <a:custGeom>
              <a:avLst/>
              <a:gdLst>
                <a:gd name="connsiteX0" fmla="*/ 218599 w 248031"/>
                <a:gd name="connsiteY0" fmla="*/ 88297 h 88296"/>
                <a:gd name="connsiteX1" fmla="*/ 29337 w 248031"/>
                <a:gd name="connsiteY1" fmla="*/ 88297 h 88296"/>
                <a:gd name="connsiteX2" fmla="*/ 0 w 248031"/>
                <a:gd name="connsiteY2" fmla="*/ 58960 h 88296"/>
                <a:gd name="connsiteX3" fmla="*/ 0 w 248031"/>
                <a:gd name="connsiteY3" fmla="*/ 29337 h 88296"/>
                <a:gd name="connsiteX4" fmla="*/ 29337 w 248031"/>
                <a:gd name="connsiteY4" fmla="*/ 0 h 88296"/>
                <a:gd name="connsiteX5" fmla="*/ 218694 w 248031"/>
                <a:gd name="connsiteY5" fmla="*/ 0 h 88296"/>
                <a:gd name="connsiteX6" fmla="*/ 248031 w 248031"/>
                <a:gd name="connsiteY6" fmla="*/ 29337 h 88296"/>
                <a:gd name="connsiteX7" fmla="*/ 248031 w 248031"/>
                <a:gd name="connsiteY7" fmla="*/ 58960 h 88296"/>
                <a:gd name="connsiteX8" fmla="*/ 218599 w 248031"/>
                <a:gd name="connsiteY8" fmla="*/ 88297 h 88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48031" h="88296">
                  <a:moveTo>
                    <a:pt x="218599" y="88297"/>
                  </a:moveTo>
                  <a:lnTo>
                    <a:pt x="29337" y="88297"/>
                  </a:lnTo>
                  <a:cubicBezTo>
                    <a:pt x="13145" y="88297"/>
                    <a:pt x="0" y="75152"/>
                    <a:pt x="0" y="58960"/>
                  </a:cubicBezTo>
                  <a:lnTo>
                    <a:pt x="0" y="29337"/>
                  </a:lnTo>
                  <a:cubicBezTo>
                    <a:pt x="0" y="13144"/>
                    <a:pt x="13145" y="0"/>
                    <a:pt x="29337" y="0"/>
                  </a:cubicBezTo>
                  <a:lnTo>
                    <a:pt x="218694" y="0"/>
                  </a:lnTo>
                  <a:cubicBezTo>
                    <a:pt x="234887" y="0"/>
                    <a:pt x="248031" y="13144"/>
                    <a:pt x="248031" y="29337"/>
                  </a:cubicBezTo>
                  <a:lnTo>
                    <a:pt x="248031" y="58960"/>
                  </a:lnTo>
                  <a:cubicBezTo>
                    <a:pt x="247936" y="75152"/>
                    <a:pt x="234791" y="88297"/>
                    <a:pt x="218599" y="88297"/>
                  </a:cubicBezTo>
                  <a:close/>
                </a:path>
              </a:pathLst>
            </a:custGeom>
            <a:solidFill>
              <a:srgbClr val="C98C3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27" name="任意多边形 92">
              <a:extLst>
                <a:ext uri="{FF2B5EF4-FFF2-40B4-BE49-F238E27FC236}">
                  <a16:creationId xmlns:a16="http://schemas.microsoft.com/office/drawing/2014/main" id="{9B770C7A-15B5-4AC9-94AB-863EBE2FFC71}"/>
                </a:ext>
              </a:extLst>
            </p:cNvPr>
            <p:cNvSpPr/>
            <p:nvPr/>
          </p:nvSpPr>
          <p:spPr>
            <a:xfrm>
              <a:off x="3905250" y="1771078"/>
              <a:ext cx="847915" cy="576834"/>
            </a:xfrm>
            <a:custGeom>
              <a:avLst/>
              <a:gdLst>
                <a:gd name="connsiteX0" fmla="*/ 847915 w 847915"/>
                <a:gd name="connsiteY0" fmla="*/ 288417 h 576834"/>
                <a:gd name="connsiteX1" fmla="*/ 423958 w 847915"/>
                <a:gd name="connsiteY1" fmla="*/ 576834 h 576834"/>
                <a:gd name="connsiteX2" fmla="*/ 0 w 847915"/>
                <a:gd name="connsiteY2" fmla="*/ 288417 h 576834"/>
                <a:gd name="connsiteX3" fmla="*/ 423958 w 847915"/>
                <a:gd name="connsiteY3" fmla="*/ 0 h 576834"/>
                <a:gd name="connsiteX4" fmla="*/ 847915 w 847915"/>
                <a:gd name="connsiteY4" fmla="*/ 288417 h 5768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47915" h="576834">
                  <a:moveTo>
                    <a:pt x="847915" y="288417"/>
                  </a:moveTo>
                  <a:cubicBezTo>
                    <a:pt x="847915" y="447705"/>
                    <a:pt x="658103" y="576834"/>
                    <a:pt x="423958" y="576834"/>
                  </a:cubicBezTo>
                  <a:cubicBezTo>
                    <a:pt x="189812" y="576834"/>
                    <a:pt x="0" y="447705"/>
                    <a:pt x="0" y="288417"/>
                  </a:cubicBezTo>
                  <a:cubicBezTo>
                    <a:pt x="0" y="129129"/>
                    <a:pt x="189812" y="0"/>
                    <a:pt x="423958" y="0"/>
                  </a:cubicBezTo>
                  <a:cubicBezTo>
                    <a:pt x="658103" y="0"/>
                    <a:pt x="847915" y="129129"/>
                    <a:pt x="847915" y="288417"/>
                  </a:cubicBezTo>
                  <a:close/>
                </a:path>
              </a:pathLst>
            </a:custGeom>
            <a:solidFill>
              <a:srgbClr val="EC4D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28" name="任意多边形 93">
              <a:extLst>
                <a:ext uri="{FF2B5EF4-FFF2-40B4-BE49-F238E27FC236}">
                  <a16:creationId xmlns:a16="http://schemas.microsoft.com/office/drawing/2014/main" id="{74BBC8B0-71F8-466D-B207-3B93FBD872C7}"/>
                </a:ext>
              </a:extLst>
            </p:cNvPr>
            <p:cNvSpPr/>
            <p:nvPr/>
          </p:nvSpPr>
          <p:spPr>
            <a:xfrm>
              <a:off x="4042600" y="1771078"/>
              <a:ext cx="573214" cy="576833"/>
            </a:xfrm>
            <a:custGeom>
              <a:avLst/>
              <a:gdLst>
                <a:gd name="connsiteX0" fmla="*/ 345662 w 573214"/>
                <a:gd name="connsiteY0" fmla="*/ 2762 h 576833"/>
                <a:gd name="connsiteX1" fmla="*/ 286607 w 573214"/>
                <a:gd name="connsiteY1" fmla="*/ 0 h 576833"/>
                <a:gd name="connsiteX2" fmla="*/ 227552 w 573214"/>
                <a:gd name="connsiteY2" fmla="*/ 2762 h 576833"/>
                <a:gd name="connsiteX3" fmla="*/ 0 w 573214"/>
                <a:gd name="connsiteY3" fmla="*/ 288417 h 576833"/>
                <a:gd name="connsiteX4" fmla="*/ 227648 w 573214"/>
                <a:gd name="connsiteY4" fmla="*/ 574072 h 576833"/>
                <a:gd name="connsiteX5" fmla="*/ 286607 w 573214"/>
                <a:gd name="connsiteY5" fmla="*/ 576834 h 576833"/>
                <a:gd name="connsiteX6" fmla="*/ 345567 w 573214"/>
                <a:gd name="connsiteY6" fmla="*/ 574072 h 576833"/>
                <a:gd name="connsiteX7" fmla="*/ 573215 w 573214"/>
                <a:gd name="connsiteY7" fmla="*/ 288417 h 576833"/>
                <a:gd name="connsiteX8" fmla="*/ 345662 w 573214"/>
                <a:gd name="connsiteY8" fmla="*/ 2762 h 576833"/>
                <a:gd name="connsiteX9" fmla="*/ 289560 w 573214"/>
                <a:gd name="connsiteY9" fmla="*/ 3334 h 576833"/>
                <a:gd name="connsiteX10" fmla="*/ 415385 w 573214"/>
                <a:gd name="connsiteY10" fmla="*/ 288417 h 576833"/>
                <a:gd name="connsiteX11" fmla="*/ 289560 w 573214"/>
                <a:gd name="connsiteY11" fmla="*/ 573500 h 576833"/>
                <a:gd name="connsiteX12" fmla="*/ 289560 w 573214"/>
                <a:gd name="connsiteY12" fmla="*/ 3334 h 576833"/>
                <a:gd name="connsiteX13" fmla="*/ 283750 w 573214"/>
                <a:gd name="connsiteY13" fmla="*/ 573405 h 576833"/>
                <a:gd name="connsiteX14" fmla="*/ 157925 w 573214"/>
                <a:gd name="connsiteY14" fmla="*/ 288417 h 576833"/>
                <a:gd name="connsiteX15" fmla="*/ 283750 w 573214"/>
                <a:gd name="connsiteY15" fmla="*/ 3334 h 576833"/>
                <a:gd name="connsiteX16" fmla="*/ 283750 w 573214"/>
                <a:gd name="connsiteY16" fmla="*/ 573405 h 576833"/>
                <a:gd name="connsiteX17" fmla="*/ 5906 w 573214"/>
                <a:gd name="connsiteY17" fmla="*/ 288417 h 576833"/>
                <a:gd name="connsiteX18" fmla="*/ 254318 w 573214"/>
                <a:gd name="connsiteY18" fmla="*/ 5048 h 576833"/>
                <a:gd name="connsiteX19" fmla="*/ 152114 w 573214"/>
                <a:gd name="connsiteY19" fmla="*/ 288417 h 576833"/>
                <a:gd name="connsiteX20" fmla="*/ 254318 w 573214"/>
                <a:gd name="connsiteY20" fmla="*/ 571786 h 576833"/>
                <a:gd name="connsiteX21" fmla="*/ 5906 w 573214"/>
                <a:gd name="connsiteY21" fmla="*/ 288417 h 576833"/>
                <a:gd name="connsiteX22" fmla="*/ 318992 w 573214"/>
                <a:gd name="connsiteY22" fmla="*/ 571691 h 576833"/>
                <a:gd name="connsiteX23" fmla="*/ 421196 w 573214"/>
                <a:gd name="connsiteY23" fmla="*/ 288322 h 576833"/>
                <a:gd name="connsiteX24" fmla="*/ 318992 w 573214"/>
                <a:gd name="connsiteY24" fmla="*/ 4953 h 576833"/>
                <a:gd name="connsiteX25" fmla="*/ 567404 w 573214"/>
                <a:gd name="connsiteY25" fmla="*/ 288322 h 576833"/>
                <a:gd name="connsiteX26" fmla="*/ 318992 w 573214"/>
                <a:gd name="connsiteY26" fmla="*/ 571691 h 5768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573214" h="576833">
                  <a:moveTo>
                    <a:pt x="345662" y="2762"/>
                  </a:moveTo>
                  <a:cubicBezTo>
                    <a:pt x="326327" y="952"/>
                    <a:pt x="306705" y="0"/>
                    <a:pt x="286607" y="0"/>
                  </a:cubicBezTo>
                  <a:cubicBezTo>
                    <a:pt x="266605" y="0"/>
                    <a:pt x="246888" y="952"/>
                    <a:pt x="227552" y="2762"/>
                  </a:cubicBezTo>
                  <a:cubicBezTo>
                    <a:pt x="96107" y="29718"/>
                    <a:pt x="0" y="145542"/>
                    <a:pt x="0" y="288417"/>
                  </a:cubicBezTo>
                  <a:cubicBezTo>
                    <a:pt x="0" y="431292"/>
                    <a:pt x="96107" y="547116"/>
                    <a:pt x="227648" y="574072"/>
                  </a:cubicBezTo>
                  <a:cubicBezTo>
                    <a:pt x="246983" y="575881"/>
                    <a:pt x="266605" y="576834"/>
                    <a:pt x="286607" y="576834"/>
                  </a:cubicBezTo>
                  <a:cubicBezTo>
                    <a:pt x="306610" y="576834"/>
                    <a:pt x="326327" y="575881"/>
                    <a:pt x="345567" y="574072"/>
                  </a:cubicBezTo>
                  <a:cubicBezTo>
                    <a:pt x="477012" y="547116"/>
                    <a:pt x="573215" y="431292"/>
                    <a:pt x="573215" y="288417"/>
                  </a:cubicBezTo>
                  <a:cubicBezTo>
                    <a:pt x="573215" y="145542"/>
                    <a:pt x="477107" y="29718"/>
                    <a:pt x="345662" y="2762"/>
                  </a:cubicBezTo>
                  <a:close/>
                  <a:moveTo>
                    <a:pt x="289560" y="3334"/>
                  </a:moveTo>
                  <a:cubicBezTo>
                    <a:pt x="360331" y="6667"/>
                    <a:pt x="415385" y="130588"/>
                    <a:pt x="415385" y="288417"/>
                  </a:cubicBezTo>
                  <a:cubicBezTo>
                    <a:pt x="415385" y="446151"/>
                    <a:pt x="360331" y="570071"/>
                    <a:pt x="289560" y="573500"/>
                  </a:cubicBezTo>
                  <a:lnTo>
                    <a:pt x="289560" y="3334"/>
                  </a:lnTo>
                  <a:close/>
                  <a:moveTo>
                    <a:pt x="283750" y="573405"/>
                  </a:moveTo>
                  <a:cubicBezTo>
                    <a:pt x="212979" y="570071"/>
                    <a:pt x="157925" y="446151"/>
                    <a:pt x="157925" y="288417"/>
                  </a:cubicBezTo>
                  <a:cubicBezTo>
                    <a:pt x="157925" y="130683"/>
                    <a:pt x="212979" y="6763"/>
                    <a:pt x="283750" y="3334"/>
                  </a:cubicBezTo>
                  <a:lnTo>
                    <a:pt x="283750" y="573405"/>
                  </a:lnTo>
                  <a:close/>
                  <a:moveTo>
                    <a:pt x="5906" y="288417"/>
                  </a:moveTo>
                  <a:cubicBezTo>
                    <a:pt x="5906" y="139636"/>
                    <a:pt x="112681" y="20860"/>
                    <a:pt x="254318" y="5048"/>
                  </a:cubicBezTo>
                  <a:cubicBezTo>
                    <a:pt x="194977" y="35623"/>
                    <a:pt x="152114" y="149161"/>
                    <a:pt x="152114" y="288417"/>
                  </a:cubicBezTo>
                  <a:cubicBezTo>
                    <a:pt x="152114" y="427672"/>
                    <a:pt x="194977" y="541115"/>
                    <a:pt x="254318" y="571786"/>
                  </a:cubicBezTo>
                  <a:cubicBezTo>
                    <a:pt x="112681" y="555879"/>
                    <a:pt x="5906" y="437197"/>
                    <a:pt x="5906" y="288417"/>
                  </a:cubicBezTo>
                  <a:close/>
                  <a:moveTo>
                    <a:pt x="318992" y="571691"/>
                  </a:moveTo>
                  <a:cubicBezTo>
                    <a:pt x="378333" y="541115"/>
                    <a:pt x="421196" y="427577"/>
                    <a:pt x="421196" y="288322"/>
                  </a:cubicBezTo>
                  <a:cubicBezTo>
                    <a:pt x="421196" y="149066"/>
                    <a:pt x="378333" y="35623"/>
                    <a:pt x="318992" y="4953"/>
                  </a:cubicBezTo>
                  <a:cubicBezTo>
                    <a:pt x="460629" y="20765"/>
                    <a:pt x="567404" y="139541"/>
                    <a:pt x="567404" y="288322"/>
                  </a:cubicBezTo>
                  <a:cubicBezTo>
                    <a:pt x="567404" y="437197"/>
                    <a:pt x="460629" y="555879"/>
                    <a:pt x="318992" y="571691"/>
                  </a:cubicBezTo>
                  <a:close/>
                </a:path>
              </a:pathLst>
            </a:custGeom>
            <a:solidFill>
              <a:srgbClr val="C98C3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29" name="任意多边形 94">
              <a:extLst>
                <a:ext uri="{FF2B5EF4-FFF2-40B4-BE49-F238E27FC236}">
                  <a16:creationId xmlns:a16="http://schemas.microsoft.com/office/drawing/2014/main" id="{37374EB1-9A1D-47EA-A4C2-3CB79DF7C4C5}"/>
                </a:ext>
              </a:extLst>
            </p:cNvPr>
            <p:cNvSpPr/>
            <p:nvPr/>
          </p:nvSpPr>
          <p:spPr>
            <a:xfrm>
              <a:off x="4201953" y="2336768"/>
              <a:ext cx="254508" cy="59105"/>
            </a:xfrm>
            <a:custGeom>
              <a:avLst/>
              <a:gdLst>
                <a:gd name="connsiteX0" fmla="*/ 163259 w 254508"/>
                <a:gd name="connsiteY0" fmla="*/ 9239 h 59105"/>
                <a:gd name="connsiteX1" fmla="*/ 149352 w 254508"/>
                <a:gd name="connsiteY1" fmla="*/ 9716 h 59105"/>
                <a:gd name="connsiteX2" fmla="*/ 146304 w 254508"/>
                <a:gd name="connsiteY2" fmla="*/ 9716 h 59105"/>
                <a:gd name="connsiteX3" fmla="*/ 146209 w 254508"/>
                <a:gd name="connsiteY3" fmla="*/ 9525 h 59105"/>
                <a:gd name="connsiteX4" fmla="*/ 127254 w 254508"/>
                <a:gd name="connsiteY4" fmla="*/ 9620 h 59105"/>
                <a:gd name="connsiteX5" fmla="*/ 108299 w 254508"/>
                <a:gd name="connsiteY5" fmla="*/ 9525 h 59105"/>
                <a:gd name="connsiteX6" fmla="*/ 108204 w 254508"/>
                <a:gd name="connsiteY6" fmla="*/ 9716 h 59105"/>
                <a:gd name="connsiteX7" fmla="*/ 105156 w 254508"/>
                <a:gd name="connsiteY7" fmla="*/ 9716 h 59105"/>
                <a:gd name="connsiteX8" fmla="*/ 91249 w 254508"/>
                <a:gd name="connsiteY8" fmla="*/ 9239 h 59105"/>
                <a:gd name="connsiteX9" fmla="*/ 0 w 254508"/>
                <a:gd name="connsiteY9" fmla="*/ 0 h 59105"/>
                <a:gd name="connsiteX10" fmla="*/ 20955 w 254508"/>
                <a:gd name="connsiteY10" fmla="*/ 30480 h 59105"/>
                <a:gd name="connsiteX11" fmla="*/ 38100 w 254508"/>
                <a:gd name="connsiteY11" fmla="*/ 47244 h 59105"/>
                <a:gd name="connsiteX12" fmla="*/ 63055 w 254508"/>
                <a:gd name="connsiteY12" fmla="*/ 54959 h 59105"/>
                <a:gd name="connsiteX13" fmla="*/ 127921 w 254508"/>
                <a:gd name="connsiteY13" fmla="*/ 59055 h 59105"/>
                <a:gd name="connsiteX14" fmla="*/ 191452 w 254508"/>
                <a:gd name="connsiteY14" fmla="*/ 54959 h 59105"/>
                <a:gd name="connsiteX15" fmla="*/ 216408 w 254508"/>
                <a:gd name="connsiteY15" fmla="*/ 47244 h 59105"/>
                <a:gd name="connsiteX16" fmla="*/ 233553 w 254508"/>
                <a:gd name="connsiteY16" fmla="*/ 30480 h 59105"/>
                <a:gd name="connsiteX17" fmla="*/ 254508 w 254508"/>
                <a:gd name="connsiteY17" fmla="*/ 0 h 59105"/>
                <a:gd name="connsiteX18" fmla="*/ 163259 w 254508"/>
                <a:gd name="connsiteY18" fmla="*/ 9239 h 591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54508" h="59105">
                  <a:moveTo>
                    <a:pt x="163259" y="9239"/>
                  </a:moveTo>
                  <a:cubicBezTo>
                    <a:pt x="158591" y="9525"/>
                    <a:pt x="154019" y="9525"/>
                    <a:pt x="149352" y="9716"/>
                  </a:cubicBezTo>
                  <a:cubicBezTo>
                    <a:pt x="148304" y="9716"/>
                    <a:pt x="147352" y="9716"/>
                    <a:pt x="146304" y="9716"/>
                  </a:cubicBezTo>
                  <a:cubicBezTo>
                    <a:pt x="146304" y="9620"/>
                    <a:pt x="146304" y="9525"/>
                    <a:pt x="146209" y="9525"/>
                  </a:cubicBezTo>
                  <a:cubicBezTo>
                    <a:pt x="139922" y="9239"/>
                    <a:pt x="133636" y="9430"/>
                    <a:pt x="127254" y="9620"/>
                  </a:cubicBezTo>
                  <a:cubicBezTo>
                    <a:pt x="120872" y="9430"/>
                    <a:pt x="114586" y="9239"/>
                    <a:pt x="108299" y="9525"/>
                  </a:cubicBezTo>
                  <a:cubicBezTo>
                    <a:pt x="108299" y="9620"/>
                    <a:pt x="108299" y="9716"/>
                    <a:pt x="108204" y="9716"/>
                  </a:cubicBezTo>
                  <a:cubicBezTo>
                    <a:pt x="107156" y="9716"/>
                    <a:pt x="106204" y="9716"/>
                    <a:pt x="105156" y="9716"/>
                  </a:cubicBezTo>
                  <a:cubicBezTo>
                    <a:pt x="100489" y="9525"/>
                    <a:pt x="95917" y="9525"/>
                    <a:pt x="91249" y="9239"/>
                  </a:cubicBezTo>
                  <a:cubicBezTo>
                    <a:pt x="60674" y="7429"/>
                    <a:pt x="30194" y="4286"/>
                    <a:pt x="0" y="0"/>
                  </a:cubicBezTo>
                  <a:cubicBezTo>
                    <a:pt x="7334" y="10001"/>
                    <a:pt x="13240" y="20669"/>
                    <a:pt x="20955" y="30480"/>
                  </a:cubicBezTo>
                  <a:cubicBezTo>
                    <a:pt x="25813" y="36671"/>
                    <a:pt x="30861" y="42958"/>
                    <a:pt x="38100" y="47244"/>
                  </a:cubicBezTo>
                  <a:cubicBezTo>
                    <a:pt x="45339" y="51625"/>
                    <a:pt x="54292" y="53530"/>
                    <a:pt x="63055" y="54959"/>
                  </a:cubicBezTo>
                  <a:cubicBezTo>
                    <a:pt x="84391" y="58483"/>
                    <a:pt x="106204" y="59341"/>
                    <a:pt x="127921" y="59055"/>
                  </a:cubicBezTo>
                  <a:cubicBezTo>
                    <a:pt x="149161" y="58864"/>
                    <a:pt x="170593" y="58293"/>
                    <a:pt x="191452" y="54959"/>
                  </a:cubicBezTo>
                  <a:cubicBezTo>
                    <a:pt x="200215" y="53530"/>
                    <a:pt x="209074" y="51530"/>
                    <a:pt x="216408" y="47244"/>
                  </a:cubicBezTo>
                  <a:cubicBezTo>
                    <a:pt x="223647" y="42958"/>
                    <a:pt x="228695" y="36671"/>
                    <a:pt x="233553" y="30480"/>
                  </a:cubicBezTo>
                  <a:cubicBezTo>
                    <a:pt x="241268" y="20669"/>
                    <a:pt x="247174" y="10001"/>
                    <a:pt x="254508" y="0"/>
                  </a:cubicBezTo>
                  <a:cubicBezTo>
                    <a:pt x="224314" y="4381"/>
                    <a:pt x="193834" y="7429"/>
                    <a:pt x="163259" y="9239"/>
                  </a:cubicBezTo>
                  <a:close/>
                </a:path>
              </a:pathLst>
            </a:custGeom>
            <a:solidFill>
              <a:srgbClr val="C98C3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30" name="任意多边形 95">
              <a:extLst>
                <a:ext uri="{FF2B5EF4-FFF2-40B4-BE49-F238E27FC236}">
                  <a16:creationId xmlns:a16="http://schemas.microsoft.com/office/drawing/2014/main" id="{D39B1705-C267-472B-8ACA-912CB1797F25}"/>
                </a:ext>
              </a:extLst>
            </p:cNvPr>
            <p:cNvSpPr/>
            <p:nvPr/>
          </p:nvSpPr>
          <p:spPr>
            <a:xfrm>
              <a:off x="3714750" y="1047750"/>
              <a:ext cx="9525" cy="9525"/>
            </a:xfrm>
            <a:custGeom>
              <a:avLst/>
              <a:gdLst/>
              <a:ahLst/>
              <a:cxnLst/>
              <a:rect l="l" t="t" r="r" b="b"/>
              <a:pathLst>
                <a:path w="9525" h="9525"/>
              </a:pathLst>
            </a:custGeom>
            <a:noFill/>
            <a:ln w="6355" cap="flat">
              <a:solidFill>
                <a:srgbClr val="F85A69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31" name="任意多边形 96">
              <a:extLst>
                <a:ext uri="{FF2B5EF4-FFF2-40B4-BE49-F238E27FC236}">
                  <a16:creationId xmlns:a16="http://schemas.microsoft.com/office/drawing/2014/main" id="{B7AF625F-DB43-4023-AC10-0477AF43868A}"/>
                </a:ext>
              </a:extLst>
            </p:cNvPr>
            <p:cNvSpPr/>
            <p:nvPr/>
          </p:nvSpPr>
          <p:spPr>
            <a:xfrm>
              <a:off x="3964820" y="1799272"/>
              <a:ext cx="468971" cy="509828"/>
            </a:xfrm>
            <a:custGeom>
              <a:avLst/>
              <a:gdLst>
                <a:gd name="connsiteX0" fmla="*/ 114832 w 468971"/>
                <a:gd name="connsiteY0" fmla="*/ 459010 h 509828"/>
                <a:gd name="connsiteX1" fmla="*/ 285806 w 468971"/>
                <a:gd name="connsiteY1" fmla="*/ 502158 h 509828"/>
                <a:gd name="connsiteX2" fmla="*/ 468972 w 468971"/>
                <a:gd name="connsiteY2" fmla="*/ 491681 h 509828"/>
                <a:gd name="connsiteX3" fmla="*/ 276757 w 468971"/>
                <a:gd name="connsiteY3" fmla="*/ 354235 h 509828"/>
                <a:gd name="connsiteX4" fmla="*/ 299236 w 468971"/>
                <a:gd name="connsiteY4" fmla="*/ 118967 h 509828"/>
                <a:gd name="connsiteX5" fmla="*/ 370007 w 468971"/>
                <a:gd name="connsiteY5" fmla="*/ 44386 h 509828"/>
                <a:gd name="connsiteX6" fmla="*/ 427348 w 468971"/>
                <a:gd name="connsiteY6" fmla="*/ 0 h 509828"/>
                <a:gd name="connsiteX7" fmla="*/ 231514 w 468971"/>
                <a:gd name="connsiteY7" fmla="*/ 16383 h 509828"/>
                <a:gd name="connsiteX8" fmla="*/ 62826 w 468971"/>
                <a:gd name="connsiteY8" fmla="*/ 111252 h 509828"/>
                <a:gd name="connsiteX9" fmla="*/ 31393 w 468971"/>
                <a:gd name="connsiteY9" fmla="*/ 383953 h 509828"/>
                <a:gd name="connsiteX10" fmla="*/ 114832 w 468971"/>
                <a:gd name="connsiteY10" fmla="*/ 459010 h 5098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68971" h="509828">
                  <a:moveTo>
                    <a:pt x="114832" y="459010"/>
                  </a:moveTo>
                  <a:cubicBezTo>
                    <a:pt x="169982" y="489585"/>
                    <a:pt x="225132" y="496824"/>
                    <a:pt x="285806" y="502158"/>
                  </a:cubicBezTo>
                  <a:cubicBezTo>
                    <a:pt x="348481" y="507682"/>
                    <a:pt x="409250" y="520541"/>
                    <a:pt x="468972" y="491681"/>
                  </a:cubicBezTo>
                  <a:cubicBezTo>
                    <a:pt x="386866" y="483584"/>
                    <a:pt x="310952" y="429292"/>
                    <a:pt x="276757" y="354235"/>
                  </a:cubicBezTo>
                  <a:cubicBezTo>
                    <a:pt x="242563" y="279178"/>
                    <a:pt x="251421" y="186214"/>
                    <a:pt x="299236" y="118967"/>
                  </a:cubicBezTo>
                  <a:cubicBezTo>
                    <a:pt x="319525" y="90392"/>
                    <a:pt x="346766" y="70009"/>
                    <a:pt x="370007" y="44386"/>
                  </a:cubicBezTo>
                  <a:cubicBezTo>
                    <a:pt x="383056" y="30004"/>
                    <a:pt x="405916" y="286"/>
                    <a:pt x="427348" y="0"/>
                  </a:cubicBezTo>
                  <a:cubicBezTo>
                    <a:pt x="361720" y="762"/>
                    <a:pt x="295522" y="1619"/>
                    <a:pt x="231514" y="16383"/>
                  </a:cubicBezTo>
                  <a:cubicBezTo>
                    <a:pt x="167506" y="31147"/>
                    <a:pt x="105212" y="61055"/>
                    <a:pt x="62826" y="111252"/>
                  </a:cubicBezTo>
                  <a:cubicBezTo>
                    <a:pt x="-1087" y="187071"/>
                    <a:pt x="-24233" y="297085"/>
                    <a:pt x="31393" y="383953"/>
                  </a:cubicBezTo>
                  <a:cubicBezTo>
                    <a:pt x="51491" y="415290"/>
                    <a:pt x="80733" y="440150"/>
                    <a:pt x="114832" y="459010"/>
                  </a:cubicBezTo>
                  <a:close/>
                </a:path>
              </a:pathLst>
            </a:custGeom>
            <a:solidFill>
              <a:srgbClr val="FFFFFF">
                <a:alpha val="3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832" name="组合 831">
            <a:extLst>
              <a:ext uri="{FF2B5EF4-FFF2-40B4-BE49-F238E27FC236}">
                <a16:creationId xmlns:a16="http://schemas.microsoft.com/office/drawing/2014/main" id="{A6724A0A-79A0-4BDF-8F4E-8F0D42E4F2A6}"/>
              </a:ext>
            </a:extLst>
          </p:cNvPr>
          <p:cNvGrpSpPr/>
          <p:nvPr/>
        </p:nvGrpSpPr>
        <p:grpSpPr>
          <a:xfrm>
            <a:off x="10082233" y="581738"/>
            <a:ext cx="1475382" cy="2744790"/>
            <a:chOff x="3714750" y="1047750"/>
            <a:chExt cx="1038415" cy="1931860"/>
          </a:xfrm>
        </p:grpSpPr>
        <p:sp>
          <p:nvSpPr>
            <p:cNvPr id="833" name="任意多边形 88">
              <a:extLst>
                <a:ext uri="{FF2B5EF4-FFF2-40B4-BE49-F238E27FC236}">
                  <a16:creationId xmlns:a16="http://schemas.microsoft.com/office/drawing/2014/main" id="{FBF0D376-CC0E-4BEE-BAA8-5CF2207283FF}"/>
                </a:ext>
              </a:extLst>
            </p:cNvPr>
            <p:cNvSpPr/>
            <p:nvPr/>
          </p:nvSpPr>
          <p:spPr>
            <a:xfrm>
              <a:off x="4310634" y="2729865"/>
              <a:ext cx="37242" cy="249745"/>
            </a:xfrm>
            <a:custGeom>
              <a:avLst/>
              <a:gdLst>
                <a:gd name="connsiteX0" fmla="*/ 0 w 37242"/>
                <a:gd name="connsiteY0" fmla="*/ 0 h 249745"/>
                <a:gd name="connsiteX1" fmla="*/ 37243 w 37242"/>
                <a:gd name="connsiteY1" fmla="*/ 0 h 249745"/>
                <a:gd name="connsiteX2" fmla="*/ 37243 w 37242"/>
                <a:gd name="connsiteY2" fmla="*/ 249746 h 249745"/>
                <a:gd name="connsiteX3" fmla="*/ 0 w 37242"/>
                <a:gd name="connsiteY3" fmla="*/ 249746 h 249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242" h="249745">
                  <a:moveTo>
                    <a:pt x="0" y="0"/>
                  </a:moveTo>
                  <a:lnTo>
                    <a:pt x="37243" y="0"/>
                  </a:lnTo>
                  <a:lnTo>
                    <a:pt x="37243" y="249746"/>
                  </a:lnTo>
                  <a:lnTo>
                    <a:pt x="0" y="249746"/>
                  </a:lnTo>
                  <a:close/>
                </a:path>
              </a:pathLst>
            </a:custGeom>
            <a:solidFill>
              <a:srgbClr val="D9261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34" name="任意多边形 89">
              <a:extLst>
                <a:ext uri="{FF2B5EF4-FFF2-40B4-BE49-F238E27FC236}">
                  <a16:creationId xmlns:a16="http://schemas.microsoft.com/office/drawing/2014/main" id="{26FA3FD1-CE61-419A-88E0-AAB484E0FC32}"/>
                </a:ext>
              </a:extLst>
            </p:cNvPr>
            <p:cNvSpPr/>
            <p:nvPr/>
          </p:nvSpPr>
          <p:spPr>
            <a:xfrm>
              <a:off x="4323778" y="1047750"/>
              <a:ext cx="10953" cy="1647158"/>
            </a:xfrm>
            <a:custGeom>
              <a:avLst/>
              <a:gdLst>
                <a:gd name="connsiteX0" fmla="*/ 0 w 10953"/>
                <a:gd name="connsiteY0" fmla="*/ 0 h 1647158"/>
                <a:gd name="connsiteX1" fmla="*/ 10954 w 10953"/>
                <a:gd name="connsiteY1" fmla="*/ 0 h 1647158"/>
                <a:gd name="connsiteX2" fmla="*/ 10954 w 10953"/>
                <a:gd name="connsiteY2" fmla="*/ 1647158 h 1647158"/>
                <a:gd name="connsiteX3" fmla="*/ 0 w 10953"/>
                <a:gd name="connsiteY3" fmla="*/ 1647158 h 16471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953" h="1647158">
                  <a:moveTo>
                    <a:pt x="0" y="0"/>
                  </a:moveTo>
                  <a:lnTo>
                    <a:pt x="10954" y="0"/>
                  </a:lnTo>
                  <a:lnTo>
                    <a:pt x="10954" y="1647158"/>
                  </a:lnTo>
                  <a:lnTo>
                    <a:pt x="0" y="1647158"/>
                  </a:lnTo>
                  <a:close/>
                </a:path>
              </a:pathLst>
            </a:custGeom>
            <a:solidFill>
              <a:srgbClr val="C98C3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35" name="任意多边形 90">
              <a:extLst>
                <a:ext uri="{FF2B5EF4-FFF2-40B4-BE49-F238E27FC236}">
                  <a16:creationId xmlns:a16="http://schemas.microsoft.com/office/drawing/2014/main" id="{37A3B30F-DB3E-4364-B39C-D6C97BF83B8D}"/>
                </a:ext>
              </a:extLst>
            </p:cNvPr>
            <p:cNvSpPr/>
            <p:nvPr/>
          </p:nvSpPr>
          <p:spPr>
            <a:xfrm>
              <a:off x="4302137" y="2680334"/>
              <a:ext cx="54221" cy="59436"/>
            </a:xfrm>
            <a:custGeom>
              <a:avLst/>
              <a:gdLst>
                <a:gd name="connsiteX0" fmla="*/ 26404 w 54221"/>
                <a:gd name="connsiteY0" fmla="*/ 0 h 59436"/>
                <a:gd name="connsiteX1" fmla="*/ 53550 w 54221"/>
                <a:gd name="connsiteY1" fmla="*/ 59436 h 59436"/>
                <a:gd name="connsiteX2" fmla="*/ 496 w 54221"/>
                <a:gd name="connsiteY2" fmla="*/ 59436 h 59436"/>
                <a:gd name="connsiteX3" fmla="*/ 26404 w 54221"/>
                <a:gd name="connsiteY3" fmla="*/ 0 h 594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221" h="59436">
                  <a:moveTo>
                    <a:pt x="26404" y="0"/>
                  </a:moveTo>
                  <a:cubicBezTo>
                    <a:pt x="60980" y="0"/>
                    <a:pt x="53550" y="59436"/>
                    <a:pt x="53550" y="59436"/>
                  </a:cubicBezTo>
                  <a:lnTo>
                    <a:pt x="496" y="59436"/>
                  </a:lnTo>
                  <a:cubicBezTo>
                    <a:pt x="496" y="59341"/>
                    <a:pt x="-5791" y="0"/>
                    <a:pt x="26404" y="0"/>
                  </a:cubicBezTo>
                  <a:close/>
                </a:path>
              </a:pathLst>
            </a:custGeom>
            <a:solidFill>
              <a:srgbClr val="C98C3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36" name="任意多边形 91">
              <a:extLst>
                <a:ext uri="{FF2B5EF4-FFF2-40B4-BE49-F238E27FC236}">
                  <a16:creationId xmlns:a16="http://schemas.microsoft.com/office/drawing/2014/main" id="{41A4DB20-E1CF-417A-933D-D8121526DA0D}"/>
                </a:ext>
              </a:extLst>
            </p:cNvPr>
            <p:cNvSpPr/>
            <p:nvPr/>
          </p:nvSpPr>
          <p:spPr>
            <a:xfrm>
              <a:off x="4205287" y="1722120"/>
              <a:ext cx="248031" cy="88296"/>
            </a:xfrm>
            <a:custGeom>
              <a:avLst/>
              <a:gdLst>
                <a:gd name="connsiteX0" fmla="*/ 218599 w 248031"/>
                <a:gd name="connsiteY0" fmla="*/ 88297 h 88296"/>
                <a:gd name="connsiteX1" fmla="*/ 29337 w 248031"/>
                <a:gd name="connsiteY1" fmla="*/ 88297 h 88296"/>
                <a:gd name="connsiteX2" fmla="*/ 0 w 248031"/>
                <a:gd name="connsiteY2" fmla="*/ 58960 h 88296"/>
                <a:gd name="connsiteX3" fmla="*/ 0 w 248031"/>
                <a:gd name="connsiteY3" fmla="*/ 29337 h 88296"/>
                <a:gd name="connsiteX4" fmla="*/ 29337 w 248031"/>
                <a:gd name="connsiteY4" fmla="*/ 0 h 88296"/>
                <a:gd name="connsiteX5" fmla="*/ 218694 w 248031"/>
                <a:gd name="connsiteY5" fmla="*/ 0 h 88296"/>
                <a:gd name="connsiteX6" fmla="*/ 248031 w 248031"/>
                <a:gd name="connsiteY6" fmla="*/ 29337 h 88296"/>
                <a:gd name="connsiteX7" fmla="*/ 248031 w 248031"/>
                <a:gd name="connsiteY7" fmla="*/ 58960 h 88296"/>
                <a:gd name="connsiteX8" fmla="*/ 218599 w 248031"/>
                <a:gd name="connsiteY8" fmla="*/ 88297 h 88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48031" h="88296">
                  <a:moveTo>
                    <a:pt x="218599" y="88297"/>
                  </a:moveTo>
                  <a:lnTo>
                    <a:pt x="29337" y="88297"/>
                  </a:lnTo>
                  <a:cubicBezTo>
                    <a:pt x="13145" y="88297"/>
                    <a:pt x="0" y="75152"/>
                    <a:pt x="0" y="58960"/>
                  </a:cubicBezTo>
                  <a:lnTo>
                    <a:pt x="0" y="29337"/>
                  </a:lnTo>
                  <a:cubicBezTo>
                    <a:pt x="0" y="13144"/>
                    <a:pt x="13145" y="0"/>
                    <a:pt x="29337" y="0"/>
                  </a:cubicBezTo>
                  <a:lnTo>
                    <a:pt x="218694" y="0"/>
                  </a:lnTo>
                  <a:cubicBezTo>
                    <a:pt x="234887" y="0"/>
                    <a:pt x="248031" y="13144"/>
                    <a:pt x="248031" y="29337"/>
                  </a:cubicBezTo>
                  <a:lnTo>
                    <a:pt x="248031" y="58960"/>
                  </a:lnTo>
                  <a:cubicBezTo>
                    <a:pt x="247936" y="75152"/>
                    <a:pt x="234791" y="88297"/>
                    <a:pt x="218599" y="88297"/>
                  </a:cubicBezTo>
                  <a:close/>
                </a:path>
              </a:pathLst>
            </a:custGeom>
            <a:solidFill>
              <a:srgbClr val="C98C3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37" name="任意多边形 92">
              <a:extLst>
                <a:ext uri="{FF2B5EF4-FFF2-40B4-BE49-F238E27FC236}">
                  <a16:creationId xmlns:a16="http://schemas.microsoft.com/office/drawing/2014/main" id="{6C916F90-B420-45FB-B8D7-D971B9A8F8A3}"/>
                </a:ext>
              </a:extLst>
            </p:cNvPr>
            <p:cNvSpPr/>
            <p:nvPr/>
          </p:nvSpPr>
          <p:spPr>
            <a:xfrm>
              <a:off x="3905250" y="1771078"/>
              <a:ext cx="847915" cy="576834"/>
            </a:xfrm>
            <a:custGeom>
              <a:avLst/>
              <a:gdLst>
                <a:gd name="connsiteX0" fmla="*/ 847915 w 847915"/>
                <a:gd name="connsiteY0" fmla="*/ 288417 h 576834"/>
                <a:gd name="connsiteX1" fmla="*/ 423958 w 847915"/>
                <a:gd name="connsiteY1" fmla="*/ 576834 h 576834"/>
                <a:gd name="connsiteX2" fmla="*/ 0 w 847915"/>
                <a:gd name="connsiteY2" fmla="*/ 288417 h 576834"/>
                <a:gd name="connsiteX3" fmla="*/ 423958 w 847915"/>
                <a:gd name="connsiteY3" fmla="*/ 0 h 576834"/>
                <a:gd name="connsiteX4" fmla="*/ 847915 w 847915"/>
                <a:gd name="connsiteY4" fmla="*/ 288417 h 5768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47915" h="576834">
                  <a:moveTo>
                    <a:pt x="847915" y="288417"/>
                  </a:moveTo>
                  <a:cubicBezTo>
                    <a:pt x="847915" y="447705"/>
                    <a:pt x="658103" y="576834"/>
                    <a:pt x="423958" y="576834"/>
                  </a:cubicBezTo>
                  <a:cubicBezTo>
                    <a:pt x="189812" y="576834"/>
                    <a:pt x="0" y="447705"/>
                    <a:pt x="0" y="288417"/>
                  </a:cubicBezTo>
                  <a:cubicBezTo>
                    <a:pt x="0" y="129129"/>
                    <a:pt x="189812" y="0"/>
                    <a:pt x="423958" y="0"/>
                  </a:cubicBezTo>
                  <a:cubicBezTo>
                    <a:pt x="658103" y="0"/>
                    <a:pt x="847915" y="129129"/>
                    <a:pt x="847915" y="288417"/>
                  </a:cubicBezTo>
                  <a:close/>
                </a:path>
              </a:pathLst>
            </a:custGeom>
            <a:solidFill>
              <a:srgbClr val="EC4D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38" name="任意多边形 93">
              <a:extLst>
                <a:ext uri="{FF2B5EF4-FFF2-40B4-BE49-F238E27FC236}">
                  <a16:creationId xmlns:a16="http://schemas.microsoft.com/office/drawing/2014/main" id="{5DDE6004-213E-4E0C-BA38-3A2D465CF20E}"/>
                </a:ext>
              </a:extLst>
            </p:cNvPr>
            <p:cNvSpPr/>
            <p:nvPr/>
          </p:nvSpPr>
          <p:spPr>
            <a:xfrm>
              <a:off x="4042600" y="1771078"/>
              <a:ext cx="573214" cy="576833"/>
            </a:xfrm>
            <a:custGeom>
              <a:avLst/>
              <a:gdLst>
                <a:gd name="connsiteX0" fmla="*/ 345662 w 573214"/>
                <a:gd name="connsiteY0" fmla="*/ 2762 h 576833"/>
                <a:gd name="connsiteX1" fmla="*/ 286607 w 573214"/>
                <a:gd name="connsiteY1" fmla="*/ 0 h 576833"/>
                <a:gd name="connsiteX2" fmla="*/ 227552 w 573214"/>
                <a:gd name="connsiteY2" fmla="*/ 2762 h 576833"/>
                <a:gd name="connsiteX3" fmla="*/ 0 w 573214"/>
                <a:gd name="connsiteY3" fmla="*/ 288417 h 576833"/>
                <a:gd name="connsiteX4" fmla="*/ 227648 w 573214"/>
                <a:gd name="connsiteY4" fmla="*/ 574072 h 576833"/>
                <a:gd name="connsiteX5" fmla="*/ 286607 w 573214"/>
                <a:gd name="connsiteY5" fmla="*/ 576834 h 576833"/>
                <a:gd name="connsiteX6" fmla="*/ 345567 w 573214"/>
                <a:gd name="connsiteY6" fmla="*/ 574072 h 576833"/>
                <a:gd name="connsiteX7" fmla="*/ 573215 w 573214"/>
                <a:gd name="connsiteY7" fmla="*/ 288417 h 576833"/>
                <a:gd name="connsiteX8" fmla="*/ 345662 w 573214"/>
                <a:gd name="connsiteY8" fmla="*/ 2762 h 576833"/>
                <a:gd name="connsiteX9" fmla="*/ 289560 w 573214"/>
                <a:gd name="connsiteY9" fmla="*/ 3334 h 576833"/>
                <a:gd name="connsiteX10" fmla="*/ 415385 w 573214"/>
                <a:gd name="connsiteY10" fmla="*/ 288417 h 576833"/>
                <a:gd name="connsiteX11" fmla="*/ 289560 w 573214"/>
                <a:gd name="connsiteY11" fmla="*/ 573500 h 576833"/>
                <a:gd name="connsiteX12" fmla="*/ 289560 w 573214"/>
                <a:gd name="connsiteY12" fmla="*/ 3334 h 576833"/>
                <a:gd name="connsiteX13" fmla="*/ 283750 w 573214"/>
                <a:gd name="connsiteY13" fmla="*/ 573405 h 576833"/>
                <a:gd name="connsiteX14" fmla="*/ 157925 w 573214"/>
                <a:gd name="connsiteY14" fmla="*/ 288417 h 576833"/>
                <a:gd name="connsiteX15" fmla="*/ 283750 w 573214"/>
                <a:gd name="connsiteY15" fmla="*/ 3334 h 576833"/>
                <a:gd name="connsiteX16" fmla="*/ 283750 w 573214"/>
                <a:gd name="connsiteY16" fmla="*/ 573405 h 576833"/>
                <a:gd name="connsiteX17" fmla="*/ 5906 w 573214"/>
                <a:gd name="connsiteY17" fmla="*/ 288417 h 576833"/>
                <a:gd name="connsiteX18" fmla="*/ 254318 w 573214"/>
                <a:gd name="connsiteY18" fmla="*/ 5048 h 576833"/>
                <a:gd name="connsiteX19" fmla="*/ 152114 w 573214"/>
                <a:gd name="connsiteY19" fmla="*/ 288417 h 576833"/>
                <a:gd name="connsiteX20" fmla="*/ 254318 w 573214"/>
                <a:gd name="connsiteY20" fmla="*/ 571786 h 576833"/>
                <a:gd name="connsiteX21" fmla="*/ 5906 w 573214"/>
                <a:gd name="connsiteY21" fmla="*/ 288417 h 576833"/>
                <a:gd name="connsiteX22" fmla="*/ 318992 w 573214"/>
                <a:gd name="connsiteY22" fmla="*/ 571691 h 576833"/>
                <a:gd name="connsiteX23" fmla="*/ 421196 w 573214"/>
                <a:gd name="connsiteY23" fmla="*/ 288322 h 576833"/>
                <a:gd name="connsiteX24" fmla="*/ 318992 w 573214"/>
                <a:gd name="connsiteY24" fmla="*/ 4953 h 576833"/>
                <a:gd name="connsiteX25" fmla="*/ 567404 w 573214"/>
                <a:gd name="connsiteY25" fmla="*/ 288322 h 576833"/>
                <a:gd name="connsiteX26" fmla="*/ 318992 w 573214"/>
                <a:gd name="connsiteY26" fmla="*/ 571691 h 5768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573214" h="576833">
                  <a:moveTo>
                    <a:pt x="345662" y="2762"/>
                  </a:moveTo>
                  <a:cubicBezTo>
                    <a:pt x="326327" y="952"/>
                    <a:pt x="306705" y="0"/>
                    <a:pt x="286607" y="0"/>
                  </a:cubicBezTo>
                  <a:cubicBezTo>
                    <a:pt x="266605" y="0"/>
                    <a:pt x="246888" y="952"/>
                    <a:pt x="227552" y="2762"/>
                  </a:cubicBezTo>
                  <a:cubicBezTo>
                    <a:pt x="96107" y="29718"/>
                    <a:pt x="0" y="145542"/>
                    <a:pt x="0" y="288417"/>
                  </a:cubicBezTo>
                  <a:cubicBezTo>
                    <a:pt x="0" y="431292"/>
                    <a:pt x="96107" y="547116"/>
                    <a:pt x="227648" y="574072"/>
                  </a:cubicBezTo>
                  <a:cubicBezTo>
                    <a:pt x="246983" y="575881"/>
                    <a:pt x="266605" y="576834"/>
                    <a:pt x="286607" y="576834"/>
                  </a:cubicBezTo>
                  <a:cubicBezTo>
                    <a:pt x="306610" y="576834"/>
                    <a:pt x="326327" y="575881"/>
                    <a:pt x="345567" y="574072"/>
                  </a:cubicBezTo>
                  <a:cubicBezTo>
                    <a:pt x="477012" y="547116"/>
                    <a:pt x="573215" y="431292"/>
                    <a:pt x="573215" y="288417"/>
                  </a:cubicBezTo>
                  <a:cubicBezTo>
                    <a:pt x="573215" y="145542"/>
                    <a:pt x="477107" y="29718"/>
                    <a:pt x="345662" y="2762"/>
                  </a:cubicBezTo>
                  <a:close/>
                  <a:moveTo>
                    <a:pt x="289560" y="3334"/>
                  </a:moveTo>
                  <a:cubicBezTo>
                    <a:pt x="360331" y="6667"/>
                    <a:pt x="415385" y="130588"/>
                    <a:pt x="415385" y="288417"/>
                  </a:cubicBezTo>
                  <a:cubicBezTo>
                    <a:pt x="415385" y="446151"/>
                    <a:pt x="360331" y="570071"/>
                    <a:pt x="289560" y="573500"/>
                  </a:cubicBezTo>
                  <a:lnTo>
                    <a:pt x="289560" y="3334"/>
                  </a:lnTo>
                  <a:close/>
                  <a:moveTo>
                    <a:pt x="283750" y="573405"/>
                  </a:moveTo>
                  <a:cubicBezTo>
                    <a:pt x="212979" y="570071"/>
                    <a:pt x="157925" y="446151"/>
                    <a:pt x="157925" y="288417"/>
                  </a:cubicBezTo>
                  <a:cubicBezTo>
                    <a:pt x="157925" y="130683"/>
                    <a:pt x="212979" y="6763"/>
                    <a:pt x="283750" y="3334"/>
                  </a:cubicBezTo>
                  <a:lnTo>
                    <a:pt x="283750" y="573405"/>
                  </a:lnTo>
                  <a:close/>
                  <a:moveTo>
                    <a:pt x="5906" y="288417"/>
                  </a:moveTo>
                  <a:cubicBezTo>
                    <a:pt x="5906" y="139636"/>
                    <a:pt x="112681" y="20860"/>
                    <a:pt x="254318" y="5048"/>
                  </a:cubicBezTo>
                  <a:cubicBezTo>
                    <a:pt x="194977" y="35623"/>
                    <a:pt x="152114" y="149161"/>
                    <a:pt x="152114" y="288417"/>
                  </a:cubicBezTo>
                  <a:cubicBezTo>
                    <a:pt x="152114" y="427672"/>
                    <a:pt x="194977" y="541115"/>
                    <a:pt x="254318" y="571786"/>
                  </a:cubicBezTo>
                  <a:cubicBezTo>
                    <a:pt x="112681" y="555879"/>
                    <a:pt x="5906" y="437197"/>
                    <a:pt x="5906" y="288417"/>
                  </a:cubicBezTo>
                  <a:close/>
                  <a:moveTo>
                    <a:pt x="318992" y="571691"/>
                  </a:moveTo>
                  <a:cubicBezTo>
                    <a:pt x="378333" y="541115"/>
                    <a:pt x="421196" y="427577"/>
                    <a:pt x="421196" y="288322"/>
                  </a:cubicBezTo>
                  <a:cubicBezTo>
                    <a:pt x="421196" y="149066"/>
                    <a:pt x="378333" y="35623"/>
                    <a:pt x="318992" y="4953"/>
                  </a:cubicBezTo>
                  <a:cubicBezTo>
                    <a:pt x="460629" y="20765"/>
                    <a:pt x="567404" y="139541"/>
                    <a:pt x="567404" y="288322"/>
                  </a:cubicBezTo>
                  <a:cubicBezTo>
                    <a:pt x="567404" y="437197"/>
                    <a:pt x="460629" y="555879"/>
                    <a:pt x="318992" y="571691"/>
                  </a:cubicBezTo>
                  <a:close/>
                </a:path>
              </a:pathLst>
            </a:custGeom>
            <a:solidFill>
              <a:srgbClr val="C98C3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39" name="任意多边形 94">
              <a:extLst>
                <a:ext uri="{FF2B5EF4-FFF2-40B4-BE49-F238E27FC236}">
                  <a16:creationId xmlns:a16="http://schemas.microsoft.com/office/drawing/2014/main" id="{028AF8E7-2D54-4033-98BC-30522443E82D}"/>
                </a:ext>
              </a:extLst>
            </p:cNvPr>
            <p:cNvSpPr/>
            <p:nvPr/>
          </p:nvSpPr>
          <p:spPr>
            <a:xfrm>
              <a:off x="4201953" y="2336768"/>
              <a:ext cx="254508" cy="59105"/>
            </a:xfrm>
            <a:custGeom>
              <a:avLst/>
              <a:gdLst>
                <a:gd name="connsiteX0" fmla="*/ 163259 w 254508"/>
                <a:gd name="connsiteY0" fmla="*/ 9239 h 59105"/>
                <a:gd name="connsiteX1" fmla="*/ 149352 w 254508"/>
                <a:gd name="connsiteY1" fmla="*/ 9716 h 59105"/>
                <a:gd name="connsiteX2" fmla="*/ 146304 w 254508"/>
                <a:gd name="connsiteY2" fmla="*/ 9716 h 59105"/>
                <a:gd name="connsiteX3" fmla="*/ 146209 w 254508"/>
                <a:gd name="connsiteY3" fmla="*/ 9525 h 59105"/>
                <a:gd name="connsiteX4" fmla="*/ 127254 w 254508"/>
                <a:gd name="connsiteY4" fmla="*/ 9620 h 59105"/>
                <a:gd name="connsiteX5" fmla="*/ 108299 w 254508"/>
                <a:gd name="connsiteY5" fmla="*/ 9525 h 59105"/>
                <a:gd name="connsiteX6" fmla="*/ 108204 w 254508"/>
                <a:gd name="connsiteY6" fmla="*/ 9716 h 59105"/>
                <a:gd name="connsiteX7" fmla="*/ 105156 w 254508"/>
                <a:gd name="connsiteY7" fmla="*/ 9716 h 59105"/>
                <a:gd name="connsiteX8" fmla="*/ 91249 w 254508"/>
                <a:gd name="connsiteY8" fmla="*/ 9239 h 59105"/>
                <a:gd name="connsiteX9" fmla="*/ 0 w 254508"/>
                <a:gd name="connsiteY9" fmla="*/ 0 h 59105"/>
                <a:gd name="connsiteX10" fmla="*/ 20955 w 254508"/>
                <a:gd name="connsiteY10" fmla="*/ 30480 h 59105"/>
                <a:gd name="connsiteX11" fmla="*/ 38100 w 254508"/>
                <a:gd name="connsiteY11" fmla="*/ 47244 h 59105"/>
                <a:gd name="connsiteX12" fmla="*/ 63055 w 254508"/>
                <a:gd name="connsiteY12" fmla="*/ 54959 h 59105"/>
                <a:gd name="connsiteX13" fmla="*/ 127921 w 254508"/>
                <a:gd name="connsiteY13" fmla="*/ 59055 h 59105"/>
                <a:gd name="connsiteX14" fmla="*/ 191452 w 254508"/>
                <a:gd name="connsiteY14" fmla="*/ 54959 h 59105"/>
                <a:gd name="connsiteX15" fmla="*/ 216408 w 254508"/>
                <a:gd name="connsiteY15" fmla="*/ 47244 h 59105"/>
                <a:gd name="connsiteX16" fmla="*/ 233553 w 254508"/>
                <a:gd name="connsiteY16" fmla="*/ 30480 h 59105"/>
                <a:gd name="connsiteX17" fmla="*/ 254508 w 254508"/>
                <a:gd name="connsiteY17" fmla="*/ 0 h 59105"/>
                <a:gd name="connsiteX18" fmla="*/ 163259 w 254508"/>
                <a:gd name="connsiteY18" fmla="*/ 9239 h 591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54508" h="59105">
                  <a:moveTo>
                    <a:pt x="163259" y="9239"/>
                  </a:moveTo>
                  <a:cubicBezTo>
                    <a:pt x="158591" y="9525"/>
                    <a:pt x="154019" y="9525"/>
                    <a:pt x="149352" y="9716"/>
                  </a:cubicBezTo>
                  <a:cubicBezTo>
                    <a:pt x="148304" y="9716"/>
                    <a:pt x="147352" y="9716"/>
                    <a:pt x="146304" y="9716"/>
                  </a:cubicBezTo>
                  <a:cubicBezTo>
                    <a:pt x="146304" y="9620"/>
                    <a:pt x="146304" y="9525"/>
                    <a:pt x="146209" y="9525"/>
                  </a:cubicBezTo>
                  <a:cubicBezTo>
                    <a:pt x="139922" y="9239"/>
                    <a:pt x="133636" y="9430"/>
                    <a:pt x="127254" y="9620"/>
                  </a:cubicBezTo>
                  <a:cubicBezTo>
                    <a:pt x="120872" y="9430"/>
                    <a:pt x="114586" y="9239"/>
                    <a:pt x="108299" y="9525"/>
                  </a:cubicBezTo>
                  <a:cubicBezTo>
                    <a:pt x="108299" y="9620"/>
                    <a:pt x="108299" y="9716"/>
                    <a:pt x="108204" y="9716"/>
                  </a:cubicBezTo>
                  <a:cubicBezTo>
                    <a:pt x="107156" y="9716"/>
                    <a:pt x="106204" y="9716"/>
                    <a:pt x="105156" y="9716"/>
                  </a:cubicBezTo>
                  <a:cubicBezTo>
                    <a:pt x="100489" y="9525"/>
                    <a:pt x="95917" y="9525"/>
                    <a:pt x="91249" y="9239"/>
                  </a:cubicBezTo>
                  <a:cubicBezTo>
                    <a:pt x="60674" y="7429"/>
                    <a:pt x="30194" y="4286"/>
                    <a:pt x="0" y="0"/>
                  </a:cubicBezTo>
                  <a:cubicBezTo>
                    <a:pt x="7334" y="10001"/>
                    <a:pt x="13240" y="20669"/>
                    <a:pt x="20955" y="30480"/>
                  </a:cubicBezTo>
                  <a:cubicBezTo>
                    <a:pt x="25813" y="36671"/>
                    <a:pt x="30861" y="42958"/>
                    <a:pt x="38100" y="47244"/>
                  </a:cubicBezTo>
                  <a:cubicBezTo>
                    <a:pt x="45339" y="51625"/>
                    <a:pt x="54292" y="53530"/>
                    <a:pt x="63055" y="54959"/>
                  </a:cubicBezTo>
                  <a:cubicBezTo>
                    <a:pt x="84391" y="58483"/>
                    <a:pt x="106204" y="59341"/>
                    <a:pt x="127921" y="59055"/>
                  </a:cubicBezTo>
                  <a:cubicBezTo>
                    <a:pt x="149161" y="58864"/>
                    <a:pt x="170593" y="58293"/>
                    <a:pt x="191452" y="54959"/>
                  </a:cubicBezTo>
                  <a:cubicBezTo>
                    <a:pt x="200215" y="53530"/>
                    <a:pt x="209074" y="51530"/>
                    <a:pt x="216408" y="47244"/>
                  </a:cubicBezTo>
                  <a:cubicBezTo>
                    <a:pt x="223647" y="42958"/>
                    <a:pt x="228695" y="36671"/>
                    <a:pt x="233553" y="30480"/>
                  </a:cubicBezTo>
                  <a:cubicBezTo>
                    <a:pt x="241268" y="20669"/>
                    <a:pt x="247174" y="10001"/>
                    <a:pt x="254508" y="0"/>
                  </a:cubicBezTo>
                  <a:cubicBezTo>
                    <a:pt x="224314" y="4381"/>
                    <a:pt x="193834" y="7429"/>
                    <a:pt x="163259" y="9239"/>
                  </a:cubicBezTo>
                  <a:close/>
                </a:path>
              </a:pathLst>
            </a:custGeom>
            <a:solidFill>
              <a:srgbClr val="C98C3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40" name="任意多边形 95">
              <a:extLst>
                <a:ext uri="{FF2B5EF4-FFF2-40B4-BE49-F238E27FC236}">
                  <a16:creationId xmlns:a16="http://schemas.microsoft.com/office/drawing/2014/main" id="{4D797B03-A396-49C6-867D-B595DC2ED27B}"/>
                </a:ext>
              </a:extLst>
            </p:cNvPr>
            <p:cNvSpPr/>
            <p:nvPr/>
          </p:nvSpPr>
          <p:spPr>
            <a:xfrm>
              <a:off x="3714750" y="1047750"/>
              <a:ext cx="9525" cy="9525"/>
            </a:xfrm>
            <a:custGeom>
              <a:avLst/>
              <a:gdLst/>
              <a:ahLst/>
              <a:cxnLst/>
              <a:rect l="l" t="t" r="r" b="b"/>
              <a:pathLst>
                <a:path w="9525" h="9525"/>
              </a:pathLst>
            </a:custGeom>
            <a:noFill/>
            <a:ln w="6355" cap="flat">
              <a:solidFill>
                <a:srgbClr val="F85A69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41" name="任意多边形 96">
              <a:extLst>
                <a:ext uri="{FF2B5EF4-FFF2-40B4-BE49-F238E27FC236}">
                  <a16:creationId xmlns:a16="http://schemas.microsoft.com/office/drawing/2014/main" id="{706EE23A-9908-4A9C-A2DD-98FF70F7464B}"/>
                </a:ext>
              </a:extLst>
            </p:cNvPr>
            <p:cNvSpPr/>
            <p:nvPr/>
          </p:nvSpPr>
          <p:spPr>
            <a:xfrm>
              <a:off x="3964820" y="1799272"/>
              <a:ext cx="468971" cy="509828"/>
            </a:xfrm>
            <a:custGeom>
              <a:avLst/>
              <a:gdLst>
                <a:gd name="connsiteX0" fmla="*/ 114832 w 468971"/>
                <a:gd name="connsiteY0" fmla="*/ 459010 h 509828"/>
                <a:gd name="connsiteX1" fmla="*/ 285806 w 468971"/>
                <a:gd name="connsiteY1" fmla="*/ 502158 h 509828"/>
                <a:gd name="connsiteX2" fmla="*/ 468972 w 468971"/>
                <a:gd name="connsiteY2" fmla="*/ 491681 h 509828"/>
                <a:gd name="connsiteX3" fmla="*/ 276757 w 468971"/>
                <a:gd name="connsiteY3" fmla="*/ 354235 h 509828"/>
                <a:gd name="connsiteX4" fmla="*/ 299236 w 468971"/>
                <a:gd name="connsiteY4" fmla="*/ 118967 h 509828"/>
                <a:gd name="connsiteX5" fmla="*/ 370007 w 468971"/>
                <a:gd name="connsiteY5" fmla="*/ 44386 h 509828"/>
                <a:gd name="connsiteX6" fmla="*/ 427348 w 468971"/>
                <a:gd name="connsiteY6" fmla="*/ 0 h 509828"/>
                <a:gd name="connsiteX7" fmla="*/ 231514 w 468971"/>
                <a:gd name="connsiteY7" fmla="*/ 16383 h 509828"/>
                <a:gd name="connsiteX8" fmla="*/ 62826 w 468971"/>
                <a:gd name="connsiteY8" fmla="*/ 111252 h 509828"/>
                <a:gd name="connsiteX9" fmla="*/ 31393 w 468971"/>
                <a:gd name="connsiteY9" fmla="*/ 383953 h 509828"/>
                <a:gd name="connsiteX10" fmla="*/ 114832 w 468971"/>
                <a:gd name="connsiteY10" fmla="*/ 459010 h 5098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68971" h="509828">
                  <a:moveTo>
                    <a:pt x="114832" y="459010"/>
                  </a:moveTo>
                  <a:cubicBezTo>
                    <a:pt x="169982" y="489585"/>
                    <a:pt x="225132" y="496824"/>
                    <a:pt x="285806" y="502158"/>
                  </a:cubicBezTo>
                  <a:cubicBezTo>
                    <a:pt x="348481" y="507682"/>
                    <a:pt x="409250" y="520541"/>
                    <a:pt x="468972" y="491681"/>
                  </a:cubicBezTo>
                  <a:cubicBezTo>
                    <a:pt x="386866" y="483584"/>
                    <a:pt x="310952" y="429292"/>
                    <a:pt x="276757" y="354235"/>
                  </a:cubicBezTo>
                  <a:cubicBezTo>
                    <a:pt x="242563" y="279178"/>
                    <a:pt x="251421" y="186214"/>
                    <a:pt x="299236" y="118967"/>
                  </a:cubicBezTo>
                  <a:cubicBezTo>
                    <a:pt x="319525" y="90392"/>
                    <a:pt x="346766" y="70009"/>
                    <a:pt x="370007" y="44386"/>
                  </a:cubicBezTo>
                  <a:cubicBezTo>
                    <a:pt x="383056" y="30004"/>
                    <a:pt x="405916" y="286"/>
                    <a:pt x="427348" y="0"/>
                  </a:cubicBezTo>
                  <a:cubicBezTo>
                    <a:pt x="361720" y="762"/>
                    <a:pt x="295522" y="1619"/>
                    <a:pt x="231514" y="16383"/>
                  </a:cubicBezTo>
                  <a:cubicBezTo>
                    <a:pt x="167506" y="31147"/>
                    <a:pt x="105212" y="61055"/>
                    <a:pt x="62826" y="111252"/>
                  </a:cubicBezTo>
                  <a:cubicBezTo>
                    <a:pt x="-1087" y="187071"/>
                    <a:pt x="-24233" y="297085"/>
                    <a:pt x="31393" y="383953"/>
                  </a:cubicBezTo>
                  <a:cubicBezTo>
                    <a:pt x="51491" y="415290"/>
                    <a:pt x="80733" y="440150"/>
                    <a:pt x="114832" y="459010"/>
                  </a:cubicBezTo>
                  <a:close/>
                </a:path>
              </a:pathLst>
            </a:custGeom>
            <a:solidFill>
              <a:srgbClr val="FFFFFF">
                <a:alpha val="3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842" name="组合 841">
            <a:extLst>
              <a:ext uri="{FF2B5EF4-FFF2-40B4-BE49-F238E27FC236}">
                <a16:creationId xmlns:a16="http://schemas.microsoft.com/office/drawing/2014/main" id="{DFC643B4-982C-45F2-97DF-D68E6E57B871}"/>
              </a:ext>
            </a:extLst>
          </p:cNvPr>
          <p:cNvGrpSpPr/>
          <p:nvPr/>
        </p:nvGrpSpPr>
        <p:grpSpPr>
          <a:xfrm>
            <a:off x="9686156" y="581738"/>
            <a:ext cx="1133768" cy="2109254"/>
            <a:chOff x="3714750" y="1047750"/>
            <a:chExt cx="1038415" cy="1931860"/>
          </a:xfrm>
        </p:grpSpPr>
        <p:sp>
          <p:nvSpPr>
            <p:cNvPr id="843" name="任意多边形 88">
              <a:extLst>
                <a:ext uri="{FF2B5EF4-FFF2-40B4-BE49-F238E27FC236}">
                  <a16:creationId xmlns:a16="http://schemas.microsoft.com/office/drawing/2014/main" id="{0727DDA1-F361-4E7C-8D42-92CCDCE55E50}"/>
                </a:ext>
              </a:extLst>
            </p:cNvPr>
            <p:cNvSpPr/>
            <p:nvPr/>
          </p:nvSpPr>
          <p:spPr>
            <a:xfrm>
              <a:off x="4310634" y="2729865"/>
              <a:ext cx="37242" cy="249745"/>
            </a:xfrm>
            <a:custGeom>
              <a:avLst/>
              <a:gdLst>
                <a:gd name="connsiteX0" fmla="*/ 0 w 37242"/>
                <a:gd name="connsiteY0" fmla="*/ 0 h 249745"/>
                <a:gd name="connsiteX1" fmla="*/ 37243 w 37242"/>
                <a:gd name="connsiteY1" fmla="*/ 0 h 249745"/>
                <a:gd name="connsiteX2" fmla="*/ 37243 w 37242"/>
                <a:gd name="connsiteY2" fmla="*/ 249746 h 249745"/>
                <a:gd name="connsiteX3" fmla="*/ 0 w 37242"/>
                <a:gd name="connsiteY3" fmla="*/ 249746 h 249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242" h="249745">
                  <a:moveTo>
                    <a:pt x="0" y="0"/>
                  </a:moveTo>
                  <a:lnTo>
                    <a:pt x="37243" y="0"/>
                  </a:lnTo>
                  <a:lnTo>
                    <a:pt x="37243" y="249746"/>
                  </a:lnTo>
                  <a:lnTo>
                    <a:pt x="0" y="249746"/>
                  </a:lnTo>
                  <a:close/>
                </a:path>
              </a:pathLst>
            </a:custGeom>
            <a:solidFill>
              <a:srgbClr val="D9261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44" name="任意多边形 89">
              <a:extLst>
                <a:ext uri="{FF2B5EF4-FFF2-40B4-BE49-F238E27FC236}">
                  <a16:creationId xmlns:a16="http://schemas.microsoft.com/office/drawing/2014/main" id="{13CE029B-A955-42D6-9E2E-6BA60087B22B}"/>
                </a:ext>
              </a:extLst>
            </p:cNvPr>
            <p:cNvSpPr/>
            <p:nvPr/>
          </p:nvSpPr>
          <p:spPr>
            <a:xfrm>
              <a:off x="4323778" y="1047750"/>
              <a:ext cx="10953" cy="1647158"/>
            </a:xfrm>
            <a:custGeom>
              <a:avLst/>
              <a:gdLst>
                <a:gd name="connsiteX0" fmla="*/ 0 w 10953"/>
                <a:gd name="connsiteY0" fmla="*/ 0 h 1647158"/>
                <a:gd name="connsiteX1" fmla="*/ 10954 w 10953"/>
                <a:gd name="connsiteY1" fmla="*/ 0 h 1647158"/>
                <a:gd name="connsiteX2" fmla="*/ 10954 w 10953"/>
                <a:gd name="connsiteY2" fmla="*/ 1647158 h 1647158"/>
                <a:gd name="connsiteX3" fmla="*/ 0 w 10953"/>
                <a:gd name="connsiteY3" fmla="*/ 1647158 h 16471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953" h="1647158">
                  <a:moveTo>
                    <a:pt x="0" y="0"/>
                  </a:moveTo>
                  <a:lnTo>
                    <a:pt x="10954" y="0"/>
                  </a:lnTo>
                  <a:lnTo>
                    <a:pt x="10954" y="1647158"/>
                  </a:lnTo>
                  <a:lnTo>
                    <a:pt x="0" y="1647158"/>
                  </a:lnTo>
                  <a:close/>
                </a:path>
              </a:pathLst>
            </a:custGeom>
            <a:solidFill>
              <a:srgbClr val="C98C3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45" name="任意多边形 90">
              <a:extLst>
                <a:ext uri="{FF2B5EF4-FFF2-40B4-BE49-F238E27FC236}">
                  <a16:creationId xmlns:a16="http://schemas.microsoft.com/office/drawing/2014/main" id="{66C29918-1BC9-4285-AEB7-4795D92471C3}"/>
                </a:ext>
              </a:extLst>
            </p:cNvPr>
            <p:cNvSpPr/>
            <p:nvPr/>
          </p:nvSpPr>
          <p:spPr>
            <a:xfrm>
              <a:off x="4302137" y="2680334"/>
              <a:ext cx="54221" cy="59436"/>
            </a:xfrm>
            <a:custGeom>
              <a:avLst/>
              <a:gdLst>
                <a:gd name="connsiteX0" fmla="*/ 26404 w 54221"/>
                <a:gd name="connsiteY0" fmla="*/ 0 h 59436"/>
                <a:gd name="connsiteX1" fmla="*/ 53550 w 54221"/>
                <a:gd name="connsiteY1" fmla="*/ 59436 h 59436"/>
                <a:gd name="connsiteX2" fmla="*/ 496 w 54221"/>
                <a:gd name="connsiteY2" fmla="*/ 59436 h 59436"/>
                <a:gd name="connsiteX3" fmla="*/ 26404 w 54221"/>
                <a:gd name="connsiteY3" fmla="*/ 0 h 594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221" h="59436">
                  <a:moveTo>
                    <a:pt x="26404" y="0"/>
                  </a:moveTo>
                  <a:cubicBezTo>
                    <a:pt x="60980" y="0"/>
                    <a:pt x="53550" y="59436"/>
                    <a:pt x="53550" y="59436"/>
                  </a:cubicBezTo>
                  <a:lnTo>
                    <a:pt x="496" y="59436"/>
                  </a:lnTo>
                  <a:cubicBezTo>
                    <a:pt x="496" y="59341"/>
                    <a:pt x="-5791" y="0"/>
                    <a:pt x="26404" y="0"/>
                  </a:cubicBezTo>
                  <a:close/>
                </a:path>
              </a:pathLst>
            </a:custGeom>
            <a:solidFill>
              <a:srgbClr val="C98C3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46" name="任意多边形 91">
              <a:extLst>
                <a:ext uri="{FF2B5EF4-FFF2-40B4-BE49-F238E27FC236}">
                  <a16:creationId xmlns:a16="http://schemas.microsoft.com/office/drawing/2014/main" id="{7D398680-DD8E-462B-A106-7BB5AFC654D6}"/>
                </a:ext>
              </a:extLst>
            </p:cNvPr>
            <p:cNvSpPr/>
            <p:nvPr/>
          </p:nvSpPr>
          <p:spPr>
            <a:xfrm>
              <a:off x="4205287" y="1722120"/>
              <a:ext cx="248031" cy="88296"/>
            </a:xfrm>
            <a:custGeom>
              <a:avLst/>
              <a:gdLst>
                <a:gd name="connsiteX0" fmla="*/ 218599 w 248031"/>
                <a:gd name="connsiteY0" fmla="*/ 88297 h 88296"/>
                <a:gd name="connsiteX1" fmla="*/ 29337 w 248031"/>
                <a:gd name="connsiteY1" fmla="*/ 88297 h 88296"/>
                <a:gd name="connsiteX2" fmla="*/ 0 w 248031"/>
                <a:gd name="connsiteY2" fmla="*/ 58960 h 88296"/>
                <a:gd name="connsiteX3" fmla="*/ 0 w 248031"/>
                <a:gd name="connsiteY3" fmla="*/ 29337 h 88296"/>
                <a:gd name="connsiteX4" fmla="*/ 29337 w 248031"/>
                <a:gd name="connsiteY4" fmla="*/ 0 h 88296"/>
                <a:gd name="connsiteX5" fmla="*/ 218694 w 248031"/>
                <a:gd name="connsiteY5" fmla="*/ 0 h 88296"/>
                <a:gd name="connsiteX6" fmla="*/ 248031 w 248031"/>
                <a:gd name="connsiteY6" fmla="*/ 29337 h 88296"/>
                <a:gd name="connsiteX7" fmla="*/ 248031 w 248031"/>
                <a:gd name="connsiteY7" fmla="*/ 58960 h 88296"/>
                <a:gd name="connsiteX8" fmla="*/ 218599 w 248031"/>
                <a:gd name="connsiteY8" fmla="*/ 88297 h 88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48031" h="88296">
                  <a:moveTo>
                    <a:pt x="218599" y="88297"/>
                  </a:moveTo>
                  <a:lnTo>
                    <a:pt x="29337" y="88297"/>
                  </a:lnTo>
                  <a:cubicBezTo>
                    <a:pt x="13145" y="88297"/>
                    <a:pt x="0" y="75152"/>
                    <a:pt x="0" y="58960"/>
                  </a:cubicBezTo>
                  <a:lnTo>
                    <a:pt x="0" y="29337"/>
                  </a:lnTo>
                  <a:cubicBezTo>
                    <a:pt x="0" y="13144"/>
                    <a:pt x="13145" y="0"/>
                    <a:pt x="29337" y="0"/>
                  </a:cubicBezTo>
                  <a:lnTo>
                    <a:pt x="218694" y="0"/>
                  </a:lnTo>
                  <a:cubicBezTo>
                    <a:pt x="234887" y="0"/>
                    <a:pt x="248031" y="13144"/>
                    <a:pt x="248031" y="29337"/>
                  </a:cubicBezTo>
                  <a:lnTo>
                    <a:pt x="248031" y="58960"/>
                  </a:lnTo>
                  <a:cubicBezTo>
                    <a:pt x="247936" y="75152"/>
                    <a:pt x="234791" y="88297"/>
                    <a:pt x="218599" y="88297"/>
                  </a:cubicBezTo>
                  <a:close/>
                </a:path>
              </a:pathLst>
            </a:custGeom>
            <a:solidFill>
              <a:srgbClr val="C98C3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47" name="任意多边形 92">
              <a:extLst>
                <a:ext uri="{FF2B5EF4-FFF2-40B4-BE49-F238E27FC236}">
                  <a16:creationId xmlns:a16="http://schemas.microsoft.com/office/drawing/2014/main" id="{072440D6-E8EA-40B9-BA62-3A48C72457AF}"/>
                </a:ext>
              </a:extLst>
            </p:cNvPr>
            <p:cNvSpPr/>
            <p:nvPr/>
          </p:nvSpPr>
          <p:spPr>
            <a:xfrm>
              <a:off x="3905250" y="1771078"/>
              <a:ext cx="847915" cy="576834"/>
            </a:xfrm>
            <a:custGeom>
              <a:avLst/>
              <a:gdLst>
                <a:gd name="connsiteX0" fmla="*/ 847915 w 847915"/>
                <a:gd name="connsiteY0" fmla="*/ 288417 h 576834"/>
                <a:gd name="connsiteX1" fmla="*/ 423958 w 847915"/>
                <a:gd name="connsiteY1" fmla="*/ 576834 h 576834"/>
                <a:gd name="connsiteX2" fmla="*/ 0 w 847915"/>
                <a:gd name="connsiteY2" fmla="*/ 288417 h 576834"/>
                <a:gd name="connsiteX3" fmla="*/ 423958 w 847915"/>
                <a:gd name="connsiteY3" fmla="*/ 0 h 576834"/>
                <a:gd name="connsiteX4" fmla="*/ 847915 w 847915"/>
                <a:gd name="connsiteY4" fmla="*/ 288417 h 5768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47915" h="576834">
                  <a:moveTo>
                    <a:pt x="847915" y="288417"/>
                  </a:moveTo>
                  <a:cubicBezTo>
                    <a:pt x="847915" y="447705"/>
                    <a:pt x="658103" y="576834"/>
                    <a:pt x="423958" y="576834"/>
                  </a:cubicBezTo>
                  <a:cubicBezTo>
                    <a:pt x="189812" y="576834"/>
                    <a:pt x="0" y="447705"/>
                    <a:pt x="0" y="288417"/>
                  </a:cubicBezTo>
                  <a:cubicBezTo>
                    <a:pt x="0" y="129129"/>
                    <a:pt x="189812" y="0"/>
                    <a:pt x="423958" y="0"/>
                  </a:cubicBezTo>
                  <a:cubicBezTo>
                    <a:pt x="658103" y="0"/>
                    <a:pt x="847915" y="129129"/>
                    <a:pt x="847915" y="288417"/>
                  </a:cubicBezTo>
                  <a:close/>
                </a:path>
              </a:pathLst>
            </a:custGeom>
            <a:solidFill>
              <a:srgbClr val="EC4D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48" name="任意多边形 93">
              <a:extLst>
                <a:ext uri="{FF2B5EF4-FFF2-40B4-BE49-F238E27FC236}">
                  <a16:creationId xmlns:a16="http://schemas.microsoft.com/office/drawing/2014/main" id="{71567ACB-F253-44A7-B70B-09997B818289}"/>
                </a:ext>
              </a:extLst>
            </p:cNvPr>
            <p:cNvSpPr/>
            <p:nvPr/>
          </p:nvSpPr>
          <p:spPr>
            <a:xfrm>
              <a:off x="4042600" y="1771078"/>
              <a:ext cx="573214" cy="576833"/>
            </a:xfrm>
            <a:custGeom>
              <a:avLst/>
              <a:gdLst>
                <a:gd name="connsiteX0" fmla="*/ 345662 w 573214"/>
                <a:gd name="connsiteY0" fmla="*/ 2762 h 576833"/>
                <a:gd name="connsiteX1" fmla="*/ 286607 w 573214"/>
                <a:gd name="connsiteY1" fmla="*/ 0 h 576833"/>
                <a:gd name="connsiteX2" fmla="*/ 227552 w 573214"/>
                <a:gd name="connsiteY2" fmla="*/ 2762 h 576833"/>
                <a:gd name="connsiteX3" fmla="*/ 0 w 573214"/>
                <a:gd name="connsiteY3" fmla="*/ 288417 h 576833"/>
                <a:gd name="connsiteX4" fmla="*/ 227648 w 573214"/>
                <a:gd name="connsiteY4" fmla="*/ 574072 h 576833"/>
                <a:gd name="connsiteX5" fmla="*/ 286607 w 573214"/>
                <a:gd name="connsiteY5" fmla="*/ 576834 h 576833"/>
                <a:gd name="connsiteX6" fmla="*/ 345567 w 573214"/>
                <a:gd name="connsiteY6" fmla="*/ 574072 h 576833"/>
                <a:gd name="connsiteX7" fmla="*/ 573215 w 573214"/>
                <a:gd name="connsiteY7" fmla="*/ 288417 h 576833"/>
                <a:gd name="connsiteX8" fmla="*/ 345662 w 573214"/>
                <a:gd name="connsiteY8" fmla="*/ 2762 h 576833"/>
                <a:gd name="connsiteX9" fmla="*/ 289560 w 573214"/>
                <a:gd name="connsiteY9" fmla="*/ 3334 h 576833"/>
                <a:gd name="connsiteX10" fmla="*/ 415385 w 573214"/>
                <a:gd name="connsiteY10" fmla="*/ 288417 h 576833"/>
                <a:gd name="connsiteX11" fmla="*/ 289560 w 573214"/>
                <a:gd name="connsiteY11" fmla="*/ 573500 h 576833"/>
                <a:gd name="connsiteX12" fmla="*/ 289560 w 573214"/>
                <a:gd name="connsiteY12" fmla="*/ 3334 h 576833"/>
                <a:gd name="connsiteX13" fmla="*/ 283750 w 573214"/>
                <a:gd name="connsiteY13" fmla="*/ 573405 h 576833"/>
                <a:gd name="connsiteX14" fmla="*/ 157925 w 573214"/>
                <a:gd name="connsiteY14" fmla="*/ 288417 h 576833"/>
                <a:gd name="connsiteX15" fmla="*/ 283750 w 573214"/>
                <a:gd name="connsiteY15" fmla="*/ 3334 h 576833"/>
                <a:gd name="connsiteX16" fmla="*/ 283750 w 573214"/>
                <a:gd name="connsiteY16" fmla="*/ 573405 h 576833"/>
                <a:gd name="connsiteX17" fmla="*/ 5906 w 573214"/>
                <a:gd name="connsiteY17" fmla="*/ 288417 h 576833"/>
                <a:gd name="connsiteX18" fmla="*/ 254318 w 573214"/>
                <a:gd name="connsiteY18" fmla="*/ 5048 h 576833"/>
                <a:gd name="connsiteX19" fmla="*/ 152114 w 573214"/>
                <a:gd name="connsiteY19" fmla="*/ 288417 h 576833"/>
                <a:gd name="connsiteX20" fmla="*/ 254318 w 573214"/>
                <a:gd name="connsiteY20" fmla="*/ 571786 h 576833"/>
                <a:gd name="connsiteX21" fmla="*/ 5906 w 573214"/>
                <a:gd name="connsiteY21" fmla="*/ 288417 h 576833"/>
                <a:gd name="connsiteX22" fmla="*/ 318992 w 573214"/>
                <a:gd name="connsiteY22" fmla="*/ 571691 h 576833"/>
                <a:gd name="connsiteX23" fmla="*/ 421196 w 573214"/>
                <a:gd name="connsiteY23" fmla="*/ 288322 h 576833"/>
                <a:gd name="connsiteX24" fmla="*/ 318992 w 573214"/>
                <a:gd name="connsiteY24" fmla="*/ 4953 h 576833"/>
                <a:gd name="connsiteX25" fmla="*/ 567404 w 573214"/>
                <a:gd name="connsiteY25" fmla="*/ 288322 h 576833"/>
                <a:gd name="connsiteX26" fmla="*/ 318992 w 573214"/>
                <a:gd name="connsiteY26" fmla="*/ 571691 h 5768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573214" h="576833">
                  <a:moveTo>
                    <a:pt x="345662" y="2762"/>
                  </a:moveTo>
                  <a:cubicBezTo>
                    <a:pt x="326327" y="952"/>
                    <a:pt x="306705" y="0"/>
                    <a:pt x="286607" y="0"/>
                  </a:cubicBezTo>
                  <a:cubicBezTo>
                    <a:pt x="266605" y="0"/>
                    <a:pt x="246888" y="952"/>
                    <a:pt x="227552" y="2762"/>
                  </a:cubicBezTo>
                  <a:cubicBezTo>
                    <a:pt x="96107" y="29718"/>
                    <a:pt x="0" y="145542"/>
                    <a:pt x="0" y="288417"/>
                  </a:cubicBezTo>
                  <a:cubicBezTo>
                    <a:pt x="0" y="431292"/>
                    <a:pt x="96107" y="547116"/>
                    <a:pt x="227648" y="574072"/>
                  </a:cubicBezTo>
                  <a:cubicBezTo>
                    <a:pt x="246983" y="575881"/>
                    <a:pt x="266605" y="576834"/>
                    <a:pt x="286607" y="576834"/>
                  </a:cubicBezTo>
                  <a:cubicBezTo>
                    <a:pt x="306610" y="576834"/>
                    <a:pt x="326327" y="575881"/>
                    <a:pt x="345567" y="574072"/>
                  </a:cubicBezTo>
                  <a:cubicBezTo>
                    <a:pt x="477012" y="547116"/>
                    <a:pt x="573215" y="431292"/>
                    <a:pt x="573215" y="288417"/>
                  </a:cubicBezTo>
                  <a:cubicBezTo>
                    <a:pt x="573215" y="145542"/>
                    <a:pt x="477107" y="29718"/>
                    <a:pt x="345662" y="2762"/>
                  </a:cubicBezTo>
                  <a:close/>
                  <a:moveTo>
                    <a:pt x="289560" y="3334"/>
                  </a:moveTo>
                  <a:cubicBezTo>
                    <a:pt x="360331" y="6667"/>
                    <a:pt x="415385" y="130588"/>
                    <a:pt x="415385" y="288417"/>
                  </a:cubicBezTo>
                  <a:cubicBezTo>
                    <a:pt x="415385" y="446151"/>
                    <a:pt x="360331" y="570071"/>
                    <a:pt x="289560" y="573500"/>
                  </a:cubicBezTo>
                  <a:lnTo>
                    <a:pt x="289560" y="3334"/>
                  </a:lnTo>
                  <a:close/>
                  <a:moveTo>
                    <a:pt x="283750" y="573405"/>
                  </a:moveTo>
                  <a:cubicBezTo>
                    <a:pt x="212979" y="570071"/>
                    <a:pt x="157925" y="446151"/>
                    <a:pt x="157925" y="288417"/>
                  </a:cubicBezTo>
                  <a:cubicBezTo>
                    <a:pt x="157925" y="130683"/>
                    <a:pt x="212979" y="6763"/>
                    <a:pt x="283750" y="3334"/>
                  </a:cubicBezTo>
                  <a:lnTo>
                    <a:pt x="283750" y="573405"/>
                  </a:lnTo>
                  <a:close/>
                  <a:moveTo>
                    <a:pt x="5906" y="288417"/>
                  </a:moveTo>
                  <a:cubicBezTo>
                    <a:pt x="5906" y="139636"/>
                    <a:pt x="112681" y="20860"/>
                    <a:pt x="254318" y="5048"/>
                  </a:cubicBezTo>
                  <a:cubicBezTo>
                    <a:pt x="194977" y="35623"/>
                    <a:pt x="152114" y="149161"/>
                    <a:pt x="152114" y="288417"/>
                  </a:cubicBezTo>
                  <a:cubicBezTo>
                    <a:pt x="152114" y="427672"/>
                    <a:pt x="194977" y="541115"/>
                    <a:pt x="254318" y="571786"/>
                  </a:cubicBezTo>
                  <a:cubicBezTo>
                    <a:pt x="112681" y="555879"/>
                    <a:pt x="5906" y="437197"/>
                    <a:pt x="5906" y="288417"/>
                  </a:cubicBezTo>
                  <a:close/>
                  <a:moveTo>
                    <a:pt x="318992" y="571691"/>
                  </a:moveTo>
                  <a:cubicBezTo>
                    <a:pt x="378333" y="541115"/>
                    <a:pt x="421196" y="427577"/>
                    <a:pt x="421196" y="288322"/>
                  </a:cubicBezTo>
                  <a:cubicBezTo>
                    <a:pt x="421196" y="149066"/>
                    <a:pt x="378333" y="35623"/>
                    <a:pt x="318992" y="4953"/>
                  </a:cubicBezTo>
                  <a:cubicBezTo>
                    <a:pt x="460629" y="20765"/>
                    <a:pt x="567404" y="139541"/>
                    <a:pt x="567404" y="288322"/>
                  </a:cubicBezTo>
                  <a:cubicBezTo>
                    <a:pt x="567404" y="437197"/>
                    <a:pt x="460629" y="555879"/>
                    <a:pt x="318992" y="571691"/>
                  </a:cubicBezTo>
                  <a:close/>
                </a:path>
              </a:pathLst>
            </a:custGeom>
            <a:solidFill>
              <a:srgbClr val="C98C3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49" name="任意多边形 94">
              <a:extLst>
                <a:ext uri="{FF2B5EF4-FFF2-40B4-BE49-F238E27FC236}">
                  <a16:creationId xmlns:a16="http://schemas.microsoft.com/office/drawing/2014/main" id="{AE3943C6-7C04-45EB-B44D-0F807FE6DB70}"/>
                </a:ext>
              </a:extLst>
            </p:cNvPr>
            <p:cNvSpPr/>
            <p:nvPr/>
          </p:nvSpPr>
          <p:spPr>
            <a:xfrm>
              <a:off x="4201953" y="2336768"/>
              <a:ext cx="254508" cy="59105"/>
            </a:xfrm>
            <a:custGeom>
              <a:avLst/>
              <a:gdLst>
                <a:gd name="connsiteX0" fmla="*/ 163259 w 254508"/>
                <a:gd name="connsiteY0" fmla="*/ 9239 h 59105"/>
                <a:gd name="connsiteX1" fmla="*/ 149352 w 254508"/>
                <a:gd name="connsiteY1" fmla="*/ 9716 h 59105"/>
                <a:gd name="connsiteX2" fmla="*/ 146304 w 254508"/>
                <a:gd name="connsiteY2" fmla="*/ 9716 h 59105"/>
                <a:gd name="connsiteX3" fmla="*/ 146209 w 254508"/>
                <a:gd name="connsiteY3" fmla="*/ 9525 h 59105"/>
                <a:gd name="connsiteX4" fmla="*/ 127254 w 254508"/>
                <a:gd name="connsiteY4" fmla="*/ 9620 h 59105"/>
                <a:gd name="connsiteX5" fmla="*/ 108299 w 254508"/>
                <a:gd name="connsiteY5" fmla="*/ 9525 h 59105"/>
                <a:gd name="connsiteX6" fmla="*/ 108204 w 254508"/>
                <a:gd name="connsiteY6" fmla="*/ 9716 h 59105"/>
                <a:gd name="connsiteX7" fmla="*/ 105156 w 254508"/>
                <a:gd name="connsiteY7" fmla="*/ 9716 h 59105"/>
                <a:gd name="connsiteX8" fmla="*/ 91249 w 254508"/>
                <a:gd name="connsiteY8" fmla="*/ 9239 h 59105"/>
                <a:gd name="connsiteX9" fmla="*/ 0 w 254508"/>
                <a:gd name="connsiteY9" fmla="*/ 0 h 59105"/>
                <a:gd name="connsiteX10" fmla="*/ 20955 w 254508"/>
                <a:gd name="connsiteY10" fmla="*/ 30480 h 59105"/>
                <a:gd name="connsiteX11" fmla="*/ 38100 w 254508"/>
                <a:gd name="connsiteY11" fmla="*/ 47244 h 59105"/>
                <a:gd name="connsiteX12" fmla="*/ 63055 w 254508"/>
                <a:gd name="connsiteY12" fmla="*/ 54959 h 59105"/>
                <a:gd name="connsiteX13" fmla="*/ 127921 w 254508"/>
                <a:gd name="connsiteY13" fmla="*/ 59055 h 59105"/>
                <a:gd name="connsiteX14" fmla="*/ 191452 w 254508"/>
                <a:gd name="connsiteY14" fmla="*/ 54959 h 59105"/>
                <a:gd name="connsiteX15" fmla="*/ 216408 w 254508"/>
                <a:gd name="connsiteY15" fmla="*/ 47244 h 59105"/>
                <a:gd name="connsiteX16" fmla="*/ 233553 w 254508"/>
                <a:gd name="connsiteY16" fmla="*/ 30480 h 59105"/>
                <a:gd name="connsiteX17" fmla="*/ 254508 w 254508"/>
                <a:gd name="connsiteY17" fmla="*/ 0 h 59105"/>
                <a:gd name="connsiteX18" fmla="*/ 163259 w 254508"/>
                <a:gd name="connsiteY18" fmla="*/ 9239 h 591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54508" h="59105">
                  <a:moveTo>
                    <a:pt x="163259" y="9239"/>
                  </a:moveTo>
                  <a:cubicBezTo>
                    <a:pt x="158591" y="9525"/>
                    <a:pt x="154019" y="9525"/>
                    <a:pt x="149352" y="9716"/>
                  </a:cubicBezTo>
                  <a:cubicBezTo>
                    <a:pt x="148304" y="9716"/>
                    <a:pt x="147352" y="9716"/>
                    <a:pt x="146304" y="9716"/>
                  </a:cubicBezTo>
                  <a:cubicBezTo>
                    <a:pt x="146304" y="9620"/>
                    <a:pt x="146304" y="9525"/>
                    <a:pt x="146209" y="9525"/>
                  </a:cubicBezTo>
                  <a:cubicBezTo>
                    <a:pt x="139922" y="9239"/>
                    <a:pt x="133636" y="9430"/>
                    <a:pt x="127254" y="9620"/>
                  </a:cubicBezTo>
                  <a:cubicBezTo>
                    <a:pt x="120872" y="9430"/>
                    <a:pt x="114586" y="9239"/>
                    <a:pt x="108299" y="9525"/>
                  </a:cubicBezTo>
                  <a:cubicBezTo>
                    <a:pt x="108299" y="9620"/>
                    <a:pt x="108299" y="9716"/>
                    <a:pt x="108204" y="9716"/>
                  </a:cubicBezTo>
                  <a:cubicBezTo>
                    <a:pt x="107156" y="9716"/>
                    <a:pt x="106204" y="9716"/>
                    <a:pt x="105156" y="9716"/>
                  </a:cubicBezTo>
                  <a:cubicBezTo>
                    <a:pt x="100489" y="9525"/>
                    <a:pt x="95917" y="9525"/>
                    <a:pt x="91249" y="9239"/>
                  </a:cubicBezTo>
                  <a:cubicBezTo>
                    <a:pt x="60674" y="7429"/>
                    <a:pt x="30194" y="4286"/>
                    <a:pt x="0" y="0"/>
                  </a:cubicBezTo>
                  <a:cubicBezTo>
                    <a:pt x="7334" y="10001"/>
                    <a:pt x="13240" y="20669"/>
                    <a:pt x="20955" y="30480"/>
                  </a:cubicBezTo>
                  <a:cubicBezTo>
                    <a:pt x="25813" y="36671"/>
                    <a:pt x="30861" y="42958"/>
                    <a:pt x="38100" y="47244"/>
                  </a:cubicBezTo>
                  <a:cubicBezTo>
                    <a:pt x="45339" y="51625"/>
                    <a:pt x="54292" y="53530"/>
                    <a:pt x="63055" y="54959"/>
                  </a:cubicBezTo>
                  <a:cubicBezTo>
                    <a:pt x="84391" y="58483"/>
                    <a:pt x="106204" y="59341"/>
                    <a:pt x="127921" y="59055"/>
                  </a:cubicBezTo>
                  <a:cubicBezTo>
                    <a:pt x="149161" y="58864"/>
                    <a:pt x="170593" y="58293"/>
                    <a:pt x="191452" y="54959"/>
                  </a:cubicBezTo>
                  <a:cubicBezTo>
                    <a:pt x="200215" y="53530"/>
                    <a:pt x="209074" y="51530"/>
                    <a:pt x="216408" y="47244"/>
                  </a:cubicBezTo>
                  <a:cubicBezTo>
                    <a:pt x="223647" y="42958"/>
                    <a:pt x="228695" y="36671"/>
                    <a:pt x="233553" y="30480"/>
                  </a:cubicBezTo>
                  <a:cubicBezTo>
                    <a:pt x="241268" y="20669"/>
                    <a:pt x="247174" y="10001"/>
                    <a:pt x="254508" y="0"/>
                  </a:cubicBezTo>
                  <a:cubicBezTo>
                    <a:pt x="224314" y="4381"/>
                    <a:pt x="193834" y="7429"/>
                    <a:pt x="163259" y="9239"/>
                  </a:cubicBezTo>
                  <a:close/>
                </a:path>
              </a:pathLst>
            </a:custGeom>
            <a:solidFill>
              <a:srgbClr val="C98C3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50" name="任意多边形 95">
              <a:extLst>
                <a:ext uri="{FF2B5EF4-FFF2-40B4-BE49-F238E27FC236}">
                  <a16:creationId xmlns:a16="http://schemas.microsoft.com/office/drawing/2014/main" id="{E988A84D-D754-4E68-A40C-B0888FE1C951}"/>
                </a:ext>
              </a:extLst>
            </p:cNvPr>
            <p:cNvSpPr/>
            <p:nvPr/>
          </p:nvSpPr>
          <p:spPr>
            <a:xfrm>
              <a:off x="3714750" y="1047750"/>
              <a:ext cx="9525" cy="9525"/>
            </a:xfrm>
            <a:custGeom>
              <a:avLst/>
              <a:gdLst/>
              <a:ahLst/>
              <a:cxnLst/>
              <a:rect l="l" t="t" r="r" b="b"/>
              <a:pathLst>
                <a:path w="9525" h="9525"/>
              </a:pathLst>
            </a:custGeom>
            <a:noFill/>
            <a:ln w="6355" cap="flat">
              <a:solidFill>
                <a:srgbClr val="F85A69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51" name="任意多边形 96">
              <a:extLst>
                <a:ext uri="{FF2B5EF4-FFF2-40B4-BE49-F238E27FC236}">
                  <a16:creationId xmlns:a16="http://schemas.microsoft.com/office/drawing/2014/main" id="{A1B98814-2E82-48E8-8496-4BFB5F96F9C1}"/>
                </a:ext>
              </a:extLst>
            </p:cNvPr>
            <p:cNvSpPr/>
            <p:nvPr/>
          </p:nvSpPr>
          <p:spPr>
            <a:xfrm>
              <a:off x="3964820" y="1799272"/>
              <a:ext cx="468971" cy="509828"/>
            </a:xfrm>
            <a:custGeom>
              <a:avLst/>
              <a:gdLst>
                <a:gd name="connsiteX0" fmla="*/ 114832 w 468971"/>
                <a:gd name="connsiteY0" fmla="*/ 459010 h 509828"/>
                <a:gd name="connsiteX1" fmla="*/ 285806 w 468971"/>
                <a:gd name="connsiteY1" fmla="*/ 502158 h 509828"/>
                <a:gd name="connsiteX2" fmla="*/ 468972 w 468971"/>
                <a:gd name="connsiteY2" fmla="*/ 491681 h 509828"/>
                <a:gd name="connsiteX3" fmla="*/ 276757 w 468971"/>
                <a:gd name="connsiteY3" fmla="*/ 354235 h 509828"/>
                <a:gd name="connsiteX4" fmla="*/ 299236 w 468971"/>
                <a:gd name="connsiteY4" fmla="*/ 118967 h 509828"/>
                <a:gd name="connsiteX5" fmla="*/ 370007 w 468971"/>
                <a:gd name="connsiteY5" fmla="*/ 44386 h 509828"/>
                <a:gd name="connsiteX6" fmla="*/ 427348 w 468971"/>
                <a:gd name="connsiteY6" fmla="*/ 0 h 509828"/>
                <a:gd name="connsiteX7" fmla="*/ 231514 w 468971"/>
                <a:gd name="connsiteY7" fmla="*/ 16383 h 509828"/>
                <a:gd name="connsiteX8" fmla="*/ 62826 w 468971"/>
                <a:gd name="connsiteY8" fmla="*/ 111252 h 509828"/>
                <a:gd name="connsiteX9" fmla="*/ 31393 w 468971"/>
                <a:gd name="connsiteY9" fmla="*/ 383953 h 509828"/>
                <a:gd name="connsiteX10" fmla="*/ 114832 w 468971"/>
                <a:gd name="connsiteY10" fmla="*/ 459010 h 5098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68971" h="509828">
                  <a:moveTo>
                    <a:pt x="114832" y="459010"/>
                  </a:moveTo>
                  <a:cubicBezTo>
                    <a:pt x="169982" y="489585"/>
                    <a:pt x="225132" y="496824"/>
                    <a:pt x="285806" y="502158"/>
                  </a:cubicBezTo>
                  <a:cubicBezTo>
                    <a:pt x="348481" y="507682"/>
                    <a:pt x="409250" y="520541"/>
                    <a:pt x="468972" y="491681"/>
                  </a:cubicBezTo>
                  <a:cubicBezTo>
                    <a:pt x="386866" y="483584"/>
                    <a:pt x="310952" y="429292"/>
                    <a:pt x="276757" y="354235"/>
                  </a:cubicBezTo>
                  <a:cubicBezTo>
                    <a:pt x="242563" y="279178"/>
                    <a:pt x="251421" y="186214"/>
                    <a:pt x="299236" y="118967"/>
                  </a:cubicBezTo>
                  <a:cubicBezTo>
                    <a:pt x="319525" y="90392"/>
                    <a:pt x="346766" y="70009"/>
                    <a:pt x="370007" y="44386"/>
                  </a:cubicBezTo>
                  <a:cubicBezTo>
                    <a:pt x="383056" y="30004"/>
                    <a:pt x="405916" y="286"/>
                    <a:pt x="427348" y="0"/>
                  </a:cubicBezTo>
                  <a:cubicBezTo>
                    <a:pt x="361720" y="762"/>
                    <a:pt x="295522" y="1619"/>
                    <a:pt x="231514" y="16383"/>
                  </a:cubicBezTo>
                  <a:cubicBezTo>
                    <a:pt x="167506" y="31147"/>
                    <a:pt x="105212" y="61055"/>
                    <a:pt x="62826" y="111252"/>
                  </a:cubicBezTo>
                  <a:cubicBezTo>
                    <a:pt x="-1087" y="187071"/>
                    <a:pt x="-24233" y="297085"/>
                    <a:pt x="31393" y="383953"/>
                  </a:cubicBezTo>
                  <a:cubicBezTo>
                    <a:pt x="51491" y="415290"/>
                    <a:pt x="80733" y="440150"/>
                    <a:pt x="114832" y="459010"/>
                  </a:cubicBezTo>
                  <a:close/>
                </a:path>
              </a:pathLst>
            </a:custGeom>
            <a:solidFill>
              <a:srgbClr val="FFFFFF">
                <a:alpha val="3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852" name="组合 851">
            <a:extLst>
              <a:ext uri="{FF2B5EF4-FFF2-40B4-BE49-F238E27FC236}">
                <a16:creationId xmlns:a16="http://schemas.microsoft.com/office/drawing/2014/main" id="{523FA946-CE5B-4F40-A0D7-939B1A52DA3D}"/>
              </a:ext>
            </a:extLst>
          </p:cNvPr>
          <p:cNvGrpSpPr/>
          <p:nvPr/>
        </p:nvGrpSpPr>
        <p:grpSpPr>
          <a:xfrm>
            <a:off x="1500405" y="581738"/>
            <a:ext cx="1121589" cy="2086596"/>
            <a:chOff x="3714750" y="1047750"/>
            <a:chExt cx="1038415" cy="1931860"/>
          </a:xfrm>
        </p:grpSpPr>
        <p:sp>
          <p:nvSpPr>
            <p:cNvPr id="853" name="任意多边形 88">
              <a:extLst>
                <a:ext uri="{FF2B5EF4-FFF2-40B4-BE49-F238E27FC236}">
                  <a16:creationId xmlns:a16="http://schemas.microsoft.com/office/drawing/2014/main" id="{DA74FF07-A650-4C75-AA12-72BE30E4BA9A}"/>
                </a:ext>
              </a:extLst>
            </p:cNvPr>
            <p:cNvSpPr/>
            <p:nvPr/>
          </p:nvSpPr>
          <p:spPr>
            <a:xfrm>
              <a:off x="4310634" y="2729865"/>
              <a:ext cx="37242" cy="249745"/>
            </a:xfrm>
            <a:custGeom>
              <a:avLst/>
              <a:gdLst>
                <a:gd name="connsiteX0" fmla="*/ 0 w 37242"/>
                <a:gd name="connsiteY0" fmla="*/ 0 h 249745"/>
                <a:gd name="connsiteX1" fmla="*/ 37243 w 37242"/>
                <a:gd name="connsiteY1" fmla="*/ 0 h 249745"/>
                <a:gd name="connsiteX2" fmla="*/ 37243 w 37242"/>
                <a:gd name="connsiteY2" fmla="*/ 249746 h 249745"/>
                <a:gd name="connsiteX3" fmla="*/ 0 w 37242"/>
                <a:gd name="connsiteY3" fmla="*/ 249746 h 249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242" h="249745">
                  <a:moveTo>
                    <a:pt x="0" y="0"/>
                  </a:moveTo>
                  <a:lnTo>
                    <a:pt x="37243" y="0"/>
                  </a:lnTo>
                  <a:lnTo>
                    <a:pt x="37243" y="249746"/>
                  </a:lnTo>
                  <a:lnTo>
                    <a:pt x="0" y="249746"/>
                  </a:lnTo>
                  <a:close/>
                </a:path>
              </a:pathLst>
            </a:custGeom>
            <a:solidFill>
              <a:srgbClr val="D9261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54" name="任意多边形 89">
              <a:extLst>
                <a:ext uri="{FF2B5EF4-FFF2-40B4-BE49-F238E27FC236}">
                  <a16:creationId xmlns:a16="http://schemas.microsoft.com/office/drawing/2014/main" id="{B12B337C-DE8F-4D6B-B12D-D6861582DD12}"/>
                </a:ext>
              </a:extLst>
            </p:cNvPr>
            <p:cNvSpPr/>
            <p:nvPr/>
          </p:nvSpPr>
          <p:spPr>
            <a:xfrm>
              <a:off x="4323778" y="1047750"/>
              <a:ext cx="10953" cy="1647158"/>
            </a:xfrm>
            <a:custGeom>
              <a:avLst/>
              <a:gdLst>
                <a:gd name="connsiteX0" fmla="*/ 0 w 10953"/>
                <a:gd name="connsiteY0" fmla="*/ 0 h 1647158"/>
                <a:gd name="connsiteX1" fmla="*/ 10954 w 10953"/>
                <a:gd name="connsiteY1" fmla="*/ 0 h 1647158"/>
                <a:gd name="connsiteX2" fmla="*/ 10954 w 10953"/>
                <a:gd name="connsiteY2" fmla="*/ 1647158 h 1647158"/>
                <a:gd name="connsiteX3" fmla="*/ 0 w 10953"/>
                <a:gd name="connsiteY3" fmla="*/ 1647158 h 16471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953" h="1647158">
                  <a:moveTo>
                    <a:pt x="0" y="0"/>
                  </a:moveTo>
                  <a:lnTo>
                    <a:pt x="10954" y="0"/>
                  </a:lnTo>
                  <a:lnTo>
                    <a:pt x="10954" y="1647158"/>
                  </a:lnTo>
                  <a:lnTo>
                    <a:pt x="0" y="1647158"/>
                  </a:lnTo>
                  <a:close/>
                </a:path>
              </a:pathLst>
            </a:custGeom>
            <a:solidFill>
              <a:srgbClr val="C98C3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55" name="任意多边形 90">
              <a:extLst>
                <a:ext uri="{FF2B5EF4-FFF2-40B4-BE49-F238E27FC236}">
                  <a16:creationId xmlns:a16="http://schemas.microsoft.com/office/drawing/2014/main" id="{12BFF36E-45D1-4936-8CB3-B4ED86408DBB}"/>
                </a:ext>
              </a:extLst>
            </p:cNvPr>
            <p:cNvSpPr/>
            <p:nvPr/>
          </p:nvSpPr>
          <p:spPr>
            <a:xfrm>
              <a:off x="4302137" y="2680334"/>
              <a:ext cx="54221" cy="59436"/>
            </a:xfrm>
            <a:custGeom>
              <a:avLst/>
              <a:gdLst>
                <a:gd name="connsiteX0" fmla="*/ 26404 w 54221"/>
                <a:gd name="connsiteY0" fmla="*/ 0 h 59436"/>
                <a:gd name="connsiteX1" fmla="*/ 53550 w 54221"/>
                <a:gd name="connsiteY1" fmla="*/ 59436 h 59436"/>
                <a:gd name="connsiteX2" fmla="*/ 496 w 54221"/>
                <a:gd name="connsiteY2" fmla="*/ 59436 h 59436"/>
                <a:gd name="connsiteX3" fmla="*/ 26404 w 54221"/>
                <a:gd name="connsiteY3" fmla="*/ 0 h 594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221" h="59436">
                  <a:moveTo>
                    <a:pt x="26404" y="0"/>
                  </a:moveTo>
                  <a:cubicBezTo>
                    <a:pt x="60980" y="0"/>
                    <a:pt x="53550" y="59436"/>
                    <a:pt x="53550" y="59436"/>
                  </a:cubicBezTo>
                  <a:lnTo>
                    <a:pt x="496" y="59436"/>
                  </a:lnTo>
                  <a:cubicBezTo>
                    <a:pt x="496" y="59341"/>
                    <a:pt x="-5791" y="0"/>
                    <a:pt x="26404" y="0"/>
                  </a:cubicBezTo>
                  <a:close/>
                </a:path>
              </a:pathLst>
            </a:custGeom>
            <a:solidFill>
              <a:srgbClr val="C98C3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56" name="任意多边形 91">
              <a:extLst>
                <a:ext uri="{FF2B5EF4-FFF2-40B4-BE49-F238E27FC236}">
                  <a16:creationId xmlns:a16="http://schemas.microsoft.com/office/drawing/2014/main" id="{A665B062-AB8C-498E-985B-88FB0FCBB50E}"/>
                </a:ext>
              </a:extLst>
            </p:cNvPr>
            <p:cNvSpPr/>
            <p:nvPr/>
          </p:nvSpPr>
          <p:spPr>
            <a:xfrm>
              <a:off x="4205287" y="1722120"/>
              <a:ext cx="248031" cy="88296"/>
            </a:xfrm>
            <a:custGeom>
              <a:avLst/>
              <a:gdLst>
                <a:gd name="connsiteX0" fmla="*/ 218599 w 248031"/>
                <a:gd name="connsiteY0" fmla="*/ 88297 h 88296"/>
                <a:gd name="connsiteX1" fmla="*/ 29337 w 248031"/>
                <a:gd name="connsiteY1" fmla="*/ 88297 h 88296"/>
                <a:gd name="connsiteX2" fmla="*/ 0 w 248031"/>
                <a:gd name="connsiteY2" fmla="*/ 58960 h 88296"/>
                <a:gd name="connsiteX3" fmla="*/ 0 w 248031"/>
                <a:gd name="connsiteY3" fmla="*/ 29337 h 88296"/>
                <a:gd name="connsiteX4" fmla="*/ 29337 w 248031"/>
                <a:gd name="connsiteY4" fmla="*/ 0 h 88296"/>
                <a:gd name="connsiteX5" fmla="*/ 218694 w 248031"/>
                <a:gd name="connsiteY5" fmla="*/ 0 h 88296"/>
                <a:gd name="connsiteX6" fmla="*/ 248031 w 248031"/>
                <a:gd name="connsiteY6" fmla="*/ 29337 h 88296"/>
                <a:gd name="connsiteX7" fmla="*/ 248031 w 248031"/>
                <a:gd name="connsiteY7" fmla="*/ 58960 h 88296"/>
                <a:gd name="connsiteX8" fmla="*/ 218599 w 248031"/>
                <a:gd name="connsiteY8" fmla="*/ 88297 h 88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48031" h="88296">
                  <a:moveTo>
                    <a:pt x="218599" y="88297"/>
                  </a:moveTo>
                  <a:lnTo>
                    <a:pt x="29337" y="88297"/>
                  </a:lnTo>
                  <a:cubicBezTo>
                    <a:pt x="13145" y="88297"/>
                    <a:pt x="0" y="75152"/>
                    <a:pt x="0" y="58960"/>
                  </a:cubicBezTo>
                  <a:lnTo>
                    <a:pt x="0" y="29337"/>
                  </a:lnTo>
                  <a:cubicBezTo>
                    <a:pt x="0" y="13144"/>
                    <a:pt x="13145" y="0"/>
                    <a:pt x="29337" y="0"/>
                  </a:cubicBezTo>
                  <a:lnTo>
                    <a:pt x="218694" y="0"/>
                  </a:lnTo>
                  <a:cubicBezTo>
                    <a:pt x="234887" y="0"/>
                    <a:pt x="248031" y="13144"/>
                    <a:pt x="248031" y="29337"/>
                  </a:cubicBezTo>
                  <a:lnTo>
                    <a:pt x="248031" y="58960"/>
                  </a:lnTo>
                  <a:cubicBezTo>
                    <a:pt x="247936" y="75152"/>
                    <a:pt x="234791" y="88297"/>
                    <a:pt x="218599" y="88297"/>
                  </a:cubicBezTo>
                  <a:close/>
                </a:path>
              </a:pathLst>
            </a:custGeom>
            <a:solidFill>
              <a:srgbClr val="C98C3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57" name="任意多边形 92">
              <a:extLst>
                <a:ext uri="{FF2B5EF4-FFF2-40B4-BE49-F238E27FC236}">
                  <a16:creationId xmlns:a16="http://schemas.microsoft.com/office/drawing/2014/main" id="{3904D77A-1E97-4172-9440-879B424051D8}"/>
                </a:ext>
              </a:extLst>
            </p:cNvPr>
            <p:cNvSpPr/>
            <p:nvPr/>
          </p:nvSpPr>
          <p:spPr>
            <a:xfrm>
              <a:off x="3905250" y="1771078"/>
              <a:ext cx="847915" cy="576834"/>
            </a:xfrm>
            <a:custGeom>
              <a:avLst/>
              <a:gdLst>
                <a:gd name="connsiteX0" fmla="*/ 847915 w 847915"/>
                <a:gd name="connsiteY0" fmla="*/ 288417 h 576834"/>
                <a:gd name="connsiteX1" fmla="*/ 423958 w 847915"/>
                <a:gd name="connsiteY1" fmla="*/ 576834 h 576834"/>
                <a:gd name="connsiteX2" fmla="*/ 0 w 847915"/>
                <a:gd name="connsiteY2" fmla="*/ 288417 h 576834"/>
                <a:gd name="connsiteX3" fmla="*/ 423958 w 847915"/>
                <a:gd name="connsiteY3" fmla="*/ 0 h 576834"/>
                <a:gd name="connsiteX4" fmla="*/ 847915 w 847915"/>
                <a:gd name="connsiteY4" fmla="*/ 288417 h 5768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47915" h="576834">
                  <a:moveTo>
                    <a:pt x="847915" y="288417"/>
                  </a:moveTo>
                  <a:cubicBezTo>
                    <a:pt x="847915" y="447705"/>
                    <a:pt x="658103" y="576834"/>
                    <a:pt x="423958" y="576834"/>
                  </a:cubicBezTo>
                  <a:cubicBezTo>
                    <a:pt x="189812" y="576834"/>
                    <a:pt x="0" y="447705"/>
                    <a:pt x="0" y="288417"/>
                  </a:cubicBezTo>
                  <a:cubicBezTo>
                    <a:pt x="0" y="129129"/>
                    <a:pt x="189812" y="0"/>
                    <a:pt x="423958" y="0"/>
                  </a:cubicBezTo>
                  <a:cubicBezTo>
                    <a:pt x="658103" y="0"/>
                    <a:pt x="847915" y="129129"/>
                    <a:pt x="847915" y="288417"/>
                  </a:cubicBezTo>
                  <a:close/>
                </a:path>
              </a:pathLst>
            </a:custGeom>
            <a:solidFill>
              <a:srgbClr val="EC4D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58" name="任意多边形 93">
              <a:extLst>
                <a:ext uri="{FF2B5EF4-FFF2-40B4-BE49-F238E27FC236}">
                  <a16:creationId xmlns:a16="http://schemas.microsoft.com/office/drawing/2014/main" id="{736A4A98-37BC-4816-86BD-AA19F8AC4D77}"/>
                </a:ext>
              </a:extLst>
            </p:cNvPr>
            <p:cNvSpPr/>
            <p:nvPr/>
          </p:nvSpPr>
          <p:spPr>
            <a:xfrm>
              <a:off x="4042600" y="1771078"/>
              <a:ext cx="573214" cy="576833"/>
            </a:xfrm>
            <a:custGeom>
              <a:avLst/>
              <a:gdLst>
                <a:gd name="connsiteX0" fmla="*/ 345662 w 573214"/>
                <a:gd name="connsiteY0" fmla="*/ 2762 h 576833"/>
                <a:gd name="connsiteX1" fmla="*/ 286607 w 573214"/>
                <a:gd name="connsiteY1" fmla="*/ 0 h 576833"/>
                <a:gd name="connsiteX2" fmla="*/ 227552 w 573214"/>
                <a:gd name="connsiteY2" fmla="*/ 2762 h 576833"/>
                <a:gd name="connsiteX3" fmla="*/ 0 w 573214"/>
                <a:gd name="connsiteY3" fmla="*/ 288417 h 576833"/>
                <a:gd name="connsiteX4" fmla="*/ 227648 w 573214"/>
                <a:gd name="connsiteY4" fmla="*/ 574072 h 576833"/>
                <a:gd name="connsiteX5" fmla="*/ 286607 w 573214"/>
                <a:gd name="connsiteY5" fmla="*/ 576834 h 576833"/>
                <a:gd name="connsiteX6" fmla="*/ 345567 w 573214"/>
                <a:gd name="connsiteY6" fmla="*/ 574072 h 576833"/>
                <a:gd name="connsiteX7" fmla="*/ 573215 w 573214"/>
                <a:gd name="connsiteY7" fmla="*/ 288417 h 576833"/>
                <a:gd name="connsiteX8" fmla="*/ 345662 w 573214"/>
                <a:gd name="connsiteY8" fmla="*/ 2762 h 576833"/>
                <a:gd name="connsiteX9" fmla="*/ 289560 w 573214"/>
                <a:gd name="connsiteY9" fmla="*/ 3334 h 576833"/>
                <a:gd name="connsiteX10" fmla="*/ 415385 w 573214"/>
                <a:gd name="connsiteY10" fmla="*/ 288417 h 576833"/>
                <a:gd name="connsiteX11" fmla="*/ 289560 w 573214"/>
                <a:gd name="connsiteY11" fmla="*/ 573500 h 576833"/>
                <a:gd name="connsiteX12" fmla="*/ 289560 w 573214"/>
                <a:gd name="connsiteY12" fmla="*/ 3334 h 576833"/>
                <a:gd name="connsiteX13" fmla="*/ 283750 w 573214"/>
                <a:gd name="connsiteY13" fmla="*/ 573405 h 576833"/>
                <a:gd name="connsiteX14" fmla="*/ 157925 w 573214"/>
                <a:gd name="connsiteY14" fmla="*/ 288417 h 576833"/>
                <a:gd name="connsiteX15" fmla="*/ 283750 w 573214"/>
                <a:gd name="connsiteY15" fmla="*/ 3334 h 576833"/>
                <a:gd name="connsiteX16" fmla="*/ 283750 w 573214"/>
                <a:gd name="connsiteY16" fmla="*/ 573405 h 576833"/>
                <a:gd name="connsiteX17" fmla="*/ 5906 w 573214"/>
                <a:gd name="connsiteY17" fmla="*/ 288417 h 576833"/>
                <a:gd name="connsiteX18" fmla="*/ 254318 w 573214"/>
                <a:gd name="connsiteY18" fmla="*/ 5048 h 576833"/>
                <a:gd name="connsiteX19" fmla="*/ 152114 w 573214"/>
                <a:gd name="connsiteY19" fmla="*/ 288417 h 576833"/>
                <a:gd name="connsiteX20" fmla="*/ 254318 w 573214"/>
                <a:gd name="connsiteY20" fmla="*/ 571786 h 576833"/>
                <a:gd name="connsiteX21" fmla="*/ 5906 w 573214"/>
                <a:gd name="connsiteY21" fmla="*/ 288417 h 576833"/>
                <a:gd name="connsiteX22" fmla="*/ 318992 w 573214"/>
                <a:gd name="connsiteY22" fmla="*/ 571691 h 576833"/>
                <a:gd name="connsiteX23" fmla="*/ 421196 w 573214"/>
                <a:gd name="connsiteY23" fmla="*/ 288322 h 576833"/>
                <a:gd name="connsiteX24" fmla="*/ 318992 w 573214"/>
                <a:gd name="connsiteY24" fmla="*/ 4953 h 576833"/>
                <a:gd name="connsiteX25" fmla="*/ 567404 w 573214"/>
                <a:gd name="connsiteY25" fmla="*/ 288322 h 576833"/>
                <a:gd name="connsiteX26" fmla="*/ 318992 w 573214"/>
                <a:gd name="connsiteY26" fmla="*/ 571691 h 5768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573214" h="576833">
                  <a:moveTo>
                    <a:pt x="345662" y="2762"/>
                  </a:moveTo>
                  <a:cubicBezTo>
                    <a:pt x="326327" y="952"/>
                    <a:pt x="306705" y="0"/>
                    <a:pt x="286607" y="0"/>
                  </a:cubicBezTo>
                  <a:cubicBezTo>
                    <a:pt x="266605" y="0"/>
                    <a:pt x="246888" y="952"/>
                    <a:pt x="227552" y="2762"/>
                  </a:cubicBezTo>
                  <a:cubicBezTo>
                    <a:pt x="96107" y="29718"/>
                    <a:pt x="0" y="145542"/>
                    <a:pt x="0" y="288417"/>
                  </a:cubicBezTo>
                  <a:cubicBezTo>
                    <a:pt x="0" y="431292"/>
                    <a:pt x="96107" y="547116"/>
                    <a:pt x="227648" y="574072"/>
                  </a:cubicBezTo>
                  <a:cubicBezTo>
                    <a:pt x="246983" y="575881"/>
                    <a:pt x="266605" y="576834"/>
                    <a:pt x="286607" y="576834"/>
                  </a:cubicBezTo>
                  <a:cubicBezTo>
                    <a:pt x="306610" y="576834"/>
                    <a:pt x="326327" y="575881"/>
                    <a:pt x="345567" y="574072"/>
                  </a:cubicBezTo>
                  <a:cubicBezTo>
                    <a:pt x="477012" y="547116"/>
                    <a:pt x="573215" y="431292"/>
                    <a:pt x="573215" y="288417"/>
                  </a:cubicBezTo>
                  <a:cubicBezTo>
                    <a:pt x="573215" y="145542"/>
                    <a:pt x="477107" y="29718"/>
                    <a:pt x="345662" y="2762"/>
                  </a:cubicBezTo>
                  <a:close/>
                  <a:moveTo>
                    <a:pt x="289560" y="3334"/>
                  </a:moveTo>
                  <a:cubicBezTo>
                    <a:pt x="360331" y="6667"/>
                    <a:pt x="415385" y="130588"/>
                    <a:pt x="415385" y="288417"/>
                  </a:cubicBezTo>
                  <a:cubicBezTo>
                    <a:pt x="415385" y="446151"/>
                    <a:pt x="360331" y="570071"/>
                    <a:pt x="289560" y="573500"/>
                  </a:cubicBezTo>
                  <a:lnTo>
                    <a:pt x="289560" y="3334"/>
                  </a:lnTo>
                  <a:close/>
                  <a:moveTo>
                    <a:pt x="283750" y="573405"/>
                  </a:moveTo>
                  <a:cubicBezTo>
                    <a:pt x="212979" y="570071"/>
                    <a:pt x="157925" y="446151"/>
                    <a:pt x="157925" y="288417"/>
                  </a:cubicBezTo>
                  <a:cubicBezTo>
                    <a:pt x="157925" y="130683"/>
                    <a:pt x="212979" y="6763"/>
                    <a:pt x="283750" y="3334"/>
                  </a:cubicBezTo>
                  <a:lnTo>
                    <a:pt x="283750" y="573405"/>
                  </a:lnTo>
                  <a:close/>
                  <a:moveTo>
                    <a:pt x="5906" y="288417"/>
                  </a:moveTo>
                  <a:cubicBezTo>
                    <a:pt x="5906" y="139636"/>
                    <a:pt x="112681" y="20860"/>
                    <a:pt x="254318" y="5048"/>
                  </a:cubicBezTo>
                  <a:cubicBezTo>
                    <a:pt x="194977" y="35623"/>
                    <a:pt x="152114" y="149161"/>
                    <a:pt x="152114" y="288417"/>
                  </a:cubicBezTo>
                  <a:cubicBezTo>
                    <a:pt x="152114" y="427672"/>
                    <a:pt x="194977" y="541115"/>
                    <a:pt x="254318" y="571786"/>
                  </a:cubicBezTo>
                  <a:cubicBezTo>
                    <a:pt x="112681" y="555879"/>
                    <a:pt x="5906" y="437197"/>
                    <a:pt x="5906" y="288417"/>
                  </a:cubicBezTo>
                  <a:close/>
                  <a:moveTo>
                    <a:pt x="318992" y="571691"/>
                  </a:moveTo>
                  <a:cubicBezTo>
                    <a:pt x="378333" y="541115"/>
                    <a:pt x="421196" y="427577"/>
                    <a:pt x="421196" y="288322"/>
                  </a:cubicBezTo>
                  <a:cubicBezTo>
                    <a:pt x="421196" y="149066"/>
                    <a:pt x="378333" y="35623"/>
                    <a:pt x="318992" y="4953"/>
                  </a:cubicBezTo>
                  <a:cubicBezTo>
                    <a:pt x="460629" y="20765"/>
                    <a:pt x="567404" y="139541"/>
                    <a:pt x="567404" y="288322"/>
                  </a:cubicBezTo>
                  <a:cubicBezTo>
                    <a:pt x="567404" y="437197"/>
                    <a:pt x="460629" y="555879"/>
                    <a:pt x="318992" y="571691"/>
                  </a:cubicBezTo>
                  <a:close/>
                </a:path>
              </a:pathLst>
            </a:custGeom>
            <a:solidFill>
              <a:srgbClr val="C98C3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59" name="任意多边形 94">
              <a:extLst>
                <a:ext uri="{FF2B5EF4-FFF2-40B4-BE49-F238E27FC236}">
                  <a16:creationId xmlns:a16="http://schemas.microsoft.com/office/drawing/2014/main" id="{060B77B2-9289-4D52-8E45-380937B73A2F}"/>
                </a:ext>
              </a:extLst>
            </p:cNvPr>
            <p:cNvSpPr/>
            <p:nvPr/>
          </p:nvSpPr>
          <p:spPr>
            <a:xfrm>
              <a:off x="4201953" y="2336768"/>
              <a:ext cx="254508" cy="59105"/>
            </a:xfrm>
            <a:custGeom>
              <a:avLst/>
              <a:gdLst>
                <a:gd name="connsiteX0" fmla="*/ 163259 w 254508"/>
                <a:gd name="connsiteY0" fmla="*/ 9239 h 59105"/>
                <a:gd name="connsiteX1" fmla="*/ 149352 w 254508"/>
                <a:gd name="connsiteY1" fmla="*/ 9716 h 59105"/>
                <a:gd name="connsiteX2" fmla="*/ 146304 w 254508"/>
                <a:gd name="connsiteY2" fmla="*/ 9716 h 59105"/>
                <a:gd name="connsiteX3" fmla="*/ 146209 w 254508"/>
                <a:gd name="connsiteY3" fmla="*/ 9525 h 59105"/>
                <a:gd name="connsiteX4" fmla="*/ 127254 w 254508"/>
                <a:gd name="connsiteY4" fmla="*/ 9620 h 59105"/>
                <a:gd name="connsiteX5" fmla="*/ 108299 w 254508"/>
                <a:gd name="connsiteY5" fmla="*/ 9525 h 59105"/>
                <a:gd name="connsiteX6" fmla="*/ 108204 w 254508"/>
                <a:gd name="connsiteY6" fmla="*/ 9716 h 59105"/>
                <a:gd name="connsiteX7" fmla="*/ 105156 w 254508"/>
                <a:gd name="connsiteY7" fmla="*/ 9716 h 59105"/>
                <a:gd name="connsiteX8" fmla="*/ 91249 w 254508"/>
                <a:gd name="connsiteY8" fmla="*/ 9239 h 59105"/>
                <a:gd name="connsiteX9" fmla="*/ 0 w 254508"/>
                <a:gd name="connsiteY9" fmla="*/ 0 h 59105"/>
                <a:gd name="connsiteX10" fmla="*/ 20955 w 254508"/>
                <a:gd name="connsiteY10" fmla="*/ 30480 h 59105"/>
                <a:gd name="connsiteX11" fmla="*/ 38100 w 254508"/>
                <a:gd name="connsiteY11" fmla="*/ 47244 h 59105"/>
                <a:gd name="connsiteX12" fmla="*/ 63055 w 254508"/>
                <a:gd name="connsiteY12" fmla="*/ 54959 h 59105"/>
                <a:gd name="connsiteX13" fmla="*/ 127921 w 254508"/>
                <a:gd name="connsiteY13" fmla="*/ 59055 h 59105"/>
                <a:gd name="connsiteX14" fmla="*/ 191452 w 254508"/>
                <a:gd name="connsiteY14" fmla="*/ 54959 h 59105"/>
                <a:gd name="connsiteX15" fmla="*/ 216408 w 254508"/>
                <a:gd name="connsiteY15" fmla="*/ 47244 h 59105"/>
                <a:gd name="connsiteX16" fmla="*/ 233553 w 254508"/>
                <a:gd name="connsiteY16" fmla="*/ 30480 h 59105"/>
                <a:gd name="connsiteX17" fmla="*/ 254508 w 254508"/>
                <a:gd name="connsiteY17" fmla="*/ 0 h 59105"/>
                <a:gd name="connsiteX18" fmla="*/ 163259 w 254508"/>
                <a:gd name="connsiteY18" fmla="*/ 9239 h 591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54508" h="59105">
                  <a:moveTo>
                    <a:pt x="163259" y="9239"/>
                  </a:moveTo>
                  <a:cubicBezTo>
                    <a:pt x="158591" y="9525"/>
                    <a:pt x="154019" y="9525"/>
                    <a:pt x="149352" y="9716"/>
                  </a:cubicBezTo>
                  <a:cubicBezTo>
                    <a:pt x="148304" y="9716"/>
                    <a:pt x="147352" y="9716"/>
                    <a:pt x="146304" y="9716"/>
                  </a:cubicBezTo>
                  <a:cubicBezTo>
                    <a:pt x="146304" y="9620"/>
                    <a:pt x="146304" y="9525"/>
                    <a:pt x="146209" y="9525"/>
                  </a:cubicBezTo>
                  <a:cubicBezTo>
                    <a:pt x="139922" y="9239"/>
                    <a:pt x="133636" y="9430"/>
                    <a:pt x="127254" y="9620"/>
                  </a:cubicBezTo>
                  <a:cubicBezTo>
                    <a:pt x="120872" y="9430"/>
                    <a:pt x="114586" y="9239"/>
                    <a:pt x="108299" y="9525"/>
                  </a:cubicBezTo>
                  <a:cubicBezTo>
                    <a:pt x="108299" y="9620"/>
                    <a:pt x="108299" y="9716"/>
                    <a:pt x="108204" y="9716"/>
                  </a:cubicBezTo>
                  <a:cubicBezTo>
                    <a:pt x="107156" y="9716"/>
                    <a:pt x="106204" y="9716"/>
                    <a:pt x="105156" y="9716"/>
                  </a:cubicBezTo>
                  <a:cubicBezTo>
                    <a:pt x="100489" y="9525"/>
                    <a:pt x="95917" y="9525"/>
                    <a:pt x="91249" y="9239"/>
                  </a:cubicBezTo>
                  <a:cubicBezTo>
                    <a:pt x="60674" y="7429"/>
                    <a:pt x="30194" y="4286"/>
                    <a:pt x="0" y="0"/>
                  </a:cubicBezTo>
                  <a:cubicBezTo>
                    <a:pt x="7334" y="10001"/>
                    <a:pt x="13240" y="20669"/>
                    <a:pt x="20955" y="30480"/>
                  </a:cubicBezTo>
                  <a:cubicBezTo>
                    <a:pt x="25813" y="36671"/>
                    <a:pt x="30861" y="42958"/>
                    <a:pt x="38100" y="47244"/>
                  </a:cubicBezTo>
                  <a:cubicBezTo>
                    <a:pt x="45339" y="51625"/>
                    <a:pt x="54292" y="53530"/>
                    <a:pt x="63055" y="54959"/>
                  </a:cubicBezTo>
                  <a:cubicBezTo>
                    <a:pt x="84391" y="58483"/>
                    <a:pt x="106204" y="59341"/>
                    <a:pt x="127921" y="59055"/>
                  </a:cubicBezTo>
                  <a:cubicBezTo>
                    <a:pt x="149161" y="58864"/>
                    <a:pt x="170593" y="58293"/>
                    <a:pt x="191452" y="54959"/>
                  </a:cubicBezTo>
                  <a:cubicBezTo>
                    <a:pt x="200215" y="53530"/>
                    <a:pt x="209074" y="51530"/>
                    <a:pt x="216408" y="47244"/>
                  </a:cubicBezTo>
                  <a:cubicBezTo>
                    <a:pt x="223647" y="42958"/>
                    <a:pt x="228695" y="36671"/>
                    <a:pt x="233553" y="30480"/>
                  </a:cubicBezTo>
                  <a:cubicBezTo>
                    <a:pt x="241268" y="20669"/>
                    <a:pt x="247174" y="10001"/>
                    <a:pt x="254508" y="0"/>
                  </a:cubicBezTo>
                  <a:cubicBezTo>
                    <a:pt x="224314" y="4381"/>
                    <a:pt x="193834" y="7429"/>
                    <a:pt x="163259" y="9239"/>
                  </a:cubicBezTo>
                  <a:close/>
                </a:path>
              </a:pathLst>
            </a:custGeom>
            <a:solidFill>
              <a:srgbClr val="C98C3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0" name="任意多边形 95">
              <a:extLst>
                <a:ext uri="{FF2B5EF4-FFF2-40B4-BE49-F238E27FC236}">
                  <a16:creationId xmlns:a16="http://schemas.microsoft.com/office/drawing/2014/main" id="{5E61A79F-D686-4701-845A-3C641A501840}"/>
                </a:ext>
              </a:extLst>
            </p:cNvPr>
            <p:cNvSpPr/>
            <p:nvPr/>
          </p:nvSpPr>
          <p:spPr>
            <a:xfrm>
              <a:off x="3714750" y="1047750"/>
              <a:ext cx="9525" cy="9525"/>
            </a:xfrm>
            <a:custGeom>
              <a:avLst/>
              <a:gdLst/>
              <a:ahLst/>
              <a:cxnLst/>
              <a:rect l="l" t="t" r="r" b="b"/>
              <a:pathLst>
                <a:path w="9525" h="9525"/>
              </a:pathLst>
            </a:custGeom>
            <a:noFill/>
            <a:ln w="6355" cap="flat">
              <a:solidFill>
                <a:srgbClr val="F85A69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1" name="任意多边形 96">
              <a:extLst>
                <a:ext uri="{FF2B5EF4-FFF2-40B4-BE49-F238E27FC236}">
                  <a16:creationId xmlns:a16="http://schemas.microsoft.com/office/drawing/2014/main" id="{850655E8-B91D-4B36-95D3-1C819B38E38D}"/>
                </a:ext>
              </a:extLst>
            </p:cNvPr>
            <p:cNvSpPr/>
            <p:nvPr/>
          </p:nvSpPr>
          <p:spPr>
            <a:xfrm>
              <a:off x="3964820" y="1799272"/>
              <a:ext cx="468971" cy="509828"/>
            </a:xfrm>
            <a:custGeom>
              <a:avLst/>
              <a:gdLst>
                <a:gd name="connsiteX0" fmla="*/ 114832 w 468971"/>
                <a:gd name="connsiteY0" fmla="*/ 459010 h 509828"/>
                <a:gd name="connsiteX1" fmla="*/ 285806 w 468971"/>
                <a:gd name="connsiteY1" fmla="*/ 502158 h 509828"/>
                <a:gd name="connsiteX2" fmla="*/ 468972 w 468971"/>
                <a:gd name="connsiteY2" fmla="*/ 491681 h 509828"/>
                <a:gd name="connsiteX3" fmla="*/ 276757 w 468971"/>
                <a:gd name="connsiteY3" fmla="*/ 354235 h 509828"/>
                <a:gd name="connsiteX4" fmla="*/ 299236 w 468971"/>
                <a:gd name="connsiteY4" fmla="*/ 118967 h 509828"/>
                <a:gd name="connsiteX5" fmla="*/ 370007 w 468971"/>
                <a:gd name="connsiteY5" fmla="*/ 44386 h 509828"/>
                <a:gd name="connsiteX6" fmla="*/ 427348 w 468971"/>
                <a:gd name="connsiteY6" fmla="*/ 0 h 509828"/>
                <a:gd name="connsiteX7" fmla="*/ 231514 w 468971"/>
                <a:gd name="connsiteY7" fmla="*/ 16383 h 509828"/>
                <a:gd name="connsiteX8" fmla="*/ 62826 w 468971"/>
                <a:gd name="connsiteY8" fmla="*/ 111252 h 509828"/>
                <a:gd name="connsiteX9" fmla="*/ 31393 w 468971"/>
                <a:gd name="connsiteY9" fmla="*/ 383953 h 509828"/>
                <a:gd name="connsiteX10" fmla="*/ 114832 w 468971"/>
                <a:gd name="connsiteY10" fmla="*/ 459010 h 5098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68971" h="509828">
                  <a:moveTo>
                    <a:pt x="114832" y="459010"/>
                  </a:moveTo>
                  <a:cubicBezTo>
                    <a:pt x="169982" y="489585"/>
                    <a:pt x="225132" y="496824"/>
                    <a:pt x="285806" y="502158"/>
                  </a:cubicBezTo>
                  <a:cubicBezTo>
                    <a:pt x="348481" y="507682"/>
                    <a:pt x="409250" y="520541"/>
                    <a:pt x="468972" y="491681"/>
                  </a:cubicBezTo>
                  <a:cubicBezTo>
                    <a:pt x="386866" y="483584"/>
                    <a:pt x="310952" y="429292"/>
                    <a:pt x="276757" y="354235"/>
                  </a:cubicBezTo>
                  <a:cubicBezTo>
                    <a:pt x="242563" y="279178"/>
                    <a:pt x="251421" y="186214"/>
                    <a:pt x="299236" y="118967"/>
                  </a:cubicBezTo>
                  <a:cubicBezTo>
                    <a:pt x="319525" y="90392"/>
                    <a:pt x="346766" y="70009"/>
                    <a:pt x="370007" y="44386"/>
                  </a:cubicBezTo>
                  <a:cubicBezTo>
                    <a:pt x="383056" y="30004"/>
                    <a:pt x="405916" y="286"/>
                    <a:pt x="427348" y="0"/>
                  </a:cubicBezTo>
                  <a:cubicBezTo>
                    <a:pt x="361720" y="762"/>
                    <a:pt x="295522" y="1619"/>
                    <a:pt x="231514" y="16383"/>
                  </a:cubicBezTo>
                  <a:cubicBezTo>
                    <a:pt x="167506" y="31147"/>
                    <a:pt x="105212" y="61055"/>
                    <a:pt x="62826" y="111252"/>
                  </a:cubicBezTo>
                  <a:cubicBezTo>
                    <a:pt x="-1087" y="187071"/>
                    <a:pt x="-24233" y="297085"/>
                    <a:pt x="31393" y="383953"/>
                  </a:cubicBezTo>
                  <a:cubicBezTo>
                    <a:pt x="51491" y="415290"/>
                    <a:pt x="80733" y="440150"/>
                    <a:pt x="114832" y="459010"/>
                  </a:cubicBezTo>
                  <a:close/>
                </a:path>
              </a:pathLst>
            </a:custGeom>
            <a:solidFill>
              <a:srgbClr val="FFFFFF">
                <a:alpha val="3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903" name="组合 902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B8D80F9C-BBE1-4687-A460-8469D6B21040}"/>
              </a:ext>
            </a:extLst>
          </p:cNvPr>
          <p:cNvGrpSpPr>
            <a:grpSpLocks noChangeAspect="1"/>
          </p:cNvGrpSpPr>
          <p:nvPr/>
        </p:nvGrpSpPr>
        <p:grpSpPr>
          <a:xfrm>
            <a:off x="3170317" y="3045315"/>
            <a:ext cx="5974495" cy="3446965"/>
            <a:chOff x="2836863" y="1647825"/>
            <a:chExt cx="6534944" cy="3770314"/>
          </a:xfrm>
        </p:grpSpPr>
        <p:sp>
          <p:nvSpPr>
            <p:cNvPr id="904" name="ïṩļídé">
              <a:extLst>
                <a:ext uri="{FF2B5EF4-FFF2-40B4-BE49-F238E27FC236}">
                  <a16:creationId xmlns:a16="http://schemas.microsoft.com/office/drawing/2014/main" id="{9F56347A-58E3-4AAD-AC39-0140B3AC6735}"/>
                </a:ext>
              </a:extLst>
            </p:cNvPr>
            <p:cNvSpPr/>
            <p:nvPr/>
          </p:nvSpPr>
          <p:spPr bwMode="auto">
            <a:xfrm>
              <a:off x="6018213" y="2703513"/>
              <a:ext cx="260350" cy="319088"/>
            </a:xfrm>
            <a:custGeom>
              <a:avLst/>
              <a:gdLst>
                <a:gd name="T0" fmla="*/ 20 w 136"/>
                <a:gd name="T1" fmla="*/ 90 h 167"/>
                <a:gd name="T2" fmla="*/ 102 w 136"/>
                <a:gd name="T3" fmla="*/ 160 h 167"/>
                <a:gd name="T4" fmla="*/ 135 w 136"/>
                <a:gd name="T5" fmla="*/ 85 h 167"/>
                <a:gd name="T6" fmla="*/ 71 w 136"/>
                <a:gd name="T7" fmla="*/ 2 h 167"/>
                <a:gd name="T8" fmla="*/ 20 w 136"/>
                <a:gd name="T9" fmla="*/ 90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6" h="167">
                  <a:moveTo>
                    <a:pt x="20" y="90"/>
                  </a:moveTo>
                  <a:cubicBezTo>
                    <a:pt x="44" y="151"/>
                    <a:pt x="78" y="167"/>
                    <a:pt x="102" y="160"/>
                  </a:cubicBezTo>
                  <a:cubicBezTo>
                    <a:pt x="128" y="153"/>
                    <a:pt x="136" y="125"/>
                    <a:pt x="135" y="85"/>
                  </a:cubicBezTo>
                  <a:cubicBezTo>
                    <a:pt x="133" y="40"/>
                    <a:pt x="108" y="5"/>
                    <a:pt x="71" y="2"/>
                  </a:cubicBezTo>
                  <a:cubicBezTo>
                    <a:pt x="23" y="0"/>
                    <a:pt x="0" y="46"/>
                    <a:pt x="20" y="90"/>
                  </a:cubicBezTo>
                </a:path>
              </a:pathLst>
            </a:custGeom>
            <a:solidFill>
              <a:srgbClr val="FBE9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05" name="íṥ1ïḍê">
              <a:extLst>
                <a:ext uri="{FF2B5EF4-FFF2-40B4-BE49-F238E27FC236}">
                  <a16:creationId xmlns:a16="http://schemas.microsoft.com/office/drawing/2014/main" id="{7DA61E78-3243-4343-8F13-25D380A38E9D}"/>
                </a:ext>
              </a:extLst>
            </p:cNvPr>
            <p:cNvSpPr/>
            <p:nvPr/>
          </p:nvSpPr>
          <p:spPr bwMode="auto">
            <a:xfrm>
              <a:off x="6029326" y="2684463"/>
              <a:ext cx="250825" cy="347663"/>
            </a:xfrm>
            <a:custGeom>
              <a:avLst/>
              <a:gdLst>
                <a:gd name="T0" fmla="*/ 15 w 131"/>
                <a:gd name="T1" fmla="*/ 100 h 182"/>
                <a:gd name="T2" fmla="*/ 85 w 131"/>
                <a:gd name="T3" fmla="*/ 170 h 182"/>
                <a:gd name="T4" fmla="*/ 126 w 131"/>
                <a:gd name="T5" fmla="*/ 79 h 182"/>
                <a:gd name="T6" fmla="*/ 44 w 131"/>
                <a:gd name="T7" fmla="*/ 16 h 182"/>
                <a:gd name="T8" fmla="*/ 15 w 131"/>
                <a:gd name="T9" fmla="*/ 100 h 182"/>
                <a:gd name="T10" fmla="*/ 12 w 131"/>
                <a:gd name="T11" fmla="*/ 100 h 182"/>
                <a:gd name="T12" fmla="*/ 33 w 131"/>
                <a:gd name="T13" fmla="*/ 17 h 182"/>
                <a:gd name="T14" fmla="*/ 117 w 131"/>
                <a:gd name="T15" fmla="*/ 46 h 182"/>
                <a:gd name="T16" fmla="*/ 130 w 131"/>
                <a:gd name="T17" fmla="*/ 102 h 182"/>
                <a:gd name="T18" fmla="*/ 116 w 131"/>
                <a:gd name="T19" fmla="*/ 159 h 182"/>
                <a:gd name="T20" fmla="*/ 49 w 131"/>
                <a:gd name="T21" fmla="*/ 157 h 182"/>
                <a:gd name="T22" fmla="*/ 12 w 131"/>
                <a:gd name="T23" fmla="*/ 100 h 182"/>
                <a:gd name="T24" fmla="*/ 15 w 131"/>
                <a:gd name="T25" fmla="*/ 100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1" h="182">
                  <a:moveTo>
                    <a:pt x="15" y="100"/>
                  </a:moveTo>
                  <a:cubicBezTo>
                    <a:pt x="27" y="128"/>
                    <a:pt x="49" y="169"/>
                    <a:pt x="85" y="170"/>
                  </a:cubicBezTo>
                  <a:cubicBezTo>
                    <a:pt x="129" y="171"/>
                    <a:pt x="131" y="109"/>
                    <a:pt x="126" y="79"/>
                  </a:cubicBezTo>
                  <a:cubicBezTo>
                    <a:pt x="119" y="39"/>
                    <a:pt x="86" y="4"/>
                    <a:pt x="44" y="16"/>
                  </a:cubicBezTo>
                  <a:cubicBezTo>
                    <a:pt x="8" y="27"/>
                    <a:pt x="2" y="69"/>
                    <a:pt x="15" y="100"/>
                  </a:cubicBezTo>
                  <a:cubicBezTo>
                    <a:pt x="16" y="102"/>
                    <a:pt x="13" y="102"/>
                    <a:pt x="12" y="100"/>
                  </a:cubicBezTo>
                  <a:cubicBezTo>
                    <a:pt x="0" y="71"/>
                    <a:pt x="3" y="34"/>
                    <a:pt x="33" y="17"/>
                  </a:cubicBezTo>
                  <a:cubicBezTo>
                    <a:pt x="64" y="0"/>
                    <a:pt x="100" y="18"/>
                    <a:pt x="117" y="46"/>
                  </a:cubicBezTo>
                  <a:cubicBezTo>
                    <a:pt x="127" y="63"/>
                    <a:pt x="130" y="83"/>
                    <a:pt x="130" y="102"/>
                  </a:cubicBezTo>
                  <a:cubicBezTo>
                    <a:pt x="130" y="122"/>
                    <a:pt x="129" y="143"/>
                    <a:pt x="116" y="159"/>
                  </a:cubicBezTo>
                  <a:cubicBezTo>
                    <a:pt x="98" y="182"/>
                    <a:pt x="68" y="173"/>
                    <a:pt x="49" y="157"/>
                  </a:cubicBezTo>
                  <a:cubicBezTo>
                    <a:pt x="32" y="142"/>
                    <a:pt x="21" y="121"/>
                    <a:pt x="12" y="100"/>
                  </a:cubicBezTo>
                  <a:cubicBezTo>
                    <a:pt x="11" y="98"/>
                    <a:pt x="14" y="98"/>
                    <a:pt x="15" y="100"/>
                  </a:cubicBezTo>
                </a:path>
              </a:pathLst>
            </a:custGeom>
            <a:solidFill>
              <a:srgbClr val="AA5C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06" name="išľîḑé">
              <a:extLst>
                <a:ext uri="{FF2B5EF4-FFF2-40B4-BE49-F238E27FC236}">
                  <a16:creationId xmlns:a16="http://schemas.microsoft.com/office/drawing/2014/main" id="{FCD9AAFE-0E8D-4FB7-B741-EE8399D660D5}"/>
                </a:ext>
              </a:extLst>
            </p:cNvPr>
            <p:cNvSpPr/>
            <p:nvPr/>
          </p:nvSpPr>
          <p:spPr bwMode="auto">
            <a:xfrm>
              <a:off x="6078538" y="2770188"/>
              <a:ext cx="136525" cy="182563"/>
            </a:xfrm>
            <a:custGeom>
              <a:avLst/>
              <a:gdLst>
                <a:gd name="T0" fmla="*/ 48 w 71"/>
                <a:gd name="T1" fmla="*/ 78 h 95"/>
                <a:gd name="T2" fmla="*/ 44 w 71"/>
                <a:gd name="T3" fmla="*/ 90 h 95"/>
                <a:gd name="T4" fmla="*/ 70 w 71"/>
                <a:gd name="T5" fmla="*/ 95 h 95"/>
                <a:gd name="T6" fmla="*/ 70 w 71"/>
                <a:gd name="T7" fmla="*/ 95 h 95"/>
                <a:gd name="T8" fmla="*/ 70 w 71"/>
                <a:gd name="T9" fmla="*/ 85 h 95"/>
                <a:gd name="T10" fmla="*/ 65 w 71"/>
                <a:gd name="T11" fmla="*/ 82 h 95"/>
                <a:gd name="T12" fmla="*/ 48 w 71"/>
                <a:gd name="T13" fmla="*/ 78 h 95"/>
                <a:gd name="T14" fmla="*/ 7 w 71"/>
                <a:gd name="T15" fmla="*/ 4 h 95"/>
                <a:gd name="T16" fmla="*/ 0 w 71"/>
                <a:gd name="T17" fmla="*/ 9 h 95"/>
                <a:gd name="T18" fmla="*/ 0 w 71"/>
                <a:gd name="T19" fmla="*/ 11 h 95"/>
                <a:gd name="T20" fmla="*/ 1 w 71"/>
                <a:gd name="T21" fmla="*/ 11 h 95"/>
                <a:gd name="T22" fmla="*/ 11 w 71"/>
                <a:gd name="T23" fmla="*/ 12 h 95"/>
                <a:gd name="T24" fmla="*/ 7 w 71"/>
                <a:gd name="T25" fmla="*/ 4 h 95"/>
                <a:gd name="T26" fmla="*/ 22 w 71"/>
                <a:gd name="T27" fmla="*/ 0 h 95"/>
                <a:gd name="T28" fmla="*/ 21 w 71"/>
                <a:gd name="T29" fmla="*/ 0 h 95"/>
                <a:gd name="T30" fmla="*/ 29 w 71"/>
                <a:gd name="T31" fmla="*/ 18 h 95"/>
                <a:gd name="T32" fmla="*/ 37 w 71"/>
                <a:gd name="T33" fmla="*/ 15 h 95"/>
                <a:gd name="T34" fmla="*/ 37 w 71"/>
                <a:gd name="T35" fmla="*/ 15 h 95"/>
                <a:gd name="T36" fmla="*/ 39 w 71"/>
                <a:gd name="T37" fmla="*/ 18 h 95"/>
                <a:gd name="T38" fmla="*/ 40 w 71"/>
                <a:gd name="T39" fmla="*/ 18 h 95"/>
                <a:gd name="T40" fmla="*/ 43 w 71"/>
                <a:gd name="T41" fmla="*/ 18 h 95"/>
                <a:gd name="T42" fmla="*/ 70 w 71"/>
                <a:gd name="T43" fmla="*/ 36 h 95"/>
                <a:gd name="T44" fmla="*/ 71 w 71"/>
                <a:gd name="T45" fmla="*/ 17 h 95"/>
                <a:gd name="T46" fmla="*/ 49 w 71"/>
                <a:gd name="T47" fmla="*/ 6 h 95"/>
                <a:gd name="T48" fmla="*/ 22 w 71"/>
                <a:gd name="T49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71" h="95">
                  <a:moveTo>
                    <a:pt x="48" y="78"/>
                  </a:moveTo>
                  <a:cubicBezTo>
                    <a:pt x="47" y="82"/>
                    <a:pt x="45" y="86"/>
                    <a:pt x="44" y="90"/>
                  </a:cubicBezTo>
                  <a:cubicBezTo>
                    <a:pt x="51" y="93"/>
                    <a:pt x="60" y="95"/>
                    <a:pt x="70" y="95"/>
                  </a:cubicBezTo>
                  <a:cubicBezTo>
                    <a:pt x="70" y="95"/>
                    <a:pt x="70" y="95"/>
                    <a:pt x="70" y="95"/>
                  </a:cubicBezTo>
                  <a:cubicBezTo>
                    <a:pt x="70" y="92"/>
                    <a:pt x="70" y="89"/>
                    <a:pt x="70" y="85"/>
                  </a:cubicBezTo>
                  <a:cubicBezTo>
                    <a:pt x="68" y="84"/>
                    <a:pt x="67" y="83"/>
                    <a:pt x="65" y="82"/>
                  </a:cubicBezTo>
                  <a:cubicBezTo>
                    <a:pt x="59" y="82"/>
                    <a:pt x="53" y="80"/>
                    <a:pt x="48" y="78"/>
                  </a:cubicBezTo>
                  <a:moveTo>
                    <a:pt x="7" y="4"/>
                  </a:moveTo>
                  <a:cubicBezTo>
                    <a:pt x="5" y="5"/>
                    <a:pt x="2" y="7"/>
                    <a:pt x="0" y="9"/>
                  </a:cubicBezTo>
                  <a:cubicBezTo>
                    <a:pt x="0" y="10"/>
                    <a:pt x="0" y="10"/>
                    <a:pt x="0" y="11"/>
                  </a:cubicBezTo>
                  <a:cubicBezTo>
                    <a:pt x="0" y="11"/>
                    <a:pt x="0" y="11"/>
                    <a:pt x="1" y="11"/>
                  </a:cubicBezTo>
                  <a:cubicBezTo>
                    <a:pt x="4" y="11"/>
                    <a:pt x="7" y="11"/>
                    <a:pt x="11" y="12"/>
                  </a:cubicBezTo>
                  <a:cubicBezTo>
                    <a:pt x="10" y="9"/>
                    <a:pt x="8" y="6"/>
                    <a:pt x="7" y="4"/>
                  </a:cubicBezTo>
                  <a:moveTo>
                    <a:pt x="22" y="0"/>
                  </a:moveTo>
                  <a:cubicBezTo>
                    <a:pt x="22" y="0"/>
                    <a:pt x="22" y="0"/>
                    <a:pt x="21" y="0"/>
                  </a:cubicBezTo>
                  <a:cubicBezTo>
                    <a:pt x="24" y="6"/>
                    <a:pt x="26" y="12"/>
                    <a:pt x="29" y="18"/>
                  </a:cubicBezTo>
                  <a:cubicBezTo>
                    <a:pt x="31" y="17"/>
                    <a:pt x="34" y="16"/>
                    <a:pt x="37" y="15"/>
                  </a:cubicBezTo>
                  <a:cubicBezTo>
                    <a:pt x="37" y="15"/>
                    <a:pt x="37" y="15"/>
                    <a:pt x="37" y="15"/>
                  </a:cubicBezTo>
                  <a:cubicBezTo>
                    <a:pt x="38" y="15"/>
                    <a:pt x="39" y="17"/>
                    <a:pt x="39" y="18"/>
                  </a:cubicBezTo>
                  <a:cubicBezTo>
                    <a:pt x="39" y="18"/>
                    <a:pt x="39" y="18"/>
                    <a:pt x="40" y="18"/>
                  </a:cubicBezTo>
                  <a:cubicBezTo>
                    <a:pt x="42" y="18"/>
                    <a:pt x="43" y="18"/>
                    <a:pt x="43" y="18"/>
                  </a:cubicBezTo>
                  <a:cubicBezTo>
                    <a:pt x="57" y="24"/>
                    <a:pt x="65" y="31"/>
                    <a:pt x="70" y="36"/>
                  </a:cubicBezTo>
                  <a:cubicBezTo>
                    <a:pt x="70" y="30"/>
                    <a:pt x="71" y="24"/>
                    <a:pt x="71" y="17"/>
                  </a:cubicBezTo>
                  <a:cubicBezTo>
                    <a:pt x="66" y="13"/>
                    <a:pt x="59" y="9"/>
                    <a:pt x="49" y="6"/>
                  </a:cubicBezTo>
                  <a:cubicBezTo>
                    <a:pt x="40" y="3"/>
                    <a:pt x="30" y="0"/>
                    <a:pt x="22" y="0"/>
                  </a:cubicBezTo>
                </a:path>
              </a:pathLst>
            </a:custGeom>
            <a:solidFill>
              <a:srgbClr val="F0B8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07" name="i$liḑè">
              <a:extLst>
                <a:ext uri="{FF2B5EF4-FFF2-40B4-BE49-F238E27FC236}">
                  <a16:creationId xmlns:a16="http://schemas.microsoft.com/office/drawing/2014/main" id="{CC7774FE-8141-4D03-98B9-871A0A349496}"/>
                </a:ext>
              </a:extLst>
            </p:cNvPr>
            <p:cNvSpPr/>
            <p:nvPr/>
          </p:nvSpPr>
          <p:spPr bwMode="auto">
            <a:xfrm>
              <a:off x="6138863" y="2805113"/>
              <a:ext cx="74613" cy="115888"/>
            </a:xfrm>
            <a:custGeom>
              <a:avLst/>
              <a:gdLst>
                <a:gd name="T0" fmla="*/ 19 w 39"/>
                <a:gd name="T1" fmla="*/ 51 h 61"/>
                <a:gd name="T2" fmla="*/ 17 w 39"/>
                <a:gd name="T3" fmla="*/ 58 h 61"/>
                <a:gd name="T4" fmla="*/ 30 w 39"/>
                <a:gd name="T5" fmla="*/ 61 h 61"/>
                <a:gd name="T6" fmla="*/ 19 w 39"/>
                <a:gd name="T7" fmla="*/ 51 h 61"/>
                <a:gd name="T8" fmla="*/ 9 w 39"/>
                <a:gd name="T9" fmla="*/ 0 h 61"/>
                <a:gd name="T10" fmla="*/ 8 w 39"/>
                <a:gd name="T11" fmla="*/ 0 h 61"/>
                <a:gd name="T12" fmla="*/ 8 w 39"/>
                <a:gd name="T13" fmla="*/ 0 h 61"/>
                <a:gd name="T14" fmla="*/ 0 w 39"/>
                <a:gd name="T15" fmla="*/ 3 h 61"/>
                <a:gd name="T16" fmla="*/ 0 w 39"/>
                <a:gd name="T17" fmla="*/ 4 h 61"/>
                <a:gd name="T18" fmla="*/ 17 w 39"/>
                <a:gd name="T19" fmla="*/ 28 h 61"/>
                <a:gd name="T20" fmla="*/ 38 w 39"/>
                <a:gd name="T21" fmla="*/ 49 h 61"/>
                <a:gd name="T22" fmla="*/ 39 w 39"/>
                <a:gd name="T23" fmla="*/ 18 h 61"/>
                <a:gd name="T24" fmla="*/ 12 w 39"/>
                <a:gd name="T25" fmla="*/ 0 h 61"/>
                <a:gd name="T26" fmla="*/ 9 w 39"/>
                <a:gd name="T27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9" h="61">
                  <a:moveTo>
                    <a:pt x="19" y="51"/>
                  </a:moveTo>
                  <a:cubicBezTo>
                    <a:pt x="18" y="53"/>
                    <a:pt x="18" y="55"/>
                    <a:pt x="17" y="58"/>
                  </a:cubicBezTo>
                  <a:cubicBezTo>
                    <a:pt x="22" y="59"/>
                    <a:pt x="26" y="60"/>
                    <a:pt x="30" y="61"/>
                  </a:cubicBezTo>
                  <a:cubicBezTo>
                    <a:pt x="26" y="58"/>
                    <a:pt x="22" y="54"/>
                    <a:pt x="19" y="51"/>
                  </a:cubicBezTo>
                  <a:moveTo>
                    <a:pt x="9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5" y="0"/>
                    <a:pt x="2" y="2"/>
                    <a:pt x="0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9" y="10"/>
                    <a:pt x="14" y="19"/>
                    <a:pt x="17" y="28"/>
                  </a:cubicBezTo>
                  <a:cubicBezTo>
                    <a:pt x="23" y="36"/>
                    <a:pt x="30" y="43"/>
                    <a:pt x="38" y="49"/>
                  </a:cubicBezTo>
                  <a:cubicBezTo>
                    <a:pt x="38" y="39"/>
                    <a:pt x="39" y="29"/>
                    <a:pt x="39" y="18"/>
                  </a:cubicBezTo>
                  <a:cubicBezTo>
                    <a:pt x="34" y="13"/>
                    <a:pt x="26" y="6"/>
                    <a:pt x="12" y="0"/>
                  </a:cubicBezTo>
                  <a:cubicBezTo>
                    <a:pt x="12" y="0"/>
                    <a:pt x="11" y="0"/>
                    <a:pt x="9" y="0"/>
                  </a:cubicBezTo>
                </a:path>
              </a:pathLst>
            </a:custGeom>
            <a:solidFill>
              <a:srgbClr val="E592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08" name="i$ļïḓê">
              <a:extLst>
                <a:ext uri="{FF2B5EF4-FFF2-40B4-BE49-F238E27FC236}">
                  <a16:creationId xmlns:a16="http://schemas.microsoft.com/office/drawing/2014/main" id="{4E51D363-DC19-4B3C-81BF-1128DD10AC0B}"/>
                </a:ext>
              </a:extLst>
            </p:cNvPr>
            <p:cNvSpPr/>
            <p:nvPr/>
          </p:nvSpPr>
          <p:spPr bwMode="auto">
            <a:xfrm>
              <a:off x="6075363" y="2786063"/>
              <a:ext cx="152400" cy="84138"/>
            </a:xfrm>
            <a:custGeom>
              <a:avLst/>
              <a:gdLst>
                <a:gd name="T0" fmla="*/ 77 w 80"/>
                <a:gd name="T1" fmla="*/ 41 h 44"/>
                <a:gd name="T2" fmla="*/ 43 w 80"/>
                <a:gd name="T3" fmla="*/ 11 h 44"/>
                <a:gd name="T4" fmla="*/ 3 w 80"/>
                <a:gd name="T5" fmla="*/ 16 h 44"/>
                <a:gd name="T6" fmla="*/ 0 w 80"/>
                <a:gd name="T7" fmla="*/ 13 h 44"/>
                <a:gd name="T8" fmla="*/ 44 w 80"/>
                <a:gd name="T9" fmla="*/ 9 h 44"/>
                <a:gd name="T10" fmla="*/ 79 w 80"/>
                <a:gd name="T11" fmla="*/ 42 h 44"/>
                <a:gd name="T12" fmla="*/ 77 w 80"/>
                <a:gd name="T13" fmla="*/ 41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0" h="44">
                  <a:moveTo>
                    <a:pt x="77" y="41"/>
                  </a:moveTo>
                  <a:cubicBezTo>
                    <a:pt x="74" y="26"/>
                    <a:pt x="56" y="16"/>
                    <a:pt x="43" y="11"/>
                  </a:cubicBezTo>
                  <a:cubicBezTo>
                    <a:pt x="31" y="6"/>
                    <a:pt x="12" y="3"/>
                    <a:pt x="3" y="16"/>
                  </a:cubicBezTo>
                  <a:cubicBezTo>
                    <a:pt x="2" y="17"/>
                    <a:pt x="0" y="15"/>
                    <a:pt x="0" y="13"/>
                  </a:cubicBezTo>
                  <a:cubicBezTo>
                    <a:pt x="10" y="0"/>
                    <a:pt x="31" y="4"/>
                    <a:pt x="44" y="9"/>
                  </a:cubicBezTo>
                  <a:cubicBezTo>
                    <a:pt x="58" y="15"/>
                    <a:pt x="77" y="26"/>
                    <a:pt x="79" y="42"/>
                  </a:cubicBezTo>
                  <a:cubicBezTo>
                    <a:pt x="80" y="44"/>
                    <a:pt x="77" y="42"/>
                    <a:pt x="77" y="41"/>
                  </a:cubicBezTo>
                  <a:close/>
                </a:path>
              </a:pathLst>
            </a:custGeom>
            <a:solidFill>
              <a:srgbClr val="AA5C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09" name="ïşlíḍe">
              <a:extLst>
                <a:ext uri="{FF2B5EF4-FFF2-40B4-BE49-F238E27FC236}">
                  <a16:creationId xmlns:a16="http://schemas.microsoft.com/office/drawing/2014/main" id="{C965DD87-2A8D-4FC1-AD42-06E53EADD3B2}"/>
                </a:ext>
              </a:extLst>
            </p:cNvPr>
            <p:cNvSpPr/>
            <p:nvPr/>
          </p:nvSpPr>
          <p:spPr bwMode="auto">
            <a:xfrm>
              <a:off x="6108701" y="2798763"/>
              <a:ext cx="119063" cy="134938"/>
            </a:xfrm>
            <a:custGeom>
              <a:avLst/>
              <a:gdLst>
                <a:gd name="T0" fmla="*/ 61 w 62"/>
                <a:gd name="T1" fmla="*/ 67 h 70"/>
                <a:gd name="T2" fmla="*/ 9 w 62"/>
                <a:gd name="T3" fmla="*/ 44 h 70"/>
                <a:gd name="T4" fmla="*/ 21 w 62"/>
                <a:gd name="T5" fmla="*/ 0 h 70"/>
                <a:gd name="T6" fmla="*/ 23 w 62"/>
                <a:gd name="T7" fmla="*/ 3 h 70"/>
                <a:gd name="T8" fmla="*/ 7 w 62"/>
                <a:gd name="T9" fmla="*/ 18 h 70"/>
                <a:gd name="T10" fmla="*/ 13 w 62"/>
                <a:gd name="T11" fmla="*/ 45 h 70"/>
                <a:gd name="T12" fmla="*/ 59 w 62"/>
                <a:gd name="T13" fmla="*/ 64 h 70"/>
                <a:gd name="T14" fmla="*/ 61 w 62"/>
                <a:gd name="T15" fmla="*/ 67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2" h="70">
                  <a:moveTo>
                    <a:pt x="61" y="67"/>
                  </a:moveTo>
                  <a:cubicBezTo>
                    <a:pt x="41" y="70"/>
                    <a:pt x="21" y="60"/>
                    <a:pt x="9" y="44"/>
                  </a:cubicBezTo>
                  <a:cubicBezTo>
                    <a:pt x="0" y="30"/>
                    <a:pt x="1" y="5"/>
                    <a:pt x="21" y="0"/>
                  </a:cubicBezTo>
                  <a:cubicBezTo>
                    <a:pt x="22" y="0"/>
                    <a:pt x="24" y="3"/>
                    <a:pt x="23" y="3"/>
                  </a:cubicBezTo>
                  <a:cubicBezTo>
                    <a:pt x="15" y="5"/>
                    <a:pt x="10" y="11"/>
                    <a:pt x="7" y="18"/>
                  </a:cubicBezTo>
                  <a:cubicBezTo>
                    <a:pt x="3" y="27"/>
                    <a:pt x="7" y="37"/>
                    <a:pt x="13" y="45"/>
                  </a:cubicBezTo>
                  <a:cubicBezTo>
                    <a:pt x="23" y="59"/>
                    <a:pt x="42" y="66"/>
                    <a:pt x="59" y="64"/>
                  </a:cubicBezTo>
                  <a:cubicBezTo>
                    <a:pt x="60" y="64"/>
                    <a:pt x="62" y="67"/>
                    <a:pt x="61" y="67"/>
                  </a:cubicBezTo>
                </a:path>
              </a:pathLst>
            </a:custGeom>
            <a:solidFill>
              <a:srgbClr val="AA5C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10" name="iṧľîḑé">
              <a:extLst>
                <a:ext uri="{FF2B5EF4-FFF2-40B4-BE49-F238E27FC236}">
                  <a16:creationId xmlns:a16="http://schemas.microsoft.com/office/drawing/2014/main" id="{5650C4EE-03B3-4EA9-988E-F88A97B78848}"/>
                </a:ext>
              </a:extLst>
            </p:cNvPr>
            <p:cNvSpPr/>
            <p:nvPr/>
          </p:nvSpPr>
          <p:spPr bwMode="auto">
            <a:xfrm>
              <a:off x="7446963" y="2768600"/>
              <a:ext cx="317500" cy="301625"/>
            </a:xfrm>
            <a:custGeom>
              <a:avLst/>
              <a:gdLst>
                <a:gd name="T0" fmla="*/ 125 w 165"/>
                <a:gd name="T1" fmla="*/ 116 h 158"/>
                <a:gd name="T2" fmla="*/ 19 w 165"/>
                <a:gd name="T3" fmla="*/ 139 h 158"/>
                <a:gd name="T4" fmla="*/ 26 w 165"/>
                <a:gd name="T5" fmla="*/ 57 h 158"/>
                <a:gd name="T6" fmla="*/ 122 w 165"/>
                <a:gd name="T7" fmla="*/ 15 h 158"/>
                <a:gd name="T8" fmla="*/ 125 w 165"/>
                <a:gd name="T9" fmla="*/ 116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5" h="158">
                  <a:moveTo>
                    <a:pt x="125" y="116"/>
                  </a:moveTo>
                  <a:cubicBezTo>
                    <a:pt x="74" y="158"/>
                    <a:pt x="36" y="156"/>
                    <a:pt x="19" y="139"/>
                  </a:cubicBezTo>
                  <a:cubicBezTo>
                    <a:pt x="0" y="120"/>
                    <a:pt x="5" y="91"/>
                    <a:pt x="26" y="57"/>
                  </a:cubicBezTo>
                  <a:cubicBezTo>
                    <a:pt x="49" y="18"/>
                    <a:pt x="88" y="0"/>
                    <a:pt x="122" y="15"/>
                  </a:cubicBezTo>
                  <a:cubicBezTo>
                    <a:pt x="165" y="36"/>
                    <a:pt x="163" y="87"/>
                    <a:pt x="125" y="116"/>
                  </a:cubicBezTo>
                </a:path>
              </a:pathLst>
            </a:custGeom>
            <a:solidFill>
              <a:srgbClr val="FBE9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11" name="ïs1íde">
              <a:extLst>
                <a:ext uri="{FF2B5EF4-FFF2-40B4-BE49-F238E27FC236}">
                  <a16:creationId xmlns:a16="http://schemas.microsoft.com/office/drawing/2014/main" id="{DA211506-377E-418E-A46A-52580C4C5B19}"/>
                </a:ext>
              </a:extLst>
            </p:cNvPr>
            <p:cNvSpPr/>
            <p:nvPr/>
          </p:nvSpPr>
          <p:spPr bwMode="auto">
            <a:xfrm>
              <a:off x="7426326" y="2762250"/>
              <a:ext cx="339725" cy="312738"/>
            </a:xfrm>
            <a:custGeom>
              <a:avLst/>
              <a:gdLst>
                <a:gd name="T0" fmla="*/ 135 w 177"/>
                <a:gd name="T1" fmla="*/ 119 h 163"/>
                <a:gd name="T2" fmla="*/ 39 w 177"/>
                <a:gd name="T3" fmla="*/ 147 h 163"/>
                <a:gd name="T4" fmla="*/ 48 w 177"/>
                <a:gd name="T5" fmla="*/ 47 h 163"/>
                <a:gd name="T6" fmla="*/ 149 w 177"/>
                <a:gd name="T7" fmla="*/ 31 h 163"/>
                <a:gd name="T8" fmla="*/ 135 w 177"/>
                <a:gd name="T9" fmla="*/ 119 h 163"/>
                <a:gd name="T10" fmla="*/ 137 w 177"/>
                <a:gd name="T11" fmla="*/ 120 h 163"/>
                <a:gd name="T12" fmla="*/ 158 w 177"/>
                <a:gd name="T13" fmla="*/ 38 h 163"/>
                <a:gd name="T14" fmla="*/ 71 w 177"/>
                <a:gd name="T15" fmla="*/ 23 h 163"/>
                <a:gd name="T16" fmla="*/ 32 w 177"/>
                <a:gd name="T17" fmla="*/ 65 h 163"/>
                <a:gd name="T18" fmla="*/ 17 w 177"/>
                <a:gd name="T19" fmla="*/ 122 h 163"/>
                <a:gd name="T20" fmla="*/ 77 w 177"/>
                <a:gd name="T21" fmla="*/ 152 h 163"/>
                <a:gd name="T22" fmla="*/ 137 w 177"/>
                <a:gd name="T23" fmla="*/ 120 h 163"/>
                <a:gd name="T24" fmla="*/ 135 w 177"/>
                <a:gd name="T25" fmla="*/ 119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77" h="163">
                  <a:moveTo>
                    <a:pt x="135" y="119"/>
                  </a:moveTo>
                  <a:cubicBezTo>
                    <a:pt x="110" y="138"/>
                    <a:pt x="71" y="163"/>
                    <a:pt x="39" y="147"/>
                  </a:cubicBezTo>
                  <a:cubicBezTo>
                    <a:pt x="0" y="126"/>
                    <a:pt x="29" y="71"/>
                    <a:pt x="48" y="47"/>
                  </a:cubicBezTo>
                  <a:cubicBezTo>
                    <a:pt x="72" y="16"/>
                    <a:pt x="118" y="0"/>
                    <a:pt x="149" y="31"/>
                  </a:cubicBezTo>
                  <a:cubicBezTo>
                    <a:pt x="176" y="58"/>
                    <a:pt x="161" y="98"/>
                    <a:pt x="135" y="119"/>
                  </a:cubicBezTo>
                  <a:cubicBezTo>
                    <a:pt x="133" y="120"/>
                    <a:pt x="135" y="121"/>
                    <a:pt x="137" y="120"/>
                  </a:cubicBezTo>
                  <a:cubicBezTo>
                    <a:pt x="162" y="101"/>
                    <a:pt x="177" y="67"/>
                    <a:pt x="158" y="38"/>
                  </a:cubicBezTo>
                  <a:cubicBezTo>
                    <a:pt x="140" y="7"/>
                    <a:pt x="99" y="6"/>
                    <a:pt x="71" y="23"/>
                  </a:cubicBezTo>
                  <a:cubicBezTo>
                    <a:pt x="54" y="33"/>
                    <a:pt x="42" y="48"/>
                    <a:pt x="32" y="65"/>
                  </a:cubicBezTo>
                  <a:cubicBezTo>
                    <a:pt x="23" y="82"/>
                    <a:pt x="14" y="102"/>
                    <a:pt x="17" y="122"/>
                  </a:cubicBezTo>
                  <a:cubicBezTo>
                    <a:pt x="22" y="151"/>
                    <a:pt x="53" y="157"/>
                    <a:pt x="77" y="152"/>
                  </a:cubicBezTo>
                  <a:cubicBezTo>
                    <a:pt x="99" y="148"/>
                    <a:pt x="119" y="134"/>
                    <a:pt x="137" y="120"/>
                  </a:cubicBezTo>
                  <a:cubicBezTo>
                    <a:pt x="139" y="119"/>
                    <a:pt x="136" y="118"/>
                    <a:pt x="135" y="119"/>
                  </a:cubicBezTo>
                </a:path>
              </a:pathLst>
            </a:custGeom>
            <a:solidFill>
              <a:srgbClr val="AA5C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12" name="iṧḷíḋé">
              <a:extLst>
                <a:ext uri="{FF2B5EF4-FFF2-40B4-BE49-F238E27FC236}">
                  <a16:creationId xmlns:a16="http://schemas.microsoft.com/office/drawing/2014/main" id="{D6674848-8936-4542-AFF5-49E4885A5F99}"/>
                </a:ext>
              </a:extLst>
            </p:cNvPr>
            <p:cNvSpPr/>
            <p:nvPr/>
          </p:nvSpPr>
          <p:spPr bwMode="auto">
            <a:xfrm>
              <a:off x="7529513" y="2851150"/>
              <a:ext cx="198438" cy="150813"/>
            </a:xfrm>
            <a:custGeom>
              <a:avLst/>
              <a:gdLst>
                <a:gd name="T0" fmla="*/ 5 w 103"/>
                <a:gd name="T1" fmla="*/ 27 h 79"/>
                <a:gd name="T2" fmla="*/ 5 w 103"/>
                <a:gd name="T3" fmla="*/ 30 h 79"/>
                <a:gd name="T4" fmla="*/ 7 w 103"/>
                <a:gd name="T5" fmla="*/ 27 h 79"/>
                <a:gd name="T6" fmla="*/ 6 w 103"/>
                <a:gd name="T7" fmla="*/ 27 h 79"/>
                <a:gd name="T8" fmla="*/ 5 w 103"/>
                <a:gd name="T9" fmla="*/ 27 h 79"/>
                <a:gd name="T10" fmla="*/ 37 w 103"/>
                <a:gd name="T11" fmla="*/ 0 h 79"/>
                <a:gd name="T12" fmla="*/ 17 w 103"/>
                <a:gd name="T13" fmla="*/ 3 h 79"/>
                <a:gd name="T14" fmla="*/ 6 w 103"/>
                <a:gd name="T15" fmla="*/ 22 h 79"/>
                <a:gd name="T16" fmla="*/ 6 w 103"/>
                <a:gd name="T17" fmla="*/ 26 h 79"/>
                <a:gd name="T18" fmla="*/ 40 w 103"/>
                <a:gd name="T19" fmla="*/ 13 h 79"/>
                <a:gd name="T20" fmla="*/ 52 w 103"/>
                <a:gd name="T21" fmla="*/ 14 h 79"/>
                <a:gd name="T22" fmla="*/ 88 w 103"/>
                <a:gd name="T23" fmla="*/ 39 h 79"/>
                <a:gd name="T24" fmla="*/ 86 w 103"/>
                <a:gd name="T25" fmla="*/ 40 h 79"/>
                <a:gd name="T26" fmla="*/ 85 w 103"/>
                <a:gd name="T27" fmla="*/ 40 h 79"/>
                <a:gd name="T28" fmla="*/ 61 w 103"/>
                <a:gd name="T29" fmla="*/ 18 h 79"/>
                <a:gd name="T30" fmla="*/ 47 w 103"/>
                <a:gd name="T31" fmla="*/ 59 h 79"/>
                <a:gd name="T32" fmla="*/ 22 w 103"/>
                <a:gd name="T33" fmla="*/ 64 h 79"/>
                <a:gd name="T34" fmla="*/ 2 w 103"/>
                <a:gd name="T35" fmla="*/ 61 h 79"/>
                <a:gd name="T36" fmla="*/ 0 w 103"/>
                <a:gd name="T37" fmla="*/ 73 h 79"/>
                <a:gd name="T38" fmla="*/ 28 w 103"/>
                <a:gd name="T39" fmla="*/ 79 h 79"/>
                <a:gd name="T40" fmla="*/ 31 w 103"/>
                <a:gd name="T41" fmla="*/ 78 h 79"/>
                <a:gd name="T42" fmla="*/ 71 w 103"/>
                <a:gd name="T43" fmla="*/ 37 h 79"/>
                <a:gd name="T44" fmla="*/ 89 w 103"/>
                <a:gd name="T45" fmla="*/ 54 h 79"/>
                <a:gd name="T46" fmla="*/ 51 w 103"/>
                <a:gd name="T47" fmla="*/ 1 h 79"/>
                <a:gd name="T48" fmla="*/ 37 w 103"/>
                <a:gd name="T49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03" h="79">
                  <a:moveTo>
                    <a:pt x="5" y="27"/>
                  </a:moveTo>
                  <a:cubicBezTo>
                    <a:pt x="5" y="28"/>
                    <a:pt x="5" y="29"/>
                    <a:pt x="5" y="30"/>
                  </a:cubicBezTo>
                  <a:cubicBezTo>
                    <a:pt x="6" y="29"/>
                    <a:pt x="6" y="28"/>
                    <a:pt x="7" y="27"/>
                  </a:cubicBezTo>
                  <a:cubicBezTo>
                    <a:pt x="7" y="27"/>
                    <a:pt x="7" y="27"/>
                    <a:pt x="6" y="27"/>
                  </a:cubicBezTo>
                  <a:cubicBezTo>
                    <a:pt x="6" y="27"/>
                    <a:pt x="6" y="27"/>
                    <a:pt x="5" y="27"/>
                  </a:cubicBezTo>
                  <a:moveTo>
                    <a:pt x="37" y="0"/>
                  </a:moveTo>
                  <a:cubicBezTo>
                    <a:pt x="28" y="0"/>
                    <a:pt x="22" y="1"/>
                    <a:pt x="17" y="3"/>
                  </a:cubicBezTo>
                  <a:cubicBezTo>
                    <a:pt x="13" y="9"/>
                    <a:pt x="10" y="16"/>
                    <a:pt x="6" y="22"/>
                  </a:cubicBezTo>
                  <a:cubicBezTo>
                    <a:pt x="6" y="24"/>
                    <a:pt x="6" y="25"/>
                    <a:pt x="6" y="26"/>
                  </a:cubicBezTo>
                  <a:cubicBezTo>
                    <a:pt x="13" y="16"/>
                    <a:pt x="27" y="13"/>
                    <a:pt x="40" y="13"/>
                  </a:cubicBezTo>
                  <a:cubicBezTo>
                    <a:pt x="44" y="13"/>
                    <a:pt x="48" y="14"/>
                    <a:pt x="52" y="14"/>
                  </a:cubicBezTo>
                  <a:cubicBezTo>
                    <a:pt x="66" y="16"/>
                    <a:pt x="86" y="22"/>
                    <a:pt x="88" y="39"/>
                  </a:cubicBezTo>
                  <a:cubicBezTo>
                    <a:pt x="88" y="40"/>
                    <a:pt x="87" y="40"/>
                    <a:pt x="86" y="40"/>
                  </a:cubicBezTo>
                  <a:cubicBezTo>
                    <a:pt x="86" y="40"/>
                    <a:pt x="85" y="40"/>
                    <a:pt x="85" y="40"/>
                  </a:cubicBezTo>
                  <a:cubicBezTo>
                    <a:pt x="84" y="28"/>
                    <a:pt x="72" y="21"/>
                    <a:pt x="61" y="18"/>
                  </a:cubicBezTo>
                  <a:cubicBezTo>
                    <a:pt x="71" y="32"/>
                    <a:pt x="60" y="52"/>
                    <a:pt x="47" y="59"/>
                  </a:cubicBezTo>
                  <a:cubicBezTo>
                    <a:pt x="39" y="63"/>
                    <a:pt x="31" y="64"/>
                    <a:pt x="22" y="64"/>
                  </a:cubicBezTo>
                  <a:cubicBezTo>
                    <a:pt x="15" y="64"/>
                    <a:pt x="8" y="63"/>
                    <a:pt x="2" y="61"/>
                  </a:cubicBezTo>
                  <a:cubicBezTo>
                    <a:pt x="1" y="65"/>
                    <a:pt x="0" y="69"/>
                    <a:pt x="0" y="73"/>
                  </a:cubicBezTo>
                  <a:cubicBezTo>
                    <a:pt x="10" y="77"/>
                    <a:pt x="20" y="79"/>
                    <a:pt x="28" y="79"/>
                  </a:cubicBezTo>
                  <a:cubicBezTo>
                    <a:pt x="29" y="79"/>
                    <a:pt x="30" y="79"/>
                    <a:pt x="31" y="78"/>
                  </a:cubicBezTo>
                  <a:cubicBezTo>
                    <a:pt x="65" y="77"/>
                    <a:pt x="71" y="37"/>
                    <a:pt x="71" y="37"/>
                  </a:cubicBezTo>
                  <a:cubicBezTo>
                    <a:pt x="83" y="38"/>
                    <a:pt x="89" y="54"/>
                    <a:pt x="89" y="54"/>
                  </a:cubicBezTo>
                  <a:cubicBezTo>
                    <a:pt x="103" y="18"/>
                    <a:pt x="81" y="5"/>
                    <a:pt x="51" y="1"/>
                  </a:cubicBezTo>
                  <a:cubicBezTo>
                    <a:pt x="46" y="0"/>
                    <a:pt x="41" y="0"/>
                    <a:pt x="37" y="0"/>
                  </a:cubicBezTo>
                </a:path>
              </a:pathLst>
            </a:custGeom>
            <a:solidFill>
              <a:srgbClr val="F0B8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13" name="íŝḻídê">
              <a:extLst>
                <a:ext uri="{FF2B5EF4-FFF2-40B4-BE49-F238E27FC236}">
                  <a16:creationId xmlns:a16="http://schemas.microsoft.com/office/drawing/2014/main" id="{33460A14-4320-473D-BF27-84E028A1BBD4}"/>
                </a:ext>
              </a:extLst>
            </p:cNvPr>
            <p:cNvSpPr/>
            <p:nvPr/>
          </p:nvSpPr>
          <p:spPr bwMode="auto">
            <a:xfrm>
              <a:off x="7534276" y="2879725"/>
              <a:ext cx="114300" cy="92075"/>
            </a:xfrm>
            <a:custGeom>
              <a:avLst/>
              <a:gdLst>
                <a:gd name="T0" fmla="*/ 37 w 60"/>
                <a:gd name="T1" fmla="*/ 0 h 48"/>
                <a:gd name="T2" fmla="*/ 6 w 60"/>
                <a:gd name="T3" fmla="*/ 12 h 48"/>
                <a:gd name="T4" fmla="*/ 5 w 60"/>
                <a:gd name="T5" fmla="*/ 12 h 48"/>
                <a:gd name="T6" fmla="*/ 3 w 60"/>
                <a:gd name="T7" fmla="*/ 15 h 48"/>
                <a:gd name="T8" fmla="*/ 0 w 60"/>
                <a:gd name="T9" fmla="*/ 43 h 48"/>
                <a:gd name="T10" fmla="*/ 22 w 60"/>
                <a:gd name="T11" fmla="*/ 48 h 48"/>
                <a:gd name="T12" fmla="*/ 41 w 60"/>
                <a:gd name="T13" fmla="*/ 43 h 48"/>
                <a:gd name="T14" fmla="*/ 59 w 60"/>
                <a:gd name="T15" fmla="*/ 22 h 48"/>
                <a:gd name="T16" fmla="*/ 53 w 60"/>
                <a:gd name="T17" fmla="*/ 2 h 48"/>
                <a:gd name="T18" fmla="*/ 50 w 60"/>
                <a:gd name="T19" fmla="*/ 1 h 48"/>
                <a:gd name="T20" fmla="*/ 37 w 60"/>
                <a:gd name="T21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0" h="48">
                  <a:moveTo>
                    <a:pt x="37" y="0"/>
                  </a:moveTo>
                  <a:cubicBezTo>
                    <a:pt x="25" y="0"/>
                    <a:pt x="13" y="3"/>
                    <a:pt x="6" y="12"/>
                  </a:cubicBezTo>
                  <a:cubicBezTo>
                    <a:pt x="6" y="12"/>
                    <a:pt x="5" y="12"/>
                    <a:pt x="5" y="12"/>
                  </a:cubicBezTo>
                  <a:cubicBezTo>
                    <a:pt x="4" y="13"/>
                    <a:pt x="4" y="14"/>
                    <a:pt x="3" y="15"/>
                  </a:cubicBezTo>
                  <a:cubicBezTo>
                    <a:pt x="2" y="24"/>
                    <a:pt x="1" y="34"/>
                    <a:pt x="0" y="43"/>
                  </a:cubicBezTo>
                  <a:cubicBezTo>
                    <a:pt x="7" y="46"/>
                    <a:pt x="14" y="48"/>
                    <a:pt x="22" y="48"/>
                  </a:cubicBezTo>
                  <a:cubicBezTo>
                    <a:pt x="29" y="48"/>
                    <a:pt x="35" y="46"/>
                    <a:pt x="41" y="43"/>
                  </a:cubicBezTo>
                  <a:cubicBezTo>
                    <a:pt x="50" y="39"/>
                    <a:pt x="58" y="32"/>
                    <a:pt x="59" y="22"/>
                  </a:cubicBezTo>
                  <a:cubicBezTo>
                    <a:pt x="60" y="15"/>
                    <a:pt x="59" y="7"/>
                    <a:pt x="53" y="2"/>
                  </a:cubicBezTo>
                  <a:cubicBezTo>
                    <a:pt x="52" y="2"/>
                    <a:pt x="51" y="1"/>
                    <a:pt x="50" y="1"/>
                  </a:cubicBezTo>
                  <a:cubicBezTo>
                    <a:pt x="46" y="1"/>
                    <a:pt x="42" y="0"/>
                    <a:pt x="37" y="0"/>
                  </a:cubicBezTo>
                </a:path>
              </a:pathLst>
            </a:custGeom>
            <a:solidFill>
              <a:srgbClr val="E592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14" name="ïṣḻidé">
              <a:extLst>
                <a:ext uri="{FF2B5EF4-FFF2-40B4-BE49-F238E27FC236}">
                  <a16:creationId xmlns:a16="http://schemas.microsoft.com/office/drawing/2014/main" id="{1496A4C1-90FC-47F2-AD9B-9E7CCA4C382C}"/>
                </a:ext>
              </a:extLst>
            </p:cNvPr>
            <p:cNvSpPr/>
            <p:nvPr/>
          </p:nvSpPr>
          <p:spPr bwMode="auto">
            <a:xfrm>
              <a:off x="7537451" y="2873375"/>
              <a:ext cx="160338" cy="55563"/>
            </a:xfrm>
            <a:custGeom>
              <a:avLst/>
              <a:gdLst>
                <a:gd name="T0" fmla="*/ 4 w 84"/>
                <a:gd name="T1" fmla="*/ 15 h 29"/>
                <a:gd name="T2" fmla="*/ 48 w 84"/>
                <a:gd name="T3" fmla="*/ 4 h 29"/>
                <a:gd name="T4" fmla="*/ 81 w 84"/>
                <a:gd name="T5" fmla="*/ 28 h 29"/>
                <a:gd name="T6" fmla="*/ 84 w 84"/>
                <a:gd name="T7" fmla="*/ 27 h 29"/>
                <a:gd name="T8" fmla="*/ 48 w 84"/>
                <a:gd name="T9" fmla="*/ 2 h 29"/>
                <a:gd name="T10" fmla="*/ 1 w 84"/>
                <a:gd name="T11" fmla="*/ 14 h 29"/>
                <a:gd name="T12" fmla="*/ 4 w 84"/>
                <a:gd name="T13" fmla="*/ 15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4" h="29">
                  <a:moveTo>
                    <a:pt x="4" y="15"/>
                  </a:moveTo>
                  <a:cubicBezTo>
                    <a:pt x="14" y="2"/>
                    <a:pt x="34" y="2"/>
                    <a:pt x="48" y="4"/>
                  </a:cubicBezTo>
                  <a:cubicBezTo>
                    <a:pt x="61" y="6"/>
                    <a:pt x="79" y="12"/>
                    <a:pt x="81" y="28"/>
                  </a:cubicBezTo>
                  <a:cubicBezTo>
                    <a:pt x="81" y="29"/>
                    <a:pt x="84" y="28"/>
                    <a:pt x="84" y="27"/>
                  </a:cubicBezTo>
                  <a:cubicBezTo>
                    <a:pt x="82" y="10"/>
                    <a:pt x="62" y="4"/>
                    <a:pt x="48" y="2"/>
                  </a:cubicBezTo>
                  <a:cubicBezTo>
                    <a:pt x="33" y="0"/>
                    <a:pt x="12" y="1"/>
                    <a:pt x="1" y="14"/>
                  </a:cubicBezTo>
                  <a:cubicBezTo>
                    <a:pt x="0" y="16"/>
                    <a:pt x="3" y="16"/>
                    <a:pt x="4" y="15"/>
                  </a:cubicBezTo>
                </a:path>
              </a:pathLst>
            </a:custGeom>
            <a:solidFill>
              <a:srgbClr val="AA5C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15" name="îŝľiḍê">
              <a:extLst>
                <a:ext uri="{FF2B5EF4-FFF2-40B4-BE49-F238E27FC236}">
                  <a16:creationId xmlns:a16="http://schemas.microsoft.com/office/drawing/2014/main" id="{CAD0ABB0-A98A-4B69-9635-516709163E10}"/>
                </a:ext>
              </a:extLst>
            </p:cNvPr>
            <p:cNvSpPr/>
            <p:nvPr/>
          </p:nvSpPr>
          <p:spPr bwMode="auto">
            <a:xfrm>
              <a:off x="7508876" y="2878138"/>
              <a:ext cx="160338" cy="103188"/>
            </a:xfrm>
            <a:custGeom>
              <a:avLst/>
              <a:gdLst>
                <a:gd name="T0" fmla="*/ 2 w 84"/>
                <a:gd name="T1" fmla="*/ 41 h 54"/>
                <a:gd name="T2" fmla="*/ 58 w 84"/>
                <a:gd name="T3" fmla="*/ 45 h 54"/>
                <a:gd name="T4" fmla="*/ 69 w 84"/>
                <a:gd name="T5" fmla="*/ 1 h 54"/>
                <a:gd name="T6" fmla="*/ 66 w 84"/>
                <a:gd name="T7" fmla="*/ 2 h 54"/>
                <a:gd name="T8" fmla="*/ 72 w 84"/>
                <a:gd name="T9" fmla="*/ 23 h 54"/>
                <a:gd name="T10" fmla="*/ 54 w 84"/>
                <a:gd name="T11" fmla="*/ 44 h 54"/>
                <a:gd name="T12" fmla="*/ 4 w 84"/>
                <a:gd name="T13" fmla="*/ 39 h 54"/>
                <a:gd name="T14" fmla="*/ 2 w 84"/>
                <a:gd name="T15" fmla="*/ 41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4" h="54">
                  <a:moveTo>
                    <a:pt x="2" y="41"/>
                  </a:moveTo>
                  <a:cubicBezTo>
                    <a:pt x="18" y="52"/>
                    <a:pt x="40" y="54"/>
                    <a:pt x="58" y="45"/>
                  </a:cubicBezTo>
                  <a:cubicBezTo>
                    <a:pt x="73" y="37"/>
                    <a:pt x="84" y="14"/>
                    <a:pt x="69" y="1"/>
                  </a:cubicBezTo>
                  <a:cubicBezTo>
                    <a:pt x="68" y="0"/>
                    <a:pt x="65" y="2"/>
                    <a:pt x="66" y="2"/>
                  </a:cubicBezTo>
                  <a:cubicBezTo>
                    <a:pt x="72" y="8"/>
                    <a:pt x="73" y="16"/>
                    <a:pt x="72" y="23"/>
                  </a:cubicBezTo>
                  <a:cubicBezTo>
                    <a:pt x="71" y="33"/>
                    <a:pt x="63" y="40"/>
                    <a:pt x="54" y="44"/>
                  </a:cubicBezTo>
                  <a:cubicBezTo>
                    <a:pt x="39" y="52"/>
                    <a:pt x="18" y="49"/>
                    <a:pt x="4" y="39"/>
                  </a:cubicBezTo>
                  <a:cubicBezTo>
                    <a:pt x="3" y="38"/>
                    <a:pt x="0" y="40"/>
                    <a:pt x="2" y="41"/>
                  </a:cubicBezTo>
                </a:path>
              </a:pathLst>
            </a:custGeom>
            <a:solidFill>
              <a:srgbClr val="AA5C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16" name="iṩļîḍè">
              <a:extLst>
                <a:ext uri="{FF2B5EF4-FFF2-40B4-BE49-F238E27FC236}">
                  <a16:creationId xmlns:a16="http://schemas.microsoft.com/office/drawing/2014/main" id="{77AE59EC-F01A-4D91-986E-50228F36F081}"/>
                </a:ext>
              </a:extLst>
            </p:cNvPr>
            <p:cNvSpPr/>
            <p:nvPr/>
          </p:nvSpPr>
          <p:spPr bwMode="auto">
            <a:xfrm>
              <a:off x="5759451" y="3397250"/>
              <a:ext cx="1238250" cy="684213"/>
            </a:xfrm>
            <a:custGeom>
              <a:avLst/>
              <a:gdLst>
                <a:gd name="T0" fmla="*/ 416 w 646"/>
                <a:gd name="T1" fmla="*/ 246 h 358"/>
                <a:gd name="T2" fmla="*/ 102 w 646"/>
                <a:gd name="T3" fmla="*/ 229 h 358"/>
                <a:gd name="T4" fmla="*/ 40 w 646"/>
                <a:gd name="T5" fmla="*/ 198 h 358"/>
                <a:gd name="T6" fmla="*/ 60 w 646"/>
                <a:gd name="T7" fmla="*/ 151 h 358"/>
                <a:gd name="T8" fmla="*/ 318 w 646"/>
                <a:gd name="T9" fmla="*/ 106 h 358"/>
                <a:gd name="T10" fmla="*/ 410 w 646"/>
                <a:gd name="T11" fmla="*/ 70 h 358"/>
                <a:gd name="T12" fmla="*/ 619 w 646"/>
                <a:gd name="T13" fmla="*/ 58 h 358"/>
                <a:gd name="T14" fmla="*/ 416 w 646"/>
                <a:gd name="T15" fmla="*/ 246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46" h="358">
                  <a:moveTo>
                    <a:pt x="416" y="246"/>
                  </a:moveTo>
                  <a:cubicBezTo>
                    <a:pt x="252" y="358"/>
                    <a:pt x="102" y="229"/>
                    <a:pt x="102" y="229"/>
                  </a:cubicBezTo>
                  <a:cubicBezTo>
                    <a:pt x="35" y="221"/>
                    <a:pt x="42" y="214"/>
                    <a:pt x="40" y="198"/>
                  </a:cubicBezTo>
                  <a:cubicBezTo>
                    <a:pt x="39" y="183"/>
                    <a:pt x="0" y="165"/>
                    <a:pt x="60" y="151"/>
                  </a:cubicBezTo>
                  <a:cubicBezTo>
                    <a:pt x="60" y="151"/>
                    <a:pt x="173" y="120"/>
                    <a:pt x="318" y="106"/>
                  </a:cubicBezTo>
                  <a:cubicBezTo>
                    <a:pt x="318" y="106"/>
                    <a:pt x="391" y="78"/>
                    <a:pt x="410" y="70"/>
                  </a:cubicBezTo>
                  <a:cubicBezTo>
                    <a:pt x="565" y="0"/>
                    <a:pt x="605" y="13"/>
                    <a:pt x="619" y="58"/>
                  </a:cubicBezTo>
                  <a:cubicBezTo>
                    <a:pt x="646" y="144"/>
                    <a:pt x="460" y="217"/>
                    <a:pt x="416" y="246"/>
                  </a:cubicBezTo>
                </a:path>
              </a:pathLst>
            </a:custGeom>
            <a:solidFill>
              <a:srgbClr val="D717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17" name="íṧ1îḑê">
              <a:extLst>
                <a:ext uri="{FF2B5EF4-FFF2-40B4-BE49-F238E27FC236}">
                  <a16:creationId xmlns:a16="http://schemas.microsoft.com/office/drawing/2014/main" id="{0ED158B6-8337-4C8B-9C6B-350A59B18037}"/>
                </a:ext>
              </a:extLst>
            </p:cNvPr>
            <p:cNvSpPr/>
            <p:nvPr/>
          </p:nvSpPr>
          <p:spPr bwMode="auto">
            <a:xfrm>
              <a:off x="6111876" y="3687763"/>
              <a:ext cx="130175" cy="130175"/>
            </a:xfrm>
            <a:custGeom>
              <a:avLst/>
              <a:gdLst>
                <a:gd name="T0" fmla="*/ 52 w 68"/>
                <a:gd name="T1" fmla="*/ 59 h 68"/>
                <a:gd name="T2" fmla="*/ 10 w 68"/>
                <a:gd name="T3" fmla="*/ 52 h 68"/>
                <a:gd name="T4" fmla="*/ 16 w 68"/>
                <a:gd name="T5" fmla="*/ 10 h 68"/>
                <a:gd name="T6" fmla="*/ 58 w 68"/>
                <a:gd name="T7" fmla="*/ 17 h 68"/>
                <a:gd name="T8" fmla="*/ 52 w 68"/>
                <a:gd name="T9" fmla="*/ 59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" h="68">
                  <a:moveTo>
                    <a:pt x="52" y="59"/>
                  </a:moveTo>
                  <a:cubicBezTo>
                    <a:pt x="38" y="68"/>
                    <a:pt x="19" y="65"/>
                    <a:pt x="10" y="52"/>
                  </a:cubicBezTo>
                  <a:cubicBezTo>
                    <a:pt x="0" y="38"/>
                    <a:pt x="3" y="20"/>
                    <a:pt x="16" y="10"/>
                  </a:cubicBezTo>
                  <a:cubicBezTo>
                    <a:pt x="30" y="0"/>
                    <a:pt x="49" y="3"/>
                    <a:pt x="58" y="17"/>
                  </a:cubicBezTo>
                  <a:cubicBezTo>
                    <a:pt x="68" y="30"/>
                    <a:pt x="65" y="49"/>
                    <a:pt x="52" y="59"/>
                  </a:cubicBezTo>
                </a:path>
              </a:pathLst>
            </a:custGeom>
            <a:solidFill>
              <a:srgbClr val="F4E6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18" name="íṣḷîdé">
              <a:extLst>
                <a:ext uri="{FF2B5EF4-FFF2-40B4-BE49-F238E27FC236}">
                  <a16:creationId xmlns:a16="http://schemas.microsoft.com/office/drawing/2014/main" id="{2198311B-BE35-4D56-B99B-4971FCA60AE0}"/>
                </a:ext>
              </a:extLst>
            </p:cNvPr>
            <p:cNvSpPr/>
            <p:nvPr/>
          </p:nvSpPr>
          <p:spPr bwMode="auto">
            <a:xfrm>
              <a:off x="6111876" y="3689350"/>
              <a:ext cx="130175" cy="128588"/>
            </a:xfrm>
            <a:custGeom>
              <a:avLst/>
              <a:gdLst>
                <a:gd name="T0" fmla="*/ 52 w 68"/>
                <a:gd name="T1" fmla="*/ 58 h 67"/>
                <a:gd name="T2" fmla="*/ 50 w 68"/>
                <a:gd name="T3" fmla="*/ 55 h 67"/>
                <a:gd name="T4" fmla="*/ 34 w 68"/>
                <a:gd name="T5" fmla="*/ 60 h 67"/>
                <a:gd name="T6" fmla="*/ 13 w 68"/>
                <a:gd name="T7" fmla="*/ 49 h 67"/>
                <a:gd name="T8" fmla="*/ 8 w 68"/>
                <a:gd name="T9" fmla="*/ 33 h 67"/>
                <a:gd name="T10" fmla="*/ 18 w 68"/>
                <a:gd name="T11" fmla="*/ 12 h 67"/>
                <a:gd name="T12" fmla="*/ 34 w 68"/>
                <a:gd name="T13" fmla="*/ 7 h 67"/>
                <a:gd name="T14" fmla="*/ 56 w 68"/>
                <a:gd name="T15" fmla="*/ 18 h 67"/>
                <a:gd name="T16" fmla="*/ 61 w 68"/>
                <a:gd name="T17" fmla="*/ 33 h 67"/>
                <a:gd name="T18" fmla="*/ 50 w 68"/>
                <a:gd name="T19" fmla="*/ 55 h 67"/>
                <a:gd name="T20" fmla="*/ 52 w 68"/>
                <a:gd name="T21" fmla="*/ 58 h 67"/>
                <a:gd name="T22" fmla="*/ 54 w 68"/>
                <a:gd name="T23" fmla="*/ 61 h 67"/>
                <a:gd name="T24" fmla="*/ 68 w 68"/>
                <a:gd name="T25" fmla="*/ 33 h 67"/>
                <a:gd name="T26" fmla="*/ 61 w 68"/>
                <a:gd name="T27" fmla="*/ 14 h 67"/>
                <a:gd name="T28" fmla="*/ 34 w 68"/>
                <a:gd name="T29" fmla="*/ 0 h 67"/>
                <a:gd name="T30" fmla="*/ 14 w 68"/>
                <a:gd name="T31" fmla="*/ 6 h 67"/>
                <a:gd name="T32" fmla="*/ 0 w 68"/>
                <a:gd name="T33" fmla="*/ 33 h 67"/>
                <a:gd name="T34" fmla="*/ 7 w 68"/>
                <a:gd name="T35" fmla="*/ 53 h 67"/>
                <a:gd name="T36" fmla="*/ 34 w 68"/>
                <a:gd name="T37" fmla="*/ 67 h 67"/>
                <a:gd name="T38" fmla="*/ 54 w 68"/>
                <a:gd name="T39" fmla="*/ 61 h 67"/>
                <a:gd name="T40" fmla="*/ 52 w 68"/>
                <a:gd name="T41" fmla="*/ 58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8" h="67">
                  <a:moveTo>
                    <a:pt x="52" y="58"/>
                  </a:moveTo>
                  <a:cubicBezTo>
                    <a:pt x="50" y="55"/>
                    <a:pt x="50" y="55"/>
                    <a:pt x="50" y="55"/>
                  </a:cubicBezTo>
                  <a:cubicBezTo>
                    <a:pt x="45" y="58"/>
                    <a:pt x="39" y="60"/>
                    <a:pt x="34" y="60"/>
                  </a:cubicBezTo>
                  <a:cubicBezTo>
                    <a:pt x="26" y="60"/>
                    <a:pt x="18" y="56"/>
                    <a:pt x="13" y="49"/>
                  </a:cubicBezTo>
                  <a:cubicBezTo>
                    <a:pt x="9" y="44"/>
                    <a:pt x="8" y="39"/>
                    <a:pt x="8" y="33"/>
                  </a:cubicBezTo>
                  <a:cubicBezTo>
                    <a:pt x="8" y="25"/>
                    <a:pt x="11" y="17"/>
                    <a:pt x="18" y="12"/>
                  </a:cubicBezTo>
                  <a:cubicBezTo>
                    <a:pt x="23" y="8"/>
                    <a:pt x="29" y="7"/>
                    <a:pt x="34" y="7"/>
                  </a:cubicBezTo>
                  <a:cubicBezTo>
                    <a:pt x="42" y="7"/>
                    <a:pt x="50" y="11"/>
                    <a:pt x="56" y="18"/>
                  </a:cubicBezTo>
                  <a:cubicBezTo>
                    <a:pt x="59" y="22"/>
                    <a:pt x="61" y="28"/>
                    <a:pt x="61" y="33"/>
                  </a:cubicBezTo>
                  <a:cubicBezTo>
                    <a:pt x="61" y="42"/>
                    <a:pt x="57" y="50"/>
                    <a:pt x="50" y="55"/>
                  </a:cubicBezTo>
                  <a:cubicBezTo>
                    <a:pt x="52" y="58"/>
                    <a:pt x="52" y="58"/>
                    <a:pt x="52" y="58"/>
                  </a:cubicBezTo>
                  <a:cubicBezTo>
                    <a:pt x="54" y="61"/>
                    <a:pt x="54" y="61"/>
                    <a:pt x="54" y="61"/>
                  </a:cubicBezTo>
                  <a:cubicBezTo>
                    <a:pt x="63" y="54"/>
                    <a:pt x="68" y="44"/>
                    <a:pt x="68" y="33"/>
                  </a:cubicBezTo>
                  <a:cubicBezTo>
                    <a:pt x="68" y="26"/>
                    <a:pt x="66" y="19"/>
                    <a:pt x="61" y="14"/>
                  </a:cubicBezTo>
                  <a:cubicBezTo>
                    <a:pt x="55" y="4"/>
                    <a:pt x="44" y="0"/>
                    <a:pt x="34" y="0"/>
                  </a:cubicBezTo>
                  <a:cubicBezTo>
                    <a:pt x="27" y="0"/>
                    <a:pt x="20" y="2"/>
                    <a:pt x="14" y="6"/>
                  </a:cubicBezTo>
                  <a:cubicBezTo>
                    <a:pt x="5" y="13"/>
                    <a:pt x="0" y="23"/>
                    <a:pt x="0" y="33"/>
                  </a:cubicBezTo>
                  <a:cubicBezTo>
                    <a:pt x="0" y="40"/>
                    <a:pt x="2" y="47"/>
                    <a:pt x="7" y="53"/>
                  </a:cubicBezTo>
                  <a:cubicBezTo>
                    <a:pt x="13" y="62"/>
                    <a:pt x="24" y="67"/>
                    <a:pt x="34" y="67"/>
                  </a:cubicBezTo>
                  <a:cubicBezTo>
                    <a:pt x="41" y="67"/>
                    <a:pt x="48" y="65"/>
                    <a:pt x="54" y="61"/>
                  </a:cubicBezTo>
                  <a:cubicBezTo>
                    <a:pt x="52" y="58"/>
                    <a:pt x="52" y="58"/>
                    <a:pt x="52" y="58"/>
                  </a:cubicBezTo>
                </a:path>
              </a:pathLst>
            </a:custGeom>
            <a:solidFill>
              <a:srgbClr val="7817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19" name="íšļîḓê">
              <a:extLst>
                <a:ext uri="{FF2B5EF4-FFF2-40B4-BE49-F238E27FC236}">
                  <a16:creationId xmlns:a16="http://schemas.microsoft.com/office/drawing/2014/main" id="{9F4D8DAD-A5CD-43D1-ACBA-08298E92DB8B}"/>
                </a:ext>
              </a:extLst>
            </p:cNvPr>
            <p:cNvSpPr/>
            <p:nvPr/>
          </p:nvSpPr>
          <p:spPr bwMode="auto">
            <a:xfrm>
              <a:off x="6484938" y="3622675"/>
              <a:ext cx="92075" cy="92075"/>
            </a:xfrm>
            <a:custGeom>
              <a:avLst/>
              <a:gdLst>
                <a:gd name="T0" fmla="*/ 36 w 48"/>
                <a:gd name="T1" fmla="*/ 41 h 48"/>
                <a:gd name="T2" fmla="*/ 7 w 48"/>
                <a:gd name="T3" fmla="*/ 36 h 48"/>
                <a:gd name="T4" fmla="*/ 12 w 48"/>
                <a:gd name="T5" fmla="*/ 7 h 48"/>
                <a:gd name="T6" fmla="*/ 41 w 48"/>
                <a:gd name="T7" fmla="*/ 11 h 48"/>
                <a:gd name="T8" fmla="*/ 36 w 48"/>
                <a:gd name="T9" fmla="*/ 41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48">
                  <a:moveTo>
                    <a:pt x="36" y="41"/>
                  </a:moveTo>
                  <a:cubicBezTo>
                    <a:pt x="27" y="48"/>
                    <a:pt x="14" y="46"/>
                    <a:pt x="7" y="36"/>
                  </a:cubicBezTo>
                  <a:cubicBezTo>
                    <a:pt x="0" y="27"/>
                    <a:pt x="2" y="13"/>
                    <a:pt x="12" y="7"/>
                  </a:cubicBezTo>
                  <a:cubicBezTo>
                    <a:pt x="21" y="0"/>
                    <a:pt x="34" y="2"/>
                    <a:pt x="41" y="11"/>
                  </a:cubicBezTo>
                  <a:cubicBezTo>
                    <a:pt x="48" y="21"/>
                    <a:pt x="46" y="34"/>
                    <a:pt x="36" y="41"/>
                  </a:cubicBezTo>
                </a:path>
              </a:pathLst>
            </a:custGeom>
            <a:solidFill>
              <a:srgbClr val="F4E6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20" name="ïṥ1îḑè">
              <a:extLst>
                <a:ext uri="{FF2B5EF4-FFF2-40B4-BE49-F238E27FC236}">
                  <a16:creationId xmlns:a16="http://schemas.microsoft.com/office/drawing/2014/main" id="{887D444D-3EA9-4CF0-94E2-FD37C02C2B00}"/>
                </a:ext>
              </a:extLst>
            </p:cNvPr>
            <p:cNvSpPr/>
            <p:nvPr/>
          </p:nvSpPr>
          <p:spPr bwMode="auto">
            <a:xfrm>
              <a:off x="6483351" y="3621088"/>
              <a:ext cx="95250" cy="93663"/>
            </a:xfrm>
            <a:custGeom>
              <a:avLst/>
              <a:gdLst>
                <a:gd name="T0" fmla="*/ 37 w 50"/>
                <a:gd name="T1" fmla="*/ 42 h 49"/>
                <a:gd name="T2" fmla="*/ 35 w 50"/>
                <a:gd name="T3" fmla="*/ 39 h 49"/>
                <a:gd name="T4" fmla="*/ 25 w 50"/>
                <a:gd name="T5" fmla="*/ 42 h 49"/>
                <a:gd name="T6" fmla="*/ 11 w 50"/>
                <a:gd name="T7" fmla="*/ 35 h 49"/>
                <a:gd name="T8" fmla="*/ 7 w 50"/>
                <a:gd name="T9" fmla="*/ 25 h 49"/>
                <a:gd name="T10" fmla="*/ 15 w 50"/>
                <a:gd name="T11" fmla="*/ 11 h 49"/>
                <a:gd name="T12" fmla="*/ 15 w 50"/>
                <a:gd name="T13" fmla="*/ 11 h 49"/>
                <a:gd name="T14" fmla="*/ 25 w 50"/>
                <a:gd name="T15" fmla="*/ 7 h 49"/>
                <a:gd name="T16" fmla="*/ 39 w 50"/>
                <a:gd name="T17" fmla="*/ 14 h 49"/>
                <a:gd name="T18" fmla="*/ 39 w 50"/>
                <a:gd name="T19" fmla="*/ 14 h 49"/>
                <a:gd name="T20" fmla="*/ 43 w 50"/>
                <a:gd name="T21" fmla="*/ 25 h 49"/>
                <a:gd name="T22" fmla="*/ 35 w 50"/>
                <a:gd name="T23" fmla="*/ 39 h 49"/>
                <a:gd name="T24" fmla="*/ 37 w 50"/>
                <a:gd name="T25" fmla="*/ 42 h 49"/>
                <a:gd name="T26" fmla="*/ 39 w 50"/>
                <a:gd name="T27" fmla="*/ 45 h 49"/>
                <a:gd name="T28" fmla="*/ 50 w 50"/>
                <a:gd name="T29" fmla="*/ 25 h 49"/>
                <a:gd name="T30" fmla="*/ 45 w 50"/>
                <a:gd name="T31" fmla="*/ 10 h 49"/>
                <a:gd name="T32" fmla="*/ 45 w 50"/>
                <a:gd name="T33" fmla="*/ 10 h 49"/>
                <a:gd name="T34" fmla="*/ 25 w 50"/>
                <a:gd name="T35" fmla="*/ 0 h 49"/>
                <a:gd name="T36" fmla="*/ 11 w 50"/>
                <a:gd name="T37" fmla="*/ 5 h 49"/>
                <a:gd name="T38" fmla="*/ 11 w 50"/>
                <a:gd name="T39" fmla="*/ 5 h 49"/>
                <a:gd name="T40" fmla="*/ 0 w 50"/>
                <a:gd name="T41" fmla="*/ 25 h 49"/>
                <a:gd name="T42" fmla="*/ 5 w 50"/>
                <a:gd name="T43" fmla="*/ 39 h 49"/>
                <a:gd name="T44" fmla="*/ 25 w 50"/>
                <a:gd name="T45" fmla="*/ 49 h 49"/>
                <a:gd name="T46" fmla="*/ 39 w 50"/>
                <a:gd name="T47" fmla="*/ 45 h 49"/>
                <a:gd name="T48" fmla="*/ 37 w 50"/>
                <a:gd name="T49" fmla="*/ 42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50" h="49">
                  <a:moveTo>
                    <a:pt x="37" y="42"/>
                  </a:moveTo>
                  <a:cubicBezTo>
                    <a:pt x="35" y="39"/>
                    <a:pt x="35" y="39"/>
                    <a:pt x="35" y="39"/>
                  </a:cubicBezTo>
                  <a:cubicBezTo>
                    <a:pt x="32" y="41"/>
                    <a:pt x="29" y="42"/>
                    <a:pt x="25" y="42"/>
                  </a:cubicBezTo>
                  <a:cubicBezTo>
                    <a:pt x="20" y="42"/>
                    <a:pt x="14" y="40"/>
                    <a:pt x="11" y="35"/>
                  </a:cubicBezTo>
                  <a:cubicBezTo>
                    <a:pt x="9" y="32"/>
                    <a:pt x="7" y="28"/>
                    <a:pt x="7" y="25"/>
                  </a:cubicBezTo>
                  <a:cubicBezTo>
                    <a:pt x="7" y="19"/>
                    <a:pt x="10" y="14"/>
                    <a:pt x="15" y="11"/>
                  </a:cubicBezTo>
                  <a:cubicBezTo>
                    <a:pt x="15" y="11"/>
                    <a:pt x="15" y="11"/>
                    <a:pt x="15" y="11"/>
                  </a:cubicBezTo>
                  <a:cubicBezTo>
                    <a:pt x="18" y="8"/>
                    <a:pt x="21" y="7"/>
                    <a:pt x="25" y="7"/>
                  </a:cubicBezTo>
                  <a:cubicBezTo>
                    <a:pt x="30" y="7"/>
                    <a:pt x="36" y="10"/>
                    <a:pt x="39" y="14"/>
                  </a:cubicBezTo>
                  <a:cubicBezTo>
                    <a:pt x="39" y="14"/>
                    <a:pt x="39" y="14"/>
                    <a:pt x="39" y="14"/>
                  </a:cubicBezTo>
                  <a:cubicBezTo>
                    <a:pt x="41" y="18"/>
                    <a:pt x="43" y="21"/>
                    <a:pt x="43" y="25"/>
                  </a:cubicBezTo>
                  <a:cubicBezTo>
                    <a:pt x="43" y="30"/>
                    <a:pt x="40" y="36"/>
                    <a:pt x="35" y="39"/>
                  </a:cubicBezTo>
                  <a:cubicBezTo>
                    <a:pt x="37" y="42"/>
                    <a:pt x="37" y="42"/>
                    <a:pt x="37" y="42"/>
                  </a:cubicBezTo>
                  <a:cubicBezTo>
                    <a:pt x="39" y="45"/>
                    <a:pt x="39" y="45"/>
                    <a:pt x="39" y="45"/>
                  </a:cubicBezTo>
                  <a:cubicBezTo>
                    <a:pt x="46" y="40"/>
                    <a:pt x="50" y="32"/>
                    <a:pt x="50" y="25"/>
                  </a:cubicBezTo>
                  <a:cubicBezTo>
                    <a:pt x="50" y="20"/>
                    <a:pt x="48" y="15"/>
                    <a:pt x="45" y="10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0" y="4"/>
                    <a:pt x="33" y="0"/>
                    <a:pt x="25" y="0"/>
                  </a:cubicBezTo>
                  <a:cubicBezTo>
                    <a:pt x="20" y="0"/>
                    <a:pt x="15" y="2"/>
                    <a:pt x="11" y="5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4" y="10"/>
                    <a:pt x="0" y="17"/>
                    <a:pt x="0" y="25"/>
                  </a:cubicBezTo>
                  <a:cubicBezTo>
                    <a:pt x="0" y="30"/>
                    <a:pt x="2" y="35"/>
                    <a:pt x="5" y="39"/>
                  </a:cubicBezTo>
                  <a:cubicBezTo>
                    <a:pt x="10" y="46"/>
                    <a:pt x="17" y="49"/>
                    <a:pt x="25" y="49"/>
                  </a:cubicBezTo>
                  <a:cubicBezTo>
                    <a:pt x="30" y="49"/>
                    <a:pt x="35" y="48"/>
                    <a:pt x="39" y="45"/>
                  </a:cubicBezTo>
                  <a:cubicBezTo>
                    <a:pt x="37" y="42"/>
                    <a:pt x="37" y="42"/>
                    <a:pt x="37" y="42"/>
                  </a:cubicBezTo>
                </a:path>
              </a:pathLst>
            </a:custGeom>
            <a:solidFill>
              <a:srgbClr val="7817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21" name="îSlïdé">
              <a:extLst>
                <a:ext uri="{FF2B5EF4-FFF2-40B4-BE49-F238E27FC236}">
                  <a16:creationId xmlns:a16="http://schemas.microsoft.com/office/drawing/2014/main" id="{D5A73762-DCA7-4EED-87C8-3D9F587F5418}"/>
                </a:ext>
              </a:extLst>
            </p:cNvPr>
            <p:cNvSpPr/>
            <p:nvPr/>
          </p:nvSpPr>
          <p:spPr bwMode="auto">
            <a:xfrm>
              <a:off x="5826126" y="3532188"/>
              <a:ext cx="1128713" cy="538163"/>
            </a:xfrm>
            <a:custGeom>
              <a:avLst/>
              <a:gdLst>
                <a:gd name="T0" fmla="*/ 5 w 589"/>
                <a:gd name="T1" fmla="*/ 127 h 281"/>
                <a:gd name="T2" fmla="*/ 67 w 589"/>
                <a:gd name="T3" fmla="*/ 158 h 281"/>
                <a:gd name="T4" fmla="*/ 381 w 589"/>
                <a:gd name="T5" fmla="*/ 175 h 281"/>
                <a:gd name="T6" fmla="*/ 586 w 589"/>
                <a:gd name="T7" fmla="*/ 0 h 281"/>
                <a:gd name="T8" fmla="*/ 328 w 589"/>
                <a:gd name="T9" fmla="*/ 144 h 281"/>
                <a:gd name="T10" fmla="*/ 42 w 589"/>
                <a:gd name="T11" fmla="*/ 140 h 281"/>
                <a:gd name="T12" fmla="*/ 4 w 589"/>
                <a:gd name="T13" fmla="*/ 123 h 281"/>
                <a:gd name="T14" fmla="*/ 5 w 589"/>
                <a:gd name="T15" fmla="*/ 127 h 2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89" h="281">
                  <a:moveTo>
                    <a:pt x="5" y="127"/>
                  </a:moveTo>
                  <a:cubicBezTo>
                    <a:pt x="7" y="143"/>
                    <a:pt x="0" y="150"/>
                    <a:pt x="67" y="158"/>
                  </a:cubicBezTo>
                  <a:cubicBezTo>
                    <a:pt x="67" y="158"/>
                    <a:pt x="222" y="281"/>
                    <a:pt x="381" y="175"/>
                  </a:cubicBezTo>
                  <a:cubicBezTo>
                    <a:pt x="423" y="148"/>
                    <a:pt x="589" y="84"/>
                    <a:pt x="586" y="0"/>
                  </a:cubicBezTo>
                  <a:cubicBezTo>
                    <a:pt x="565" y="31"/>
                    <a:pt x="440" y="76"/>
                    <a:pt x="328" y="144"/>
                  </a:cubicBezTo>
                  <a:cubicBezTo>
                    <a:pt x="328" y="144"/>
                    <a:pt x="213" y="227"/>
                    <a:pt x="42" y="140"/>
                  </a:cubicBezTo>
                  <a:cubicBezTo>
                    <a:pt x="28" y="133"/>
                    <a:pt x="15" y="127"/>
                    <a:pt x="4" y="123"/>
                  </a:cubicBezTo>
                  <a:cubicBezTo>
                    <a:pt x="5" y="124"/>
                    <a:pt x="5" y="125"/>
                    <a:pt x="5" y="127"/>
                  </a:cubicBezTo>
                </a:path>
              </a:pathLst>
            </a:custGeom>
            <a:solidFill>
              <a:srgbClr val="A51F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22" name="ïŝlíďè">
              <a:extLst>
                <a:ext uri="{FF2B5EF4-FFF2-40B4-BE49-F238E27FC236}">
                  <a16:creationId xmlns:a16="http://schemas.microsoft.com/office/drawing/2014/main" id="{B774EB34-F5F5-4563-8152-157294D7A214}"/>
                </a:ext>
              </a:extLst>
            </p:cNvPr>
            <p:cNvSpPr/>
            <p:nvPr/>
          </p:nvSpPr>
          <p:spPr bwMode="auto">
            <a:xfrm>
              <a:off x="5807076" y="3435350"/>
              <a:ext cx="1146175" cy="522288"/>
            </a:xfrm>
            <a:custGeom>
              <a:avLst/>
              <a:gdLst>
                <a:gd name="T0" fmla="*/ 391 w 598"/>
                <a:gd name="T1" fmla="*/ 226 h 273"/>
                <a:gd name="T2" fmla="*/ 390 w 598"/>
                <a:gd name="T3" fmla="*/ 225 h 273"/>
                <a:gd name="T4" fmla="*/ 250 w 598"/>
                <a:gd name="T5" fmla="*/ 271 h 273"/>
                <a:gd name="T6" fmla="*/ 127 w 598"/>
                <a:gd name="T7" fmla="*/ 239 h 273"/>
                <a:gd name="T8" fmla="*/ 91 w 598"/>
                <a:gd name="T9" fmla="*/ 218 h 273"/>
                <a:gd name="T10" fmla="*/ 81 w 598"/>
                <a:gd name="T11" fmla="*/ 211 h 273"/>
                <a:gd name="T12" fmla="*/ 79 w 598"/>
                <a:gd name="T13" fmla="*/ 209 h 273"/>
                <a:gd name="T14" fmla="*/ 78 w 598"/>
                <a:gd name="T15" fmla="*/ 208 h 273"/>
                <a:gd name="T16" fmla="*/ 77 w 598"/>
                <a:gd name="T17" fmla="*/ 208 h 273"/>
                <a:gd name="T18" fmla="*/ 22 w 598"/>
                <a:gd name="T19" fmla="*/ 196 h 273"/>
                <a:gd name="T20" fmla="*/ 18 w 598"/>
                <a:gd name="T21" fmla="*/ 188 h 273"/>
                <a:gd name="T22" fmla="*/ 17 w 598"/>
                <a:gd name="T23" fmla="*/ 178 h 273"/>
                <a:gd name="T24" fmla="*/ 9 w 598"/>
                <a:gd name="T25" fmla="*/ 164 h 273"/>
                <a:gd name="T26" fmla="*/ 3 w 598"/>
                <a:gd name="T27" fmla="*/ 151 h 273"/>
                <a:gd name="T28" fmla="*/ 9 w 598"/>
                <a:gd name="T29" fmla="*/ 142 h 273"/>
                <a:gd name="T30" fmla="*/ 36 w 598"/>
                <a:gd name="T31" fmla="*/ 132 h 273"/>
                <a:gd name="T32" fmla="*/ 36 w 598"/>
                <a:gd name="T33" fmla="*/ 132 h 273"/>
                <a:gd name="T34" fmla="*/ 41 w 598"/>
                <a:gd name="T35" fmla="*/ 131 h 273"/>
                <a:gd name="T36" fmla="*/ 293 w 598"/>
                <a:gd name="T37" fmla="*/ 87 h 273"/>
                <a:gd name="T38" fmla="*/ 293 w 598"/>
                <a:gd name="T39" fmla="*/ 87 h 273"/>
                <a:gd name="T40" fmla="*/ 385 w 598"/>
                <a:gd name="T41" fmla="*/ 51 h 273"/>
                <a:gd name="T42" fmla="*/ 542 w 598"/>
                <a:gd name="T43" fmla="*/ 2 h 273"/>
                <a:gd name="T44" fmla="*/ 577 w 598"/>
                <a:gd name="T45" fmla="*/ 12 h 273"/>
                <a:gd name="T46" fmla="*/ 593 w 598"/>
                <a:gd name="T47" fmla="*/ 38 h 273"/>
                <a:gd name="T48" fmla="*/ 596 w 598"/>
                <a:gd name="T49" fmla="*/ 55 h 273"/>
                <a:gd name="T50" fmla="*/ 570 w 598"/>
                <a:gd name="T51" fmla="*/ 110 h 273"/>
                <a:gd name="T52" fmla="*/ 473 w 598"/>
                <a:gd name="T53" fmla="*/ 180 h 273"/>
                <a:gd name="T54" fmla="*/ 390 w 598"/>
                <a:gd name="T55" fmla="*/ 225 h 273"/>
                <a:gd name="T56" fmla="*/ 391 w 598"/>
                <a:gd name="T57" fmla="*/ 226 h 273"/>
                <a:gd name="T58" fmla="*/ 392 w 598"/>
                <a:gd name="T59" fmla="*/ 227 h 273"/>
                <a:gd name="T60" fmla="*/ 441 w 598"/>
                <a:gd name="T61" fmla="*/ 200 h 273"/>
                <a:gd name="T62" fmla="*/ 543 w 598"/>
                <a:gd name="T63" fmla="*/ 137 h 273"/>
                <a:gd name="T64" fmla="*/ 582 w 598"/>
                <a:gd name="T65" fmla="*/ 98 h 273"/>
                <a:gd name="T66" fmla="*/ 598 w 598"/>
                <a:gd name="T67" fmla="*/ 55 h 273"/>
                <a:gd name="T68" fmla="*/ 595 w 598"/>
                <a:gd name="T69" fmla="*/ 37 h 273"/>
                <a:gd name="T70" fmla="*/ 578 w 598"/>
                <a:gd name="T71" fmla="*/ 10 h 273"/>
                <a:gd name="T72" fmla="*/ 542 w 598"/>
                <a:gd name="T73" fmla="*/ 0 h 273"/>
                <a:gd name="T74" fmla="*/ 384 w 598"/>
                <a:gd name="T75" fmla="*/ 49 h 273"/>
                <a:gd name="T76" fmla="*/ 331 w 598"/>
                <a:gd name="T77" fmla="*/ 70 h 273"/>
                <a:gd name="T78" fmla="*/ 304 w 598"/>
                <a:gd name="T79" fmla="*/ 81 h 273"/>
                <a:gd name="T80" fmla="*/ 292 w 598"/>
                <a:gd name="T81" fmla="*/ 85 h 273"/>
                <a:gd name="T82" fmla="*/ 293 w 598"/>
                <a:gd name="T83" fmla="*/ 86 h 273"/>
                <a:gd name="T84" fmla="*/ 293 w 598"/>
                <a:gd name="T85" fmla="*/ 85 h 273"/>
                <a:gd name="T86" fmla="*/ 35 w 598"/>
                <a:gd name="T87" fmla="*/ 130 h 273"/>
                <a:gd name="T88" fmla="*/ 35 w 598"/>
                <a:gd name="T89" fmla="*/ 131 h 273"/>
                <a:gd name="T90" fmla="*/ 35 w 598"/>
                <a:gd name="T91" fmla="*/ 130 h 273"/>
                <a:gd name="T92" fmla="*/ 8 w 598"/>
                <a:gd name="T93" fmla="*/ 140 h 273"/>
                <a:gd name="T94" fmla="*/ 0 w 598"/>
                <a:gd name="T95" fmla="*/ 151 h 273"/>
                <a:gd name="T96" fmla="*/ 7 w 598"/>
                <a:gd name="T97" fmla="*/ 165 h 273"/>
                <a:gd name="T98" fmla="*/ 14 w 598"/>
                <a:gd name="T99" fmla="*/ 178 h 273"/>
                <a:gd name="T100" fmla="*/ 15 w 598"/>
                <a:gd name="T101" fmla="*/ 189 h 273"/>
                <a:gd name="T102" fmla="*/ 19 w 598"/>
                <a:gd name="T103" fmla="*/ 196 h 273"/>
                <a:gd name="T104" fmla="*/ 36 w 598"/>
                <a:gd name="T105" fmla="*/ 204 h 273"/>
                <a:gd name="T106" fmla="*/ 77 w 598"/>
                <a:gd name="T107" fmla="*/ 210 h 273"/>
                <a:gd name="T108" fmla="*/ 77 w 598"/>
                <a:gd name="T109" fmla="*/ 209 h 273"/>
                <a:gd name="T110" fmla="*/ 76 w 598"/>
                <a:gd name="T111" fmla="*/ 210 h 273"/>
                <a:gd name="T112" fmla="*/ 250 w 598"/>
                <a:gd name="T113" fmla="*/ 273 h 273"/>
                <a:gd name="T114" fmla="*/ 392 w 598"/>
                <a:gd name="T115" fmla="*/ 227 h 273"/>
                <a:gd name="T116" fmla="*/ 391 w 598"/>
                <a:gd name="T117" fmla="*/ 226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598" h="273">
                  <a:moveTo>
                    <a:pt x="391" y="226"/>
                  </a:moveTo>
                  <a:cubicBezTo>
                    <a:pt x="390" y="225"/>
                    <a:pt x="390" y="225"/>
                    <a:pt x="390" y="225"/>
                  </a:cubicBezTo>
                  <a:cubicBezTo>
                    <a:pt x="341" y="259"/>
                    <a:pt x="293" y="271"/>
                    <a:pt x="250" y="271"/>
                  </a:cubicBezTo>
                  <a:cubicBezTo>
                    <a:pt x="201" y="271"/>
                    <a:pt x="158" y="255"/>
                    <a:pt x="127" y="239"/>
                  </a:cubicBezTo>
                  <a:cubicBezTo>
                    <a:pt x="111" y="231"/>
                    <a:pt x="99" y="224"/>
                    <a:pt x="91" y="218"/>
                  </a:cubicBezTo>
                  <a:cubicBezTo>
                    <a:pt x="87" y="215"/>
                    <a:pt x="83" y="212"/>
                    <a:pt x="81" y="211"/>
                  </a:cubicBezTo>
                  <a:cubicBezTo>
                    <a:pt x="80" y="210"/>
                    <a:pt x="79" y="209"/>
                    <a:pt x="79" y="209"/>
                  </a:cubicBezTo>
                  <a:cubicBezTo>
                    <a:pt x="78" y="208"/>
                    <a:pt x="78" y="208"/>
                    <a:pt x="78" y="208"/>
                  </a:cubicBezTo>
                  <a:cubicBezTo>
                    <a:pt x="77" y="208"/>
                    <a:pt x="77" y="208"/>
                    <a:pt x="77" y="208"/>
                  </a:cubicBezTo>
                  <a:cubicBezTo>
                    <a:pt x="44" y="204"/>
                    <a:pt x="29" y="200"/>
                    <a:pt x="22" y="196"/>
                  </a:cubicBezTo>
                  <a:cubicBezTo>
                    <a:pt x="19" y="193"/>
                    <a:pt x="18" y="191"/>
                    <a:pt x="18" y="188"/>
                  </a:cubicBezTo>
                  <a:cubicBezTo>
                    <a:pt x="17" y="185"/>
                    <a:pt x="17" y="182"/>
                    <a:pt x="17" y="178"/>
                  </a:cubicBezTo>
                  <a:cubicBezTo>
                    <a:pt x="16" y="173"/>
                    <a:pt x="12" y="168"/>
                    <a:pt x="9" y="164"/>
                  </a:cubicBezTo>
                  <a:cubicBezTo>
                    <a:pt x="6" y="159"/>
                    <a:pt x="3" y="155"/>
                    <a:pt x="3" y="151"/>
                  </a:cubicBezTo>
                  <a:cubicBezTo>
                    <a:pt x="3" y="148"/>
                    <a:pt x="4" y="145"/>
                    <a:pt x="9" y="142"/>
                  </a:cubicBezTo>
                  <a:cubicBezTo>
                    <a:pt x="14" y="138"/>
                    <a:pt x="23" y="135"/>
                    <a:pt x="36" y="132"/>
                  </a:cubicBezTo>
                  <a:cubicBezTo>
                    <a:pt x="36" y="132"/>
                    <a:pt x="36" y="132"/>
                    <a:pt x="36" y="132"/>
                  </a:cubicBezTo>
                  <a:cubicBezTo>
                    <a:pt x="36" y="132"/>
                    <a:pt x="38" y="132"/>
                    <a:pt x="41" y="131"/>
                  </a:cubicBezTo>
                  <a:cubicBezTo>
                    <a:pt x="64" y="125"/>
                    <a:pt x="166" y="99"/>
                    <a:pt x="293" y="87"/>
                  </a:cubicBezTo>
                  <a:cubicBezTo>
                    <a:pt x="293" y="87"/>
                    <a:pt x="293" y="87"/>
                    <a:pt x="293" y="87"/>
                  </a:cubicBezTo>
                  <a:cubicBezTo>
                    <a:pt x="293" y="87"/>
                    <a:pt x="366" y="59"/>
                    <a:pt x="385" y="51"/>
                  </a:cubicBezTo>
                  <a:cubicBezTo>
                    <a:pt x="463" y="16"/>
                    <a:pt x="511" y="2"/>
                    <a:pt x="542" y="2"/>
                  </a:cubicBezTo>
                  <a:cubicBezTo>
                    <a:pt x="558" y="2"/>
                    <a:pt x="569" y="5"/>
                    <a:pt x="577" y="12"/>
                  </a:cubicBezTo>
                  <a:cubicBezTo>
                    <a:pt x="585" y="18"/>
                    <a:pt x="590" y="27"/>
                    <a:pt x="593" y="38"/>
                  </a:cubicBezTo>
                  <a:cubicBezTo>
                    <a:pt x="595" y="44"/>
                    <a:pt x="596" y="49"/>
                    <a:pt x="596" y="55"/>
                  </a:cubicBezTo>
                  <a:cubicBezTo>
                    <a:pt x="596" y="74"/>
                    <a:pt x="586" y="93"/>
                    <a:pt x="570" y="110"/>
                  </a:cubicBezTo>
                  <a:cubicBezTo>
                    <a:pt x="546" y="136"/>
                    <a:pt x="508" y="160"/>
                    <a:pt x="473" y="180"/>
                  </a:cubicBezTo>
                  <a:cubicBezTo>
                    <a:pt x="439" y="199"/>
                    <a:pt x="406" y="215"/>
                    <a:pt x="390" y="225"/>
                  </a:cubicBezTo>
                  <a:cubicBezTo>
                    <a:pt x="391" y="226"/>
                    <a:pt x="391" y="226"/>
                    <a:pt x="391" y="226"/>
                  </a:cubicBezTo>
                  <a:cubicBezTo>
                    <a:pt x="392" y="227"/>
                    <a:pt x="392" y="227"/>
                    <a:pt x="392" y="227"/>
                  </a:cubicBezTo>
                  <a:cubicBezTo>
                    <a:pt x="402" y="221"/>
                    <a:pt x="420" y="211"/>
                    <a:pt x="441" y="200"/>
                  </a:cubicBezTo>
                  <a:cubicBezTo>
                    <a:pt x="473" y="183"/>
                    <a:pt x="512" y="162"/>
                    <a:pt x="543" y="137"/>
                  </a:cubicBezTo>
                  <a:cubicBezTo>
                    <a:pt x="559" y="125"/>
                    <a:pt x="572" y="112"/>
                    <a:pt x="582" y="98"/>
                  </a:cubicBezTo>
                  <a:cubicBezTo>
                    <a:pt x="592" y="84"/>
                    <a:pt x="598" y="70"/>
                    <a:pt x="598" y="55"/>
                  </a:cubicBezTo>
                  <a:cubicBezTo>
                    <a:pt x="598" y="49"/>
                    <a:pt x="597" y="43"/>
                    <a:pt x="595" y="37"/>
                  </a:cubicBezTo>
                  <a:cubicBezTo>
                    <a:pt x="592" y="26"/>
                    <a:pt x="587" y="16"/>
                    <a:pt x="578" y="10"/>
                  </a:cubicBezTo>
                  <a:cubicBezTo>
                    <a:pt x="570" y="3"/>
                    <a:pt x="558" y="0"/>
                    <a:pt x="542" y="0"/>
                  </a:cubicBezTo>
                  <a:cubicBezTo>
                    <a:pt x="511" y="0"/>
                    <a:pt x="462" y="14"/>
                    <a:pt x="384" y="49"/>
                  </a:cubicBezTo>
                  <a:cubicBezTo>
                    <a:pt x="375" y="53"/>
                    <a:pt x="352" y="62"/>
                    <a:pt x="331" y="70"/>
                  </a:cubicBezTo>
                  <a:cubicBezTo>
                    <a:pt x="321" y="74"/>
                    <a:pt x="311" y="78"/>
                    <a:pt x="304" y="81"/>
                  </a:cubicBezTo>
                  <a:cubicBezTo>
                    <a:pt x="297" y="83"/>
                    <a:pt x="292" y="85"/>
                    <a:pt x="292" y="85"/>
                  </a:cubicBezTo>
                  <a:cubicBezTo>
                    <a:pt x="293" y="86"/>
                    <a:pt x="293" y="86"/>
                    <a:pt x="293" y="86"/>
                  </a:cubicBezTo>
                  <a:cubicBezTo>
                    <a:pt x="293" y="85"/>
                    <a:pt x="293" y="85"/>
                    <a:pt x="293" y="85"/>
                  </a:cubicBezTo>
                  <a:cubicBezTo>
                    <a:pt x="148" y="98"/>
                    <a:pt x="35" y="130"/>
                    <a:pt x="35" y="130"/>
                  </a:cubicBezTo>
                  <a:cubicBezTo>
                    <a:pt x="35" y="131"/>
                    <a:pt x="35" y="131"/>
                    <a:pt x="35" y="131"/>
                  </a:cubicBezTo>
                  <a:cubicBezTo>
                    <a:pt x="35" y="130"/>
                    <a:pt x="35" y="130"/>
                    <a:pt x="35" y="130"/>
                  </a:cubicBezTo>
                  <a:cubicBezTo>
                    <a:pt x="22" y="133"/>
                    <a:pt x="13" y="136"/>
                    <a:pt x="8" y="140"/>
                  </a:cubicBezTo>
                  <a:cubicBezTo>
                    <a:pt x="3" y="143"/>
                    <a:pt x="0" y="147"/>
                    <a:pt x="0" y="151"/>
                  </a:cubicBezTo>
                  <a:cubicBezTo>
                    <a:pt x="0" y="156"/>
                    <a:pt x="4" y="161"/>
                    <a:pt x="7" y="165"/>
                  </a:cubicBezTo>
                  <a:cubicBezTo>
                    <a:pt x="11" y="170"/>
                    <a:pt x="14" y="174"/>
                    <a:pt x="14" y="178"/>
                  </a:cubicBezTo>
                  <a:cubicBezTo>
                    <a:pt x="15" y="182"/>
                    <a:pt x="15" y="185"/>
                    <a:pt x="15" y="189"/>
                  </a:cubicBezTo>
                  <a:cubicBezTo>
                    <a:pt x="16" y="191"/>
                    <a:pt x="17" y="194"/>
                    <a:pt x="19" y="196"/>
                  </a:cubicBezTo>
                  <a:cubicBezTo>
                    <a:pt x="22" y="199"/>
                    <a:pt x="27" y="201"/>
                    <a:pt x="36" y="204"/>
                  </a:cubicBezTo>
                  <a:cubicBezTo>
                    <a:pt x="45" y="206"/>
                    <a:pt x="58" y="208"/>
                    <a:pt x="77" y="210"/>
                  </a:cubicBezTo>
                  <a:cubicBezTo>
                    <a:pt x="77" y="209"/>
                    <a:pt x="77" y="209"/>
                    <a:pt x="77" y="209"/>
                  </a:cubicBezTo>
                  <a:cubicBezTo>
                    <a:pt x="76" y="210"/>
                    <a:pt x="76" y="210"/>
                    <a:pt x="76" y="210"/>
                  </a:cubicBezTo>
                  <a:cubicBezTo>
                    <a:pt x="76" y="210"/>
                    <a:pt x="150" y="273"/>
                    <a:pt x="250" y="273"/>
                  </a:cubicBezTo>
                  <a:cubicBezTo>
                    <a:pt x="294" y="273"/>
                    <a:pt x="342" y="261"/>
                    <a:pt x="392" y="227"/>
                  </a:cubicBezTo>
                  <a:cubicBezTo>
                    <a:pt x="391" y="226"/>
                    <a:pt x="391" y="226"/>
                    <a:pt x="391" y="226"/>
                  </a:cubicBezTo>
                </a:path>
              </a:pathLst>
            </a:custGeom>
            <a:solidFill>
              <a:srgbClr val="8353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23" name="ïṡ1ïďè">
              <a:extLst>
                <a:ext uri="{FF2B5EF4-FFF2-40B4-BE49-F238E27FC236}">
                  <a16:creationId xmlns:a16="http://schemas.microsoft.com/office/drawing/2014/main" id="{7E37EF8E-7B86-4926-8B79-C9C380F4245A}"/>
                </a:ext>
              </a:extLst>
            </p:cNvPr>
            <p:cNvSpPr/>
            <p:nvPr/>
          </p:nvSpPr>
          <p:spPr bwMode="auto">
            <a:xfrm>
              <a:off x="5784851" y="3602038"/>
              <a:ext cx="274638" cy="273050"/>
            </a:xfrm>
            <a:custGeom>
              <a:avLst/>
              <a:gdLst>
                <a:gd name="T0" fmla="*/ 8 w 143"/>
                <a:gd name="T1" fmla="*/ 86 h 143"/>
                <a:gd name="T2" fmla="*/ 86 w 143"/>
                <a:gd name="T3" fmla="*/ 135 h 143"/>
                <a:gd name="T4" fmla="*/ 135 w 143"/>
                <a:gd name="T5" fmla="*/ 57 h 143"/>
                <a:gd name="T6" fmla="*/ 57 w 143"/>
                <a:gd name="T7" fmla="*/ 8 h 143"/>
                <a:gd name="T8" fmla="*/ 8 w 143"/>
                <a:gd name="T9" fmla="*/ 86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3" h="143">
                  <a:moveTo>
                    <a:pt x="8" y="86"/>
                  </a:moveTo>
                  <a:cubicBezTo>
                    <a:pt x="16" y="122"/>
                    <a:pt x="51" y="143"/>
                    <a:pt x="86" y="135"/>
                  </a:cubicBezTo>
                  <a:cubicBezTo>
                    <a:pt x="121" y="127"/>
                    <a:pt x="143" y="92"/>
                    <a:pt x="135" y="57"/>
                  </a:cubicBezTo>
                  <a:cubicBezTo>
                    <a:pt x="127" y="22"/>
                    <a:pt x="92" y="0"/>
                    <a:pt x="57" y="8"/>
                  </a:cubicBezTo>
                  <a:cubicBezTo>
                    <a:pt x="22" y="16"/>
                    <a:pt x="0" y="51"/>
                    <a:pt x="8" y="86"/>
                  </a:cubicBezTo>
                </a:path>
              </a:pathLst>
            </a:custGeom>
            <a:solidFill>
              <a:srgbClr val="FCE1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24" name="ïSḷîḓé">
              <a:extLst>
                <a:ext uri="{FF2B5EF4-FFF2-40B4-BE49-F238E27FC236}">
                  <a16:creationId xmlns:a16="http://schemas.microsoft.com/office/drawing/2014/main" id="{5C2AE5C3-E26E-4643-91B2-EDC08A903CF3}"/>
                </a:ext>
              </a:extLst>
            </p:cNvPr>
            <p:cNvSpPr/>
            <p:nvPr/>
          </p:nvSpPr>
          <p:spPr bwMode="auto">
            <a:xfrm>
              <a:off x="5788026" y="3622675"/>
              <a:ext cx="250825" cy="252413"/>
            </a:xfrm>
            <a:custGeom>
              <a:avLst/>
              <a:gdLst>
                <a:gd name="T0" fmla="*/ 7 w 131"/>
                <a:gd name="T1" fmla="*/ 75 h 132"/>
                <a:gd name="T2" fmla="*/ 45 w 131"/>
                <a:gd name="T3" fmla="*/ 0 h 132"/>
                <a:gd name="T4" fmla="*/ 42 w 131"/>
                <a:gd name="T5" fmla="*/ 40 h 132"/>
                <a:gd name="T6" fmla="*/ 120 w 131"/>
                <a:gd name="T7" fmla="*/ 89 h 132"/>
                <a:gd name="T8" fmla="*/ 131 w 131"/>
                <a:gd name="T9" fmla="*/ 85 h 132"/>
                <a:gd name="T10" fmla="*/ 85 w 131"/>
                <a:gd name="T11" fmla="*/ 124 h 132"/>
                <a:gd name="T12" fmla="*/ 7 w 131"/>
                <a:gd name="T13" fmla="*/ 75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1" h="132">
                  <a:moveTo>
                    <a:pt x="7" y="75"/>
                  </a:moveTo>
                  <a:cubicBezTo>
                    <a:pt x="0" y="44"/>
                    <a:pt x="16" y="13"/>
                    <a:pt x="45" y="0"/>
                  </a:cubicBezTo>
                  <a:cubicBezTo>
                    <a:pt x="40" y="13"/>
                    <a:pt x="39" y="26"/>
                    <a:pt x="42" y="40"/>
                  </a:cubicBezTo>
                  <a:cubicBezTo>
                    <a:pt x="50" y="75"/>
                    <a:pt x="85" y="97"/>
                    <a:pt x="120" y="89"/>
                  </a:cubicBezTo>
                  <a:cubicBezTo>
                    <a:pt x="124" y="88"/>
                    <a:pt x="128" y="87"/>
                    <a:pt x="131" y="85"/>
                  </a:cubicBezTo>
                  <a:cubicBezTo>
                    <a:pt x="123" y="104"/>
                    <a:pt x="107" y="119"/>
                    <a:pt x="85" y="124"/>
                  </a:cubicBezTo>
                  <a:cubicBezTo>
                    <a:pt x="50" y="132"/>
                    <a:pt x="15" y="111"/>
                    <a:pt x="7" y="75"/>
                  </a:cubicBezTo>
                </a:path>
              </a:pathLst>
            </a:custGeom>
            <a:solidFill>
              <a:srgbClr val="F0C6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25" name="íṣḷîḓê">
              <a:extLst>
                <a:ext uri="{FF2B5EF4-FFF2-40B4-BE49-F238E27FC236}">
                  <a16:creationId xmlns:a16="http://schemas.microsoft.com/office/drawing/2014/main" id="{711692B9-A36D-4AEC-BC13-EB2EEA72F00D}"/>
                </a:ext>
              </a:extLst>
            </p:cNvPr>
            <p:cNvSpPr/>
            <p:nvPr/>
          </p:nvSpPr>
          <p:spPr bwMode="auto">
            <a:xfrm>
              <a:off x="5794376" y="3611563"/>
              <a:ext cx="255588" cy="254000"/>
            </a:xfrm>
            <a:custGeom>
              <a:avLst/>
              <a:gdLst>
                <a:gd name="T0" fmla="*/ 3 w 133"/>
                <a:gd name="T1" fmla="*/ 81 h 133"/>
                <a:gd name="T2" fmla="*/ 2 w 133"/>
                <a:gd name="T3" fmla="*/ 82 h 133"/>
                <a:gd name="T4" fmla="*/ 66 w 133"/>
                <a:gd name="T5" fmla="*/ 133 h 133"/>
                <a:gd name="T6" fmla="*/ 82 w 133"/>
                <a:gd name="T7" fmla="*/ 131 h 133"/>
                <a:gd name="T8" fmla="*/ 133 w 133"/>
                <a:gd name="T9" fmla="*/ 67 h 133"/>
                <a:gd name="T10" fmla="*/ 131 w 133"/>
                <a:gd name="T11" fmla="*/ 51 h 133"/>
                <a:gd name="T12" fmla="*/ 67 w 133"/>
                <a:gd name="T13" fmla="*/ 0 h 133"/>
                <a:gd name="T14" fmla="*/ 51 w 133"/>
                <a:gd name="T15" fmla="*/ 2 h 133"/>
                <a:gd name="T16" fmla="*/ 0 w 133"/>
                <a:gd name="T17" fmla="*/ 67 h 133"/>
                <a:gd name="T18" fmla="*/ 2 w 133"/>
                <a:gd name="T19" fmla="*/ 82 h 133"/>
                <a:gd name="T20" fmla="*/ 3 w 133"/>
                <a:gd name="T21" fmla="*/ 81 h 133"/>
                <a:gd name="T22" fmla="*/ 4 w 133"/>
                <a:gd name="T23" fmla="*/ 81 h 133"/>
                <a:gd name="T24" fmla="*/ 2 w 133"/>
                <a:gd name="T25" fmla="*/ 67 h 133"/>
                <a:gd name="T26" fmla="*/ 52 w 133"/>
                <a:gd name="T27" fmla="*/ 4 h 133"/>
                <a:gd name="T28" fmla="*/ 67 w 133"/>
                <a:gd name="T29" fmla="*/ 2 h 133"/>
                <a:gd name="T30" fmla="*/ 129 w 133"/>
                <a:gd name="T31" fmla="*/ 52 h 133"/>
                <a:gd name="T32" fmla="*/ 131 w 133"/>
                <a:gd name="T33" fmla="*/ 67 h 133"/>
                <a:gd name="T34" fmla="*/ 81 w 133"/>
                <a:gd name="T35" fmla="*/ 129 h 133"/>
                <a:gd name="T36" fmla="*/ 66 w 133"/>
                <a:gd name="T37" fmla="*/ 131 h 133"/>
                <a:gd name="T38" fmla="*/ 4 w 133"/>
                <a:gd name="T39" fmla="*/ 81 h 133"/>
                <a:gd name="T40" fmla="*/ 3 w 133"/>
                <a:gd name="T41" fmla="*/ 81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33" h="133">
                  <a:moveTo>
                    <a:pt x="3" y="81"/>
                  </a:moveTo>
                  <a:cubicBezTo>
                    <a:pt x="2" y="82"/>
                    <a:pt x="2" y="82"/>
                    <a:pt x="2" y="82"/>
                  </a:cubicBezTo>
                  <a:cubicBezTo>
                    <a:pt x="9" y="112"/>
                    <a:pt x="36" y="133"/>
                    <a:pt x="66" y="133"/>
                  </a:cubicBezTo>
                  <a:cubicBezTo>
                    <a:pt x="71" y="133"/>
                    <a:pt x="77" y="133"/>
                    <a:pt x="82" y="131"/>
                  </a:cubicBezTo>
                  <a:cubicBezTo>
                    <a:pt x="112" y="124"/>
                    <a:pt x="133" y="97"/>
                    <a:pt x="133" y="67"/>
                  </a:cubicBezTo>
                  <a:cubicBezTo>
                    <a:pt x="133" y="62"/>
                    <a:pt x="132" y="57"/>
                    <a:pt x="131" y="51"/>
                  </a:cubicBezTo>
                  <a:cubicBezTo>
                    <a:pt x="124" y="21"/>
                    <a:pt x="97" y="0"/>
                    <a:pt x="67" y="0"/>
                  </a:cubicBezTo>
                  <a:cubicBezTo>
                    <a:pt x="62" y="0"/>
                    <a:pt x="56" y="1"/>
                    <a:pt x="51" y="2"/>
                  </a:cubicBezTo>
                  <a:cubicBezTo>
                    <a:pt x="21" y="9"/>
                    <a:pt x="0" y="36"/>
                    <a:pt x="0" y="67"/>
                  </a:cubicBezTo>
                  <a:cubicBezTo>
                    <a:pt x="0" y="72"/>
                    <a:pt x="1" y="77"/>
                    <a:pt x="2" y="82"/>
                  </a:cubicBezTo>
                  <a:cubicBezTo>
                    <a:pt x="3" y="81"/>
                    <a:pt x="3" y="81"/>
                    <a:pt x="3" y="81"/>
                  </a:cubicBezTo>
                  <a:cubicBezTo>
                    <a:pt x="4" y="81"/>
                    <a:pt x="4" y="81"/>
                    <a:pt x="4" y="81"/>
                  </a:cubicBezTo>
                  <a:cubicBezTo>
                    <a:pt x="3" y="76"/>
                    <a:pt x="2" y="71"/>
                    <a:pt x="2" y="67"/>
                  </a:cubicBezTo>
                  <a:cubicBezTo>
                    <a:pt x="2" y="37"/>
                    <a:pt x="22" y="11"/>
                    <a:pt x="52" y="4"/>
                  </a:cubicBezTo>
                  <a:cubicBezTo>
                    <a:pt x="57" y="3"/>
                    <a:pt x="62" y="2"/>
                    <a:pt x="67" y="2"/>
                  </a:cubicBezTo>
                  <a:cubicBezTo>
                    <a:pt x="96" y="2"/>
                    <a:pt x="122" y="22"/>
                    <a:pt x="129" y="52"/>
                  </a:cubicBezTo>
                  <a:cubicBezTo>
                    <a:pt x="130" y="57"/>
                    <a:pt x="131" y="62"/>
                    <a:pt x="131" y="67"/>
                  </a:cubicBezTo>
                  <a:cubicBezTo>
                    <a:pt x="131" y="96"/>
                    <a:pt x="111" y="122"/>
                    <a:pt x="81" y="129"/>
                  </a:cubicBezTo>
                  <a:cubicBezTo>
                    <a:pt x="76" y="130"/>
                    <a:pt x="71" y="131"/>
                    <a:pt x="66" y="131"/>
                  </a:cubicBezTo>
                  <a:cubicBezTo>
                    <a:pt x="37" y="131"/>
                    <a:pt x="11" y="111"/>
                    <a:pt x="4" y="81"/>
                  </a:cubicBezTo>
                  <a:cubicBezTo>
                    <a:pt x="3" y="81"/>
                    <a:pt x="3" y="81"/>
                    <a:pt x="3" y="81"/>
                  </a:cubicBezTo>
                </a:path>
              </a:pathLst>
            </a:custGeom>
            <a:solidFill>
              <a:srgbClr val="8353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26" name="íŝlîďé">
              <a:extLst>
                <a:ext uri="{FF2B5EF4-FFF2-40B4-BE49-F238E27FC236}">
                  <a16:creationId xmlns:a16="http://schemas.microsoft.com/office/drawing/2014/main" id="{D2861E90-3598-4BA6-A246-F2A5123011DA}"/>
                </a:ext>
              </a:extLst>
            </p:cNvPr>
            <p:cNvSpPr/>
            <p:nvPr/>
          </p:nvSpPr>
          <p:spPr bwMode="auto">
            <a:xfrm>
              <a:off x="6748463" y="2943225"/>
              <a:ext cx="1314450" cy="1662113"/>
            </a:xfrm>
            <a:custGeom>
              <a:avLst/>
              <a:gdLst>
                <a:gd name="T0" fmla="*/ 342 w 686"/>
                <a:gd name="T1" fmla="*/ 97 h 868"/>
                <a:gd name="T2" fmla="*/ 182 w 686"/>
                <a:gd name="T3" fmla="*/ 85 h 868"/>
                <a:gd name="T4" fmla="*/ 119 w 686"/>
                <a:gd name="T5" fmla="*/ 108 h 868"/>
                <a:gd name="T6" fmla="*/ 1 w 686"/>
                <a:gd name="T7" fmla="*/ 280 h 868"/>
                <a:gd name="T8" fmla="*/ 106 w 686"/>
                <a:gd name="T9" fmla="*/ 843 h 868"/>
                <a:gd name="T10" fmla="*/ 238 w 686"/>
                <a:gd name="T11" fmla="*/ 857 h 868"/>
                <a:gd name="T12" fmla="*/ 234 w 686"/>
                <a:gd name="T13" fmla="*/ 762 h 868"/>
                <a:gd name="T14" fmla="*/ 286 w 686"/>
                <a:gd name="T15" fmla="*/ 846 h 868"/>
                <a:gd name="T16" fmla="*/ 484 w 686"/>
                <a:gd name="T17" fmla="*/ 765 h 868"/>
                <a:gd name="T18" fmla="*/ 686 w 686"/>
                <a:gd name="T19" fmla="*/ 607 h 868"/>
                <a:gd name="T20" fmla="*/ 342 w 686"/>
                <a:gd name="T21" fmla="*/ 97 h 8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86" h="868">
                  <a:moveTo>
                    <a:pt x="342" y="97"/>
                  </a:moveTo>
                  <a:cubicBezTo>
                    <a:pt x="256" y="0"/>
                    <a:pt x="182" y="85"/>
                    <a:pt x="182" y="85"/>
                  </a:cubicBezTo>
                  <a:cubicBezTo>
                    <a:pt x="119" y="108"/>
                    <a:pt x="119" y="108"/>
                    <a:pt x="119" y="108"/>
                  </a:cubicBezTo>
                  <a:cubicBezTo>
                    <a:pt x="75" y="147"/>
                    <a:pt x="0" y="160"/>
                    <a:pt x="1" y="280"/>
                  </a:cubicBezTo>
                  <a:cubicBezTo>
                    <a:pt x="3" y="587"/>
                    <a:pt x="106" y="843"/>
                    <a:pt x="106" y="843"/>
                  </a:cubicBezTo>
                  <a:cubicBezTo>
                    <a:pt x="122" y="859"/>
                    <a:pt x="174" y="868"/>
                    <a:pt x="238" y="857"/>
                  </a:cubicBezTo>
                  <a:cubicBezTo>
                    <a:pt x="234" y="762"/>
                    <a:pt x="234" y="762"/>
                    <a:pt x="234" y="762"/>
                  </a:cubicBezTo>
                  <a:cubicBezTo>
                    <a:pt x="286" y="846"/>
                    <a:pt x="286" y="846"/>
                    <a:pt x="286" y="846"/>
                  </a:cubicBezTo>
                  <a:cubicBezTo>
                    <a:pt x="348" y="830"/>
                    <a:pt x="418" y="803"/>
                    <a:pt x="484" y="765"/>
                  </a:cubicBezTo>
                  <a:cubicBezTo>
                    <a:pt x="599" y="699"/>
                    <a:pt x="686" y="607"/>
                    <a:pt x="686" y="607"/>
                  </a:cubicBezTo>
                  <a:cubicBezTo>
                    <a:pt x="679" y="599"/>
                    <a:pt x="393" y="155"/>
                    <a:pt x="342" y="97"/>
                  </a:cubicBezTo>
                </a:path>
              </a:pathLst>
            </a:custGeom>
            <a:solidFill>
              <a:srgbClr val="A51F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27" name="îṩľiḓè">
              <a:extLst>
                <a:ext uri="{FF2B5EF4-FFF2-40B4-BE49-F238E27FC236}">
                  <a16:creationId xmlns:a16="http://schemas.microsoft.com/office/drawing/2014/main" id="{F89B6DBE-5B46-4585-93D3-8985FD5E911E}"/>
                </a:ext>
              </a:extLst>
            </p:cNvPr>
            <p:cNvSpPr/>
            <p:nvPr/>
          </p:nvSpPr>
          <p:spPr bwMode="auto">
            <a:xfrm>
              <a:off x="6899276" y="3025775"/>
              <a:ext cx="1163638" cy="1471613"/>
            </a:xfrm>
            <a:custGeom>
              <a:avLst/>
              <a:gdLst>
                <a:gd name="T0" fmla="*/ 31 w 607"/>
                <a:gd name="T1" fmla="*/ 243 h 769"/>
                <a:gd name="T2" fmla="*/ 443 w 607"/>
                <a:gd name="T3" fmla="*/ 698 h 769"/>
                <a:gd name="T4" fmla="*/ 607 w 607"/>
                <a:gd name="T5" fmla="*/ 564 h 769"/>
                <a:gd name="T6" fmla="*/ 263 w 607"/>
                <a:gd name="T7" fmla="*/ 54 h 769"/>
                <a:gd name="T8" fmla="*/ 135 w 607"/>
                <a:gd name="T9" fmla="*/ 20 h 769"/>
                <a:gd name="T10" fmla="*/ 31 w 607"/>
                <a:gd name="T11" fmla="*/ 243 h 7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07" h="769">
                  <a:moveTo>
                    <a:pt x="31" y="243"/>
                  </a:moveTo>
                  <a:cubicBezTo>
                    <a:pt x="31" y="243"/>
                    <a:pt x="0" y="769"/>
                    <a:pt x="443" y="698"/>
                  </a:cubicBezTo>
                  <a:cubicBezTo>
                    <a:pt x="533" y="638"/>
                    <a:pt x="607" y="564"/>
                    <a:pt x="607" y="564"/>
                  </a:cubicBezTo>
                  <a:cubicBezTo>
                    <a:pt x="600" y="556"/>
                    <a:pt x="448" y="197"/>
                    <a:pt x="263" y="54"/>
                  </a:cubicBezTo>
                  <a:cubicBezTo>
                    <a:pt x="196" y="3"/>
                    <a:pt x="173" y="0"/>
                    <a:pt x="135" y="20"/>
                  </a:cubicBezTo>
                  <a:cubicBezTo>
                    <a:pt x="31" y="243"/>
                    <a:pt x="31" y="243"/>
                    <a:pt x="31" y="243"/>
                  </a:cubicBezTo>
                </a:path>
              </a:pathLst>
            </a:custGeom>
            <a:solidFill>
              <a:srgbClr val="D717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28" name="íşḻíḓè">
              <a:extLst>
                <a:ext uri="{FF2B5EF4-FFF2-40B4-BE49-F238E27FC236}">
                  <a16:creationId xmlns:a16="http://schemas.microsoft.com/office/drawing/2014/main" id="{1A35375E-81E3-4132-BD1D-DD9F27410EEE}"/>
                </a:ext>
              </a:extLst>
            </p:cNvPr>
            <p:cNvSpPr/>
            <p:nvPr/>
          </p:nvSpPr>
          <p:spPr bwMode="auto">
            <a:xfrm>
              <a:off x="7192963" y="3611563"/>
              <a:ext cx="130175" cy="130175"/>
            </a:xfrm>
            <a:custGeom>
              <a:avLst/>
              <a:gdLst>
                <a:gd name="T0" fmla="*/ 62 w 68"/>
                <a:gd name="T1" fmla="*/ 24 h 68"/>
                <a:gd name="T2" fmla="*/ 44 w 68"/>
                <a:gd name="T3" fmla="*/ 62 h 68"/>
                <a:gd name="T4" fmla="*/ 6 w 68"/>
                <a:gd name="T5" fmla="*/ 44 h 68"/>
                <a:gd name="T6" fmla="*/ 24 w 68"/>
                <a:gd name="T7" fmla="*/ 5 h 68"/>
                <a:gd name="T8" fmla="*/ 62 w 68"/>
                <a:gd name="T9" fmla="*/ 24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" h="68">
                  <a:moveTo>
                    <a:pt x="62" y="24"/>
                  </a:moveTo>
                  <a:cubicBezTo>
                    <a:pt x="68" y="39"/>
                    <a:pt x="60" y="57"/>
                    <a:pt x="44" y="62"/>
                  </a:cubicBezTo>
                  <a:cubicBezTo>
                    <a:pt x="28" y="68"/>
                    <a:pt x="11" y="60"/>
                    <a:pt x="6" y="44"/>
                  </a:cubicBezTo>
                  <a:cubicBezTo>
                    <a:pt x="0" y="28"/>
                    <a:pt x="8" y="11"/>
                    <a:pt x="24" y="5"/>
                  </a:cubicBezTo>
                  <a:cubicBezTo>
                    <a:pt x="40" y="0"/>
                    <a:pt x="57" y="8"/>
                    <a:pt x="62" y="24"/>
                  </a:cubicBezTo>
                  <a:close/>
                </a:path>
              </a:pathLst>
            </a:custGeom>
            <a:solidFill>
              <a:srgbClr val="F4E6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29" name="ïšļîḓé">
              <a:extLst>
                <a:ext uri="{FF2B5EF4-FFF2-40B4-BE49-F238E27FC236}">
                  <a16:creationId xmlns:a16="http://schemas.microsoft.com/office/drawing/2014/main" id="{E16F3CF6-49A6-433C-A97B-D51D310BB9D5}"/>
                </a:ext>
              </a:extLst>
            </p:cNvPr>
            <p:cNvSpPr/>
            <p:nvPr/>
          </p:nvSpPr>
          <p:spPr bwMode="auto">
            <a:xfrm>
              <a:off x="7192963" y="3611563"/>
              <a:ext cx="130175" cy="130175"/>
            </a:xfrm>
            <a:custGeom>
              <a:avLst/>
              <a:gdLst>
                <a:gd name="T0" fmla="*/ 62 w 68"/>
                <a:gd name="T1" fmla="*/ 24 h 68"/>
                <a:gd name="T2" fmla="*/ 59 w 68"/>
                <a:gd name="T3" fmla="*/ 25 h 68"/>
                <a:gd name="T4" fmla="*/ 61 w 68"/>
                <a:gd name="T5" fmla="*/ 34 h 68"/>
                <a:gd name="T6" fmla="*/ 43 w 68"/>
                <a:gd name="T7" fmla="*/ 59 h 68"/>
                <a:gd name="T8" fmla="*/ 34 w 68"/>
                <a:gd name="T9" fmla="*/ 60 h 68"/>
                <a:gd name="T10" fmla="*/ 9 w 68"/>
                <a:gd name="T11" fmla="*/ 43 h 68"/>
                <a:gd name="T12" fmla="*/ 7 w 68"/>
                <a:gd name="T13" fmla="*/ 34 h 68"/>
                <a:gd name="T14" fmla="*/ 25 w 68"/>
                <a:gd name="T15" fmla="*/ 9 h 68"/>
                <a:gd name="T16" fmla="*/ 34 w 68"/>
                <a:gd name="T17" fmla="*/ 7 h 68"/>
                <a:gd name="T18" fmla="*/ 59 w 68"/>
                <a:gd name="T19" fmla="*/ 25 h 68"/>
                <a:gd name="T20" fmla="*/ 62 w 68"/>
                <a:gd name="T21" fmla="*/ 24 h 68"/>
                <a:gd name="T22" fmla="*/ 66 w 68"/>
                <a:gd name="T23" fmla="*/ 23 h 68"/>
                <a:gd name="T24" fmla="*/ 34 w 68"/>
                <a:gd name="T25" fmla="*/ 0 h 68"/>
                <a:gd name="T26" fmla="*/ 23 w 68"/>
                <a:gd name="T27" fmla="*/ 2 h 68"/>
                <a:gd name="T28" fmla="*/ 0 w 68"/>
                <a:gd name="T29" fmla="*/ 34 h 68"/>
                <a:gd name="T30" fmla="*/ 2 w 68"/>
                <a:gd name="T31" fmla="*/ 45 h 68"/>
                <a:gd name="T32" fmla="*/ 34 w 68"/>
                <a:gd name="T33" fmla="*/ 68 h 68"/>
                <a:gd name="T34" fmla="*/ 45 w 68"/>
                <a:gd name="T35" fmla="*/ 66 h 68"/>
                <a:gd name="T36" fmla="*/ 68 w 68"/>
                <a:gd name="T37" fmla="*/ 34 h 68"/>
                <a:gd name="T38" fmla="*/ 66 w 68"/>
                <a:gd name="T39" fmla="*/ 23 h 68"/>
                <a:gd name="T40" fmla="*/ 62 w 68"/>
                <a:gd name="T41" fmla="*/ 24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8" h="68">
                  <a:moveTo>
                    <a:pt x="62" y="24"/>
                  </a:moveTo>
                  <a:cubicBezTo>
                    <a:pt x="59" y="25"/>
                    <a:pt x="59" y="25"/>
                    <a:pt x="59" y="25"/>
                  </a:cubicBezTo>
                  <a:cubicBezTo>
                    <a:pt x="60" y="28"/>
                    <a:pt x="61" y="31"/>
                    <a:pt x="61" y="34"/>
                  </a:cubicBezTo>
                  <a:cubicBezTo>
                    <a:pt x="61" y="45"/>
                    <a:pt x="54" y="55"/>
                    <a:pt x="43" y="59"/>
                  </a:cubicBezTo>
                  <a:cubicBezTo>
                    <a:pt x="40" y="60"/>
                    <a:pt x="37" y="60"/>
                    <a:pt x="34" y="60"/>
                  </a:cubicBezTo>
                  <a:cubicBezTo>
                    <a:pt x="23" y="60"/>
                    <a:pt x="13" y="54"/>
                    <a:pt x="9" y="43"/>
                  </a:cubicBezTo>
                  <a:cubicBezTo>
                    <a:pt x="8" y="40"/>
                    <a:pt x="7" y="37"/>
                    <a:pt x="7" y="34"/>
                  </a:cubicBezTo>
                  <a:cubicBezTo>
                    <a:pt x="7" y="23"/>
                    <a:pt x="14" y="13"/>
                    <a:pt x="25" y="9"/>
                  </a:cubicBezTo>
                  <a:cubicBezTo>
                    <a:pt x="28" y="8"/>
                    <a:pt x="31" y="7"/>
                    <a:pt x="34" y="7"/>
                  </a:cubicBezTo>
                  <a:cubicBezTo>
                    <a:pt x="45" y="7"/>
                    <a:pt x="55" y="14"/>
                    <a:pt x="59" y="25"/>
                  </a:cubicBezTo>
                  <a:cubicBezTo>
                    <a:pt x="62" y="24"/>
                    <a:pt x="62" y="24"/>
                    <a:pt x="62" y="24"/>
                  </a:cubicBezTo>
                  <a:cubicBezTo>
                    <a:pt x="66" y="23"/>
                    <a:pt x="66" y="23"/>
                    <a:pt x="66" y="23"/>
                  </a:cubicBezTo>
                  <a:cubicBezTo>
                    <a:pt x="61" y="9"/>
                    <a:pt x="48" y="0"/>
                    <a:pt x="34" y="0"/>
                  </a:cubicBezTo>
                  <a:cubicBezTo>
                    <a:pt x="30" y="0"/>
                    <a:pt x="26" y="1"/>
                    <a:pt x="23" y="2"/>
                  </a:cubicBezTo>
                  <a:cubicBezTo>
                    <a:pt x="9" y="7"/>
                    <a:pt x="0" y="20"/>
                    <a:pt x="0" y="34"/>
                  </a:cubicBezTo>
                  <a:cubicBezTo>
                    <a:pt x="0" y="38"/>
                    <a:pt x="1" y="41"/>
                    <a:pt x="2" y="45"/>
                  </a:cubicBezTo>
                  <a:cubicBezTo>
                    <a:pt x="7" y="59"/>
                    <a:pt x="20" y="68"/>
                    <a:pt x="34" y="68"/>
                  </a:cubicBezTo>
                  <a:cubicBezTo>
                    <a:pt x="38" y="68"/>
                    <a:pt x="42" y="67"/>
                    <a:pt x="45" y="66"/>
                  </a:cubicBezTo>
                  <a:cubicBezTo>
                    <a:pt x="59" y="61"/>
                    <a:pt x="68" y="48"/>
                    <a:pt x="68" y="34"/>
                  </a:cubicBezTo>
                  <a:cubicBezTo>
                    <a:pt x="68" y="30"/>
                    <a:pt x="67" y="26"/>
                    <a:pt x="66" y="23"/>
                  </a:cubicBezTo>
                  <a:lnTo>
                    <a:pt x="62" y="24"/>
                  </a:lnTo>
                  <a:close/>
                </a:path>
              </a:pathLst>
            </a:custGeom>
            <a:solidFill>
              <a:srgbClr val="7817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30" name="îşlîḍè">
              <a:extLst>
                <a:ext uri="{FF2B5EF4-FFF2-40B4-BE49-F238E27FC236}">
                  <a16:creationId xmlns:a16="http://schemas.microsoft.com/office/drawing/2014/main" id="{C2C53529-3DEA-46DB-A454-99770F1F8A76}"/>
                </a:ext>
              </a:extLst>
            </p:cNvPr>
            <p:cNvSpPr/>
            <p:nvPr/>
          </p:nvSpPr>
          <p:spPr bwMode="auto">
            <a:xfrm>
              <a:off x="7561263" y="3800475"/>
              <a:ext cx="130175" cy="130175"/>
            </a:xfrm>
            <a:custGeom>
              <a:avLst/>
              <a:gdLst>
                <a:gd name="T0" fmla="*/ 62 w 68"/>
                <a:gd name="T1" fmla="*/ 24 h 68"/>
                <a:gd name="T2" fmla="*/ 44 w 68"/>
                <a:gd name="T3" fmla="*/ 62 h 68"/>
                <a:gd name="T4" fmla="*/ 6 w 68"/>
                <a:gd name="T5" fmla="*/ 44 h 68"/>
                <a:gd name="T6" fmla="*/ 24 w 68"/>
                <a:gd name="T7" fmla="*/ 6 h 68"/>
                <a:gd name="T8" fmla="*/ 62 w 68"/>
                <a:gd name="T9" fmla="*/ 24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" h="68">
                  <a:moveTo>
                    <a:pt x="62" y="24"/>
                  </a:moveTo>
                  <a:cubicBezTo>
                    <a:pt x="68" y="40"/>
                    <a:pt x="60" y="57"/>
                    <a:pt x="44" y="62"/>
                  </a:cubicBezTo>
                  <a:cubicBezTo>
                    <a:pt x="29" y="68"/>
                    <a:pt x="11" y="60"/>
                    <a:pt x="6" y="44"/>
                  </a:cubicBezTo>
                  <a:cubicBezTo>
                    <a:pt x="0" y="28"/>
                    <a:pt x="8" y="11"/>
                    <a:pt x="24" y="6"/>
                  </a:cubicBezTo>
                  <a:cubicBezTo>
                    <a:pt x="40" y="0"/>
                    <a:pt x="57" y="8"/>
                    <a:pt x="62" y="24"/>
                  </a:cubicBezTo>
                  <a:close/>
                </a:path>
              </a:pathLst>
            </a:custGeom>
            <a:solidFill>
              <a:srgbClr val="F4E6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31" name="ïśḻídè">
              <a:extLst>
                <a:ext uri="{FF2B5EF4-FFF2-40B4-BE49-F238E27FC236}">
                  <a16:creationId xmlns:a16="http://schemas.microsoft.com/office/drawing/2014/main" id="{BBBC7B63-81F6-41F9-8B3B-E5077C6B447F}"/>
                </a:ext>
              </a:extLst>
            </p:cNvPr>
            <p:cNvSpPr/>
            <p:nvPr/>
          </p:nvSpPr>
          <p:spPr bwMode="auto">
            <a:xfrm>
              <a:off x="7561263" y="3800475"/>
              <a:ext cx="130175" cy="130175"/>
            </a:xfrm>
            <a:custGeom>
              <a:avLst/>
              <a:gdLst>
                <a:gd name="T0" fmla="*/ 62 w 68"/>
                <a:gd name="T1" fmla="*/ 24 h 68"/>
                <a:gd name="T2" fmla="*/ 59 w 68"/>
                <a:gd name="T3" fmla="*/ 25 h 68"/>
                <a:gd name="T4" fmla="*/ 61 w 68"/>
                <a:gd name="T5" fmla="*/ 34 h 68"/>
                <a:gd name="T6" fmla="*/ 43 w 68"/>
                <a:gd name="T7" fmla="*/ 59 h 68"/>
                <a:gd name="T8" fmla="*/ 34 w 68"/>
                <a:gd name="T9" fmla="*/ 61 h 68"/>
                <a:gd name="T10" fmla="*/ 9 w 68"/>
                <a:gd name="T11" fmla="*/ 43 h 68"/>
                <a:gd name="T12" fmla="*/ 9 w 68"/>
                <a:gd name="T13" fmla="*/ 43 h 68"/>
                <a:gd name="T14" fmla="*/ 8 w 68"/>
                <a:gd name="T15" fmla="*/ 34 h 68"/>
                <a:gd name="T16" fmla="*/ 25 w 68"/>
                <a:gd name="T17" fmla="*/ 9 h 68"/>
                <a:gd name="T18" fmla="*/ 34 w 68"/>
                <a:gd name="T19" fmla="*/ 7 h 68"/>
                <a:gd name="T20" fmla="*/ 59 w 68"/>
                <a:gd name="T21" fmla="*/ 25 h 68"/>
                <a:gd name="T22" fmla="*/ 62 w 68"/>
                <a:gd name="T23" fmla="*/ 24 h 68"/>
                <a:gd name="T24" fmla="*/ 66 w 68"/>
                <a:gd name="T25" fmla="*/ 23 h 68"/>
                <a:gd name="T26" fmla="*/ 34 w 68"/>
                <a:gd name="T27" fmla="*/ 0 h 68"/>
                <a:gd name="T28" fmla="*/ 23 w 68"/>
                <a:gd name="T29" fmla="*/ 2 h 68"/>
                <a:gd name="T30" fmla="*/ 0 w 68"/>
                <a:gd name="T31" fmla="*/ 34 h 68"/>
                <a:gd name="T32" fmla="*/ 2 w 68"/>
                <a:gd name="T33" fmla="*/ 45 h 68"/>
                <a:gd name="T34" fmla="*/ 2 w 68"/>
                <a:gd name="T35" fmla="*/ 45 h 68"/>
                <a:gd name="T36" fmla="*/ 34 w 68"/>
                <a:gd name="T37" fmla="*/ 68 h 68"/>
                <a:gd name="T38" fmla="*/ 45 w 68"/>
                <a:gd name="T39" fmla="*/ 66 h 68"/>
                <a:gd name="T40" fmla="*/ 68 w 68"/>
                <a:gd name="T41" fmla="*/ 34 h 68"/>
                <a:gd name="T42" fmla="*/ 66 w 68"/>
                <a:gd name="T43" fmla="*/ 23 h 68"/>
                <a:gd name="T44" fmla="*/ 62 w 68"/>
                <a:gd name="T45" fmla="*/ 24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8" h="68">
                  <a:moveTo>
                    <a:pt x="62" y="24"/>
                  </a:moveTo>
                  <a:cubicBezTo>
                    <a:pt x="59" y="25"/>
                    <a:pt x="59" y="25"/>
                    <a:pt x="59" y="25"/>
                  </a:cubicBezTo>
                  <a:cubicBezTo>
                    <a:pt x="60" y="28"/>
                    <a:pt x="61" y="31"/>
                    <a:pt x="61" y="34"/>
                  </a:cubicBezTo>
                  <a:cubicBezTo>
                    <a:pt x="61" y="45"/>
                    <a:pt x="54" y="55"/>
                    <a:pt x="43" y="59"/>
                  </a:cubicBezTo>
                  <a:cubicBezTo>
                    <a:pt x="40" y="60"/>
                    <a:pt x="37" y="61"/>
                    <a:pt x="34" y="61"/>
                  </a:cubicBezTo>
                  <a:cubicBezTo>
                    <a:pt x="23" y="61"/>
                    <a:pt x="13" y="54"/>
                    <a:pt x="9" y="43"/>
                  </a:cubicBezTo>
                  <a:cubicBezTo>
                    <a:pt x="9" y="43"/>
                    <a:pt x="9" y="43"/>
                    <a:pt x="9" y="43"/>
                  </a:cubicBezTo>
                  <a:cubicBezTo>
                    <a:pt x="8" y="40"/>
                    <a:pt x="8" y="37"/>
                    <a:pt x="8" y="34"/>
                  </a:cubicBezTo>
                  <a:cubicBezTo>
                    <a:pt x="8" y="23"/>
                    <a:pt x="14" y="13"/>
                    <a:pt x="25" y="9"/>
                  </a:cubicBezTo>
                  <a:cubicBezTo>
                    <a:pt x="28" y="8"/>
                    <a:pt x="31" y="7"/>
                    <a:pt x="34" y="7"/>
                  </a:cubicBezTo>
                  <a:cubicBezTo>
                    <a:pt x="45" y="7"/>
                    <a:pt x="55" y="14"/>
                    <a:pt x="59" y="25"/>
                  </a:cubicBezTo>
                  <a:cubicBezTo>
                    <a:pt x="62" y="24"/>
                    <a:pt x="62" y="24"/>
                    <a:pt x="62" y="24"/>
                  </a:cubicBezTo>
                  <a:cubicBezTo>
                    <a:pt x="66" y="23"/>
                    <a:pt x="66" y="23"/>
                    <a:pt x="66" y="23"/>
                  </a:cubicBezTo>
                  <a:cubicBezTo>
                    <a:pt x="61" y="9"/>
                    <a:pt x="48" y="0"/>
                    <a:pt x="34" y="0"/>
                  </a:cubicBezTo>
                  <a:cubicBezTo>
                    <a:pt x="30" y="0"/>
                    <a:pt x="27" y="1"/>
                    <a:pt x="23" y="2"/>
                  </a:cubicBezTo>
                  <a:cubicBezTo>
                    <a:pt x="9" y="7"/>
                    <a:pt x="0" y="20"/>
                    <a:pt x="0" y="34"/>
                  </a:cubicBezTo>
                  <a:cubicBezTo>
                    <a:pt x="0" y="38"/>
                    <a:pt x="1" y="42"/>
                    <a:pt x="2" y="45"/>
                  </a:cubicBezTo>
                  <a:cubicBezTo>
                    <a:pt x="2" y="45"/>
                    <a:pt x="2" y="45"/>
                    <a:pt x="2" y="45"/>
                  </a:cubicBezTo>
                  <a:cubicBezTo>
                    <a:pt x="7" y="59"/>
                    <a:pt x="20" y="68"/>
                    <a:pt x="34" y="68"/>
                  </a:cubicBezTo>
                  <a:cubicBezTo>
                    <a:pt x="38" y="68"/>
                    <a:pt x="42" y="67"/>
                    <a:pt x="45" y="66"/>
                  </a:cubicBezTo>
                  <a:cubicBezTo>
                    <a:pt x="59" y="61"/>
                    <a:pt x="68" y="48"/>
                    <a:pt x="68" y="34"/>
                  </a:cubicBezTo>
                  <a:cubicBezTo>
                    <a:pt x="68" y="30"/>
                    <a:pt x="67" y="26"/>
                    <a:pt x="66" y="23"/>
                  </a:cubicBezTo>
                  <a:lnTo>
                    <a:pt x="62" y="24"/>
                  </a:lnTo>
                  <a:close/>
                </a:path>
              </a:pathLst>
            </a:custGeom>
            <a:solidFill>
              <a:srgbClr val="7817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32" name="isľîḋè">
              <a:extLst>
                <a:ext uri="{FF2B5EF4-FFF2-40B4-BE49-F238E27FC236}">
                  <a16:creationId xmlns:a16="http://schemas.microsoft.com/office/drawing/2014/main" id="{69D03A8E-C50C-4883-B683-488E18BFBD73}"/>
                </a:ext>
              </a:extLst>
            </p:cNvPr>
            <p:cNvSpPr/>
            <p:nvPr/>
          </p:nvSpPr>
          <p:spPr bwMode="auto">
            <a:xfrm>
              <a:off x="7158038" y="3944938"/>
              <a:ext cx="92075" cy="93663"/>
            </a:xfrm>
            <a:custGeom>
              <a:avLst/>
              <a:gdLst>
                <a:gd name="T0" fmla="*/ 44 w 48"/>
                <a:gd name="T1" fmla="*/ 17 h 49"/>
                <a:gd name="T2" fmla="*/ 31 w 48"/>
                <a:gd name="T3" fmla="*/ 45 h 49"/>
                <a:gd name="T4" fmla="*/ 4 w 48"/>
                <a:gd name="T5" fmla="*/ 32 h 49"/>
                <a:gd name="T6" fmla="*/ 17 w 48"/>
                <a:gd name="T7" fmla="*/ 4 h 49"/>
                <a:gd name="T8" fmla="*/ 44 w 48"/>
                <a:gd name="T9" fmla="*/ 17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49">
                  <a:moveTo>
                    <a:pt x="44" y="17"/>
                  </a:moveTo>
                  <a:cubicBezTo>
                    <a:pt x="48" y="28"/>
                    <a:pt x="43" y="41"/>
                    <a:pt x="31" y="45"/>
                  </a:cubicBezTo>
                  <a:cubicBezTo>
                    <a:pt x="20" y="49"/>
                    <a:pt x="8" y="43"/>
                    <a:pt x="4" y="32"/>
                  </a:cubicBezTo>
                  <a:cubicBezTo>
                    <a:pt x="0" y="20"/>
                    <a:pt x="6" y="8"/>
                    <a:pt x="17" y="4"/>
                  </a:cubicBezTo>
                  <a:cubicBezTo>
                    <a:pt x="28" y="0"/>
                    <a:pt x="40" y="6"/>
                    <a:pt x="44" y="17"/>
                  </a:cubicBezTo>
                </a:path>
              </a:pathLst>
            </a:custGeom>
            <a:solidFill>
              <a:srgbClr val="F4E6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33" name="ïŝľíḋê">
              <a:extLst>
                <a:ext uri="{FF2B5EF4-FFF2-40B4-BE49-F238E27FC236}">
                  <a16:creationId xmlns:a16="http://schemas.microsoft.com/office/drawing/2014/main" id="{A9712115-2E5F-411F-AEB7-326084DCD5DE}"/>
                </a:ext>
              </a:extLst>
            </p:cNvPr>
            <p:cNvSpPr/>
            <p:nvPr/>
          </p:nvSpPr>
          <p:spPr bwMode="auto">
            <a:xfrm>
              <a:off x="7156451" y="3941763"/>
              <a:ext cx="95250" cy="98425"/>
            </a:xfrm>
            <a:custGeom>
              <a:avLst/>
              <a:gdLst>
                <a:gd name="T0" fmla="*/ 45 w 50"/>
                <a:gd name="T1" fmla="*/ 18 h 51"/>
                <a:gd name="T2" fmla="*/ 42 w 50"/>
                <a:gd name="T3" fmla="*/ 19 h 51"/>
                <a:gd name="T4" fmla="*/ 43 w 50"/>
                <a:gd name="T5" fmla="*/ 25 h 51"/>
                <a:gd name="T6" fmla="*/ 31 w 50"/>
                <a:gd name="T7" fmla="*/ 42 h 51"/>
                <a:gd name="T8" fmla="*/ 25 w 50"/>
                <a:gd name="T9" fmla="*/ 43 h 51"/>
                <a:gd name="T10" fmla="*/ 8 w 50"/>
                <a:gd name="T11" fmla="*/ 31 h 51"/>
                <a:gd name="T12" fmla="*/ 8 w 50"/>
                <a:gd name="T13" fmla="*/ 32 h 51"/>
                <a:gd name="T14" fmla="*/ 7 w 50"/>
                <a:gd name="T15" fmla="*/ 25 h 51"/>
                <a:gd name="T16" fmla="*/ 19 w 50"/>
                <a:gd name="T17" fmla="*/ 8 h 51"/>
                <a:gd name="T18" fmla="*/ 25 w 50"/>
                <a:gd name="T19" fmla="*/ 7 h 51"/>
                <a:gd name="T20" fmla="*/ 42 w 50"/>
                <a:gd name="T21" fmla="*/ 19 h 51"/>
                <a:gd name="T22" fmla="*/ 45 w 50"/>
                <a:gd name="T23" fmla="*/ 18 h 51"/>
                <a:gd name="T24" fmla="*/ 49 w 50"/>
                <a:gd name="T25" fmla="*/ 17 h 51"/>
                <a:gd name="T26" fmla="*/ 25 w 50"/>
                <a:gd name="T27" fmla="*/ 0 h 51"/>
                <a:gd name="T28" fmla="*/ 17 w 50"/>
                <a:gd name="T29" fmla="*/ 2 h 51"/>
                <a:gd name="T30" fmla="*/ 0 w 50"/>
                <a:gd name="T31" fmla="*/ 25 h 51"/>
                <a:gd name="T32" fmla="*/ 1 w 50"/>
                <a:gd name="T33" fmla="*/ 34 h 51"/>
                <a:gd name="T34" fmla="*/ 1 w 50"/>
                <a:gd name="T35" fmla="*/ 34 h 51"/>
                <a:gd name="T36" fmla="*/ 25 w 50"/>
                <a:gd name="T37" fmla="*/ 51 h 51"/>
                <a:gd name="T38" fmla="*/ 34 w 50"/>
                <a:gd name="T39" fmla="*/ 49 h 51"/>
                <a:gd name="T40" fmla="*/ 50 w 50"/>
                <a:gd name="T41" fmla="*/ 25 h 51"/>
                <a:gd name="T42" fmla="*/ 49 w 50"/>
                <a:gd name="T43" fmla="*/ 17 h 51"/>
                <a:gd name="T44" fmla="*/ 45 w 50"/>
                <a:gd name="T45" fmla="*/ 18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0" h="51">
                  <a:moveTo>
                    <a:pt x="45" y="18"/>
                  </a:moveTo>
                  <a:cubicBezTo>
                    <a:pt x="42" y="19"/>
                    <a:pt x="42" y="19"/>
                    <a:pt x="42" y="19"/>
                  </a:cubicBezTo>
                  <a:cubicBezTo>
                    <a:pt x="43" y="21"/>
                    <a:pt x="43" y="23"/>
                    <a:pt x="43" y="25"/>
                  </a:cubicBezTo>
                  <a:cubicBezTo>
                    <a:pt x="43" y="33"/>
                    <a:pt x="39" y="40"/>
                    <a:pt x="31" y="42"/>
                  </a:cubicBezTo>
                  <a:cubicBezTo>
                    <a:pt x="29" y="43"/>
                    <a:pt x="27" y="43"/>
                    <a:pt x="25" y="43"/>
                  </a:cubicBezTo>
                  <a:cubicBezTo>
                    <a:pt x="18" y="43"/>
                    <a:pt x="11" y="39"/>
                    <a:pt x="8" y="31"/>
                  </a:cubicBezTo>
                  <a:cubicBezTo>
                    <a:pt x="8" y="32"/>
                    <a:pt x="8" y="32"/>
                    <a:pt x="8" y="32"/>
                  </a:cubicBezTo>
                  <a:cubicBezTo>
                    <a:pt x="7" y="29"/>
                    <a:pt x="7" y="27"/>
                    <a:pt x="7" y="25"/>
                  </a:cubicBezTo>
                  <a:cubicBezTo>
                    <a:pt x="7" y="18"/>
                    <a:pt x="12" y="11"/>
                    <a:pt x="19" y="8"/>
                  </a:cubicBezTo>
                  <a:cubicBezTo>
                    <a:pt x="21" y="8"/>
                    <a:pt x="23" y="7"/>
                    <a:pt x="25" y="7"/>
                  </a:cubicBezTo>
                  <a:cubicBezTo>
                    <a:pt x="33" y="7"/>
                    <a:pt x="39" y="12"/>
                    <a:pt x="42" y="19"/>
                  </a:cubicBezTo>
                  <a:cubicBezTo>
                    <a:pt x="45" y="18"/>
                    <a:pt x="45" y="18"/>
                    <a:pt x="45" y="18"/>
                  </a:cubicBezTo>
                  <a:cubicBezTo>
                    <a:pt x="49" y="17"/>
                    <a:pt x="49" y="17"/>
                    <a:pt x="49" y="17"/>
                  </a:cubicBezTo>
                  <a:cubicBezTo>
                    <a:pt x="45" y="7"/>
                    <a:pt x="35" y="0"/>
                    <a:pt x="25" y="0"/>
                  </a:cubicBezTo>
                  <a:cubicBezTo>
                    <a:pt x="22" y="0"/>
                    <a:pt x="19" y="1"/>
                    <a:pt x="17" y="2"/>
                  </a:cubicBezTo>
                  <a:cubicBezTo>
                    <a:pt x="6" y="5"/>
                    <a:pt x="0" y="15"/>
                    <a:pt x="0" y="25"/>
                  </a:cubicBezTo>
                  <a:cubicBezTo>
                    <a:pt x="0" y="28"/>
                    <a:pt x="0" y="31"/>
                    <a:pt x="1" y="34"/>
                  </a:cubicBezTo>
                  <a:cubicBezTo>
                    <a:pt x="1" y="34"/>
                    <a:pt x="1" y="34"/>
                    <a:pt x="1" y="34"/>
                  </a:cubicBezTo>
                  <a:cubicBezTo>
                    <a:pt x="5" y="44"/>
                    <a:pt x="15" y="51"/>
                    <a:pt x="25" y="51"/>
                  </a:cubicBezTo>
                  <a:cubicBezTo>
                    <a:pt x="28" y="51"/>
                    <a:pt x="31" y="50"/>
                    <a:pt x="34" y="49"/>
                  </a:cubicBezTo>
                  <a:cubicBezTo>
                    <a:pt x="44" y="45"/>
                    <a:pt x="50" y="36"/>
                    <a:pt x="50" y="25"/>
                  </a:cubicBezTo>
                  <a:cubicBezTo>
                    <a:pt x="50" y="23"/>
                    <a:pt x="50" y="20"/>
                    <a:pt x="49" y="17"/>
                  </a:cubicBezTo>
                  <a:cubicBezTo>
                    <a:pt x="45" y="18"/>
                    <a:pt x="45" y="18"/>
                    <a:pt x="45" y="18"/>
                  </a:cubicBezTo>
                </a:path>
              </a:pathLst>
            </a:custGeom>
            <a:solidFill>
              <a:srgbClr val="7817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34" name="îSḻíḓê">
              <a:extLst>
                <a:ext uri="{FF2B5EF4-FFF2-40B4-BE49-F238E27FC236}">
                  <a16:creationId xmlns:a16="http://schemas.microsoft.com/office/drawing/2014/main" id="{98B053F7-2935-41F9-9423-BD58FBA66C64}"/>
                </a:ext>
              </a:extLst>
            </p:cNvPr>
            <p:cNvSpPr/>
            <p:nvPr/>
          </p:nvSpPr>
          <p:spPr bwMode="auto">
            <a:xfrm>
              <a:off x="7400926" y="3948113"/>
              <a:ext cx="155575" cy="155575"/>
            </a:xfrm>
            <a:custGeom>
              <a:avLst/>
              <a:gdLst>
                <a:gd name="T0" fmla="*/ 74 w 81"/>
                <a:gd name="T1" fmla="*/ 28 h 81"/>
                <a:gd name="T2" fmla="*/ 53 w 81"/>
                <a:gd name="T3" fmla="*/ 74 h 81"/>
                <a:gd name="T4" fmla="*/ 7 w 81"/>
                <a:gd name="T5" fmla="*/ 52 h 81"/>
                <a:gd name="T6" fmla="*/ 29 w 81"/>
                <a:gd name="T7" fmla="*/ 7 h 81"/>
                <a:gd name="T8" fmla="*/ 74 w 81"/>
                <a:gd name="T9" fmla="*/ 28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1" h="81">
                  <a:moveTo>
                    <a:pt x="74" y="28"/>
                  </a:moveTo>
                  <a:cubicBezTo>
                    <a:pt x="81" y="47"/>
                    <a:pt x="71" y="67"/>
                    <a:pt x="53" y="74"/>
                  </a:cubicBezTo>
                  <a:cubicBezTo>
                    <a:pt x="34" y="81"/>
                    <a:pt x="14" y="71"/>
                    <a:pt x="7" y="52"/>
                  </a:cubicBezTo>
                  <a:cubicBezTo>
                    <a:pt x="0" y="34"/>
                    <a:pt x="10" y="13"/>
                    <a:pt x="29" y="7"/>
                  </a:cubicBezTo>
                  <a:cubicBezTo>
                    <a:pt x="47" y="0"/>
                    <a:pt x="68" y="10"/>
                    <a:pt x="74" y="28"/>
                  </a:cubicBezTo>
                  <a:close/>
                </a:path>
              </a:pathLst>
            </a:custGeom>
            <a:solidFill>
              <a:srgbClr val="F4E6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35" name="íṣḻîďê">
              <a:extLst>
                <a:ext uri="{FF2B5EF4-FFF2-40B4-BE49-F238E27FC236}">
                  <a16:creationId xmlns:a16="http://schemas.microsoft.com/office/drawing/2014/main" id="{2C8B1794-FC48-4B56-A053-6035317762C6}"/>
                </a:ext>
              </a:extLst>
            </p:cNvPr>
            <p:cNvSpPr/>
            <p:nvPr/>
          </p:nvSpPr>
          <p:spPr bwMode="auto">
            <a:xfrm>
              <a:off x="7404101" y="3949700"/>
              <a:ext cx="150813" cy="150813"/>
            </a:xfrm>
            <a:custGeom>
              <a:avLst/>
              <a:gdLst>
                <a:gd name="T0" fmla="*/ 73 w 79"/>
                <a:gd name="T1" fmla="*/ 27 h 79"/>
                <a:gd name="T2" fmla="*/ 70 w 79"/>
                <a:gd name="T3" fmla="*/ 29 h 79"/>
                <a:gd name="T4" fmla="*/ 72 w 79"/>
                <a:gd name="T5" fmla="*/ 39 h 79"/>
                <a:gd name="T6" fmla="*/ 51 w 79"/>
                <a:gd name="T7" fmla="*/ 70 h 79"/>
                <a:gd name="T8" fmla="*/ 40 w 79"/>
                <a:gd name="T9" fmla="*/ 72 h 79"/>
                <a:gd name="T10" fmla="*/ 9 w 79"/>
                <a:gd name="T11" fmla="*/ 50 h 79"/>
                <a:gd name="T12" fmla="*/ 8 w 79"/>
                <a:gd name="T13" fmla="*/ 39 h 79"/>
                <a:gd name="T14" fmla="*/ 29 w 79"/>
                <a:gd name="T15" fmla="*/ 9 h 79"/>
                <a:gd name="T16" fmla="*/ 40 w 79"/>
                <a:gd name="T17" fmla="*/ 7 h 79"/>
                <a:gd name="T18" fmla="*/ 70 w 79"/>
                <a:gd name="T19" fmla="*/ 29 h 79"/>
                <a:gd name="T20" fmla="*/ 73 w 79"/>
                <a:gd name="T21" fmla="*/ 27 h 79"/>
                <a:gd name="T22" fmla="*/ 77 w 79"/>
                <a:gd name="T23" fmla="*/ 26 h 79"/>
                <a:gd name="T24" fmla="*/ 40 w 79"/>
                <a:gd name="T25" fmla="*/ 0 h 79"/>
                <a:gd name="T26" fmla="*/ 27 w 79"/>
                <a:gd name="T27" fmla="*/ 2 h 79"/>
                <a:gd name="T28" fmla="*/ 0 w 79"/>
                <a:gd name="T29" fmla="*/ 39 h 79"/>
                <a:gd name="T30" fmla="*/ 3 w 79"/>
                <a:gd name="T31" fmla="*/ 53 h 79"/>
                <a:gd name="T32" fmla="*/ 40 w 79"/>
                <a:gd name="T33" fmla="*/ 79 h 79"/>
                <a:gd name="T34" fmla="*/ 53 w 79"/>
                <a:gd name="T35" fmla="*/ 76 h 79"/>
                <a:gd name="T36" fmla="*/ 79 w 79"/>
                <a:gd name="T37" fmla="*/ 39 h 79"/>
                <a:gd name="T38" fmla="*/ 77 w 79"/>
                <a:gd name="T39" fmla="*/ 26 h 79"/>
                <a:gd name="T40" fmla="*/ 73 w 79"/>
                <a:gd name="T41" fmla="*/ 27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9" h="79">
                  <a:moveTo>
                    <a:pt x="73" y="27"/>
                  </a:moveTo>
                  <a:cubicBezTo>
                    <a:pt x="70" y="29"/>
                    <a:pt x="70" y="29"/>
                    <a:pt x="70" y="29"/>
                  </a:cubicBezTo>
                  <a:cubicBezTo>
                    <a:pt x="71" y="32"/>
                    <a:pt x="72" y="36"/>
                    <a:pt x="72" y="39"/>
                  </a:cubicBezTo>
                  <a:cubicBezTo>
                    <a:pt x="72" y="53"/>
                    <a:pt x="64" y="65"/>
                    <a:pt x="51" y="70"/>
                  </a:cubicBezTo>
                  <a:cubicBezTo>
                    <a:pt x="47" y="71"/>
                    <a:pt x="43" y="72"/>
                    <a:pt x="40" y="72"/>
                  </a:cubicBezTo>
                  <a:cubicBezTo>
                    <a:pt x="27" y="72"/>
                    <a:pt x="14" y="63"/>
                    <a:pt x="9" y="50"/>
                  </a:cubicBezTo>
                  <a:cubicBezTo>
                    <a:pt x="8" y="47"/>
                    <a:pt x="8" y="43"/>
                    <a:pt x="8" y="39"/>
                  </a:cubicBezTo>
                  <a:cubicBezTo>
                    <a:pt x="8" y="26"/>
                    <a:pt x="16" y="14"/>
                    <a:pt x="29" y="9"/>
                  </a:cubicBezTo>
                  <a:cubicBezTo>
                    <a:pt x="33" y="8"/>
                    <a:pt x="36" y="7"/>
                    <a:pt x="40" y="7"/>
                  </a:cubicBezTo>
                  <a:cubicBezTo>
                    <a:pt x="53" y="7"/>
                    <a:pt x="65" y="15"/>
                    <a:pt x="70" y="29"/>
                  </a:cubicBezTo>
                  <a:cubicBezTo>
                    <a:pt x="73" y="27"/>
                    <a:pt x="73" y="27"/>
                    <a:pt x="73" y="27"/>
                  </a:cubicBezTo>
                  <a:cubicBezTo>
                    <a:pt x="77" y="26"/>
                    <a:pt x="77" y="26"/>
                    <a:pt x="77" y="26"/>
                  </a:cubicBezTo>
                  <a:cubicBezTo>
                    <a:pt x="71" y="10"/>
                    <a:pt x="56" y="0"/>
                    <a:pt x="40" y="0"/>
                  </a:cubicBezTo>
                  <a:cubicBezTo>
                    <a:pt x="35" y="0"/>
                    <a:pt x="31" y="1"/>
                    <a:pt x="27" y="2"/>
                  </a:cubicBezTo>
                  <a:cubicBezTo>
                    <a:pt x="10" y="8"/>
                    <a:pt x="0" y="23"/>
                    <a:pt x="0" y="39"/>
                  </a:cubicBezTo>
                  <a:cubicBezTo>
                    <a:pt x="0" y="44"/>
                    <a:pt x="1" y="48"/>
                    <a:pt x="3" y="53"/>
                  </a:cubicBezTo>
                  <a:cubicBezTo>
                    <a:pt x="8" y="69"/>
                    <a:pt x="24" y="79"/>
                    <a:pt x="40" y="79"/>
                  </a:cubicBezTo>
                  <a:cubicBezTo>
                    <a:pt x="44" y="79"/>
                    <a:pt x="49" y="78"/>
                    <a:pt x="53" y="76"/>
                  </a:cubicBezTo>
                  <a:cubicBezTo>
                    <a:pt x="69" y="71"/>
                    <a:pt x="79" y="56"/>
                    <a:pt x="79" y="39"/>
                  </a:cubicBezTo>
                  <a:cubicBezTo>
                    <a:pt x="79" y="35"/>
                    <a:pt x="78" y="31"/>
                    <a:pt x="77" y="26"/>
                  </a:cubicBezTo>
                  <a:lnTo>
                    <a:pt x="73" y="27"/>
                  </a:lnTo>
                  <a:close/>
                </a:path>
              </a:pathLst>
            </a:custGeom>
            <a:solidFill>
              <a:srgbClr val="7817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36" name="íš1ïdè">
              <a:extLst>
                <a:ext uri="{FF2B5EF4-FFF2-40B4-BE49-F238E27FC236}">
                  <a16:creationId xmlns:a16="http://schemas.microsoft.com/office/drawing/2014/main" id="{6898257A-FB62-42AE-A9FA-EDC600DEBDEC}"/>
                </a:ext>
              </a:extLst>
            </p:cNvPr>
            <p:cNvSpPr/>
            <p:nvPr/>
          </p:nvSpPr>
          <p:spPr bwMode="auto">
            <a:xfrm>
              <a:off x="6791326" y="3703638"/>
              <a:ext cx="153988" cy="153988"/>
            </a:xfrm>
            <a:custGeom>
              <a:avLst/>
              <a:gdLst>
                <a:gd name="T0" fmla="*/ 74 w 80"/>
                <a:gd name="T1" fmla="*/ 29 h 81"/>
                <a:gd name="T2" fmla="*/ 52 w 80"/>
                <a:gd name="T3" fmla="*/ 74 h 81"/>
                <a:gd name="T4" fmla="*/ 6 w 80"/>
                <a:gd name="T5" fmla="*/ 53 h 81"/>
                <a:gd name="T6" fmla="*/ 28 w 80"/>
                <a:gd name="T7" fmla="*/ 7 h 81"/>
                <a:gd name="T8" fmla="*/ 74 w 80"/>
                <a:gd name="T9" fmla="*/ 29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0" h="81">
                  <a:moveTo>
                    <a:pt x="74" y="29"/>
                  </a:moveTo>
                  <a:cubicBezTo>
                    <a:pt x="80" y="47"/>
                    <a:pt x="71" y="68"/>
                    <a:pt x="52" y="74"/>
                  </a:cubicBezTo>
                  <a:cubicBezTo>
                    <a:pt x="34" y="81"/>
                    <a:pt x="13" y="71"/>
                    <a:pt x="6" y="53"/>
                  </a:cubicBezTo>
                  <a:cubicBezTo>
                    <a:pt x="0" y="34"/>
                    <a:pt x="10" y="14"/>
                    <a:pt x="28" y="7"/>
                  </a:cubicBezTo>
                  <a:cubicBezTo>
                    <a:pt x="47" y="0"/>
                    <a:pt x="67" y="10"/>
                    <a:pt x="74" y="29"/>
                  </a:cubicBezTo>
                </a:path>
              </a:pathLst>
            </a:custGeom>
            <a:solidFill>
              <a:srgbClr val="D717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37" name="íşḻîdé">
              <a:extLst>
                <a:ext uri="{FF2B5EF4-FFF2-40B4-BE49-F238E27FC236}">
                  <a16:creationId xmlns:a16="http://schemas.microsoft.com/office/drawing/2014/main" id="{AFEB3E4C-659A-4C6A-9332-F819094A32F9}"/>
                </a:ext>
              </a:extLst>
            </p:cNvPr>
            <p:cNvSpPr/>
            <p:nvPr/>
          </p:nvSpPr>
          <p:spPr bwMode="auto">
            <a:xfrm>
              <a:off x="6794501" y="3705225"/>
              <a:ext cx="149225" cy="150813"/>
            </a:xfrm>
            <a:custGeom>
              <a:avLst/>
              <a:gdLst>
                <a:gd name="T0" fmla="*/ 73 w 78"/>
                <a:gd name="T1" fmla="*/ 28 h 79"/>
                <a:gd name="T2" fmla="*/ 69 w 78"/>
                <a:gd name="T3" fmla="*/ 29 h 79"/>
                <a:gd name="T4" fmla="*/ 71 w 78"/>
                <a:gd name="T5" fmla="*/ 40 h 79"/>
                <a:gd name="T6" fmla="*/ 50 w 78"/>
                <a:gd name="T7" fmla="*/ 70 h 79"/>
                <a:gd name="T8" fmla="*/ 39 w 78"/>
                <a:gd name="T9" fmla="*/ 72 h 79"/>
                <a:gd name="T10" fmla="*/ 9 w 78"/>
                <a:gd name="T11" fmla="*/ 50 h 79"/>
                <a:gd name="T12" fmla="*/ 7 w 78"/>
                <a:gd name="T13" fmla="*/ 40 h 79"/>
                <a:gd name="T14" fmla="*/ 28 w 78"/>
                <a:gd name="T15" fmla="*/ 9 h 79"/>
                <a:gd name="T16" fmla="*/ 39 w 78"/>
                <a:gd name="T17" fmla="*/ 7 h 79"/>
                <a:gd name="T18" fmla="*/ 69 w 78"/>
                <a:gd name="T19" fmla="*/ 29 h 79"/>
                <a:gd name="T20" fmla="*/ 73 w 78"/>
                <a:gd name="T21" fmla="*/ 28 h 79"/>
                <a:gd name="T22" fmla="*/ 76 w 78"/>
                <a:gd name="T23" fmla="*/ 26 h 79"/>
                <a:gd name="T24" fmla="*/ 39 w 78"/>
                <a:gd name="T25" fmla="*/ 0 h 79"/>
                <a:gd name="T26" fmla="*/ 26 w 78"/>
                <a:gd name="T27" fmla="*/ 3 h 79"/>
                <a:gd name="T28" fmla="*/ 0 w 78"/>
                <a:gd name="T29" fmla="*/ 40 h 79"/>
                <a:gd name="T30" fmla="*/ 2 w 78"/>
                <a:gd name="T31" fmla="*/ 53 h 79"/>
                <a:gd name="T32" fmla="*/ 39 w 78"/>
                <a:gd name="T33" fmla="*/ 79 h 79"/>
                <a:gd name="T34" fmla="*/ 52 w 78"/>
                <a:gd name="T35" fmla="*/ 77 h 79"/>
                <a:gd name="T36" fmla="*/ 78 w 78"/>
                <a:gd name="T37" fmla="*/ 40 h 79"/>
                <a:gd name="T38" fmla="*/ 76 w 78"/>
                <a:gd name="T39" fmla="*/ 26 h 79"/>
                <a:gd name="T40" fmla="*/ 73 w 78"/>
                <a:gd name="T41" fmla="*/ 28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8" h="79">
                  <a:moveTo>
                    <a:pt x="73" y="28"/>
                  </a:moveTo>
                  <a:cubicBezTo>
                    <a:pt x="69" y="29"/>
                    <a:pt x="69" y="29"/>
                    <a:pt x="69" y="29"/>
                  </a:cubicBezTo>
                  <a:cubicBezTo>
                    <a:pt x="71" y="32"/>
                    <a:pt x="71" y="36"/>
                    <a:pt x="71" y="40"/>
                  </a:cubicBezTo>
                  <a:cubicBezTo>
                    <a:pt x="71" y="53"/>
                    <a:pt x="63" y="65"/>
                    <a:pt x="50" y="70"/>
                  </a:cubicBezTo>
                  <a:cubicBezTo>
                    <a:pt x="46" y="71"/>
                    <a:pt x="43" y="72"/>
                    <a:pt x="39" y="72"/>
                  </a:cubicBezTo>
                  <a:cubicBezTo>
                    <a:pt x="26" y="72"/>
                    <a:pt x="13" y="64"/>
                    <a:pt x="9" y="50"/>
                  </a:cubicBezTo>
                  <a:cubicBezTo>
                    <a:pt x="8" y="47"/>
                    <a:pt x="7" y="43"/>
                    <a:pt x="7" y="40"/>
                  </a:cubicBezTo>
                  <a:cubicBezTo>
                    <a:pt x="7" y="26"/>
                    <a:pt x="15" y="14"/>
                    <a:pt x="28" y="9"/>
                  </a:cubicBezTo>
                  <a:cubicBezTo>
                    <a:pt x="32" y="8"/>
                    <a:pt x="36" y="7"/>
                    <a:pt x="39" y="7"/>
                  </a:cubicBezTo>
                  <a:cubicBezTo>
                    <a:pt x="52" y="7"/>
                    <a:pt x="65" y="16"/>
                    <a:pt x="69" y="29"/>
                  </a:cubicBezTo>
                  <a:cubicBezTo>
                    <a:pt x="73" y="28"/>
                    <a:pt x="73" y="28"/>
                    <a:pt x="73" y="28"/>
                  </a:cubicBezTo>
                  <a:cubicBezTo>
                    <a:pt x="76" y="26"/>
                    <a:pt x="76" y="26"/>
                    <a:pt x="76" y="26"/>
                  </a:cubicBezTo>
                  <a:cubicBezTo>
                    <a:pt x="70" y="10"/>
                    <a:pt x="55" y="0"/>
                    <a:pt x="39" y="0"/>
                  </a:cubicBezTo>
                  <a:cubicBezTo>
                    <a:pt x="35" y="0"/>
                    <a:pt x="30" y="1"/>
                    <a:pt x="26" y="3"/>
                  </a:cubicBezTo>
                  <a:cubicBezTo>
                    <a:pt x="10" y="8"/>
                    <a:pt x="0" y="23"/>
                    <a:pt x="0" y="40"/>
                  </a:cubicBezTo>
                  <a:cubicBezTo>
                    <a:pt x="0" y="44"/>
                    <a:pt x="0" y="48"/>
                    <a:pt x="2" y="53"/>
                  </a:cubicBezTo>
                  <a:cubicBezTo>
                    <a:pt x="8" y="69"/>
                    <a:pt x="23" y="79"/>
                    <a:pt x="39" y="79"/>
                  </a:cubicBezTo>
                  <a:cubicBezTo>
                    <a:pt x="43" y="79"/>
                    <a:pt x="48" y="78"/>
                    <a:pt x="52" y="77"/>
                  </a:cubicBezTo>
                  <a:cubicBezTo>
                    <a:pt x="68" y="71"/>
                    <a:pt x="78" y="56"/>
                    <a:pt x="78" y="40"/>
                  </a:cubicBezTo>
                  <a:cubicBezTo>
                    <a:pt x="78" y="35"/>
                    <a:pt x="78" y="31"/>
                    <a:pt x="76" y="26"/>
                  </a:cubicBezTo>
                  <a:cubicBezTo>
                    <a:pt x="73" y="28"/>
                    <a:pt x="73" y="28"/>
                    <a:pt x="73" y="28"/>
                  </a:cubicBezTo>
                </a:path>
              </a:pathLst>
            </a:custGeom>
            <a:solidFill>
              <a:srgbClr val="7817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38" name="ïṡļiḓe">
              <a:extLst>
                <a:ext uri="{FF2B5EF4-FFF2-40B4-BE49-F238E27FC236}">
                  <a16:creationId xmlns:a16="http://schemas.microsoft.com/office/drawing/2014/main" id="{8EDA689E-529B-4290-B177-4B019C800A6C}"/>
                </a:ext>
              </a:extLst>
            </p:cNvPr>
            <p:cNvSpPr/>
            <p:nvPr/>
          </p:nvSpPr>
          <p:spPr bwMode="auto">
            <a:xfrm>
              <a:off x="7488238" y="3543300"/>
              <a:ext cx="153988" cy="153988"/>
            </a:xfrm>
            <a:custGeom>
              <a:avLst/>
              <a:gdLst>
                <a:gd name="T0" fmla="*/ 74 w 81"/>
                <a:gd name="T1" fmla="*/ 28 h 80"/>
                <a:gd name="T2" fmla="*/ 53 w 81"/>
                <a:gd name="T3" fmla="*/ 74 h 80"/>
                <a:gd name="T4" fmla="*/ 7 w 81"/>
                <a:gd name="T5" fmla="*/ 52 h 80"/>
                <a:gd name="T6" fmla="*/ 29 w 81"/>
                <a:gd name="T7" fmla="*/ 6 h 80"/>
                <a:gd name="T8" fmla="*/ 74 w 81"/>
                <a:gd name="T9" fmla="*/ 28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1" h="80">
                  <a:moveTo>
                    <a:pt x="74" y="28"/>
                  </a:moveTo>
                  <a:cubicBezTo>
                    <a:pt x="81" y="47"/>
                    <a:pt x="71" y="67"/>
                    <a:pt x="53" y="74"/>
                  </a:cubicBezTo>
                  <a:cubicBezTo>
                    <a:pt x="34" y="80"/>
                    <a:pt x="14" y="71"/>
                    <a:pt x="7" y="52"/>
                  </a:cubicBezTo>
                  <a:cubicBezTo>
                    <a:pt x="0" y="33"/>
                    <a:pt x="10" y="13"/>
                    <a:pt x="29" y="6"/>
                  </a:cubicBezTo>
                  <a:cubicBezTo>
                    <a:pt x="47" y="0"/>
                    <a:pt x="68" y="10"/>
                    <a:pt x="74" y="28"/>
                  </a:cubicBezTo>
                </a:path>
              </a:pathLst>
            </a:custGeom>
            <a:solidFill>
              <a:srgbClr val="F4E6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39" name="iṡḷídè">
              <a:extLst>
                <a:ext uri="{FF2B5EF4-FFF2-40B4-BE49-F238E27FC236}">
                  <a16:creationId xmlns:a16="http://schemas.microsoft.com/office/drawing/2014/main" id="{5115B734-9C75-4129-8428-BD8726C4520E}"/>
                </a:ext>
              </a:extLst>
            </p:cNvPr>
            <p:cNvSpPr/>
            <p:nvPr/>
          </p:nvSpPr>
          <p:spPr bwMode="auto">
            <a:xfrm>
              <a:off x="7489826" y="3546475"/>
              <a:ext cx="150813" cy="149225"/>
            </a:xfrm>
            <a:custGeom>
              <a:avLst/>
              <a:gdLst>
                <a:gd name="T0" fmla="*/ 73 w 79"/>
                <a:gd name="T1" fmla="*/ 27 h 78"/>
                <a:gd name="T2" fmla="*/ 70 w 79"/>
                <a:gd name="T3" fmla="*/ 28 h 78"/>
                <a:gd name="T4" fmla="*/ 72 w 79"/>
                <a:gd name="T5" fmla="*/ 39 h 78"/>
                <a:gd name="T6" fmla="*/ 50 w 79"/>
                <a:gd name="T7" fmla="*/ 69 h 78"/>
                <a:gd name="T8" fmla="*/ 40 w 79"/>
                <a:gd name="T9" fmla="*/ 71 h 78"/>
                <a:gd name="T10" fmla="*/ 9 w 79"/>
                <a:gd name="T11" fmla="*/ 50 h 78"/>
                <a:gd name="T12" fmla="*/ 7 w 79"/>
                <a:gd name="T13" fmla="*/ 39 h 78"/>
                <a:gd name="T14" fmla="*/ 29 w 79"/>
                <a:gd name="T15" fmla="*/ 9 h 78"/>
                <a:gd name="T16" fmla="*/ 40 w 79"/>
                <a:gd name="T17" fmla="*/ 7 h 78"/>
                <a:gd name="T18" fmla="*/ 70 w 79"/>
                <a:gd name="T19" fmla="*/ 28 h 78"/>
                <a:gd name="T20" fmla="*/ 73 w 79"/>
                <a:gd name="T21" fmla="*/ 27 h 78"/>
                <a:gd name="T22" fmla="*/ 77 w 79"/>
                <a:gd name="T23" fmla="*/ 26 h 78"/>
                <a:gd name="T24" fmla="*/ 40 w 79"/>
                <a:gd name="T25" fmla="*/ 0 h 78"/>
                <a:gd name="T26" fmla="*/ 26 w 79"/>
                <a:gd name="T27" fmla="*/ 2 h 78"/>
                <a:gd name="T28" fmla="*/ 0 w 79"/>
                <a:gd name="T29" fmla="*/ 39 h 78"/>
                <a:gd name="T30" fmla="*/ 3 w 79"/>
                <a:gd name="T31" fmla="*/ 52 h 78"/>
                <a:gd name="T32" fmla="*/ 40 w 79"/>
                <a:gd name="T33" fmla="*/ 78 h 78"/>
                <a:gd name="T34" fmla="*/ 53 w 79"/>
                <a:gd name="T35" fmla="*/ 76 h 78"/>
                <a:gd name="T36" fmla="*/ 79 w 79"/>
                <a:gd name="T37" fmla="*/ 39 h 78"/>
                <a:gd name="T38" fmla="*/ 77 w 79"/>
                <a:gd name="T39" fmla="*/ 26 h 78"/>
                <a:gd name="T40" fmla="*/ 73 w 79"/>
                <a:gd name="T41" fmla="*/ 27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9" h="78">
                  <a:moveTo>
                    <a:pt x="73" y="27"/>
                  </a:moveTo>
                  <a:cubicBezTo>
                    <a:pt x="70" y="28"/>
                    <a:pt x="70" y="28"/>
                    <a:pt x="70" y="28"/>
                  </a:cubicBezTo>
                  <a:cubicBezTo>
                    <a:pt x="71" y="32"/>
                    <a:pt x="72" y="36"/>
                    <a:pt x="72" y="39"/>
                  </a:cubicBezTo>
                  <a:cubicBezTo>
                    <a:pt x="72" y="52"/>
                    <a:pt x="64" y="65"/>
                    <a:pt x="50" y="69"/>
                  </a:cubicBezTo>
                  <a:cubicBezTo>
                    <a:pt x="47" y="71"/>
                    <a:pt x="43" y="71"/>
                    <a:pt x="40" y="71"/>
                  </a:cubicBezTo>
                  <a:cubicBezTo>
                    <a:pt x="26" y="71"/>
                    <a:pt x="14" y="63"/>
                    <a:pt x="9" y="50"/>
                  </a:cubicBezTo>
                  <a:cubicBezTo>
                    <a:pt x="8" y="46"/>
                    <a:pt x="7" y="43"/>
                    <a:pt x="7" y="39"/>
                  </a:cubicBezTo>
                  <a:cubicBezTo>
                    <a:pt x="7" y="26"/>
                    <a:pt x="16" y="13"/>
                    <a:pt x="29" y="9"/>
                  </a:cubicBezTo>
                  <a:cubicBezTo>
                    <a:pt x="32" y="8"/>
                    <a:pt x="36" y="7"/>
                    <a:pt x="40" y="7"/>
                  </a:cubicBezTo>
                  <a:cubicBezTo>
                    <a:pt x="53" y="7"/>
                    <a:pt x="65" y="15"/>
                    <a:pt x="70" y="28"/>
                  </a:cubicBezTo>
                  <a:cubicBezTo>
                    <a:pt x="73" y="27"/>
                    <a:pt x="73" y="27"/>
                    <a:pt x="73" y="27"/>
                  </a:cubicBezTo>
                  <a:cubicBezTo>
                    <a:pt x="77" y="26"/>
                    <a:pt x="77" y="26"/>
                    <a:pt x="77" y="26"/>
                  </a:cubicBezTo>
                  <a:cubicBezTo>
                    <a:pt x="71" y="10"/>
                    <a:pt x="56" y="0"/>
                    <a:pt x="40" y="0"/>
                  </a:cubicBezTo>
                  <a:cubicBezTo>
                    <a:pt x="35" y="0"/>
                    <a:pt x="31" y="1"/>
                    <a:pt x="26" y="2"/>
                  </a:cubicBezTo>
                  <a:cubicBezTo>
                    <a:pt x="10" y="8"/>
                    <a:pt x="0" y="23"/>
                    <a:pt x="0" y="39"/>
                  </a:cubicBezTo>
                  <a:cubicBezTo>
                    <a:pt x="0" y="44"/>
                    <a:pt x="1" y="48"/>
                    <a:pt x="3" y="52"/>
                  </a:cubicBezTo>
                  <a:cubicBezTo>
                    <a:pt x="8" y="68"/>
                    <a:pt x="23" y="78"/>
                    <a:pt x="40" y="78"/>
                  </a:cubicBezTo>
                  <a:cubicBezTo>
                    <a:pt x="44" y="78"/>
                    <a:pt x="48" y="78"/>
                    <a:pt x="53" y="76"/>
                  </a:cubicBezTo>
                  <a:cubicBezTo>
                    <a:pt x="69" y="70"/>
                    <a:pt x="79" y="55"/>
                    <a:pt x="79" y="39"/>
                  </a:cubicBezTo>
                  <a:cubicBezTo>
                    <a:pt x="79" y="35"/>
                    <a:pt x="78" y="30"/>
                    <a:pt x="77" y="26"/>
                  </a:cubicBezTo>
                  <a:cubicBezTo>
                    <a:pt x="73" y="27"/>
                    <a:pt x="73" y="27"/>
                    <a:pt x="73" y="27"/>
                  </a:cubicBezTo>
                </a:path>
              </a:pathLst>
            </a:custGeom>
            <a:solidFill>
              <a:srgbClr val="7817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40" name="îṥľiḋè">
              <a:extLst>
                <a:ext uri="{FF2B5EF4-FFF2-40B4-BE49-F238E27FC236}">
                  <a16:creationId xmlns:a16="http://schemas.microsoft.com/office/drawing/2014/main" id="{DD805C5E-5834-48CA-899B-D4EFF22A5516}"/>
                </a:ext>
              </a:extLst>
            </p:cNvPr>
            <p:cNvSpPr/>
            <p:nvPr/>
          </p:nvSpPr>
          <p:spPr bwMode="auto">
            <a:xfrm>
              <a:off x="6748463" y="3048000"/>
              <a:ext cx="1316038" cy="1547813"/>
            </a:xfrm>
            <a:custGeom>
              <a:avLst/>
              <a:gdLst>
                <a:gd name="T0" fmla="*/ 343 w 687"/>
                <a:gd name="T1" fmla="*/ 41 h 808"/>
                <a:gd name="T2" fmla="*/ 181 w 687"/>
                <a:gd name="T3" fmla="*/ 30 h 808"/>
                <a:gd name="T4" fmla="*/ 182 w 687"/>
                <a:gd name="T5" fmla="*/ 29 h 808"/>
                <a:gd name="T6" fmla="*/ 119 w 687"/>
                <a:gd name="T7" fmla="*/ 52 h 808"/>
                <a:gd name="T8" fmla="*/ 0 w 687"/>
                <a:gd name="T9" fmla="*/ 223 h 808"/>
                <a:gd name="T10" fmla="*/ 105 w 687"/>
                <a:gd name="T11" fmla="*/ 789 h 808"/>
                <a:gd name="T12" fmla="*/ 134 w 687"/>
                <a:gd name="T13" fmla="*/ 803 h 808"/>
                <a:gd name="T14" fmla="*/ 238 w 687"/>
                <a:gd name="T15" fmla="*/ 803 h 808"/>
                <a:gd name="T16" fmla="*/ 235 w 687"/>
                <a:gd name="T17" fmla="*/ 711 h 808"/>
                <a:gd name="T18" fmla="*/ 286 w 687"/>
                <a:gd name="T19" fmla="*/ 792 h 808"/>
                <a:gd name="T20" fmla="*/ 687 w 687"/>
                <a:gd name="T21" fmla="*/ 553 h 808"/>
                <a:gd name="T22" fmla="*/ 686 w 687"/>
                <a:gd name="T23" fmla="*/ 550 h 808"/>
                <a:gd name="T24" fmla="*/ 343 w 687"/>
                <a:gd name="T25" fmla="*/ 41 h 808"/>
                <a:gd name="T26" fmla="*/ 341 w 687"/>
                <a:gd name="T27" fmla="*/ 43 h 808"/>
                <a:gd name="T28" fmla="*/ 654 w 687"/>
                <a:gd name="T29" fmla="*/ 491 h 808"/>
                <a:gd name="T30" fmla="*/ 682 w 687"/>
                <a:gd name="T31" fmla="*/ 547 h 808"/>
                <a:gd name="T32" fmla="*/ 685 w 687"/>
                <a:gd name="T33" fmla="*/ 553 h 808"/>
                <a:gd name="T34" fmla="*/ 685 w 687"/>
                <a:gd name="T35" fmla="*/ 551 h 808"/>
                <a:gd name="T36" fmla="*/ 484 w 687"/>
                <a:gd name="T37" fmla="*/ 709 h 808"/>
                <a:gd name="T38" fmla="*/ 286 w 687"/>
                <a:gd name="T39" fmla="*/ 791 h 808"/>
                <a:gd name="T40" fmla="*/ 235 w 687"/>
                <a:gd name="T41" fmla="*/ 706 h 808"/>
                <a:gd name="T42" fmla="*/ 233 w 687"/>
                <a:gd name="T43" fmla="*/ 707 h 808"/>
                <a:gd name="T44" fmla="*/ 238 w 687"/>
                <a:gd name="T45" fmla="*/ 802 h 808"/>
                <a:gd name="T46" fmla="*/ 182 w 687"/>
                <a:gd name="T47" fmla="*/ 806 h 808"/>
                <a:gd name="T48" fmla="*/ 107 w 687"/>
                <a:gd name="T49" fmla="*/ 788 h 808"/>
                <a:gd name="T50" fmla="*/ 107 w 687"/>
                <a:gd name="T51" fmla="*/ 788 h 808"/>
                <a:gd name="T52" fmla="*/ 2 w 687"/>
                <a:gd name="T53" fmla="*/ 225 h 808"/>
                <a:gd name="T54" fmla="*/ 44 w 687"/>
                <a:gd name="T55" fmla="*/ 109 h 808"/>
                <a:gd name="T56" fmla="*/ 119 w 687"/>
                <a:gd name="T57" fmla="*/ 53 h 808"/>
                <a:gd name="T58" fmla="*/ 183 w 687"/>
                <a:gd name="T59" fmla="*/ 32 h 808"/>
                <a:gd name="T60" fmla="*/ 184 w 687"/>
                <a:gd name="T61" fmla="*/ 31 h 808"/>
                <a:gd name="T62" fmla="*/ 341 w 687"/>
                <a:gd name="T63" fmla="*/ 43 h 8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87" h="808">
                  <a:moveTo>
                    <a:pt x="342" y="42"/>
                  </a:moveTo>
                  <a:cubicBezTo>
                    <a:pt x="343" y="41"/>
                    <a:pt x="343" y="41"/>
                    <a:pt x="343" y="41"/>
                  </a:cubicBezTo>
                  <a:cubicBezTo>
                    <a:pt x="306" y="10"/>
                    <a:pt x="275" y="0"/>
                    <a:pt x="250" y="0"/>
                  </a:cubicBezTo>
                  <a:cubicBezTo>
                    <a:pt x="206" y="0"/>
                    <a:pt x="182" y="30"/>
                    <a:pt x="181" y="30"/>
                  </a:cubicBezTo>
                  <a:cubicBezTo>
                    <a:pt x="182" y="30"/>
                    <a:pt x="182" y="30"/>
                    <a:pt x="182" y="30"/>
                  </a:cubicBezTo>
                  <a:cubicBezTo>
                    <a:pt x="182" y="29"/>
                    <a:pt x="182" y="29"/>
                    <a:pt x="182" y="29"/>
                  </a:cubicBezTo>
                  <a:cubicBezTo>
                    <a:pt x="119" y="52"/>
                    <a:pt x="119" y="52"/>
                    <a:pt x="119" y="52"/>
                  </a:cubicBezTo>
                  <a:cubicBezTo>
                    <a:pt x="119" y="52"/>
                    <a:pt x="119" y="52"/>
                    <a:pt x="119" y="52"/>
                  </a:cubicBezTo>
                  <a:cubicBezTo>
                    <a:pt x="97" y="72"/>
                    <a:pt x="67" y="85"/>
                    <a:pt x="43" y="108"/>
                  </a:cubicBezTo>
                  <a:cubicBezTo>
                    <a:pt x="18" y="131"/>
                    <a:pt x="0" y="164"/>
                    <a:pt x="0" y="223"/>
                  </a:cubicBezTo>
                  <a:cubicBezTo>
                    <a:pt x="0" y="223"/>
                    <a:pt x="0" y="224"/>
                    <a:pt x="0" y="225"/>
                  </a:cubicBezTo>
                  <a:cubicBezTo>
                    <a:pt x="2" y="532"/>
                    <a:pt x="105" y="789"/>
                    <a:pt x="105" y="789"/>
                  </a:cubicBezTo>
                  <a:cubicBezTo>
                    <a:pt x="106" y="789"/>
                    <a:pt x="106" y="789"/>
                    <a:pt x="106" y="789"/>
                  </a:cubicBezTo>
                  <a:cubicBezTo>
                    <a:pt x="111" y="795"/>
                    <a:pt x="121" y="800"/>
                    <a:pt x="134" y="803"/>
                  </a:cubicBezTo>
                  <a:cubicBezTo>
                    <a:pt x="147" y="806"/>
                    <a:pt x="164" y="808"/>
                    <a:pt x="182" y="808"/>
                  </a:cubicBezTo>
                  <a:cubicBezTo>
                    <a:pt x="199" y="808"/>
                    <a:pt x="218" y="806"/>
                    <a:pt x="238" y="803"/>
                  </a:cubicBezTo>
                  <a:cubicBezTo>
                    <a:pt x="239" y="803"/>
                    <a:pt x="239" y="802"/>
                    <a:pt x="239" y="802"/>
                  </a:cubicBezTo>
                  <a:cubicBezTo>
                    <a:pt x="235" y="711"/>
                    <a:pt x="235" y="711"/>
                    <a:pt x="235" y="711"/>
                  </a:cubicBezTo>
                  <a:cubicBezTo>
                    <a:pt x="285" y="792"/>
                    <a:pt x="285" y="792"/>
                    <a:pt x="285" y="792"/>
                  </a:cubicBezTo>
                  <a:cubicBezTo>
                    <a:pt x="285" y="792"/>
                    <a:pt x="286" y="792"/>
                    <a:pt x="286" y="792"/>
                  </a:cubicBezTo>
                  <a:cubicBezTo>
                    <a:pt x="348" y="776"/>
                    <a:pt x="419" y="749"/>
                    <a:pt x="485" y="711"/>
                  </a:cubicBezTo>
                  <a:cubicBezTo>
                    <a:pt x="600" y="645"/>
                    <a:pt x="687" y="553"/>
                    <a:pt x="687" y="553"/>
                  </a:cubicBezTo>
                  <a:cubicBezTo>
                    <a:pt x="687" y="552"/>
                    <a:pt x="687" y="552"/>
                    <a:pt x="687" y="551"/>
                  </a:cubicBezTo>
                  <a:cubicBezTo>
                    <a:pt x="687" y="551"/>
                    <a:pt x="687" y="550"/>
                    <a:pt x="686" y="550"/>
                  </a:cubicBezTo>
                  <a:cubicBezTo>
                    <a:pt x="682" y="543"/>
                    <a:pt x="670" y="517"/>
                    <a:pt x="650" y="480"/>
                  </a:cubicBezTo>
                  <a:cubicBezTo>
                    <a:pt x="593" y="368"/>
                    <a:pt x="475" y="155"/>
                    <a:pt x="343" y="41"/>
                  </a:cubicBezTo>
                  <a:cubicBezTo>
                    <a:pt x="342" y="42"/>
                    <a:pt x="342" y="42"/>
                    <a:pt x="342" y="42"/>
                  </a:cubicBezTo>
                  <a:cubicBezTo>
                    <a:pt x="341" y="43"/>
                    <a:pt x="341" y="43"/>
                    <a:pt x="341" y="43"/>
                  </a:cubicBezTo>
                  <a:cubicBezTo>
                    <a:pt x="432" y="121"/>
                    <a:pt x="516" y="246"/>
                    <a:pt x="578" y="353"/>
                  </a:cubicBezTo>
                  <a:cubicBezTo>
                    <a:pt x="609" y="406"/>
                    <a:pt x="635" y="455"/>
                    <a:pt x="654" y="491"/>
                  </a:cubicBezTo>
                  <a:cubicBezTo>
                    <a:pt x="663" y="509"/>
                    <a:pt x="670" y="524"/>
                    <a:pt x="676" y="535"/>
                  </a:cubicBezTo>
                  <a:cubicBezTo>
                    <a:pt x="678" y="540"/>
                    <a:pt x="680" y="544"/>
                    <a:pt x="682" y="547"/>
                  </a:cubicBezTo>
                  <a:cubicBezTo>
                    <a:pt x="683" y="549"/>
                    <a:pt x="683" y="550"/>
                    <a:pt x="684" y="551"/>
                  </a:cubicBezTo>
                  <a:cubicBezTo>
                    <a:pt x="685" y="552"/>
                    <a:pt x="685" y="552"/>
                    <a:pt x="685" y="553"/>
                  </a:cubicBezTo>
                  <a:cubicBezTo>
                    <a:pt x="686" y="552"/>
                    <a:pt x="686" y="552"/>
                    <a:pt x="686" y="552"/>
                  </a:cubicBezTo>
                  <a:cubicBezTo>
                    <a:pt x="685" y="551"/>
                    <a:pt x="685" y="551"/>
                    <a:pt x="685" y="551"/>
                  </a:cubicBezTo>
                  <a:cubicBezTo>
                    <a:pt x="685" y="551"/>
                    <a:pt x="684" y="553"/>
                    <a:pt x="681" y="555"/>
                  </a:cubicBezTo>
                  <a:cubicBezTo>
                    <a:pt x="663" y="574"/>
                    <a:pt x="584" y="652"/>
                    <a:pt x="484" y="709"/>
                  </a:cubicBezTo>
                  <a:cubicBezTo>
                    <a:pt x="418" y="747"/>
                    <a:pt x="348" y="774"/>
                    <a:pt x="286" y="790"/>
                  </a:cubicBezTo>
                  <a:cubicBezTo>
                    <a:pt x="286" y="791"/>
                    <a:pt x="286" y="791"/>
                    <a:pt x="286" y="791"/>
                  </a:cubicBezTo>
                  <a:cubicBezTo>
                    <a:pt x="287" y="790"/>
                    <a:pt x="287" y="790"/>
                    <a:pt x="287" y="790"/>
                  </a:cubicBezTo>
                  <a:cubicBezTo>
                    <a:pt x="235" y="706"/>
                    <a:pt x="235" y="706"/>
                    <a:pt x="235" y="706"/>
                  </a:cubicBezTo>
                  <a:cubicBezTo>
                    <a:pt x="235" y="706"/>
                    <a:pt x="234" y="706"/>
                    <a:pt x="234" y="706"/>
                  </a:cubicBezTo>
                  <a:cubicBezTo>
                    <a:pt x="233" y="706"/>
                    <a:pt x="233" y="706"/>
                    <a:pt x="233" y="707"/>
                  </a:cubicBezTo>
                  <a:cubicBezTo>
                    <a:pt x="237" y="802"/>
                    <a:pt x="237" y="802"/>
                    <a:pt x="237" y="802"/>
                  </a:cubicBezTo>
                  <a:cubicBezTo>
                    <a:pt x="238" y="802"/>
                    <a:pt x="238" y="802"/>
                    <a:pt x="238" y="802"/>
                  </a:cubicBezTo>
                  <a:cubicBezTo>
                    <a:pt x="238" y="800"/>
                    <a:pt x="238" y="800"/>
                    <a:pt x="238" y="800"/>
                  </a:cubicBezTo>
                  <a:cubicBezTo>
                    <a:pt x="218" y="804"/>
                    <a:pt x="199" y="806"/>
                    <a:pt x="182" y="806"/>
                  </a:cubicBezTo>
                  <a:cubicBezTo>
                    <a:pt x="164" y="806"/>
                    <a:pt x="148" y="804"/>
                    <a:pt x="135" y="801"/>
                  </a:cubicBezTo>
                  <a:cubicBezTo>
                    <a:pt x="122" y="797"/>
                    <a:pt x="112" y="793"/>
                    <a:pt x="107" y="788"/>
                  </a:cubicBezTo>
                  <a:cubicBezTo>
                    <a:pt x="106" y="788"/>
                    <a:pt x="106" y="788"/>
                    <a:pt x="106" y="788"/>
                  </a:cubicBezTo>
                  <a:cubicBezTo>
                    <a:pt x="107" y="788"/>
                    <a:pt x="107" y="788"/>
                    <a:pt x="107" y="788"/>
                  </a:cubicBezTo>
                  <a:cubicBezTo>
                    <a:pt x="107" y="788"/>
                    <a:pt x="107" y="787"/>
                    <a:pt x="106" y="785"/>
                  </a:cubicBezTo>
                  <a:cubicBezTo>
                    <a:pt x="95" y="756"/>
                    <a:pt x="4" y="512"/>
                    <a:pt x="2" y="225"/>
                  </a:cubicBezTo>
                  <a:cubicBezTo>
                    <a:pt x="2" y="224"/>
                    <a:pt x="2" y="223"/>
                    <a:pt x="2" y="223"/>
                  </a:cubicBezTo>
                  <a:cubicBezTo>
                    <a:pt x="2" y="164"/>
                    <a:pt x="20" y="132"/>
                    <a:pt x="44" y="109"/>
                  </a:cubicBezTo>
                  <a:cubicBezTo>
                    <a:pt x="68" y="87"/>
                    <a:pt x="98" y="74"/>
                    <a:pt x="120" y="54"/>
                  </a:cubicBezTo>
                  <a:cubicBezTo>
                    <a:pt x="119" y="53"/>
                    <a:pt x="119" y="53"/>
                    <a:pt x="119" y="53"/>
                  </a:cubicBezTo>
                  <a:cubicBezTo>
                    <a:pt x="120" y="54"/>
                    <a:pt x="120" y="54"/>
                    <a:pt x="120" y="54"/>
                  </a:cubicBezTo>
                  <a:cubicBezTo>
                    <a:pt x="183" y="32"/>
                    <a:pt x="183" y="32"/>
                    <a:pt x="183" y="32"/>
                  </a:cubicBezTo>
                  <a:cubicBezTo>
                    <a:pt x="183" y="31"/>
                    <a:pt x="183" y="31"/>
                    <a:pt x="183" y="31"/>
                  </a:cubicBezTo>
                  <a:cubicBezTo>
                    <a:pt x="184" y="31"/>
                    <a:pt x="184" y="31"/>
                    <a:pt x="184" y="31"/>
                  </a:cubicBezTo>
                  <a:cubicBezTo>
                    <a:pt x="186" y="28"/>
                    <a:pt x="210" y="3"/>
                    <a:pt x="250" y="3"/>
                  </a:cubicBezTo>
                  <a:cubicBezTo>
                    <a:pt x="274" y="3"/>
                    <a:pt x="305" y="12"/>
                    <a:pt x="341" y="43"/>
                  </a:cubicBezTo>
                  <a:cubicBezTo>
                    <a:pt x="342" y="42"/>
                    <a:pt x="342" y="42"/>
                    <a:pt x="342" y="42"/>
                  </a:cubicBezTo>
                </a:path>
              </a:pathLst>
            </a:custGeom>
            <a:solidFill>
              <a:srgbClr val="8353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41" name="íṥlídè">
              <a:extLst>
                <a:ext uri="{FF2B5EF4-FFF2-40B4-BE49-F238E27FC236}">
                  <a16:creationId xmlns:a16="http://schemas.microsoft.com/office/drawing/2014/main" id="{671EA072-84B3-43A4-9C83-F10F45F5E014}"/>
                </a:ext>
              </a:extLst>
            </p:cNvPr>
            <p:cNvSpPr/>
            <p:nvPr/>
          </p:nvSpPr>
          <p:spPr bwMode="auto">
            <a:xfrm>
              <a:off x="6762751" y="2921000"/>
              <a:ext cx="569913" cy="795338"/>
            </a:xfrm>
            <a:custGeom>
              <a:avLst/>
              <a:gdLst>
                <a:gd name="T0" fmla="*/ 11 w 297"/>
                <a:gd name="T1" fmla="*/ 201 h 415"/>
                <a:gd name="T2" fmla="*/ 131 w 297"/>
                <a:gd name="T3" fmla="*/ 376 h 415"/>
                <a:gd name="T4" fmla="*/ 288 w 297"/>
                <a:gd name="T5" fmla="*/ 99 h 415"/>
                <a:gd name="T6" fmla="*/ 11 w 297"/>
                <a:gd name="T7" fmla="*/ 201 h 4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7" h="415">
                  <a:moveTo>
                    <a:pt x="11" y="201"/>
                  </a:moveTo>
                  <a:cubicBezTo>
                    <a:pt x="11" y="201"/>
                    <a:pt x="0" y="415"/>
                    <a:pt x="131" y="376"/>
                  </a:cubicBezTo>
                  <a:cubicBezTo>
                    <a:pt x="131" y="376"/>
                    <a:pt x="297" y="328"/>
                    <a:pt x="288" y="99"/>
                  </a:cubicBezTo>
                  <a:cubicBezTo>
                    <a:pt x="288" y="99"/>
                    <a:pt x="234" y="0"/>
                    <a:pt x="11" y="201"/>
                  </a:cubicBezTo>
                </a:path>
              </a:pathLst>
            </a:custGeom>
            <a:solidFill>
              <a:srgbClr val="E892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42" name="íşļïdè">
              <a:extLst>
                <a:ext uri="{FF2B5EF4-FFF2-40B4-BE49-F238E27FC236}">
                  <a16:creationId xmlns:a16="http://schemas.microsoft.com/office/drawing/2014/main" id="{2452140A-DCDC-432F-910D-7ACB656D3F44}"/>
                </a:ext>
              </a:extLst>
            </p:cNvPr>
            <p:cNvSpPr/>
            <p:nvPr/>
          </p:nvSpPr>
          <p:spPr bwMode="auto">
            <a:xfrm>
              <a:off x="6794501" y="3384550"/>
              <a:ext cx="249238" cy="223838"/>
            </a:xfrm>
            <a:custGeom>
              <a:avLst/>
              <a:gdLst>
                <a:gd name="T0" fmla="*/ 129 w 157"/>
                <a:gd name="T1" fmla="*/ 88 h 141"/>
                <a:gd name="T2" fmla="*/ 157 w 157"/>
                <a:gd name="T3" fmla="*/ 112 h 141"/>
                <a:gd name="T4" fmla="*/ 131 w 157"/>
                <a:gd name="T5" fmla="*/ 141 h 141"/>
                <a:gd name="T6" fmla="*/ 0 w 157"/>
                <a:gd name="T7" fmla="*/ 21 h 141"/>
                <a:gd name="T8" fmla="*/ 29 w 157"/>
                <a:gd name="T9" fmla="*/ 0 h 141"/>
                <a:gd name="T10" fmla="*/ 129 w 157"/>
                <a:gd name="T11" fmla="*/ 88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7" h="141">
                  <a:moveTo>
                    <a:pt x="129" y="88"/>
                  </a:moveTo>
                  <a:lnTo>
                    <a:pt x="157" y="112"/>
                  </a:lnTo>
                  <a:lnTo>
                    <a:pt x="131" y="141"/>
                  </a:lnTo>
                  <a:lnTo>
                    <a:pt x="0" y="21"/>
                  </a:lnTo>
                  <a:lnTo>
                    <a:pt x="29" y="0"/>
                  </a:lnTo>
                  <a:lnTo>
                    <a:pt x="129" y="88"/>
                  </a:lnTo>
                  <a:close/>
                </a:path>
              </a:pathLst>
            </a:custGeom>
            <a:solidFill>
              <a:srgbClr val="5DBE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43" name="iSḻíḑè">
              <a:extLst>
                <a:ext uri="{FF2B5EF4-FFF2-40B4-BE49-F238E27FC236}">
                  <a16:creationId xmlns:a16="http://schemas.microsoft.com/office/drawing/2014/main" id="{16079EE9-93F8-484F-B93B-1047330A5137}"/>
                </a:ext>
              </a:extLst>
            </p:cNvPr>
            <p:cNvSpPr/>
            <p:nvPr/>
          </p:nvSpPr>
          <p:spPr bwMode="auto">
            <a:xfrm>
              <a:off x="6788151" y="3381375"/>
              <a:ext cx="260350" cy="231775"/>
            </a:xfrm>
            <a:custGeom>
              <a:avLst/>
              <a:gdLst>
                <a:gd name="T0" fmla="*/ 110 w 136"/>
                <a:gd name="T1" fmla="*/ 75 h 121"/>
                <a:gd name="T2" fmla="*/ 108 w 136"/>
                <a:gd name="T3" fmla="*/ 76 h 121"/>
                <a:gd name="T4" fmla="*/ 130 w 136"/>
                <a:gd name="T5" fmla="*/ 95 h 121"/>
                <a:gd name="T6" fmla="*/ 112 w 136"/>
                <a:gd name="T7" fmla="*/ 115 h 121"/>
                <a:gd name="T8" fmla="*/ 7 w 136"/>
                <a:gd name="T9" fmla="*/ 19 h 121"/>
                <a:gd name="T10" fmla="*/ 27 w 136"/>
                <a:gd name="T11" fmla="*/ 5 h 121"/>
                <a:gd name="T12" fmla="*/ 108 w 136"/>
                <a:gd name="T13" fmla="*/ 76 h 121"/>
                <a:gd name="T14" fmla="*/ 108 w 136"/>
                <a:gd name="T15" fmla="*/ 76 h 121"/>
                <a:gd name="T16" fmla="*/ 110 w 136"/>
                <a:gd name="T17" fmla="*/ 75 h 121"/>
                <a:gd name="T18" fmla="*/ 111 w 136"/>
                <a:gd name="T19" fmla="*/ 73 h 121"/>
                <a:gd name="T20" fmla="*/ 28 w 136"/>
                <a:gd name="T21" fmla="*/ 1 h 121"/>
                <a:gd name="T22" fmla="*/ 25 w 136"/>
                <a:gd name="T23" fmla="*/ 1 h 121"/>
                <a:gd name="T24" fmla="*/ 1 w 136"/>
                <a:gd name="T25" fmla="*/ 17 h 121"/>
                <a:gd name="T26" fmla="*/ 0 w 136"/>
                <a:gd name="T27" fmla="*/ 19 h 121"/>
                <a:gd name="T28" fmla="*/ 1 w 136"/>
                <a:gd name="T29" fmla="*/ 21 h 121"/>
                <a:gd name="T30" fmla="*/ 111 w 136"/>
                <a:gd name="T31" fmla="*/ 120 h 121"/>
                <a:gd name="T32" fmla="*/ 112 w 136"/>
                <a:gd name="T33" fmla="*/ 121 h 121"/>
                <a:gd name="T34" fmla="*/ 114 w 136"/>
                <a:gd name="T35" fmla="*/ 120 h 121"/>
                <a:gd name="T36" fmla="*/ 135 w 136"/>
                <a:gd name="T37" fmla="*/ 97 h 121"/>
                <a:gd name="T38" fmla="*/ 135 w 136"/>
                <a:gd name="T39" fmla="*/ 95 h 121"/>
                <a:gd name="T40" fmla="*/ 135 w 136"/>
                <a:gd name="T41" fmla="*/ 93 h 121"/>
                <a:gd name="T42" fmla="*/ 111 w 136"/>
                <a:gd name="T43" fmla="*/ 73 h 121"/>
                <a:gd name="T44" fmla="*/ 111 w 136"/>
                <a:gd name="T45" fmla="*/ 73 h 121"/>
                <a:gd name="T46" fmla="*/ 110 w 136"/>
                <a:gd name="T47" fmla="*/ 75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36" h="121">
                  <a:moveTo>
                    <a:pt x="110" y="75"/>
                  </a:moveTo>
                  <a:cubicBezTo>
                    <a:pt x="108" y="76"/>
                    <a:pt x="108" y="76"/>
                    <a:pt x="108" y="76"/>
                  </a:cubicBezTo>
                  <a:cubicBezTo>
                    <a:pt x="130" y="95"/>
                    <a:pt x="130" y="95"/>
                    <a:pt x="130" y="95"/>
                  </a:cubicBezTo>
                  <a:cubicBezTo>
                    <a:pt x="112" y="115"/>
                    <a:pt x="112" y="115"/>
                    <a:pt x="112" y="115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27" y="5"/>
                    <a:pt x="27" y="5"/>
                    <a:pt x="27" y="5"/>
                  </a:cubicBezTo>
                  <a:cubicBezTo>
                    <a:pt x="108" y="76"/>
                    <a:pt x="108" y="76"/>
                    <a:pt x="108" y="76"/>
                  </a:cubicBezTo>
                  <a:cubicBezTo>
                    <a:pt x="108" y="76"/>
                    <a:pt x="108" y="76"/>
                    <a:pt x="108" y="76"/>
                  </a:cubicBezTo>
                  <a:cubicBezTo>
                    <a:pt x="110" y="75"/>
                    <a:pt x="110" y="75"/>
                    <a:pt x="110" y="75"/>
                  </a:cubicBezTo>
                  <a:cubicBezTo>
                    <a:pt x="111" y="73"/>
                    <a:pt x="111" y="73"/>
                    <a:pt x="111" y="73"/>
                  </a:cubicBezTo>
                  <a:cubicBezTo>
                    <a:pt x="28" y="1"/>
                    <a:pt x="28" y="1"/>
                    <a:pt x="28" y="1"/>
                  </a:cubicBezTo>
                  <a:cubicBezTo>
                    <a:pt x="28" y="0"/>
                    <a:pt x="26" y="0"/>
                    <a:pt x="25" y="1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1" y="18"/>
                    <a:pt x="0" y="18"/>
                    <a:pt x="0" y="19"/>
                  </a:cubicBezTo>
                  <a:cubicBezTo>
                    <a:pt x="0" y="20"/>
                    <a:pt x="1" y="20"/>
                    <a:pt x="1" y="21"/>
                  </a:cubicBezTo>
                  <a:cubicBezTo>
                    <a:pt x="111" y="120"/>
                    <a:pt x="111" y="120"/>
                    <a:pt x="111" y="120"/>
                  </a:cubicBezTo>
                  <a:cubicBezTo>
                    <a:pt x="111" y="121"/>
                    <a:pt x="112" y="121"/>
                    <a:pt x="112" y="121"/>
                  </a:cubicBezTo>
                  <a:cubicBezTo>
                    <a:pt x="113" y="121"/>
                    <a:pt x="114" y="121"/>
                    <a:pt x="114" y="120"/>
                  </a:cubicBezTo>
                  <a:cubicBezTo>
                    <a:pt x="135" y="97"/>
                    <a:pt x="135" y="97"/>
                    <a:pt x="135" y="97"/>
                  </a:cubicBezTo>
                  <a:cubicBezTo>
                    <a:pt x="135" y="96"/>
                    <a:pt x="136" y="96"/>
                    <a:pt x="135" y="95"/>
                  </a:cubicBezTo>
                  <a:cubicBezTo>
                    <a:pt x="135" y="94"/>
                    <a:pt x="135" y="94"/>
                    <a:pt x="135" y="93"/>
                  </a:cubicBezTo>
                  <a:cubicBezTo>
                    <a:pt x="111" y="73"/>
                    <a:pt x="111" y="73"/>
                    <a:pt x="111" y="73"/>
                  </a:cubicBezTo>
                  <a:cubicBezTo>
                    <a:pt x="111" y="73"/>
                    <a:pt x="111" y="73"/>
                    <a:pt x="111" y="73"/>
                  </a:cubicBezTo>
                  <a:lnTo>
                    <a:pt x="110" y="75"/>
                  </a:lnTo>
                  <a:close/>
                </a:path>
              </a:pathLst>
            </a:custGeom>
            <a:solidFill>
              <a:srgbClr val="8353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44" name="ísḻïḍé">
              <a:extLst>
                <a:ext uri="{FF2B5EF4-FFF2-40B4-BE49-F238E27FC236}">
                  <a16:creationId xmlns:a16="http://schemas.microsoft.com/office/drawing/2014/main" id="{4A341DA9-4DBD-4093-939F-EA10A473E03C}"/>
                </a:ext>
              </a:extLst>
            </p:cNvPr>
            <p:cNvSpPr/>
            <p:nvPr/>
          </p:nvSpPr>
          <p:spPr bwMode="auto">
            <a:xfrm>
              <a:off x="6958013" y="3143250"/>
              <a:ext cx="373063" cy="465138"/>
            </a:xfrm>
            <a:custGeom>
              <a:avLst/>
              <a:gdLst>
                <a:gd name="T0" fmla="*/ 165 w 194"/>
                <a:gd name="T1" fmla="*/ 61 h 243"/>
                <a:gd name="T2" fmla="*/ 22 w 194"/>
                <a:gd name="T3" fmla="*/ 243 h 243"/>
                <a:gd name="T4" fmla="*/ 0 w 194"/>
                <a:gd name="T5" fmla="*/ 225 h 243"/>
                <a:gd name="T6" fmla="*/ 164 w 194"/>
                <a:gd name="T7" fmla="*/ 0 h 243"/>
                <a:gd name="T8" fmla="*/ 165 w 194"/>
                <a:gd name="T9" fmla="*/ 61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4" h="243">
                  <a:moveTo>
                    <a:pt x="165" y="61"/>
                  </a:moveTo>
                  <a:cubicBezTo>
                    <a:pt x="165" y="61"/>
                    <a:pt x="41" y="227"/>
                    <a:pt x="22" y="243"/>
                  </a:cubicBezTo>
                  <a:cubicBezTo>
                    <a:pt x="0" y="225"/>
                    <a:pt x="0" y="225"/>
                    <a:pt x="0" y="225"/>
                  </a:cubicBezTo>
                  <a:cubicBezTo>
                    <a:pt x="164" y="0"/>
                    <a:pt x="164" y="0"/>
                    <a:pt x="164" y="0"/>
                  </a:cubicBezTo>
                  <a:cubicBezTo>
                    <a:pt x="164" y="0"/>
                    <a:pt x="194" y="18"/>
                    <a:pt x="165" y="61"/>
                  </a:cubicBezTo>
                </a:path>
              </a:pathLst>
            </a:custGeom>
            <a:solidFill>
              <a:srgbClr val="5DBE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45" name="iSḷîḍé">
              <a:extLst>
                <a:ext uri="{FF2B5EF4-FFF2-40B4-BE49-F238E27FC236}">
                  <a16:creationId xmlns:a16="http://schemas.microsoft.com/office/drawing/2014/main" id="{51866DF9-5531-414D-A5A0-2F124386EA82}"/>
                </a:ext>
              </a:extLst>
            </p:cNvPr>
            <p:cNvSpPr/>
            <p:nvPr/>
          </p:nvSpPr>
          <p:spPr bwMode="auto">
            <a:xfrm>
              <a:off x="6953251" y="3138488"/>
              <a:ext cx="350838" cy="474663"/>
            </a:xfrm>
            <a:custGeom>
              <a:avLst/>
              <a:gdLst>
                <a:gd name="T0" fmla="*/ 168 w 183"/>
                <a:gd name="T1" fmla="*/ 64 h 248"/>
                <a:gd name="T2" fmla="*/ 167 w 183"/>
                <a:gd name="T3" fmla="*/ 63 h 248"/>
                <a:gd name="T4" fmla="*/ 161 w 183"/>
                <a:gd name="T5" fmla="*/ 70 h 248"/>
                <a:gd name="T6" fmla="*/ 89 w 183"/>
                <a:gd name="T7" fmla="*/ 164 h 248"/>
                <a:gd name="T8" fmla="*/ 48 w 183"/>
                <a:gd name="T9" fmla="*/ 216 h 248"/>
                <a:gd name="T10" fmla="*/ 33 w 183"/>
                <a:gd name="T11" fmla="*/ 234 h 248"/>
                <a:gd name="T12" fmla="*/ 23 w 183"/>
                <a:gd name="T13" fmla="*/ 244 h 248"/>
                <a:gd name="T14" fmla="*/ 25 w 183"/>
                <a:gd name="T15" fmla="*/ 246 h 248"/>
                <a:gd name="T16" fmla="*/ 26 w 183"/>
                <a:gd name="T17" fmla="*/ 244 h 248"/>
                <a:gd name="T18" fmla="*/ 6 w 183"/>
                <a:gd name="T19" fmla="*/ 228 h 248"/>
                <a:gd name="T20" fmla="*/ 169 w 183"/>
                <a:gd name="T21" fmla="*/ 4 h 248"/>
                <a:gd name="T22" fmla="*/ 167 w 183"/>
                <a:gd name="T23" fmla="*/ 3 h 248"/>
                <a:gd name="T24" fmla="*/ 166 w 183"/>
                <a:gd name="T25" fmla="*/ 5 h 248"/>
                <a:gd name="T26" fmla="*/ 166 w 183"/>
                <a:gd name="T27" fmla="*/ 5 h 248"/>
                <a:gd name="T28" fmla="*/ 172 w 183"/>
                <a:gd name="T29" fmla="*/ 11 h 248"/>
                <a:gd name="T30" fmla="*/ 178 w 183"/>
                <a:gd name="T31" fmla="*/ 30 h 248"/>
                <a:gd name="T32" fmla="*/ 166 w 183"/>
                <a:gd name="T33" fmla="*/ 63 h 248"/>
                <a:gd name="T34" fmla="*/ 168 w 183"/>
                <a:gd name="T35" fmla="*/ 64 h 248"/>
                <a:gd name="T36" fmla="*/ 167 w 183"/>
                <a:gd name="T37" fmla="*/ 63 h 248"/>
                <a:gd name="T38" fmla="*/ 168 w 183"/>
                <a:gd name="T39" fmla="*/ 64 h 248"/>
                <a:gd name="T40" fmla="*/ 170 w 183"/>
                <a:gd name="T41" fmla="*/ 66 h 248"/>
                <a:gd name="T42" fmla="*/ 183 w 183"/>
                <a:gd name="T43" fmla="*/ 30 h 248"/>
                <a:gd name="T44" fmla="*/ 176 w 183"/>
                <a:gd name="T45" fmla="*/ 8 h 248"/>
                <a:gd name="T46" fmla="*/ 168 w 183"/>
                <a:gd name="T47" fmla="*/ 1 h 248"/>
                <a:gd name="T48" fmla="*/ 165 w 183"/>
                <a:gd name="T49" fmla="*/ 2 h 248"/>
                <a:gd name="T50" fmla="*/ 1 w 183"/>
                <a:gd name="T51" fmla="*/ 227 h 248"/>
                <a:gd name="T52" fmla="*/ 1 w 183"/>
                <a:gd name="T53" fmla="*/ 230 h 248"/>
                <a:gd name="T54" fmla="*/ 23 w 183"/>
                <a:gd name="T55" fmla="*/ 248 h 248"/>
                <a:gd name="T56" fmla="*/ 26 w 183"/>
                <a:gd name="T57" fmla="*/ 247 h 248"/>
                <a:gd name="T58" fmla="*/ 38 w 183"/>
                <a:gd name="T59" fmla="*/ 235 h 248"/>
                <a:gd name="T60" fmla="*/ 118 w 183"/>
                <a:gd name="T61" fmla="*/ 134 h 248"/>
                <a:gd name="T62" fmla="*/ 170 w 183"/>
                <a:gd name="T63" fmla="*/ 66 h 248"/>
                <a:gd name="T64" fmla="*/ 170 w 183"/>
                <a:gd name="T65" fmla="*/ 66 h 248"/>
                <a:gd name="T66" fmla="*/ 168 w 183"/>
                <a:gd name="T67" fmla="*/ 64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83" h="248">
                  <a:moveTo>
                    <a:pt x="168" y="64"/>
                  </a:moveTo>
                  <a:cubicBezTo>
                    <a:pt x="167" y="63"/>
                    <a:pt x="167" y="63"/>
                    <a:pt x="167" y="63"/>
                  </a:cubicBezTo>
                  <a:cubicBezTo>
                    <a:pt x="167" y="63"/>
                    <a:pt x="165" y="66"/>
                    <a:pt x="161" y="70"/>
                  </a:cubicBezTo>
                  <a:cubicBezTo>
                    <a:pt x="149" y="86"/>
                    <a:pt x="119" y="126"/>
                    <a:pt x="89" y="164"/>
                  </a:cubicBezTo>
                  <a:cubicBezTo>
                    <a:pt x="75" y="183"/>
                    <a:pt x="60" y="201"/>
                    <a:pt x="48" y="216"/>
                  </a:cubicBezTo>
                  <a:cubicBezTo>
                    <a:pt x="42" y="223"/>
                    <a:pt x="37" y="229"/>
                    <a:pt x="33" y="234"/>
                  </a:cubicBezTo>
                  <a:cubicBezTo>
                    <a:pt x="29" y="239"/>
                    <a:pt x="25" y="242"/>
                    <a:pt x="23" y="244"/>
                  </a:cubicBezTo>
                  <a:cubicBezTo>
                    <a:pt x="25" y="246"/>
                    <a:pt x="25" y="246"/>
                    <a:pt x="25" y="246"/>
                  </a:cubicBezTo>
                  <a:cubicBezTo>
                    <a:pt x="26" y="244"/>
                    <a:pt x="26" y="244"/>
                    <a:pt x="26" y="244"/>
                  </a:cubicBezTo>
                  <a:cubicBezTo>
                    <a:pt x="6" y="228"/>
                    <a:pt x="6" y="228"/>
                    <a:pt x="6" y="228"/>
                  </a:cubicBezTo>
                  <a:cubicBezTo>
                    <a:pt x="169" y="4"/>
                    <a:pt x="169" y="4"/>
                    <a:pt x="169" y="4"/>
                  </a:cubicBezTo>
                  <a:cubicBezTo>
                    <a:pt x="167" y="3"/>
                    <a:pt x="167" y="3"/>
                    <a:pt x="167" y="3"/>
                  </a:cubicBezTo>
                  <a:cubicBezTo>
                    <a:pt x="166" y="5"/>
                    <a:pt x="166" y="5"/>
                    <a:pt x="166" y="5"/>
                  </a:cubicBezTo>
                  <a:cubicBezTo>
                    <a:pt x="166" y="5"/>
                    <a:pt x="166" y="5"/>
                    <a:pt x="166" y="5"/>
                  </a:cubicBezTo>
                  <a:cubicBezTo>
                    <a:pt x="166" y="5"/>
                    <a:pt x="169" y="7"/>
                    <a:pt x="172" y="11"/>
                  </a:cubicBezTo>
                  <a:cubicBezTo>
                    <a:pt x="175" y="15"/>
                    <a:pt x="178" y="21"/>
                    <a:pt x="178" y="30"/>
                  </a:cubicBezTo>
                  <a:cubicBezTo>
                    <a:pt x="178" y="38"/>
                    <a:pt x="176" y="49"/>
                    <a:pt x="166" y="63"/>
                  </a:cubicBezTo>
                  <a:cubicBezTo>
                    <a:pt x="168" y="64"/>
                    <a:pt x="168" y="64"/>
                    <a:pt x="168" y="64"/>
                  </a:cubicBezTo>
                  <a:cubicBezTo>
                    <a:pt x="167" y="63"/>
                    <a:pt x="167" y="63"/>
                    <a:pt x="167" y="63"/>
                  </a:cubicBezTo>
                  <a:cubicBezTo>
                    <a:pt x="168" y="64"/>
                    <a:pt x="168" y="64"/>
                    <a:pt x="168" y="64"/>
                  </a:cubicBezTo>
                  <a:cubicBezTo>
                    <a:pt x="170" y="66"/>
                    <a:pt x="170" y="66"/>
                    <a:pt x="170" y="66"/>
                  </a:cubicBezTo>
                  <a:cubicBezTo>
                    <a:pt x="180" y="51"/>
                    <a:pt x="183" y="39"/>
                    <a:pt x="183" y="30"/>
                  </a:cubicBezTo>
                  <a:cubicBezTo>
                    <a:pt x="183" y="20"/>
                    <a:pt x="180" y="13"/>
                    <a:pt x="176" y="8"/>
                  </a:cubicBezTo>
                  <a:cubicBezTo>
                    <a:pt x="172" y="3"/>
                    <a:pt x="169" y="1"/>
                    <a:pt x="168" y="1"/>
                  </a:cubicBezTo>
                  <a:cubicBezTo>
                    <a:pt x="167" y="0"/>
                    <a:pt x="166" y="1"/>
                    <a:pt x="165" y="2"/>
                  </a:cubicBezTo>
                  <a:cubicBezTo>
                    <a:pt x="1" y="227"/>
                    <a:pt x="1" y="227"/>
                    <a:pt x="1" y="227"/>
                  </a:cubicBezTo>
                  <a:cubicBezTo>
                    <a:pt x="0" y="228"/>
                    <a:pt x="0" y="229"/>
                    <a:pt x="1" y="230"/>
                  </a:cubicBezTo>
                  <a:cubicBezTo>
                    <a:pt x="23" y="248"/>
                    <a:pt x="23" y="248"/>
                    <a:pt x="23" y="248"/>
                  </a:cubicBezTo>
                  <a:cubicBezTo>
                    <a:pt x="24" y="248"/>
                    <a:pt x="26" y="248"/>
                    <a:pt x="26" y="247"/>
                  </a:cubicBezTo>
                  <a:cubicBezTo>
                    <a:pt x="29" y="245"/>
                    <a:pt x="33" y="241"/>
                    <a:pt x="38" y="235"/>
                  </a:cubicBezTo>
                  <a:cubicBezTo>
                    <a:pt x="57" y="214"/>
                    <a:pt x="90" y="171"/>
                    <a:pt x="118" y="134"/>
                  </a:cubicBezTo>
                  <a:cubicBezTo>
                    <a:pt x="147" y="97"/>
                    <a:pt x="170" y="66"/>
                    <a:pt x="170" y="66"/>
                  </a:cubicBezTo>
                  <a:cubicBezTo>
                    <a:pt x="170" y="66"/>
                    <a:pt x="170" y="66"/>
                    <a:pt x="170" y="66"/>
                  </a:cubicBezTo>
                  <a:cubicBezTo>
                    <a:pt x="168" y="64"/>
                    <a:pt x="168" y="64"/>
                    <a:pt x="168" y="64"/>
                  </a:cubicBezTo>
                </a:path>
              </a:pathLst>
            </a:custGeom>
            <a:solidFill>
              <a:srgbClr val="8353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46" name="ï$ḷíḍé">
              <a:extLst>
                <a:ext uri="{FF2B5EF4-FFF2-40B4-BE49-F238E27FC236}">
                  <a16:creationId xmlns:a16="http://schemas.microsoft.com/office/drawing/2014/main" id="{8BB7863E-2D86-495D-8215-F2ED4F410229}"/>
                </a:ext>
              </a:extLst>
            </p:cNvPr>
            <p:cNvSpPr/>
            <p:nvPr/>
          </p:nvSpPr>
          <p:spPr bwMode="auto">
            <a:xfrm>
              <a:off x="6832601" y="3140075"/>
              <a:ext cx="417513" cy="384175"/>
            </a:xfrm>
            <a:custGeom>
              <a:avLst/>
              <a:gdLst>
                <a:gd name="T0" fmla="*/ 19 w 218"/>
                <a:gd name="T1" fmla="*/ 144 h 201"/>
                <a:gd name="T2" fmla="*/ 87 w 218"/>
                <a:gd name="T3" fmla="*/ 201 h 201"/>
                <a:gd name="T4" fmla="*/ 218 w 218"/>
                <a:gd name="T5" fmla="*/ 26 h 201"/>
                <a:gd name="T6" fmla="*/ 78 w 218"/>
                <a:gd name="T7" fmla="*/ 79 h 201"/>
                <a:gd name="T8" fmla="*/ 19 w 218"/>
                <a:gd name="T9" fmla="*/ 144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8" h="201">
                  <a:moveTo>
                    <a:pt x="19" y="144"/>
                  </a:moveTo>
                  <a:cubicBezTo>
                    <a:pt x="30" y="155"/>
                    <a:pt x="87" y="201"/>
                    <a:pt x="87" y="201"/>
                  </a:cubicBezTo>
                  <a:cubicBezTo>
                    <a:pt x="218" y="26"/>
                    <a:pt x="218" y="26"/>
                    <a:pt x="218" y="26"/>
                  </a:cubicBezTo>
                  <a:cubicBezTo>
                    <a:pt x="211" y="0"/>
                    <a:pt x="113" y="69"/>
                    <a:pt x="78" y="79"/>
                  </a:cubicBezTo>
                  <a:cubicBezTo>
                    <a:pt x="43" y="88"/>
                    <a:pt x="0" y="126"/>
                    <a:pt x="19" y="144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47" name="íṩliḓê">
              <a:extLst>
                <a:ext uri="{FF2B5EF4-FFF2-40B4-BE49-F238E27FC236}">
                  <a16:creationId xmlns:a16="http://schemas.microsoft.com/office/drawing/2014/main" id="{4120209E-C427-4199-8120-7591A46478C9}"/>
                </a:ext>
              </a:extLst>
            </p:cNvPr>
            <p:cNvSpPr/>
            <p:nvPr/>
          </p:nvSpPr>
          <p:spPr bwMode="auto">
            <a:xfrm>
              <a:off x="6854826" y="3175000"/>
              <a:ext cx="401638" cy="354013"/>
            </a:xfrm>
            <a:custGeom>
              <a:avLst/>
              <a:gdLst>
                <a:gd name="T0" fmla="*/ 7 w 209"/>
                <a:gd name="T1" fmla="*/ 126 h 185"/>
                <a:gd name="T2" fmla="*/ 5 w 209"/>
                <a:gd name="T3" fmla="*/ 128 h 185"/>
                <a:gd name="T4" fmla="*/ 21 w 209"/>
                <a:gd name="T5" fmla="*/ 141 h 185"/>
                <a:gd name="T6" fmla="*/ 73 w 209"/>
                <a:gd name="T7" fmla="*/ 184 h 185"/>
                <a:gd name="T8" fmla="*/ 75 w 209"/>
                <a:gd name="T9" fmla="*/ 185 h 185"/>
                <a:gd name="T10" fmla="*/ 77 w 209"/>
                <a:gd name="T11" fmla="*/ 184 h 185"/>
                <a:gd name="T12" fmla="*/ 208 w 209"/>
                <a:gd name="T13" fmla="*/ 10 h 185"/>
                <a:gd name="T14" fmla="*/ 208 w 209"/>
                <a:gd name="T15" fmla="*/ 7 h 185"/>
                <a:gd name="T16" fmla="*/ 204 w 209"/>
                <a:gd name="T17" fmla="*/ 2 h 185"/>
                <a:gd name="T18" fmla="*/ 197 w 209"/>
                <a:gd name="T19" fmla="*/ 0 h 185"/>
                <a:gd name="T20" fmla="*/ 168 w 209"/>
                <a:gd name="T21" fmla="*/ 8 h 185"/>
                <a:gd name="T22" fmla="*/ 112 w 209"/>
                <a:gd name="T23" fmla="*/ 37 h 185"/>
                <a:gd name="T24" fmla="*/ 65 w 209"/>
                <a:gd name="T25" fmla="*/ 58 h 185"/>
                <a:gd name="T26" fmla="*/ 22 w 209"/>
                <a:gd name="T27" fmla="*/ 82 h 185"/>
                <a:gd name="T28" fmla="*/ 6 w 209"/>
                <a:gd name="T29" fmla="*/ 98 h 185"/>
                <a:gd name="T30" fmla="*/ 0 w 209"/>
                <a:gd name="T31" fmla="*/ 115 h 185"/>
                <a:gd name="T32" fmla="*/ 5 w 209"/>
                <a:gd name="T33" fmla="*/ 128 h 185"/>
                <a:gd name="T34" fmla="*/ 7 w 209"/>
                <a:gd name="T35" fmla="*/ 126 h 185"/>
                <a:gd name="T36" fmla="*/ 9 w 209"/>
                <a:gd name="T37" fmla="*/ 125 h 185"/>
                <a:gd name="T38" fmla="*/ 5 w 209"/>
                <a:gd name="T39" fmla="*/ 115 h 185"/>
                <a:gd name="T40" fmla="*/ 10 w 209"/>
                <a:gd name="T41" fmla="*/ 101 h 185"/>
                <a:gd name="T42" fmla="*/ 34 w 209"/>
                <a:gd name="T43" fmla="*/ 78 h 185"/>
                <a:gd name="T44" fmla="*/ 67 w 209"/>
                <a:gd name="T45" fmla="*/ 63 h 185"/>
                <a:gd name="T46" fmla="*/ 96 w 209"/>
                <a:gd name="T47" fmla="*/ 50 h 185"/>
                <a:gd name="T48" fmla="*/ 153 w 209"/>
                <a:gd name="T49" fmla="*/ 21 h 185"/>
                <a:gd name="T50" fmla="*/ 178 w 209"/>
                <a:gd name="T51" fmla="*/ 9 h 185"/>
                <a:gd name="T52" fmla="*/ 197 w 209"/>
                <a:gd name="T53" fmla="*/ 5 h 185"/>
                <a:gd name="T54" fmla="*/ 202 w 209"/>
                <a:gd name="T55" fmla="*/ 6 h 185"/>
                <a:gd name="T56" fmla="*/ 204 w 209"/>
                <a:gd name="T57" fmla="*/ 9 h 185"/>
                <a:gd name="T58" fmla="*/ 206 w 209"/>
                <a:gd name="T59" fmla="*/ 8 h 185"/>
                <a:gd name="T60" fmla="*/ 204 w 209"/>
                <a:gd name="T61" fmla="*/ 7 h 185"/>
                <a:gd name="T62" fmla="*/ 73 w 209"/>
                <a:gd name="T63" fmla="*/ 181 h 185"/>
                <a:gd name="T64" fmla="*/ 75 w 209"/>
                <a:gd name="T65" fmla="*/ 183 h 185"/>
                <a:gd name="T66" fmla="*/ 76 w 209"/>
                <a:gd name="T67" fmla="*/ 181 h 185"/>
                <a:gd name="T68" fmla="*/ 67 w 209"/>
                <a:gd name="T69" fmla="*/ 173 h 185"/>
                <a:gd name="T70" fmla="*/ 35 w 209"/>
                <a:gd name="T71" fmla="*/ 147 h 185"/>
                <a:gd name="T72" fmla="*/ 9 w 209"/>
                <a:gd name="T73" fmla="*/ 125 h 185"/>
                <a:gd name="T74" fmla="*/ 7 w 209"/>
                <a:gd name="T75" fmla="*/ 126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09" h="185">
                  <a:moveTo>
                    <a:pt x="7" y="126"/>
                  </a:moveTo>
                  <a:cubicBezTo>
                    <a:pt x="5" y="128"/>
                    <a:pt x="5" y="128"/>
                    <a:pt x="5" y="128"/>
                  </a:cubicBezTo>
                  <a:cubicBezTo>
                    <a:pt x="8" y="131"/>
                    <a:pt x="14" y="136"/>
                    <a:pt x="21" y="141"/>
                  </a:cubicBezTo>
                  <a:cubicBezTo>
                    <a:pt x="41" y="159"/>
                    <a:pt x="73" y="184"/>
                    <a:pt x="73" y="184"/>
                  </a:cubicBezTo>
                  <a:cubicBezTo>
                    <a:pt x="74" y="185"/>
                    <a:pt x="74" y="185"/>
                    <a:pt x="75" y="185"/>
                  </a:cubicBezTo>
                  <a:cubicBezTo>
                    <a:pt x="76" y="185"/>
                    <a:pt x="76" y="184"/>
                    <a:pt x="77" y="184"/>
                  </a:cubicBezTo>
                  <a:cubicBezTo>
                    <a:pt x="208" y="10"/>
                    <a:pt x="208" y="10"/>
                    <a:pt x="208" y="10"/>
                  </a:cubicBezTo>
                  <a:cubicBezTo>
                    <a:pt x="208" y="9"/>
                    <a:pt x="209" y="8"/>
                    <a:pt x="208" y="7"/>
                  </a:cubicBezTo>
                  <a:cubicBezTo>
                    <a:pt x="208" y="5"/>
                    <a:pt x="206" y="3"/>
                    <a:pt x="204" y="2"/>
                  </a:cubicBezTo>
                  <a:cubicBezTo>
                    <a:pt x="202" y="0"/>
                    <a:pt x="200" y="0"/>
                    <a:pt x="197" y="0"/>
                  </a:cubicBezTo>
                  <a:cubicBezTo>
                    <a:pt x="189" y="0"/>
                    <a:pt x="180" y="3"/>
                    <a:pt x="168" y="8"/>
                  </a:cubicBezTo>
                  <a:cubicBezTo>
                    <a:pt x="151" y="15"/>
                    <a:pt x="131" y="27"/>
                    <a:pt x="112" y="37"/>
                  </a:cubicBezTo>
                  <a:cubicBezTo>
                    <a:pt x="94" y="47"/>
                    <a:pt x="76" y="56"/>
                    <a:pt x="65" y="58"/>
                  </a:cubicBezTo>
                  <a:cubicBezTo>
                    <a:pt x="50" y="62"/>
                    <a:pt x="34" y="71"/>
                    <a:pt x="22" y="82"/>
                  </a:cubicBezTo>
                  <a:cubicBezTo>
                    <a:pt x="15" y="87"/>
                    <a:pt x="10" y="92"/>
                    <a:pt x="6" y="98"/>
                  </a:cubicBezTo>
                  <a:cubicBezTo>
                    <a:pt x="2" y="104"/>
                    <a:pt x="0" y="110"/>
                    <a:pt x="0" y="115"/>
                  </a:cubicBezTo>
                  <a:cubicBezTo>
                    <a:pt x="0" y="120"/>
                    <a:pt x="2" y="125"/>
                    <a:pt x="5" y="128"/>
                  </a:cubicBezTo>
                  <a:cubicBezTo>
                    <a:pt x="7" y="126"/>
                    <a:pt x="7" y="126"/>
                    <a:pt x="7" y="126"/>
                  </a:cubicBezTo>
                  <a:cubicBezTo>
                    <a:pt x="9" y="125"/>
                    <a:pt x="9" y="125"/>
                    <a:pt x="9" y="125"/>
                  </a:cubicBezTo>
                  <a:cubicBezTo>
                    <a:pt x="6" y="122"/>
                    <a:pt x="5" y="119"/>
                    <a:pt x="5" y="115"/>
                  </a:cubicBezTo>
                  <a:cubicBezTo>
                    <a:pt x="5" y="111"/>
                    <a:pt x="6" y="106"/>
                    <a:pt x="10" y="101"/>
                  </a:cubicBezTo>
                  <a:cubicBezTo>
                    <a:pt x="15" y="93"/>
                    <a:pt x="24" y="85"/>
                    <a:pt x="34" y="78"/>
                  </a:cubicBezTo>
                  <a:cubicBezTo>
                    <a:pt x="44" y="71"/>
                    <a:pt x="56" y="66"/>
                    <a:pt x="67" y="63"/>
                  </a:cubicBezTo>
                  <a:cubicBezTo>
                    <a:pt x="74" y="61"/>
                    <a:pt x="85" y="56"/>
                    <a:pt x="96" y="50"/>
                  </a:cubicBezTo>
                  <a:cubicBezTo>
                    <a:pt x="114" y="42"/>
                    <a:pt x="134" y="30"/>
                    <a:pt x="153" y="21"/>
                  </a:cubicBezTo>
                  <a:cubicBezTo>
                    <a:pt x="162" y="16"/>
                    <a:pt x="171" y="12"/>
                    <a:pt x="178" y="9"/>
                  </a:cubicBezTo>
                  <a:cubicBezTo>
                    <a:pt x="186" y="6"/>
                    <a:pt x="192" y="5"/>
                    <a:pt x="197" y="5"/>
                  </a:cubicBezTo>
                  <a:cubicBezTo>
                    <a:pt x="199" y="5"/>
                    <a:pt x="201" y="5"/>
                    <a:pt x="202" y="6"/>
                  </a:cubicBezTo>
                  <a:cubicBezTo>
                    <a:pt x="203" y="6"/>
                    <a:pt x="203" y="7"/>
                    <a:pt x="204" y="9"/>
                  </a:cubicBezTo>
                  <a:cubicBezTo>
                    <a:pt x="206" y="8"/>
                    <a:pt x="206" y="8"/>
                    <a:pt x="206" y="8"/>
                  </a:cubicBezTo>
                  <a:cubicBezTo>
                    <a:pt x="204" y="7"/>
                    <a:pt x="204" y="7"/>
                    <a:pt x="204" y="7"/>
                  </a:cubicBezTo>
                  <a:cubicBezTo>
                    <a:pt x="73" y="181"/>
                    <a:pt x="73" y="181"/>
                    <a:pt x="73" y="181"/>
                  </a:cubicBezTo>
                  <a:cubicBezTo>
                    <a:pt x="75" y="183"/>
                    <a:pt x="75" y="183"/>
                    <a:pt x="75" y="183"/>
                  </a:cubicBezTo>
                  <a:cubicBezTo>
                    <a:pt x="76" y="181"/>
                    <a:pt x="76" y="181"/>
                    <a:pt x="76" y="181"/>
                  </a:cubicBezTo>
                  <a:cubicBezTo>
                    <a:pt x="76" y="181"/>
                    <a:pt x="73" y="178"/>
                    <a:pt x="67" y="173"/>
                  </a:cubicBezTo>
                  <a:cubicBezTo>
                    <a:pt x="59" y="167"/>
                    <a:pt x="46" y="157"/>
                    <a:pt x="35" y="147"/>
                  </a:cubicBezTo>
                  <a:cubicBezTo>
                    <a:pt x="23" y="137"/>
                    <a:pt x="12" y="129"/>
                    <a:pt x="9" y="125"/>
                  </a:cubicBezTo>
                  <a:cubicBezTo>
                    <a:pt x="7" y="126"/>
                    <a:pt x="7" y="126"/>
                    <a:pt x="7" y="126"/>
                  </a:cubicBezTo>
                </a:path>
              </a:pathLst>
            </a:custGeom>
            <a:solidFill>
              <a:srgbClr val="8353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48" name="í$líḋe">
              <a:extLst>
                <a:ext uri="{FF2B5EF4-FFF2-40B4-BE49-F238E27FC236}">
                  <a16:creationId xmlns:a16="http://schemas.microsoft.com/office/drawing/2014/main" id="{9ADA6608-658D-4783-AB1A-E34AB37662D5}"/>
                </a:ext>
              </a:extLst>
            </p:cNvPr>
            <p:cNvSpPr/>
            <p:nvPr/>
          </p:nvSpPr>
          <p:spPr bwMode="auto">
            <a:xfrm>
              <a:off x="6823076" y="3175000"/>
              <a:ext cx="354013" cy="301625"/>
            </a:xfrm>
            <a:custGeom>
              <a:avLst/>
              <a:gdLst>
                <a:gd name="T0" fmla="*/ 19 w 185"/>
                <a:gd name="T1" fmla="*/ 102 h 158"/>
                <a:gd name="T2" fmla="*/ 87 w 185"/>
                <a:gd name="T3" fmla="*/ 158 h 158"/>
                <a:gd name="T4" fmla="*/ 185 w 185"/>
                <a:gd name="T5" fmla="*/ 26 h 158"/>
                <a:gd name="T6" fmla="*/ 78 w 185"/>
                <a:gd name="T7" fmla="*/ 36 h 158"/>
                <a:gd name="T8" fmla="*/ 19 w 185"/>
                <a:gd name="T9" fmla="*/ 102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5" h="158">
                  <a:moveTo>
                    <a:pt x="19" y="102"/>
                  </a:moveTo>
                  <a:cubicBezTo>
                    <a:pt x="30" y="112"/>
                    <a:pt x="87" y="158"/>
                    <a:pt x="87" y="158"/>
                  </a:cubicBezTo>
                  <a:cubicBezTo>
                    <a:pt x="185" y="26"/>
                    <a:pt x="185" y="26"/>
                    <a:pt x="185" y="26"/>
                  </a:cubicBezTo>
                  <a:cubicBezTo>
                    <a:pt x="178" y="0"/>
                    <a:pt x="114" y="27"/>
                    <a:pt x="78" y="36"/>
                  </a:cubicBezTo>
                  <a:cubicBezTo>
                    <a:pt x="43" y="45"/>
                    <a:pt x="0" y="83"/>
                    <a:pt x="19" y="102"/>
                  </a:cubicBezTo>
                </a:path>
              </a:pathLst>
            </a:custGeom>
            <a:solidFill>
              <a:srgbClr val="F9CC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49" name="íśḻïḓe">
              <a:extLst>
                <a:ext uri="{FF2B5EF4-FFF2-40B4-BE49-F238E27FC236}">
                  <a16:creationId xmlns:a16="http://schemas.microsoft.com/office/drawing/2014/main" id="{67B79048-A046-4758-B023-B98453A20A52}"/>
                </a:ext>
              </a:extLst>
            </p:cNvPr>
            <p:cNvSpPr/>
            <p:nvPr/>
          </p:nvSpPr>
          <p:spPr bwMode="auto">
            <a:xfrm>
              <a:off x="6845301" y="3197225"/>
              <a:ext cx="338138" cy="284163"/>
            </a:xfrm>
            <a:custGeom>
              <a:avLst/>
              <a:gdLst>
                <a:gd name="T0" fmla="*/ 7 w 176"/>
                <a:gd name="T1" fmla="*/ 90 h 148"/>
                <a:gd name="T2" fmla="*/ 6 w 176"/>
                <a:gd name="T3" fmla="*/ 91 h 148"/>
                <a:gd name="T4" fmla="*/ 21 w 176"/>
                <a:gd name="T5" fmla="*/ 105 h 148"/>
                <a:gd name="T6" fmla="*/ 74 w 176"/>
                <a:gd name="T7" fmla="*/ 148 h 148"/>
                <a:gd name="T8" fmla="*/ 75 w 176"/>
                <a:gd name="T9" fmla="*/ 148 h 148"/>
                <a:gd name="T10" fmla="*/ 77 w 176"/>
                <a:gd name="T11" fmla="*/ 147 h 148"/>
                <a:gd name="T12" fmla="*/ 175 w 176"/>
                <a:gd name="T13" fmla="*/ 15 h 148"/>
                <a:gd name="T14" fmla="*/ 175 w 176"/>
                <a:gd name="T15" fmla="*/ 13 h 148"/>
                <a:gd name="T16" fmla="*/ 167 w 176"/>
                <a:gd name="T17" fmla="*/ 3 h 148"/>
                <a:gd name="T18" fmla="*/ 153 w 176"/>
                <a:gd name="T19" fmla="*/ 0 h 148"/>
                <a:gd name="T20" fmla="*/ 109 w 176"/>
                <a:gd name="T21" fmla="*/ 8 h 148"/>
                <a:gd name="T22" fmla="*/ 66 w 176"/>
                <a:gd name="T23" fmla="*/ 21 h 148"/>
                <a:gd name="T24" fmla="*/ 22 w 176"/>
                <a:gd name="T25" fmla="*/ 45 h 148"/>
                <a:gd name="T26" fmla="*/ 6 w 176"/>
                <a:gd name="T27" fmla="*/ 61 h 148"/>
                <a:gd name="T28" fmla="*/ 0 w 176"/>
                <a:gd name="T29" fmla="*/ 79 h 148"/>
                <a:gd name="T30" fmla="*/ 6 w 176"/>
                <a:gd name="T31" fmla="*/ 91 h 148"/>
                <a:gd name="T32" fmla="*/ 7 w 176"/>
                <a:gd name="T33" fmla="*/ 90 h 148"/>
                <a:gd name="T34" fmla="*/ 9 w 176"/>
                <a:gd name="T35" fmla="*/ 88 h 148"/>
                <a:gd name="T36" fmla="*/ 5 w 176"/>
                <a:gd name="T37" fmla="*/ 79 h 148"/>
                <a:gd name="T38" fmla="*/ 10 w 176"/>
                <a:gd name="T39" fmla="*/ 64 h 148"/>
                <a:gd name="T40" fmla="*/ 35 w 176"/>
                <a:gd name="T41" fmla="*/ 41 h 148"/>
                <a:gd name="T42" fmla="*/ 67 w 176"/>
                <a:gd name="T43" fmla="*/ 26 h 148"/>
                <a:gd name="T44" fmla="*/ 111 w 176"/>
                <a:gd name="T45" fmla="*/ 13 h 148"/>
                <a:gd name="T46" fmla="*/ 153 w 176"/>
                <a:gd name="T47" fmla="*/ 5 h 148"/>
                <a:gd name="T48" fmla="*/ 165 w 176"/>
                <a:gd name="T49" fmla="*/ 7 h 148"/>
                <a:gd name="T50" fmla="*/ 171 w 176"/>
                <a:gd name="T51" fmla="*/ 14 h 148"/>
                <a:gd name="T52" fmla="*/ 173 w 176"/>
                <a:gd name="T53" fmla="*/ 14 h 148"/>
                <a:gd name="T54" fmla="*/ 171 w 176"/>
                <a:gd name="T55" fmla="*/ 12 h 148"/>
                <a:gd name="T56" fmla="*/ 73 w 176"/>
                <a:gd name="T57" fmla="*/ 144 h 148"/>
                <a:gd name="T58" fmla="*/ 75 w 176"/>
                <a:gd name="T59" fmla="*/ 146 h 148"/>
                <a:gd name="T60" fmla="*/ 77 w 176"/>
                <a:gd name="T61" fmla="*/ 144 h 148"/>
                <a:gd name="T62" fmla="*/ 68 w 176"/>
                <a:gd name="T63" fmla="*/ 137 h 148"/>
                <a:gd name="T64" fmla="*/ 35 w 176"/>
                <a:gd name="T65" fmla="*/ 110 h 148"/>
                <a:gd name="T66" fmla="*/ 9 w 176"/>
                <a:gd name="T67" fmla="*/ 88 h 148"/>
                <a:gd name="T68" fmla="*/ 7 w 176"/>
                <a:gd name="T69" fmla="*/ 90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76" h="148">
                  <a:moveTo>
                    <a:pt x="7" y="90"/>
                  </a:moveTo>
                  <a:cubicBezTo>
                    <a:pt x="6" y="91"/>
                    <a:pt x="6" y="91"/>
                    <a:pt x="6" y="91"/>
                  </a:cubicBezTo>
                  <a:cubicBezTo>
                    <a:pt x="8" y="94"/>
                    <a:pt x="14" y="99"/>
                    <a:pt x="21" y="105"/>
                  </a:cubicBezTo>
                  <a:cubicBezTo>
                    <a:pt x="42" y="122"/>
                    <a:pt x="74" y="148"/>
                    <a:pt x="74" y="148"/>
                  </a:cubicBezTo>
                  <a:cubicBezTo>
                    <a:pt x="74" y="148"/>
                    <a:pt x="75" y="148"/>
                    <a:pt x="75" y="148"/>
                  </a:cubicBezTo>
                  <a:cubicBezTo>
                    <a:pt x="76" y="148"/>
                    <a:pt x="77" y="148"/>
                    <a:pt x="77" y="147"/>
                  </a:cubicBezTo>
                  <a:cubicBezTo>
                    <a:pt x="175" y="15"/>
                    <a:pt x="175" y="15"/>
                    <a:pt x="175" y="15"/>
                  </a:cubicBezTo>
                  <a:cubicBezTo>
                    <a:pt x="175" y="14"/>
                    <a:pt x="176" y="14"/>
                    <a:pt x="175" y="13"/>
                  </a:cubicBezTo>
                  <a:cubicBezTo>
                    <a:pt x="174" y="8"/>
                    <a:pt x="171" y="5"/>
                    <a:pt x="167" y="3"/>
                  </a:cubicBezTo>
                  <a:cubicBezTo>
                    <a:pt x="163" y="1"/>
                    <a:pt x="158" y="0"/>
                    <a:pt x="153" y="0"/>
                  </a:cubicBezTo>
                  <a:cubicBezTo>
                    <a:pt x="140" y="0"/>
                    <a:pt x="125" y="4"/>
                    <a:pt x="109" y="8"/>
                  </a:cubicBezTo>
                  <a:cubicBezTo>
                    <a:pt x="94" y="13"/>
                    <a:pt x="78" y="18"/>
                    <a:pt x="66" y="21"/>
                  </a:cubicBezTo>
                  <a:cubicBezTo>
                    <a:pt x="51" y="25"/>
                    <a:pt x="35" y="34"/>
                    <a:pt x="22" y="45"/>
                  </a:cubicBezTo>
                  <a:cubicBezTo>
                    <a:pt x="16" y="50"/>
                    <a:pt x="10" y="56"/>
                    <a:pt x="6" y="61"/>
                  </a:cubicBezTo>
                  <a:cubicBezTo>
                    <a:pt x="3" y="67"/>
                    <a:pt x="0" y="73"/>
                    <a:pt x="0" y="79"/>
                  </a:cubicBezTo>
                  <a:cubicBezTo>
                    <a:pt x="0" y="83"/>
                    <a:pt x="2" y="88"/>
                    <a:pt x="6" y="91"/>
                  </a:cubicBezTo>
                  <a:cubicBezTo>
                    <a:pt x="7" y="90"/>
                    <a:pt x="7" y="90"/>
                    <a:pt x="7" y="90"/>
                  </a:cubicBezTo>
                  <a:cubicBezTo>
                    <a:pt x="9" y="88"/>
                    <a:pt x="9" y="88"/>
                    <a:pt x="9" y="88"/>
                  </a:cubicBezTo>
                  <a:cubicBezTo>
                    <a:pt x="6" y="85"/>
                    <a:pt x="5" y="82"/>
                    <a:pt x="5" y="79"/>
                  </a:cubicBezTo>
                  <a:cubicBezTo>
                    <a:pt x="5" y="74"/>
                    <a:pt x="7" y="69"/>
                    <a:pt x="10" y="64"/>
                  </a:cubicBezTo>
                  <a:cubicBezTo>
                    <a:pt x="16" y="56"/>
                    <a:pt x="25" y="48"/>
                    <a:pt x="35" y="41"/>
                  </a:cubicBezTo>
                  <a:cubicBezTo>
                    <a:pt x="45" y="34"/>
                    <a:pt x="56" y="29"/>
                    <a:pt x="67" y="26"/>
                  </a:cubicBezTo>
                  <a:cubicBezTo>
                    <a:pt x="79" y="23"/>
                    <a:pt x="95" y="18"/>
                    <a:pt x="111" y="13"/>
                  </a:cubicBezTo>
                  <a:cubicBezTo>
                    <a:pt x="126" y="9"/>
                    <a:pt x="141" y="5"/>
                    <a:pt x="153" y="5"/>
                  </a:cubicBezTo>
                  <a:cubicBezTo>
                    <a:pt x="158" y="5"/>
                    <a:pt x="162" y="6"/>
                    <a:pt x="165" y="7"/>
                  </a:cubicBezTo>
                  <a:cubicBezTo>
                    <a:pt x="168" y="9"/>
                    <a:pt x="170" y="11"/>
                    <a:pt x="171" y="14"/>
                  </a:cubicBezTo>
                  <a:cubicBezTo>
                    <a:pt x="173" y="14"/>
                    <a:pt x="173" y="14"/>
                    <a:pt x="173" y="14"/>
                  </a:cubicBezTo>
                  <a:cubicBezTo>
                    <a:pt x="171" y="12"/>
                    <a:pt x="171" y="12"/>
                    <a:pt x="171" y="12"/>
                  </a:cubicBezTo>
                  <a:cubicBezTo>
                    <a:pt x="73" y="144"/>
                    <a:pt x="73" y="144"/>
                    <a:pt x="73" y="144"/>
                  </a:cubicBezTo>
                  <a:cubicBezTo>
                    <a:pt x="75" y="146"/>
                    <a:pt x="75" y="146"/>
                    <a:pt x="75" y="146"/>
                  </a:cubicBezTo>
                  <a:cubicBezTo>
                    <a:pt x="77" y="144"/>
                    <a:pt x="77" y="144"/>
                    <a:pt x="77" y="144"/>
                  </a:cubicBezTo>
                  <a:cubicBezTo>
                    <a:pt x="77" y="144"/>
                    <a:pt x="73" y="141"/>
                    <a:pt x="68" y="137"/>
                  </a:cubicBezTo>
                  <a:cubicBezTo>
                    <a:pt x="59" y="130"/>
                    <a:pt x="47" y="120"/>
                    <a:pt x="35" y="110"/>
                  </a:cubicBezTo>
                  <a:cubicBezTo>
                    <a:pt x="23" y="101"/>
                    <a:pt x="13" y="92"/>
                    <a:pt x="9" y="88"/>
                  </a:cubicBezTo>
                  <a:cubicBezTo>
                    <a:pt x="7" y="90"/>
                    <a:pt x="7" y="90"/>
                    <a:pt x="7" y="90"/>
                  </a:cubicBezTo>
                </a:path>
              </a:pathLst>
            </a:custGeom>
            <a:solidFill>
              <a:srgbClr val="8353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50" name="îṡlîḋe">
              <a:extLst>
                <a:ext uri="{FF2B5EF4-FFF2-40B4-BE49-F238E27FC236}">
                  <a16:creationId xmlns:a16="http://schemas.microsoft.com/office/drawing/2014/main" id="{7F0D37DE-B5DC-42CE-9BAC-44BC1D49F266}"/>
                </a:ext>
              </a:extLst>
            </p:cNvPr>
            <p:cNvSpPr/>
            <p:nvPr/>
          </p:nvSpPr>
          <p:spPr bwMode="auto">
            <a:xfrm>
              <a:off x="6983413" y="3727450"/>
              <a:ext cx="122238" cy="149225"/>
            </a:xfrm>
            <a:custGeom>
              <a:avLst/>
              <a:gdLst>
                <a:gd name="T0" fmla="*/ 59 w 64"/>
                <a:gd name="T1" fmla="*/ 48 h 78"/>
                <a:gd name="T2" fmla="*/ 16 w 64"/>
                <a:gd name="T3" fmla="*/ 0 h 78"/>
                <a:gd name="T4" fmla="*/ 15 w 64"/>
                <a:gd name="T5" fmla="*/ 66 h 78"/>
                <a:gd name="T6" fmla="*/ 44 w 64"/>
                <a:gd name="T7" fmla="*/ 74 h 78"/>
                <a:gd name="T8" fmla="*/ 59 w 64"/>
                <a:gd name="T9" fmla="*/ 4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78">
                  <a:moveTo>
                    <a:pt x="59" y="48"/>
                  </a:moveTo>
                  <a:cubicBezTo>
                    <a:pt x="55" y="36"/>
                    <a:pt x="47" y="20"/>
                    <a:pt x="16" y="0"/>
                  </a:cubicBezTo>
                  <a:cubicBezTo>
                    <a:pt x="16" y="0"/>
                    <a:pt x="0" y="46"/>
                    <a:pt x="15" y="66"/>
                  </a:cubicBezTo>
                  <a:cubicBezTo>
                    <a:pt x="20" y="73"/>
                    <a:pt x="27" y="78"/>
                    <a:pt x="44" y="74"/>
                  </a:cubicBezTo>
                  <a:cubicBezTo>
                    <a:pt x="44" y="74"/>
                    <a:pt x="64" y="65"/>
                    <a:pt x="59" y="48"/>
                  </a:cubicBezTo>
                </a:path>
              </a:pathLst>
            </a:custGeom>
            <a:solidFill>
              <a:srgbClr val="F8CA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51" name="îšļïdê">
              <a:extLst>
                <a:ext uri="{FF2B5EF4-FFF2-40B4-BE49-F238E27FC236}">
                  <a16:creationId xmlns:a16="http://schemas.microsoft.com/office/drawing/2014/main" id="{EA7A86B2-39FC-4491-970C-0B2F169328CF}"/>
                </a:ext>
              </a:extLst>
            </p:cNvPr>
            <p:cNvSpPr/>
            <p:nvPr/>
          </p:nvSpPr>
          <p:spPr bwMode="auto">
            <a:xfrm>
              <a:off x="6994526" y="3722688"/>
              <a:ext cx="107950" cy="153988"/>
            </a:xfrm>
            <a:custGeom>
              <a:avLst/>
              <a:gdLst>
                <a:gd name="T0" fmla="*/ 53 w 56"/>
                <a:gd name="T1" fmla="*/ 51 h 81"/>
                <a:gd name="T2" fmla="*/ 55 w 56"/>
                <a:gd name="T3" fmla="*/ 50 h 81"/>
                <a:gd name="T4" fmla="*/ 43 w 56"/>
                <a:gd name="T5" fmla="*/ 29 h 81"/>
                <a:gd name="T6" fmla="*/ 11 w 56"/>
                <a:gd name="T7" fmla="*/ 1 h 81"/>
                <a:gd name="T8" fmla="*/ 9 w 56"/>
                <a:gd name="T9" fmla="*/ 1 h 81"/>
                <a:gd name="T10" fmla="*/ 8 w 56"/>
                <a:gd name="T11" fmla="*/ 2 h 81"/>
                <a:gd name="T12" fmla="*/ 0 w 56"/>
                <a:gd name="T13" fmla="*/ 45 h 81"/>
                <a:gd name="T14" fmla="*/ 7 w 56"/>
                <a:gd name="T15" fmla="*/ 71 h 81"/>
                <a:gd name="T16" fmla="*/ 15 w 56"/>
                <a:gd name="T17" fmla="*/ 78 h 81"/>
                <a:gd name="T18" fmla="*/ 27 w 56"/>
                <a:gd name="T19" fmla="*/ 81 h 81"/>
                <a:gd name="T20" fmla="*/ 39 w 56"/>
                <a:gd name="T21" fmla="*/ 80 h 81"/>
                <a:gd name="T22" fmla="*/ 39 w 56"/>
                <a:gd name="T23" fmla="*/ 79 h 81"/>
                <a:gd name="T24" fmla="*/ 48 w 56"/>
                <a:gd name="T25" fmla="*/ 74 h 81"/>
                <a:gd name="T26" fmla="*/ 53 w 56"/>
                <a:gd name="T27" fmla="*/ 67 h 81"/>
                <a:gd name="T28" fmla="*/ 56 w 56"/>
                <a:gd name="T29" fmla="*/ 57 h 81"/>
                <a:gd name="T30" fmla="*/ 55 w 56"/>
                <a:gd name="T31" fmla="*/ 50 h 81"/>
                <a:gd name="T32" fmla="*/ 53 w 56"/>
                <a:gd name="T33" fmla="*/ 51 h 81"/>
                <a:gd name="T34" fmla="*/ 51 w 56"/>
                <a:gd name="T35" fmla="*/ 51 h 81"/>
                <a:gd name="T36" fmla="*/ 51 w 56"/>
                <a:gd name="T37" fmla="*/ 57 h 81"/>
                <a:gd name="T38" fmla="*/ 49 w 56"/>
                <a:gd name="T39" fmla="*/ 64 h 81"/>
                <a:gd name="T40" fmla="*/ 42 w 56"/>
                <a:gd name="T41" fmla="*/ 72 h 81"/>
                <a:gd name="T42" fmla="*/ 39 w 56"/>
                <a:gd name="T43" fmla="*/ 74 h 81"/>
                <a:gd name="T44" fmla="*/ 38 w 56"/>
                <a:gd name="T45" fmla="*/ 75 h 81"/>
                <a:gd name="T46" fmla="*/ 37 w 56"/>
                <a:gd name="T47" fmla="*/ 75 h 81"/>
                <a:gd name="T48" fmla="*/ 37 w 56"/>
                <a:gd name="T49" fmla="*/ 75 h 81"/>
                <a:gd name="T50" fmla="*/ 38 w 56"/>
                <a:gd name="T51" fmla="*/ 77 h 81"/>
                <a:gd name="T52" fmla="*/ 38 w 56"/>
                <a:gd name="T53" fmla="*/ 75 h 81"/>
                <a:gd name="T54" fmla="*/ 27 w 56"/>
                <a:gd name="T55" fmla="*/ 76 h 81"/>
                <a:gd name="T56" fmla="*/ 17 w 56"/>
                <a:gd name="T57" fmla="*/ 74 h 81"/>
                <a:gd name="T58" fmla="*/ 11 w 56"/>
                <a:gd name="T59" fmla="*/ 68 h 81"/>
                <a:gd name="T60" fmla="*/ 5 w 56"/>
                <a:gd name="T61" fmla="*/ 45 h 81"/>
                <a:gd name="T62" fmla="*/ 8 w 56"/>
                <a:gd name="T63" fmla="*/ 17 h 81"/>
                <a:gd name="T64" fmla="*/ 11 w 56"/>
                <a:gd name="T65" fmla="*/ 7 h 81"/>
                <a:gd name="T66" fmla="*/ 12 w 56"/>
                <a:gd name="T67" fmla="*/ 5 h 81"/>
                <a:gd name="T68" fmla="*/ 12 w 56"/>
                <a:gd name="T69" fmla="*/ 4 h 81"/>
                <a:gd name="T70" fmla="*/ 10 w 56"/>
                <a:gd name="T71" fmla="*/ 3 h 81"/>
                <a:gd name="T72" fmla="*/ 9 w 56"/>
                <a:gd name="T73" fmla="*/ 5 h 81"/>
                <a:gd name="T74" fmla="*/ 40 w 56"/>
                <a:gd name="T75" fmla="*/ 31 h 81"/>
                <a:gd name="T76" fmla="*/ 51 w 56"/>
                <a:gd name="T77" fmla="*/ 51 h 81"/>
                <a:gd name="T78" fmla="*/ 53 w 56"/>
                <a:gd name="T79" fmla="*/ 5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56" h="81">
                  <a:moveTo>
                    <a:pt x="53" y="51"/>
                  </a:moveTo>
                  <a:cubicBezTo>
                    <a:pt x="55" y="50"/>
                    <a:pt x="55" y="50"/>
                    <a:pt x="55" y="50"/>
                  </a:cubicBezTo>
                  <a:cubicBezTo>
                    <a:pt x="53" y="44"/>
                    <a:pt x="50" y="37"/>
                    <a:pt x="43" y="29"/>
                  </a:cubicBezTo>
                  <a:cubicBezTo>
                    <a:pt x="37" y="20"/>
                    <a:pt x="27" y="11"/>
                    <a:pt x="11" y="1"/>
                  </a:cubicBezTo>
                  <a:cubicBezTo>
                    <a:pt x="11" y="1"/>
                    <a:pt x="10" y="0"/>
                    <a:pt x="9" y="1"/>
                  </a:cubicBezTo>
                  <a:cubicBezTo>
                    <a:pt x="9" y="1"/>
                    <a:pt x="8" y="1"/>
                    <a:pt x="8" y="2"/>
                  </a:cubicBezTo>
                  <a:cubicBezTo>
                    <a:pt x="8" y="2"/>
                    <a:pt x="0" y="24"/>
                    <a:pt x="0" y="45"/>
                  </a:cubicBezTo>
                  <a:cubicBezTo>
                    <a:pt x="0" y="54"/>
                    <a:pt x="2" y="64"/>
                    <a:pt x="7" y="71"/>
                  </a:cubicBezTo>
                  <a:cubicBezTo>
                    <a:pt x="9" y="74"/>
                    <a:pt x="11" y="76"/>
                    <a:pt x="15" y="78"/>
                  </a:cubicBezTo>
                  <a:cubicBezTo>
                    <a:pt x="18" y="80"/>
                    <a:pt x="22" y="81"/>
                    <a:pt x="27" y="81"/>
                  </a:cubicBezTo>
                  <a:cubicBezTo>
                    <a:pt x="30" y="81"/>
                    <a:pt x="34" y="81"/>
                    <a:pt x="39" y="80"/>
                  </a:cubicBezTo>
                  <a:cubicBezTo>
                    <a:pt x="39" y="79"/>
                    <a:pt x="39" y="79"/>
                    <a:pt x="39" y="79"/>
                  </a:cubicBezTo>
                  <a:cubicBezTo>
                    <a:pt x="40" y="79"/>
                    <a:pt x="44" y="77"/>
                    <a:pt x="48" y="74"/>
                  </a:cubicBezTo>
                  <a:cubicBezTo>
                    <a:pt x="50" y="72"/>
                    <a:pt x="52" y="70"/>
                    <a:pt x="53" y="67"/>
                  </a:cubicBezTo>
                  <a:cubicBezTo>
                    <a:pt x="55" y="64"/>
                    <a:pt x="56" y="61"/>
                    <a:pt x="56" y="57"/>
                  </a:cubicBezTo>
                  <a:cubicBezTo>
                    <a:pt x="56" y="55"/>
                    <a:pt x="56" y="52"/>
                    <a:pt x="55" y="50"/>
                  </a:cubicBezTo>
                  <a:cubicBezTo>
                    <a:pt x="53" y="51"/>
                    <a:pt x="53" y="51"/>
                    <a:pt x="53" y="51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51" y="53"/>
                    <a:pt x="51" y="55"/>
                    <a:pt x="51" y="57"/>
                  </a:cubicBezTo>
                  <a:cubicBezTo>
                    <a:pt x="51" y="60"/>
                    <a:pt x="51" y="62"/>
                    <a:pt x="49" y="64"/>
                  </a:cubicBezTo>
                  <a:cubicBezTo>
                    <a:pt x="47" y="68"/>
                    <a:pt x="44" y="71"/>
                    <a:pt x="42" y="72"/>
                  </a:cubicBezTo>
                  <a:cubicBezTo>
                    <a:pt x="41" y="73"/>
                    <a:pt x="39" y="74"/>
                    <a:pt x="39" y="74"/>
                  </a:cubicBezTo>
                  <a:cubicBezTo>
                    <a:pt x="38" y="75"/>
                    <a:pt x="38" y="75"/>
                    <a:pt x="38" y="75"/>
                  </a:cubicBezTo>
                  <a:cubicBezTo>
                    <a:pt x="37" y="75"/>
                    <a:pt x="37" y="75"/>
                    <a:pt x="37" y="75"/>
                  </a:cubicBezTo>
                  <a:cubicBezTo>
                    <a:pt x="37" y="75"/>
                    <a:pt x="37" y="75"/>
                    <a:pt x="37" y="75"/>
                  </a:cubicBezTo>
                  <a:cubicBezTo>
                    <a:pt x="38" y="77"/>
                    <a:pt x="38" y="77"/>
                    <a:pt x="38" y="77"/>
                  </a:cubicBezTo>
                  <a:cubicBezTo>
                    <a:pt x="38" y="75"/>
                    <a:pt x="38" y="75"/>
                    <a:pt x="38" y="75"/>
                  </a:cubicBezTo>
                  <a:cubicBezTo>
                    <a:pt x="34" y="76"/>
                    <a:pt x="30" y="76"/>
                    <a:pt x="27" y="76"/>
                  </a:cubicBezTo>
                  <a:cubicBezTo>
                    <a:pt x="23" y="76"/>
                    <a:pt x="19" y="75"/>
                    <a:pt x="17" y="74"/>
                  </a:cubicBezTo>
                  <a:cubicBezTo>
                    <a:pt x="14" y="72"/>
                    <a:pt x="12" y="70"/>
                    <a:pt x="11" y="68"/>
                  </a:cubicBezTo>
                  <a:cubicBezTo>
                    <a:pt x="6" y="62"/>
                    <a:pt x="5" y="54"/>
                    <a:pt x="5" y="45"/>
                  </a:cubicBezTo>
                  <a:cubicBezTo>
                    <a:pt x="5" y="35"/>
                    <a:pt x="7" y="25"/>
                    <a:pt x="8" y="17"/>
                  </a:cubicBezTo>
                  <a:cubicBezTo>
                    <a:pt x="9" y="13"/>
                    <a:pt x="10" y="10"/>
                    <a:pt x="11" y="7"/>
                  </a:cubicBezTo>
                  <a:cubicBezTo>
                    <a:pt x="11" y="6"/>
                    <a:pt x="12" y="5"/>
                    <a:pt x="12" y="5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24" y="15"/>
                    <a:pt x="33" y="24"/>
                    <a:pt x="40" y="31"/>
                  </a:cubicBezTo>
                  <a:cubicBezTo>
                    <a:pt x="46" y="39"/>
                    <a:pt x="49" y="46"/>
                    <a:pt x="51" y="51"/>
                  </a:cubicBezTo>
                  <a:cubicBezTo>
                    <a:pt x="53" y="51"/>
                    <a:pt x="53" y="51"/>
                    <a:pt x="53" y="51"/>
                  </a:cubicBezTo>
                </a:path>
              </a:pathLst>
            </a:custGeom>
            <a:solidFill>
              <a:srgbClr val="8353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52" name="íṥḷíďe">
              <a:extLst>
                <a:ext uri="{FF2B5EF4-FFF2-40B4-BE49-F238E27FC236}">
                  <a16:creationId xmlns:a16="http://schemas.microsoft.com/office/drawing/2014/main" id="{478375AB-30B6-42B2-9BE4-C6158EA2962D}"/>
                </a:ext>
              </a:extLst>
            </p:cNvPr>
            <p:cNvSpPr/>
            <p:nvPr/>
          </p:nvSpPr>
          <p:spPr bwMode="auto">
            <a:xfrm>
              <a:off x="7072313" y="4065588"/>
              <a:ext cx="123825" cy="150813"/>
            </a:xfrm>
            <a:custGeom>
              <a:avLst/>
              <a:gdLst>
                <a:gd name="T0" fmla="*/ 59 w 65"/>
                <a:gd name="T1" fmla="*/ 48 h 79"/>
                <a:gd name="T2" fmla="*/ 17 w 65"/>
                <a:gd name="T3" fmla="*/ 0 h 79"/>
                <a:gd name="T4" fmla="*/ 15 w 65"/>
                <a:gd name="T5" fmla="*/ 67 h 79"/>
                <a:gd name="T6" fmla="*/ 45 w 65"/>
                <a:gd name="T7" fmla="*/ 74 h 79"/>
                <a:gd name="T8" fmla="*/ 59 w 65"/>
                <a:gd name="T9" fmla="*/ 48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79">
                  <a:moveTo>
                    <a:pt x="59" y="48"/>
                  </a:moveTo>
                  <a:cubicBezTo>
                    <a:pt x="56" y="37"/>
                    <a:pt x="47" y="20"/>
                    <a:pt x="17" y="0"/>
                  </a:cubicBezTo>
                  <a:cubicBezTo>
                    <a:pt x="17" y="0"/>
                    <a:pt x="0" y="47"/>
                    <a:pt x="15" y="67"/>
                  </a:cubicBezTo>
                  <a:cubicBezTo>
                    <a:pt x="21" y="74"/>
                    <a:pt x="27" y="79"/>
                    <a:pt x="45" y="74"/>
                  </a:cubicBezTo>
                  <a:cubicBezTo>
                    <a:pt x="45" y="74"/>
                    <a:pt x="65" y="65"/>
                    <a:pt x="59" y="48"/>
                  </a:cubicBezTo>
                </a:path>
              </a:pathLst>
            </a:custGeom>
            <a:solidFill>
              <a:srgbClr val="F8CA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53" name="íśľiḍe">
              <a:extLst>
                <a:ext uri="{FF2B5EF4-FFF2-40B4-BE49-F238E27FC236}">
                  <a16:creationId xmlns:a16="http://schemas.microsoft.com/office/drawing/2014/main" id="{7CD3F15D-DAAF-4A9C-86EA-A555743C7F4F}"/>
                </a:ext>
              </a:extLst>
            </p:cNvPr>
            <p:cNvSpPr/>
            <p:nvPr/>
          </p:nvSpPr>
          <p:spPr bwMode="auto">
            <a:xfrm>
              <a:off x="7085013" y="4060825"/>
              <a:ext cx="107950" cy="153988"/>
            </a:xfrm>
            <a:custGeom>
              <a:avLst/>
              <a:gdLst>
                <a:gd name="T0" fmla="*/ 52 w 56"/>
                <a:gd name="T1" fmla="*/ 50 h 80"/>
                <a:gd name="T2" fmla="*/ 55 w 56"/>
                <a:gd name="T3" fmla="*/ 49 h 80"/>
                <a:gd name="T4" fmla="*/ 43 w 56"/>
                <a:gd name="T5" fmla="*/ 28 h 80"/>
                <a:gd name="T6" fmla="*/ 11 w 56"/>
                <a:gd name="T7" fmla="*/ 0 h 80"/>
                <a:gd name="T8" fmla="*/ 9 w 56"/>
                <a:gd name="T9" fmla="*/ 0 h 80"/>
                <a:gd name="T10" fmla="*/ 7 w 56"/>
                <a:gd name="T11" fmla="*/ 1 h 80"/>
                <a:gd name="T12" fmla="*/ 0 w 56"/>
                <a:gd name="T13" fmla="*/ 44 h 80"/>
                <a:gd name="T14" fmla="*/ 6 w 56"/>
                <a:gd name="T15" fmla="*/ 70 h 80"/>
                <a:gd name="T16" fmla="*/ 14 w 56"/>
                <a:gd name="T17" fmla="*/ 77 h 80"/>
                <a:gd name="T18" fmla="*/ 27 w 56"/>
                <a:gd name="T19" fmla="*/ 80 h 80"/>
                <a:gd name="T20" fmla="*/ 39 w 56"/>
                <a:gd name="T21" fmla="*/ 79 h 80"/>
                <a:gd name="T22" fmla="*/ 39 w 56"/>
                <a:gd name="T23" fmla="*/ 79 h 80"/>
                <a:gd name="T24" fmla="*/ 47 w 56"/>
                <a:gd name="T25" fmla="*/ 73 h 80"/>
                <a:gd name="T26" fmla="*/ 53 w 56"/>
                <a:gd name="T27" fmla="*/ 66 h 80"/>
                <a:gd name="T28" fmla="*/ 56 w 56"/>
                <a:gd name="T29" fmla="*/ 56 h 80"/>
                <a:gd name="T30" fmla="*/ 55 w 56"/>
                <a:gd name="T31" fmla="*/ 49 h 80"/>
                <a:gd name="T32" fmla="*/ 52 w 56"/>
                <a:gd name="T33" fmla="*/ 50 h 80"/>
                <a:gd name="T34" fmla="*/ 50 w 56"/>
                <a:gd name="T35" fmla="*/ 51 h 80"/>
                <a:gd name="T36" fmla="*/ 51 w 56"/>
                <a:gd name="T37" fmla="*/ 56 h 80"/>
                <a:gd name="T38" fmla="*/ 49 w 56"/>
                <a:gd name="T39" fmla="*/ 64 h 80"/>
                <a:gd name="T40" fmla="*/ 42 w 56"/>
                <a:gd name="T41" fmla="*/ 72 h 80"/>
                <a:gd name="T42" fmla="*/ 38 w 56"/>
                <a:gd name="T43" fmla="*/ 74 h 80"/>
                <a:gd name="T44" fmla="*/ 37 w 56"/>
                <a:gd name="T45" fmla="*/ 74 h 80"/>
                <a:gd name="T46" fmla="*/ 37 w 56"/>
                <a:gd name="T47" fmla="*/ 74 h 80"/>
                <a:gd name="T48" fmla="*/ 37 w 56"/>
                <a:gd name="T49" fmla="*/ 74 h 80"/>
                <a:gd name="T50" fmla="*/ 38 w 56"/>
                <a:gd name="T51" fmla="*/ 76 h 80"/>
                <a:gd name="T52" fmla="*/ 37 w 56"/>
                <a:gd name="T53" fmla="*/ 74 h 80"/>
                <a:gd name="T54" fmla="*/ 27 w 56"/>
                <a:gd name="T55" fmla="*/ 76 h 80"/>
                <a:gd name="T56" fmla="*/ 17 w 56"/>
                <a:gd name="T57" fmla="*/ 73 h 80"/>
                <a:gd name="T58" fmla="*/ 10 w 56"/>
                <a:gd name="T59" fmla="*/ 67 h 80"/>
                <a:gd name="T60" fmla="*/ 4 w 56"/>
                <a:gd name="T61" fmla="*/ 44 h 80"/>
                <a:gd name="T62" fmla="*/ 8 w 56"/>
                <a:gd name="T63" fmla="*/ 16 h 80"/>
                <a:gd name="T64" fmla="*/ 11 w 56"/>
                <a:gd name="T65" fmla="*/ 7 h 80"/>
                <a:gd name="T66" fmla="*/ 12 w 56"/>
                <a:gd name="T67" fmla="*/ 4 h 80"/>
                <a:gd name="T68" fmla="*/ 12 w 56"/>
                <a:gd name="T69" fmla="*/ 3 h 80"/>
                <a:gd name="T70" fmla="*/ 10 w 56"/>
                <a:gd name="T71" fmla="*/ 2 h 80"/>
                <a:gd name="T72" fmla="*/ 8 w 56"/>
                <a:gd name="T73" fmla="*/ 4 h 80"/>
                <a:gd name="T74" fmla="*/ 39 w 56"/>
                <a:gd name="T75" fmla="*/ 31 h 80"/>
                <a:gd name="T76" fmla="*/ 50 w 56"/>
                <a:gd name="T77" fmla="*/ 51 h 80"/>
                <a:gd name="T78" fmla="*/ 52 w 56"/>
                <a:gd name="T79" fmla="*/ 5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56" h="80">
                  <a:moveTo>
                    <a:pt x="52" y="50"/>
                  </a:moveTo>
                  <a:cubicBezTo>
                    <a:pt x="55" y="49"/>
                    <a:pt x="55" y="49"/>
                    <a:pt x="55" y="49"/>
                  </a:cubicBezTo>
                  <a:cubicBezTo>
                    <a:pt x="53" y="43"/>
                    <a:pt x="50" y="36"/>
                    <a:pt x="43" y="28"/>
                  </a:cubicBezTo>
                  <a:cubicBezTo>
                    <a:pt x="36" y="20"/>
                    <a:pt x="26" y="10"/>
                    <a:pt x="11" y="0"/>
                  </a:cubicBezTo>
                  <a:cubicBezTo>
                    <a:pt x="10" y="0"/>
                    <a:pt x="10" y="0"/>
                    <a:pt x="9" y="0"/>
                  </a:cubicBezTo>
                  <a:cubicBezTo>
                    <a:pt x="8" y="0"/>
                    <a:pt x="8" y="1"/>
                    <a:pt x="7" y="1"/>
                  </a:cubicBezTo>
                  <a:cubicBezTo>
                    <a:pt x="7" y="2"/>
                    <a:pt x="0" y="23"/>
                    <a:pt x="0" y="44"/>
                  </a:cubicBezTo>
                  <a:cubicBezTo>
                    <a:pt x="0" y="54"/>
                    <a:pt x="1" y="63"/>
                    <a:pt x="6" y="70"/>
                  </a:cubicBezTo>
                  <a:cubicBezTo>
                    <a:pt x="8" y="73"/>
                    <a:pt x="11" y="75"/>
                    <a:pt x="14" y="77"/>
                  </a:cubicBezTo>
                  <a:cubicBezTo>
                    <a:pt x="17" y="79"/>
                    <a:pt x="22" y="80"/>
                    <a:pt x="27" y="80"/>
                  </a:cubicBezTo>
                  <a:cubicBezTo>
                    <a:pt x="30" y="80"/>
                    <a:pt x="34" y="80"/>
                    <a:pt x="39" y="79"/>
                  </a:cubicBezTo>
                  <a:cubicBezTo>
                    <a:pt x="39" y="79"/>
                    <a:pt x="39" y="79"/>
                    <a:pt x="39" y="79"/>
                  </a:cubicBezTo>
                  <a:cubicBezTo>
                    <a:pt x="39" y="79"/>
                    <a:pt x="43" y="77"/>
                    <a:pt x="47" y="73"/>
                  </a:cubicBezTo>
                  <a:cubicBezTo>
                    <a:pt x="49" y="71"/>
                    <a:pt x="51" y="69"/>
                    <a:pt x="53" y="66"/>
                  </a:cubicBezTo>
                  <a:cubicBezTo>
                    <a:pt x="55" y="63"/>
                    <a:pt x="56" y="60"/>
                    <a:pt x="56" y="56"/>
                  </a:cubicBezTo>
                  <a:cubicBezTo>
                    <a:pt x="56" y="54"/>
                    <a:pt x="55" y="52"/>
                    <a:pt x="55" y="49"/>
                  </a:cubicBezTo>
                  <a:cubicBezTo>
                    <a:pt x="52" y="50"/>
                    <a:pt x="52" y="50"/>
                    <a:pt x="52" y="50"/>
                  </a:cubicBezTo>
                  <a:cubicBezTo>
                    <a:pt x="50" y="51"/>
                    <a:pt x="50" y="51"/>
                    <a:pt x="50" y="51"/>
                  </a:cubicBezTo>
                  <a:cubicBezTo>
                    <a:pt x="51" y="53"/>
                    <a:pt x="51" y="54"/>
                    <a:pt x="51" y="56"/>
                  </a:cubicBezTo>
                  <a:cubicBezTo>
                    <a:pt x="51" y="59"/>
                    <a:pt x="50" y="61"/>
                    <a:pt x="49" y="64"/>
                  </a:cubicBezTo>
                  <a:cubicBezTo>
                    <a:pt x="47" y="67"/>
                    <a:pt x="44" y="70"/>
                    <a:pt x="42" y="72"/>
                  </a:cubicBezTo>
                  <a:cubicBezTo>
                    <a:pt x="40" y="73"/>
                    <a:pt x="39" y="73"/>
                    <a:pt x="38" y="74"/>
                  </a:cubicBezTo>
                  <a:cubicBezTo>
                    <a:pt x="38" y="74"/>
                    <a:pt x="38" y="74"/>
                    <a:pt x="37" y="74"/>
                  </a:cubicBezTo>
                  <a:cubicBezTo>
                    <a:pt x="37" y="74"/>
                    <a:pt x="37" y="74"/>
                    <a:pt x="37" y="74"/>
                  </a:cubicBezTo>
                  <a:cubicBezTo>
                    <a:pt x="37" y="74"/>
                    <a:pt x="37" y="74"/>
                    <a:pt x="37" y="74"/>
                  </a:cubicBezTo>
                  <a:cubicBezTo>
                    <a:pt x="38" y="76"/>
                    <a:pt x="38" y="76"/>
                    <a:pt x="38" y="76"/>
                  </a:cubicBezTo>
                  <a:cubicBezTo>
                    <a:pt x="37" y="74"/>
                    <a:pt x="37" y="74"/>
                    <a:pt x="37" y="74"/>
                  </a:cubicBezTo>
                  <a:cubicBezTo>
                    <a:pt x="33" y="75"/>
                    <a:pt x="30" y="76"/>
                    <a:pt x="27" y="76"/>
                  </a:cubicBezTo>
                  <a:cubicBezTo>
                    <a:pt x="22" y="76"/>
                    <a:pt x="19" y="75"/>
                    <a:pt x="17" y="73"/>
                  </a:cubicBezTo>
                  <a:cubicBezTo>
                    <a:pt x="14" y="72"/>
                    <a:pt x="12" y="70"/>
                    <a:pt x="10" y="67"/>
                  </a:cubicBezTo>
                  <a:cubicBezTo>
                    <a:pt x="6" y="62"/>
                    <a:pt x="4" y="53"/>
                    <a:pt x="4" y="44"/>
                  </a:cubicBezTo>
                  <a:cubicBezTo>
                    <a:pt x="4" y="34"/>
                    <a:pt x="6" y="24"/>
                    <a:pt x="8" y="16"/>
                  </a:cubicBezTo>
                  <a:cubicBezTo>
                    <a:pt x="9" y="12"/>
                    <a:pt x="10" y="9"/>
                    <a:pt x="11" y="7"/>
                  </a:cubicBezTo>
                  <a:cubicBezTo>
                    <a:pt x="11" y="5"/>
                    <a:pt x="11" y="5"/>
                    <a:pt x="12" y="4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23" y="14"/>
                    <a:pt x="33" y="23"/>
                    <a:pt x="39" y="31"/>
                  </a:cubicBezTo>
                  <a:cubicBezTo>
                    <a:pt x="46" y="39"/>
                    <a:pt x="48" y="45"/>
                    <a:pt x="50" y="51"/>
                  </a:cubicBezTo>
                  <a:cubicBezTo>
                    <a:pt x="52" y="50"/>
                    <a:pt x="52" y="50"/>
                    <a:pt x="52" y="50"/>
                  </a:cubicBezTo>
                </a:path>
              </a:pathLst>
            </a:custGeom>
            <a:solidFill>
              <a:srgbClr val="8353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54" name="íṧḷïde">
              <a:extLst>
                <a:ext uri="{FF2B5EF4-FFF2-40B4-BE49-F238E27FC236}">
                  <a16:creationId xmlns:a16="http://schemas.microsoft.com/office/drawing/2014/main" id="{9088DFB0-780D-4C3C-8591-2EA1B1EB018E}"/>
                </a:ext>
              </a:extLst>
            </p:cNvPr>
            <p:cNvSpPr/>
            <p:nvPr/>
          </p:nvSpPr>
          <p:spPr bwMode="auto">
            <a:xfrm>
              <a:off x="6181726" y="1898650"/>
              <a:ext cx="1466850" cy="1346200"/>
            </a:xfrm>
            <a:custGeom>
              <a:avLst/>
              <a:gdLst>
                <a:gd name="T0" fmla="*/ 0 w 765"/>
                <a:gd name="T1" fmla="*/ 349 h 703"/>
                <a:gd name="T2" fmla="*/ 377 w 765"/>
                <a:gd name="T3" fmla="*/ 702 h 703"/>
                <a:gd name="T4" fmla="*/ 756 w 765"/>
                <a:gd name="T5" fmla="*/ 353 h 703"/>
                <a:gd name="T6" fmla="*/ 380 w 765"/>
                <a:gd name="T7" fmla="*/ 1 h 703"/>
                <a:gd name="T8" fmla="*/ 0 w 765"/>
                <a:gd name="T9" fmla="*/ 349 h 7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5" h="703">
                  <a:moveTo>
                    <a:pt x="0" y="349"/>
                  </a:moveTo>
                  <a:cubicBezTo>
                    <a:pt x="0" y="543"/>
                    <a:pt x="168" y="701"/>
                    <a:pt x="377" y="702"/>
                  </a:cubicBezTo>
                  <a:cubicBezTo>
                    <a:pt x="585" y="703"/>
                    <a:pt x="749" y="546"/>
                    <a:pt x="756" y="353"/>
                  </a:cubicBezTo>
                  <a:cubicBezTo>
                    <a:pt x="765" y="116"/>
                    <a:pt x="589" y="2"/>
                    <a:pt x="380" y="1"/>
                  </a:cubicBezTo>
                  <a:cubicBezTo>
                    <a:pt x="171" y="0"/>
                    <a:pt x="1" y="156"/>
                    <a:pt x="0" y="349"/>
                  </a:cubicBezTo>
                </a:path>
              </a:pathLst>
            </a:custGeom>
            <a:solidFill>
              <a:srgbClr val="3E03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55" name="îşļîďe">
              <a:extLst>
                <a:ext uri="{FF2B5EF4-FFF2-40B4-BE49-F238E27FC236}">
                  <a16:creationId xmlns:a16="http://schemas.microsoft.com/office/drawing/2014/main" id="{206F91D4-C89C-40C5-80D6-906F77FE370E}"/>
                </a:ext>
              </a:extLst>
            </p:cNvPr>
            <p:cNvSpPr/>
            <p:nvPr/>
          </p:nvSpPr>
          <p:spPr bwMode="auto">
            <a:xfrm>
              <a:off x="6180138" y="1897063"/>
              <a:ext cx="1455738" cy="1347788"/>
            </a:xfrm>
            <a:custGeom>
              <a:avLst/>
              <a:gdLst>
                <a:gd name="T0" fmla="*/ 1 w 759"/>
                <a:gd name="T1" fmla="*/ 350 h 704"/>
                <a:gd name="T2" fmla="*/ 0 w 759"/>
                <a:gd name="T3" fmla="*/ 350 h 704"/>
                <a:gd name="T4" fmla="*/ 0 w 759"/>
                <a:gd name="T5" fmla="*/ 352 h 704"/>
                <a:gd name="T6" fmla="*/ 378 w 759"/>
                <a:gd name="T7" fmla="*/ 704 h 704"/>
                <a:gd name="T8" fmla="*/ 380 w 759"/>
                <a:gd name="T9" fmla="*/ 704 h 704"/>
                <a:gd name="T10" fmla="*/ 759 w 759"/>
                <a:gd name="T11" fmla="*/ 354 h 704"/>
                <a:gd name="T12" fmla="*/ 759 w 759"/>
                <a:gd name="T13" fmla="*/ 338 h 704"/>
                <a:gd name="T14" fmla="*/ 647 w 759"/>
                <a:gd name="T15" fmla="*/ 84 h 704"/>
                <a:gd name="T16" fmla="*/ 381 w 759"/>
                <a:gd name="T17" fmla="*/ 0 h 704"/>
                <a:gd name="T18" fmla="*/ 379 w 759"/>
                <a:gd name="T19" fmla="*/ 0 h 704"/>
                <a:gd name="T20" fmla="*/ 0 w 759"/>
                <a:gd name="T21" fmla="*/ 350 h 704"/>
                <a:gd name="T22" fmla="*/ 1 w 759"/>
                <a:gd name="T23" fmla="*/ 350 h 704"/>
                <a:gd name="T24" fmla="*/ 3 w 759"/>
                <a:gd name="T25" fmla="*/ 350 h 704"/>
                <a:gd name="T26" fmla="*/ 379 w 759"/>
                <a:gd name="T27" fmla="*/ 3 h 704"/>
                <a:gd name="T28" fmla="*/ 381 w 759"/>
                <a:gd name="T29" fmla="*/ 3 h 704"/>
                <a:gd name="T30" fmla="*/ 645 w 759"/>
                <a:gd name="T31" fmla="*/ 86 h 704"/>
                <a:gd name="T32" fmla="*/ 756 w 759"/>
                <a:gd name="T33" fmla="*/ 338 h 704"/>
                <a:gd name="T34" fmla="*/ 756 w 759"/>
                <a:gd name="T35" fmla="*/ 354 h 704"/>
                <a:gd name="T36" fmla="*/ 380 w 759"/>
                <a:gd name="T37" fmla="*/ 701 h 704"/>
                <a:gd name="T38" fmla="*/ 378 w 759"/>
                <a:gd name="T39" fmla="*/ 701 h 704"/>
                <a:gd name="T40" fmla="*/ 3 w 759"/>
                <a:gd name="T41" fmla="*/ 352 h 704"/>
                <a:gd name="T42" fmla="*/ 3 w 759"/>
                <a:gd name="T43" fmla="*/ 350 h 704"/>
                <a:gd name="T44" fmla="*/ 1 w 759"/>
                <a:gd name="T45" fmla="*/ 350 h 7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759" h="704">
                  <a:moveTo>
                    <a:pt x="1" y="350"/>
                  </a:moveTo>
                  <a:cubicBezTo>
                    <a:pt x="0" y="350"/>
                    <a:pt x="0" y="350"/>
                    <a:pt x="0" y="350"/>
                  </a:cubicBezTo>
                  <a:cubicBezTo>
                    <a:pt x="0" y="351"/>
                    <a:pt x="0" y="351"/>
                    <a:pt x="0" y="352"/>
                  </a:cubicBezTo>
                  <a:cubicBezTo>
                    <a:pt x="0" y="546"/>
                    <a:pt x="169" y="703"/>
                    <a:pt x="378" y="704"/>
                  </a:cubicBezTo>
                  <a:cubicBezTo>
                    <a:pt x="378" y="704"/>
                    <a:pt x="379" y="704"/>
                    <a:pt x="380" y="704"/>
                  </a:cubicBezTo>
                  <a:cubicBezTo>
                    <a:pt x="588" y="704"/>
                    <a:pt x="752" y="548"/>
                    <a:pt x="759" y="354"/>
                  </a:cubicBezTo>
                  <a:cubicBezTo>
                    <a:pt x="759" y="348"/>
                    <a:pt x="759" y="343"/>
                    <a:pt x="759" y="338"/>
                  </a:cubicBezTo>
                  <a:cubicBezTo>
                    <a:pt x="759" y="224"/>
                    <a:pt x="715" y="140"/>
                    <a:pt x="647" y="84"/>
                  </a:cubicBezTo>
                  <a:cubicBezTo>
                    <a:pt x="578" y="28"/>
                    <a:pt x="483" y="1"/>
                    <a:pt x="381" y="0"/>
                  </a:cubicBezTo>
                  <a:cubicBezTo>
                    <a:pt x="380" y="0"/>
                    <a:pt x="380" y="0"/>
                    <a:pt x="379" y="0"/>
                  </a:cubicBezTo>
                  <a:cubicBezTo>
                    <a:pt x="171" y="0"/>
                    <a:pt x="1" y="157"/>
                    <a:pt x="0" y="350"/>
                  </a:cubicBezTo>
                  <a:cubicBezTo>
                    <a:pt x="1" y="350"/>
                    <a:pt x="1" y="350"/>
                    <a:pt x="1" y="350"/>
                  </a:cubicBezTo>
                  <a:cubicBezTo>
                    <a:pt x="3" y="350"/>
                    <a:pt x="3" y="350"/>
                    <a:pt x="3" y="350"/>
                  </a:cubicBezTo>
                  <a:cubicBezTo>
                    <a:pt x="4" y="158"/>
                    <a:pt x="172" y="3"/>
                    <a:pt x="379" y="3"/>
                  </a:cubicBezTo>
                  <a:cubicBezTo>
                    <a:pt x="380" y="3"/>
                    <a:pt x="380" y="3"/>
                    <a:pt x="381" y="3"/>
                  </a:cubicBezTo>
                  <a:cubicBezTo>
                    <a:pt x="483" y="3"/>
                    <a:pt x="577" y="31"/>
                    <a:pt x="645" y="86"/>
                  </a:cubicBezTo>
                  <a:cubicBezTo>
                    <a:pt x="713" y="141"/>
                    <a:pt x="756" y="225"/>
                    <a:pt x="756" y="338"/>
                  </a:cubicBezTo>
                  <a:cubicBezTo>
                    <a:pt x="756" y="343"/>
                    <a:pt x="756" y="348"/>
                    <a:pt x="756" y="354"/>
                  </a:cubicBezTo>
                  <a:cubicBezTo>
                    <a:pt x="749" y="546"/>
                    <a:pt x="587" y="701"/>
                    <a:pt x="380" y="701"/>
                  </a:cubicBezTo>
                  <a:cubicBezTo>
                    <a:pt x="379" y="701"/>
                    <a:pt x="378" y="701"/>
                    <a:pt x="378" y="701"/>
                  </a:cubicBezTo>
                  <a:cubicBezTo>
                    <a:pt x="170" y="700"/>
                    <a:pt x="3" y="544"/>
                    <a:pt x="3" y="352"/>
                  </a:cubicBezTo>
                  <a:cubicBezTo>
                    <a:pt x="3" y="351"/>
                    <a:pt x="3" y="351"/>
                    <a:pt x="3" y="350"/>
                  </a:cubicBezTo>
                  <a:cubicBezTo>
                    <a:pt x="1" y="350"/>
                    <a:pt x="1" y="350"/>
                    <a:pt x="1" y="350"/>
                  </a:cubicBezTo>
                </a:path>
              </a:pathLst>
            </a:custGeom>
            <a:solidFill>
              <a:srgbClr val="8353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56" name="íŝliḍê">
              <a:extLst>
                <a:ext uri="{FF2B5EF4-FFF2-40B4-BE49-F238E27FC236}">
                  <a16:creationId xmlns:a16="http://schemas.microsoft.com/office/drawing/2014/main" id="{20669D4B-80AC-45B0-A9FA-61EAAB1B4B2A}"/>
                </a:ext>
              </a:extLst>
            </p:cNvPr>
            <p:cNvSpPr/>
            <p:nvPr/>
          </p:nvSpPr>
          <p:spPr bwMode="auto">
            <a:xfrm>
              <a:off x="6189663" y="2101850"/>
              <a:ext cx="1376363" cy="1403350"/>
            </a:xfrm>
            <a:custGeom>
              <a:avLst/>
              <a:gdLst>
                <a:gd name="T0" fmla="*/ 15 w 718"/>
                <a:gd name="T1" fmla="*/ 353 h 733"/>
                <a:gd name="T2" fmla="*/ 359 w 718"/>
                <a:gd name="T3" fmla="*/ 715 h 733"/>
                <a:gd name="T4" fmla="*/ 708 w 718"/>
                <a:gd name="T5" fmla="*/ 352 h 733"/>
                <a:gd name="T6" fmla="*/ 363 w 718"/>
                <a:gd name="T7" fmla="*/ 1 h 733"/>
                <a:gd name="T8" fmla="*/ 15 w 718"/>
                <a:gd name="T9" fmla="*/ 353 h 7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18" h="733">
                  <a:moveTo>
                    <a:pt x="15" y="353"/>
                  </a:moveTo>
                  <a:cubicBezTo>
                    <a:pt x="0" y="559"/>
                    <a:pt x="42" y="695"/>
                    <a:pt x="359" y="715"/>
                  </a:cubicBezTo>
                  <a:cubicBezTo>
                    <a:pt x="662" y="733"/>
                    <a:pt x="699" y="548"/>
                    <a:pt x="708" y="352"/>
                  </a:cubicBezTo>
                  <a:cubicBezTo>
                    <a:pt x="718" y="110"/>
                    <a:pt x="560" y="2"/>
                    <a:pt x="363" y="1"/>
                  </a:cubicBezTo>
                  <a:cubicBezTo>
                    <a:pt x="166" y="0"/>
                    <a:pt x="35" y="72"/>
                    <a:pt x="15" y="353"/>
                  </a:cubicBezTo>
                </a:path>
              </a:pathLst>
            </a:custGeom>
            <a:solidFill>
              <a:srgbClr val="FBE9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57" name="íṩlídê">
              <a:extLst>
                <a:ext uri="{FF2B5EF4-FFF2-40B4-BE49-F238E27FC236}">
                  <a16:creationId xmlns:a16="http://schemas.microsoft.com/office/drawing/2014/main" id="{8FF61C33-2F99-4D6D-B688-50B55A1220A6}"/>
                </a:ext>
              </a:extLst>
            </p:cNvPr>
            <p:cNvSpPr/>
            <p:nvPr/>
          </p:nvSpPr>
          <p:spPr bwMode="auto">
            <a:xfrm>
              <a:off x="7204076" y="2159000"/>
              <a:ext cx="285750" cy="274638"/>
            </a:xfrm>
            <a:custGeom>
              <a:avLst/>
              <a:gdLst>
                <a:gd name="T0" fmla="*/ 1 w 149"/>
                <a:gd name="T1" fmla="*/ 0 h 143"/>
                <a:gd name="T2" fmla="*/ 0 w 149"/>
                <a:gd name="T3" fmla="*/ 1 h 143"/>
                <a:gd name="T4" fmla="*/ 79 w 149"/>
                <a:gd name="T5" fmla="*/ 50 h 143"/>
                <a:gd name="T6" fmla="*/ 149 w 149"/>
                <a:gd name="T7" fmla="*/ 143 h 143"/>
                <a:gd name="T8" fmla="*/ 1 w 149"/>
                <a:gd name="T9" fmla="*/ 0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" h="143">
                  <a:moveTo>
                    <a:pt x="1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29" y="13"/>
                    <a:pt x="55" y="30"/>
                    <a:pt x="79" y="50"/>
                  </a:cubicBezTo>
                  <a:cubicBezTo>
                    <a:pt x="108" y="75"/>
                    <a:pt x="131" y="106"/>
                    <a:pt x="149" y="143"/>
                  </a:cubicBezTo>
                  <a:cubicBezTo>
                    <a:pt x="119" y="71"/>
                    <a:pt x="69" y="27"/>
                    <a:pt x="1" y="0"/>
                  </a:cubicBezTo>
                </a:path>
              </a:pathLst>
            </a:custGeom>
            <a:solidFill>
              <a:srgbClr val="3D03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58" name="íSlïḓè">
              <a:extLst>
                <a:ext uri="{FF2B5EF4-FFF2-40B4-BE49-F238E27FC236}">
                  <a16:creationId xmlns:a16="http://schemas.microsoft.com/office/drawing/2014/main" id="{A7945B66-2E55-4E33-955D-4DD8CD3A8783}"/>
                </a:ext>
              </a:extLst>
            </p:cNvPr>
            <p:cNvSpPr/>
            <p:nvPr/>
          </p:nvSpPr>
          <p:spPr bwMode="auto">
            <a:xfrm>
              <a:off x="7473951" y="3155950"/>
              <a:ext cx="15875" cy="34925"/>
            </a:xfrm>
            <a:custGeom>
              <a:avLst/>
              <a:gdLst>
                <a:gd name="T0" fmla="*/ 8 w 8"/>
                <a:gd name="T1" fmla="*/ 0 h 19"/>
                <a:gd name="T2" fmla="*/ 0 w 8"/>
                <a:gd name="T3" fmla="*/ 19 h 19"/>
                <a:gd name="T4" fmla="*/ 0 w 8"/>
                <a:gd name="T5" fmla="*/ 19 h 19"/>
                <a:gd name="T6" fmla="*/ 8 w 8"/>
                <a:gd name="T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19">
                  <a:moveTo>
                    <a:pt x="8" y="0"/>
                  </a:moveTo>
                  <a:cubicBezTo>
                    <a:pt x="5" y="7"/>
                    <a:pt x="3" y="13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3" y="13"/>
                    <a:pt x="5" y="7"/>
                    <a:pt x="8" y="0"/>
                  </a:cubicBezTo>
                </a:path>
              </a:pathLst>
            </a:custGeom>
            <a:solidFill>
              <a:srgbClr val="F4CA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59" name="îṥḻiḋè">
              <a:extLst>
                <a:ext uri="{FF2B5EF4-FFF2-40B4-BE49-F238E27FC236}">
                  <a16:creationId xmlns:a16="http://schemas.microsoft.com/office/drawing/2014/main" id="{363A9FFE-DF1F-4265-B976-E38DD3E46428}"/>
                </a:ext>
              </a:extLst>
            </p:cNvPr>
            <p:cNvSpPr/>
            <p:nvPr/>
          </p:nvSpPr>
          <p:spPr bwMode="auto">
            <a:xfrm>
              <a:off x="7464426" y="3190875"/>
              <a:ext cx="9525" cy="22225"/>
            </a:xfrm>
            <a:custGeom>
              <a:avLst/>
              <a:gdLst>
                <a:gd name="T0" fmla="*/ 4 w 5"/>
                <a:gd name="T1" fmla="*/ 3 h 11"/>
                <a:gd name="T2" fmla="*/ 0 w 5"/>
                <a:gd name="T3" fmla="*/ 11 h 11"/>
                <a:gd name="T4" fmla="*/ 4 w 5"/>
                <a:gd name="T5" fmla="*/ 3 h 11"/>
                <a:gd name="T6" fmla="*/ 4 w 5"/>
                <a:gd name="T7" fmla="*/ 3 h 11"/>
                <a:gd name="T8" fmla="*/ 5 w 5"/>
                <a:gd name="T9" fmla="*/ 0 h 11"/>
                <a:gd name="T10" fmla="*/ 5 w 5"/>
                <a:gd name="T11" fmla="*/ 0 h 11"/>
                <a:gd name="T12" fmla="*/ 5 w 5"/>
                <a:gd name="T13" fmla="*/ 0 h 11"/>
                <a:gd name="T14" fmla="*/ 5 w 5"/>
                <a:gd name="T15" fmla="*/ 0 h 11"/>
                <a:gd name="T16" fmla="*/ 5 w 5"/>
                <a:gd name="T17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" h="11">
                  <a:moveTo>
                    <a:pt x="4" y="3"/>
                  </a:moveTo>
                  <a:cubicBezTo>
                    <a:pt x="3" y="6"/>
                    <a:pt x="1" y="8"/>
                    <a:pt x="0" y="11"/>
                  </a:cubicBezTo>
                  <a:cubicBezTo>
                    <a:pt x="1" y="8"/>
                    <a:pt x="3" y="6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</a:path>
              </a:pathLst>
            </a:custGeom>
            <a:solidFill>
              <a:srgbClr val="D317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60" name="íšḷíḍe">
              <a:extLst>
                <a:ext uri="{FF2B5EF4-FFF2-40B4-BE49-F238E27FC236}">
                  <a16:creationId xmlns:a16="http://schemas.microsoft.com/office/drawing/2014/main" id="{A130F145-DC15-4F9D-A441-D22AF93E294A}"/>
                </a:ext>
              </a:extLst>
            </p:cNvPr>
            <p:cNvSpPr/>
            <p:nvPr/>
          </p:nvSpPr>
          <p:spPr bwMode="auto">
            <a:xfrm>
              <a:off x="7472363" y="3190875"/>
              <a:ext cx="1588" cy="6350"/>
            </a:xfrm>
            <a:custGeom>
              <a:avLst/>
              <a:gdLst>
                <a:gd name="T0" fmla="*/ 1 w 1"/>
                <a:gd name="T1" fmla="*/ 0 h 3"/>
                <a:gd name="T2" fmla="*/ 0 w 1"/>
                <a:gd name="T3" fmla="*/ 3 h 3"/>
                <a:gd name="T4" fmla="*/ 0 w 1"/>
                <a:gd name="T5" fmla="*/ 3 h 3"/>
                <a:gd name="T6" fmla="*/ 1 w 1"/>
                <a:gd name="T7" fmla="*/ 0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cubicBezTo>
                    <a:pt x="1" y="1"/>
                    <a:pt x="0" y="2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1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8047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61" name="íṧļîdè">
              <a:extLst>
                <a:ext uri="{FF2B5EF4-FFF2-40B4-BE49-F238E27FC236}">
                  <a16:creationId xmlns:a16="http://schemas.microsoft.com/office/drawing/2014/main" id="{7C512E4D-FAE9-4A12-86D9-41D0041E99DF}"/>
                </a:ext>
              </a:extLst>
            </p:cNvPr>
            <p:cNvSpPr/>
            <p:nvPr/>
          </p:nvSpPr>
          <p:spPr bwMode="auto">
            <a:xfrm>
              <a:off x="7083426" y="2165350"/>
              <a:ext cx="461963" cy="1289050"/>
            </a:xfrm>
            <a:custGeom>
              <a:avLst/>
              <a:gdLst>
                <a:gd name="T0" fmla="*/ 60 w 241"/>
                <a:gd name="T1" fmla="*/ 0 h 673"/>
                <a:gd name="T2" fmla="*/ 40 w 241"/>
                <a:gd name="T3" fmla="*/ 11 h 673"/>
                <a:gd name="T4" fmla="*/ 177 w 241"/>
                <a:gd name="T5" fmla="*/ 345 h 673"/>
                <a:gd name="T6" fmla="*/ 0 w 241"/>
                <a:gd name="T7" fmla="*/ 673 h 673"/>
                <a:gd name="T8" fmla="*/ 143 w 241"/>
                <a:gd name="T9" fmla="*/ 618 h 673"/>
                <a:gd name="T10" fmla="*/ 183 w 241"/>
                <a:gd name="T11" fmla="*/ 570 h 673"/>
                <a:gd name="T12" fmla="*/ 240 w 241"/>
                <a:gd name="T13" fmla="*/ 331 h 673"/>
                <a:gd name="T14" fmla="*/ 228 w 241"/>
                <a:gd name="T15" fmla="*/ 192 h 673"/>
                <a:gd name="T16" fmla="*/ 140 w 241"/>
                <a:gd name="T17" fmla="*/ 49 h 673"/>
                <a:gd name="T18" fmla="*/ 60 w 241"/>
                <a:gd name="T19" fmla="*/ 0 h 6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1" h="673">
                  <a:moveTo>
                    <a:pt x="60" y="0"/>
                  </a:moveTo>
                  <a:cubicBezTo>
                    <a:pt x="40" y="11"/>
                    <a:pt x="40" y="11"/>
                    <a:pt x="40" y="11"/>
                  </a:cubicBezTo>
                  <a:cubicBezTo>
                    <a:pt x="40" y="11"/>
                    <a:pt x="210" y="118"/>
                    <a:pt x="177" y="345"/>
                  </a:cubicBezTo>
                  <a:cubicBezTo>
                    <a:pt x="177" y="345"/>
                    <a:pt x="164" y="583"/>
                    <a:pt x="0" y="673"/>
                  </a:cubicBezTo>
                  <a:cubicBezTo>
                    <a:pt x="63" y="664"/>
                    <a:pt x="109" y="646"/>
                    <a:pt x="143" y="618"/>
                  </a:cubicBezTo>
                  <a:cubicBezTo>
                    <a:pt x="159" y="604"/>
                    <a:pt x="172" y="588"/>
                    <a:pt x="183" y="570"/>
                  </a:cubicBezTo>
                  <a:cubicBezTo>
                    <a:pt x="224" y="506"/>
                    <a:pt x="235" y="420"/>
                    <a:pt x="240" y="331"/>
                  </a:cubicBezTo>
                  <a:cubicBezTo>
                    <a:pt x="241" y="277"/>
                    <a:pt x="237" y="231"/>
                    <a:pt x="228" y="192"/>
                  </a:cubicBezTo>
                  <a:cubicBezTo>
                    <a:pt x="212" y="131"/>
                    <a:pt x="181" y="84"/>
                    <a:pt x="140" y="49"/>
                  </a:cubicBezTo>
                  <a:cubicBezTo>
                    <a:pt x="117" y="28"/>
                    <a:pt x="90" y="12"/>
                    <a:pt x="60" y="0"/>
                  </a:cubicBezTo>
                </a:path>
              </a:pathLst>
            </a:custGeom>
            <a:solidFill>
              <a:srgbClr val="F0B8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62" name="ï$ḷîḓe">
              <a:extLst>
                <a:ext uri="{FF2B5EF4-FFF2-40B4-BE49-F238E27FC236}">
                  <a16:creationId xmlns:a16="http://schemas.microsoft.com/office/drawing/2014/main" id="{05B43A53-CE0A-47B5-85BC-B8B583F189FB}"/>
                </a:ext>
              </a:extLst>
            </p:cNvPr>
            <p:cNvSpPr/>
            <p:nvPr/>
          </p:nvSpPr>
          <p:spPr bwMode="auto">
            <a:xfrm>
              <a:off x="6210301" y="2101850"/>
              <a:ext cx="1338263" cy="1373188"/>
            </a:xfrm>
            <a:custGeom>
              <a:avLst/>
              <a:gdLst>
                <a:gd name="T0" fmla="*/ 4 w 698"/>
                <a:gd name="T1" fmla="*/ 353 h 717"/>
                <a:gd name="T2" fmla="*/ 3 w 698"/>
                <a:gd name="T3" fmla="*/ 353 h 717"/>
                <a:gd name="T4" fmla="*/ 0 w 698"/>
                <a:gd name="T5" fmla="*/ 417 h 717"/>
                <a:gd name="T6" fmla="*/ 68 w 698"/>
                <a:gd name="T7" fmla="*/ 624 h 717"/>
                <a:gd name="T8" fmla="*/ 348 w 698"/>
                <a:gd name="T9" fmla="*/ 716 h 717"/>
                <a:gd name="T10" fmla="*/ 389 w 698"/>
                <a:gd name="T11" fmla="*/ 717 h 717"/>
                <a:gd name="T12" fmla="*/ 640 w 698"/>
                <a:gd name="T13" fmla="*/ 605 h 717"/>
                <a:gd name="T14" fmla="*/ 698 w 698"/>
                <a:gd name="T15" fmla="*/ 352 h 717"/>
                <a:gd name="T16" fmla="*/ 698 w 698"/>
                <a:gd name="T17" fmla="*/ 330 h 717"/>
                <a:gd name="T18" fmla="*/ 597 w 698"/>
                <a:gd name="T19" fmla="*/ 80 h 717"/>
                <a:gd name="T20" fmla="*/ 352 w 698"/>
                <a:gd name="T21" fmla="*/ 0 h 717"/>
                <a:gd name="T22" fmla="*/ 348 w 698"/>
                <a:gd name="T23" fmla="*/ 0 h 717"/>
                <a:gd name="T24" fmla="*/ 110 w 698"/>
                <a:gd name="T25" fmla="*/ 71 h 717"/>
                <a:gd name="T26" fmla="*/ 3 w 698"/>
                <a:gd name="T27" fmla="*/ 353 h 717"/>
                <a:gd name="T28" fmla="*/ 4 w 698"/>
                <a:gd name="T29" fmla="*/ 353 h 717"/>
                <a:gd name="T30" fmla="*/ 5 w 698"/>
                <a:gd name="T31" fmla="*/ 353 h 717"/>
                <a:gd name="T32" fmla="*/ 111 w 698"/>
                <a:gd name="T33" fmla="*/ 73 h 717"/>
                <a:gd name="T34" fmla="*/ 348 w 698"/>
                <a:gd name="T35" fmla="*/ 2 h 717"/>
                <a:gd name="T36" fmla="*/ 352 w 698"/>
                <a:gd name="T37" fmla="*/ 2 h 717"/>
                <a:gd name="T38" fmla="*/ 595 w 698"/>
                <a:gd name="T39" fmla="*/ 82 h 717"/>
                <a:gd name="T40" fmla="*/ 696 w 698"/>
                <a:gd name="T41" fmla="*/ 330 h 717"/>
                <a:gd name="T42" fmla="*/ 695 w 698"/>
                <a:gd name="T43" fmla="*/ 351 h 717"/>
                <a:gd name="T44" fmla="*/ 638 w 698"/>
                <a:gd name="T45" fmla="*/ 603 h 717"/>
                <a:gd name="T46" fmla="*/ 389 w 698"/>
                <a:gd name="T47" fmla="*/ 715 h 717"/>
                <a:gd name="T48" fmla="*/ 348 w 698"/>
                <a:gd name="T49" fmla="*/ 713 h 717"/>
                <a:gd name="T50" fmla="*/ 70 w 698"/>
                <a:gd name="T51" fmla="*/ 622 h 717"/>
                <a:gd name="T52" fmla="*/ 3 w 698"/>
                <a:gd name="T53" fmla="*/ 417 h 717"/>
                <a:gd name="T54" fmla="*/ 5 w 698"/>
                <a:gd name="T55" fmla="*/ 353 h 717"/>
                <a:gd name="T56" fmla="*/ 4 w 698"/>
                <a:gd name="T57" fmla="*/ 353 h 7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698" h="717">
                  <a:moveTo>
                    <a:pt x="4" y="353"/>
                  </a:moveTo>
                  <a:cubicBezTo>
                    <a:pt x="3" y="353"/>
                    <a:pt x="3" y="353"/>
                    <a:pt x="3" y="353"/>
                  </a:cubicBezTo>
                  <a:cubicBezTo>
                    <a:pt x="1" y="375"/>
                    <a:pt x="0" y="397"/>
                    <a:pt x="0" y="417"/>
                  </a:cubicBezTo>
                  <a:cubicBezTo>
                    <a:pt x="0" y="502"/>
                    <a:pt x="16" y="572"/>
                    <a:pt x="68" y="624"/>
                  </a:cubicBezTo>
                  <a:cubicBezTo>
                    <a:pt x="120" y="675"/>
                    <a:pt x="207" y="707"/>
                    <a:pt x="348" y="716"/>
                  </a:cubicBezTo>
                  <a:cubicBezTo>
                    <a:pt x="362" y="717"/>
                    <a:pt x="376" y="717"/>
                    <a:pt x="389" y="717"/>
                  </a:cubicBezTo>
                  <a:cubicBezTo>
                    <a:pt x="522" y="717"/>
                    <a:pt x="598" y="673"/>
                    <a:pt x="640" y="605"/>
                  </a:cubicBezTo>
                  <a:cubicBezTo>
                    <a:pt x="683" y="537"/>
                    <a:pt x="694" y="445"/>
                    <a:pt x="698" y="352"/>
                  </a:cubicBezTo>
                  <a:cubicBezTo>
                    <a:pt x="698" y="344"/>
                    <a:pt x="698" y="337"/>
                    <a:pt x="698" y="330"/>
                  </a:cubicBezTo>
                  <a:cubicBezTo>
                    <a:pt x="698" y="216"/>
                    <a:pt x="660" y="134"/>
                    <a:pt x="597" y="80"/>
                  </a:cubicBezTo>
                  <a:cubicBezTo>
                    <a:pt x="534" y="26"/>
                    <a:pt x="447" y="0"/>
                    <a:pt x="352" y="0"/>
                  </a:cubicBezTo>
                  <a:cubicBezTo>
                    <a:pt x="350" y="0"/>
                    <a:pt x="349" y="0"/>
                    <a:pt x="348" y="0"/>
                  </a:cubicBezTo>
                  <a:cubicBezTo>
                    <a:pt x="250" y="0"/>
                    <a:pt x="169" y="18"/>
                    <a:pt x="110" y="71"/>
                  </a:cubicBezTo>
                  <a:cubicBezTo>
                    <a:pt x="50" y="125"/>
                    <a:pt x="13" y="213"/>
                    <a:pt x="3" y="353"/>
                  </a:cubicBezTo>
                  <a:cubicBezTo>
                    <a:pt x="4" y="353"/>
                    <a:pt x="4" y="353"/>
                    <a:pt x="4" y="353"/>
                  </a:cubicBezTo>
                  <a:cubicBezTo>
                    <a:pt x="5" y="353"/>
                    <a:pt x="5" y="353"/>
                    <a:pt x="5" y="353"/>
                  </a:cubicBezTo>
                  <a:cubicBezTo>
                    <a:pt x="15" y="214"/>
                    <a:pt x="53" y="126"/>
                    <a:pt x="111" y="73"/>
                  </a:cubicBezTo>
                  <a:cubicBezTo>
                    <a:pt x="170" y="20"/>
                    <a:pt x="251" y="2"/>
                    <a:pt x="348" y="2"/>
                  </a:cubicBezTo>
                  <a:cubicBezTo>
                    <a:pt x="349" y="2"/>
                    <a:pt x="350" y="2"/>
                    <a:pt x="352" y="2"/>
                  </a:cubicBezTo>
                  <a:cubicBezTo>
                    <a:pt x="447" y="2"/>
                    <a:pt x="533" y="28"/>
                    <a:pt x="595" y="82"/>
                  </a:cubicBezTo>
                  <a:cubicBezTo>
                    <a:pt x="657" y="135"/>
                    <a:pt x="696" y="217"/>
                    <a:pt x="696" y="330"/>
                  </a:cubicBezTo>
                  <a:cubicBezTo>
                    <a:pt x="696" y="337"/>
                    <a:pt x="696" y="344"/>
                    <a:pt x="695" y="351"/>
                  </a:cubicBezTo>
                  <a:cubicBezTo>
                    <a:pt x="691" y="445"/>
                    <a:pt x="681" y="536"/>
                    <a:pt x="638" y="603"/>
                  </a:cubicBezTo>
                  <a:cubicBezTo>
                    <a:pt x="596" y="671"/>
                    <a:pt x="522" y="715"/>
                    <a:pt x="389" y="715"/>
                  </a:cubicBezTo>
                  <a:cubicBezTo>
                    <a:pt x="376" y="715"/>
                    <a:pt x="363" y="714"/>
                    <a:pt x="348" y="713"/>
                  </a:cubicBezTo>
                  <a:cubicBezTo>
                    <a:pt x="207" y="705"/>
                    <a:pt x="121" y="673"/>
                    <a:pt x="70" y="622"/>
                  </a:cubicBezTo>
                  <a:cubicBezTo>
                    <a:pt x="19" y="571"/>
                    <a:pt x="3" y="502"/>
                    <a:pt x="3" y="417"/>
                  </a:cubicBezTo>
                  <a:cubicBezTo>
                    <a:pt x="3" y="397"/>
                    <a:pt x="4" y="375"/>
                    <a:pt x="5" y="353"/>
                  </a:cubicBezTo>
                  <a:cubicBezTo>
                    <a:pt x="4" y="353"/>
                    <a:pt x="4" y="353"/>
                    <a:pt x="4" y="353"/>
                  </a:cubicBezTo>
                </a:path>
              </a:pathLst>
            </a:custGeom>
            <a:solidFill>
              <a:srgbClr val="8353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63" name="ïšḷiḍe">
              <a:extLst>
                <a:ext uri="{FF2B5EF4-FFF2-40B4-BE49-F238E27FC236}">
                  <a16:creationId xmlns:a16="http://schemas.microsoft.com/office/drawing/2014/main" id="{22E53F1E-6215-4C8C-9D4A-FA1E0055FC2A}"/>
                </a:ext>
              </a:extLst>
            </p:cNvPr>
            <p:cNvSpPr/>
            <p:nvPr/>
          </p:nvSpPr>
          <p:spPr bwMode="auto">
            <a:xfrm>
              <a:off x="6270626" y="1736725"/>
              <a:ext cx="1157288" cy="506413"/>
            </a:xfrm>
            <a:custGeom>
              <a:avLst/>
              <a:gdLst>
                <a:gd name="T0" fmla="*/ 414 w 604"/>
                <a:gd name="T1" fmla="*/ 90 h 265"/>
                <a:gd name="T2" fmla="*/ 160 w 604"/>
                <a:gd name="T3" fmla="*/ 23 h 265"/>
                <a:gd name="T4" fmla="*/ 40 w 604"/>
                <a:gd name="T5" fmla="*/ 16 h 265"/>
                <a:gd name="T6" fmla="*/ 7 w 604"/>
                <a:gd name="T7" fmla="*/ 94 h 265"/>
                <a:gd name="T8" fmla="*/ 157 w 604"/>
                <a:gd name="T9" fmla="*/ 207 h 265"/>
                <a:gd name="T10" fmla="*/ 393 w 604"/>
                <a:gd name="T11" fmla="*/ 252 h 265"/>
                <a:gd name="T12" fmla="*/ 604 w 604"/>
                <a:gd name="T13" fmla="*/ 258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04" h="265">
                  <a:moveTo>
                    <a:pt x="414" y="90"/>
                  </a:moveTo>
                  <a:cubicBezTo>
                    <a:pt x="328" y="66"/>
                    <a:pt x="200" y="33"/>
                    <a:pt x="160" y="23"/>
                  </a:cubicBezTo>
                  <a:cubicBezTo>
                    <a:pt x="123" y="14"/>
                    <a:pt x="76" y="0"/>
                    <a:pt x="40" y="16"/>
                  </a:cubicBezTo>
                  <a:cubicBezTo>
                    <a:pt x="7" y="31"/>
                    <a:pt x="0" y="61"/>
                    <a:pt x="7" y="94"/>
                  </a:cubicBezTo>
                  <a:cubicBezTo>
                    <a:pt x="19" y="145"/>
                    <a:pt x="94" y="185"/>
                    <a:pt x="157" y="207"/>
                  </a:cubicBezTo>
                  <a:cubicBezTo>
                    <a:pt x="228" y="232"/>
                    <a:pt x="316" y="248"/>
                    <a:pt x="393" y="252"/>
                  </a:cubicBezTo>
                  <a:cubicBezTo>
                    <a:pt x="467" y="257"/>
                    <a:pt x="529" y="265"/>
                    <a:pt x="604" y="258"/>
                  </a:cubicBezTo>
                </a:path>
              </a:pathLst>
            </a:custGeom>
            <a:solidFill>
              <a:srgbClr val="AB9A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64" name="ïŝlidè">
              <a:extLst>
                <a:ext uri="{FF2B5EF4-FFF2-40B4-BE49-F238E27FC236}">
                  <a16:creationId xmlns:a16="http://schemas.microsoft.com/office/drawing/2014/main" id="{1584989F-F52C-437A-9171-60B57A7D40F1}"/>
                </a:ext>
              </a:extLst>
            </p:cNvPr>
            <p:cNvSpPr/>
            <p:nvPr/>
          </p:nvSpPr>
          <p:spPr bwMode="auto">
            <a:xfrm>
              <a:off x="6270626" y="1736725"/>
              <a:ext cx="1157288" cy="506413"/>
            </a:xfrm>
            <a:custGeom>
              <a:avLst/>
              <a:gdLst>
                <a:gd name="T0" fmla="*/ 431 w 604"/>
                <a:gd name="T1" fmla="*/ 96 h 265"/>
                <a:gd name="T2" fmla="*/ 160 w 604"/>
                <a:gd name="T3" fmla="*/ 23 h 265"/>
                <a:gd name="T4" fmla="*/ 40 w 604"/>
                <a:gd name="T5" fmla="*/ 16 h 265"/>
                <a:gd name="T6" fmla="*/ 7 w 604"/>
                <a:gd name="T7" fmla="*/ 94 h 265"/>
                <a:gd name="T8" fmla="*/ 157 w 604"/>
                <a:gd name="T9" fmla="*/ 207 h 265"/>
                <a:gd name="T10" fmla="*/ 393 w 604"/>
                <a:gd name="T11" fmla="*/ 252 h 265"/>
                <a:gd name="T12" fmla="*/ 604 w 604"/>
                <a:gd name="T13" fmla="*/ 258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04" h="265">
                  <a:moveTo>
                    <a:pt x="431" y="96"/>
                  </a:moveTo>
                  <a:cubicBezTo>
                    <a:pt x="345" y="73"/>
                    <a:pt x="200" y="33"/>
                    <a:pt x="160" y="23"/>
                  </a:cubicBezTo>
                  <a:cubicBezTo>
                    <a:pt x="123" y="14"/>
                    <a:pt x="76" y="0"/>
                    <a:pt x="40" y="16"/>
                  </a:cubicBezTo>
                  <a:cubicBezTo>
                    <a:pt x="7" y="31"/>
                    <a:pt x="0" y="61"/>
                    <a:pt x="7" y="94"/>
                  </a:cubicBezTo>
                  <a:cubicBezTo>
                    <a:pt x="19" y="145"/>
                    <a:pt x="94" y="185"/>
                    <a:pt x="157" y="207"/>
                  </a:cubicBezTo>
                  <a:cubicBezTo>
                    <a:pt x="228" y="232"/>
                    <a:pt x="316" y="248"/>
                    <a:pt x="393" y="252"/>
                  </a:cubicBezTo>
                  <a:cubicBezTo>
                    <a:pt x="467" y="257"/>
                    <a:pt x="529" y="265"/>
                    <a:pt x="604" y="258"/>
                  </a:cubicBezTo>
                </a:path>
              </a:pathLst>
            </a:custGeom>
            <a:solidFill>
              <a:srgbClr val="3E03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65" name="iśľîḓé">
              <a:extLst>
                <a:ext uri="{FF2B5EF4-FFF2-40B4-BE49-F238E27FC236}">
                  <a16:creationId xmlns:a16="http://schemas.microsoft.com/office/drawing/2014/main" id="{A9CA12A4-E7DE-4668-8BFA-667BF81A7538}"/>
                </a:ext>
              </a:extLst>
            </p:cNvPr>
            <p:cNvSpPr/>
            <p:nvPr/>
          </p:nvSpPr>
          <p:spPr bwMode="auto">
            <a:xfrm>
              <a:off x="6270626" y="1736725"/>
              <a:ext cx="546100" cy="457200"/>
            </a:xfrm>
            <a:custGeom>
              <a:avLst/>
              <a:gdLst>
                <a:gd name="T0" fmla="*/ 285 w 285"/>
                <a:gd name="T1" fmla="*/ 239 h 239"/>
                <a:gd name="T2" fmla="*/ 157 w 285"/>
                <a:gd name="T3" fmla="*/ 207 h 239"/>
                <a:gd name="T4" fmla="*/ 7 w 285"/>
                <a:gd name="T5" fmla="*/ 94 h 239"/>
                <a:gd name="T6" fmla="*/ 40 w 285"/>
                <a:gd name="T7" fmla="*/ 16 h 239"/>
                <a:gd name="T8" fmla="*/ 160 w 285"/>
                <a:gd name="T9" fmla="*/ 23 h 239"/>
                <a:gd name="T10" fmla="*/ 243 w 285"/>
                <a:gd name="T11" fmla="*/ 45 h 239"/>
                <a:gd name="T12" fmla="*/ 251 w 285"/>
                <a:gd name="T13" fmla="*/ 51 h 239"/>
                <a:gd name="T14" fmla="*/ 99 w 285"/>
                <a:gd name="T15" fmla="*/ 125 h 239"/>
                <a:gd name="T16" fmla="*/ 285 w 285"/>
                <a:gd name="T17" fmla="*/ 239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85" h="239">
                  <a:moveTo>
                    <a:pt x="285" y="239"/>
                  </a:moveTo>
                  <a:cubicBezTo>
                    <a:pt x="240" y="231"/>
                    <a:pt x="196" y="220"/>
                    <a:pt x="157" y="207"/>
                  </a:cubicBezTo>
                  <a:cubicBezTo>
                    <a:pt x="94" y="185"/>
                    <a:pt x="19" y="145"/>
                    <a:pt x="7" y="94"/>
                  </a:cubicBezTo>
                  <a:cubicBezTo>
                    <a:pt x="0" y="61"/>
                    <a:pt x="7" y="31"/>
                    <a:pt x="40" y="16"/>
                  </a:cubicBezTo>
                  <a:cubicBezTo>
                    <a:pt x="76" y="0"/>
                    <a:pt x="123" y="14"/>
                    <a:pt x="160" y="23"/>
                  </a:cubicBezTo>
                  <a:cubicBezTo>
                    <a:pt x="176" y="27"/>
                    <a:pt x="206" y="35"/>
                    <a:pt x="243" y="45"/>
                  </a:cubicBezTo>
                  <a:cubicBezTo>
                    <a:pt x="251" y="51"/>
                    <a:pt x="251" y="51"/>
                    <a:pt x="251" y="51"/>
                  </a:cubicBezTo>
                  <a:cubicBezTo>
                    <a:pt x="251" y="51"/>
                    <a:pt x="6" y="8"/>
                    <a:pt x="99" y="125"/>
                  </a:cubicBezTo>
                  <a:cubicBezTo>
                    <a:pt x="99" y="125"/>
                    <a:pt x="172" y="199"/>
                    <a:pt x="285" y="239"/>
                  </a:cubicBezTo>
                  <a:close/>
                </a:path>
              </a:pathLst>
            </a:custGeom>
            <a:solidFill>
              <a:srgbClr val="7038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66" name="iš1ide">
              <a:extLst>
                <a:ext uri="{FF2B5EF4-FFF2-40B4-BE49-F238E27FC236}">
                  <a16:creationId xmlns:a16="http://schemas.microsoft.com/office/drawing/2014/main" id="{8FBBF0F8-F1C8-49F5-A849-816335E89869}"/>
                </a:ext>
              </a:extLst>
            </p:cNvPr>
            <p:cNvSpPr/>
            <p:nvPr/>
          </p:nvSpPr>
          <p:spPr bwMode="auto">
            <a:xfrm>
              <a:off x="6278563" y="1749425"/>
              <a:ext cx="1154113" cy="488950"/>
            </a:xfrm>
            <a:custGeom>
              <a:avLst/>
              <a:gdLst>
                <a:gd name="T0" fmla="*/ 427 w 602"/>
                <a:gd name="T1" fmla="*/ 88 h 255"/>
                <a:gd name="T2" fmla="*/ 157 w 602"/>
                <a:gd name="T3" fmla="*/ 15 h 255"/>
                <a:gd name="T4" fmla="*/ 75 w 602"/>
                <a:gd name="T5" fmla="*/ 0 h 255"/>
                <a:gd name="T6" fmla="*/ 35 w 602"/>
                <a:gd name="T7" fmla="*/ 8 h 255"/>
                <a:gd name="T8" fmla="*/ 0 w 602"/>
                <a:gd name="T9" fmla="*/ 64 h 255"/>
                <a:gd name="T10" fmla="*/ 2 w 602"/>
                <a:gd name="T11" fmla="*/ 87 h 255"/>
                <a:gd name="T12" fmla="*/ 58 w 602"/>
                <a:gd name="T13" fmla="*/ 155 h 255"/>
                <a:gd name="T14" fmla="*/ 152 w 602"/>
                <a:gd name="T15" fmla="*/ 201 h 255"/>
                <a:gd name="T16" fmla="*/ 389 w 602"/>
                <a:gd name="T17" fmla="*/ 247 h 255"/>
                <a:gd name="T18" fmla="*/ 541 w 602"/>
                <a:gd name="T19" fmla="*/ 255 h 255"/>
                <a:gd name="T20" fmla="*/ 601 w 602"/>
                <a:gd name="T21" fmla="*/ 253 h 255"/>
                <a:gd name="T22" fmla="*/ 602 w 602"/>
                <a:gd name="T23" fmla="*/ 251 h 255"/>
                <a:gd name="T24" fmla="*/ 600 w 602"/>
                <a:gd name="T25" fmla="*/ 250 h 255"/>
                <a:gd name="T26" fmla="*/ 541 w 602"/>
                <a:gd name="T27" fmla="*/ 253 h 255"/>
                <a:gd name="T28" fmla="*/ 389 w 602"/>
                <a:gd name="T29" fmla="*/ 244 h 255"/>
                <a:gd name="T30" fmla="*/ 153 w 602"/>
                <a:gd name="T31" fmla="*/ 199 h 255"/>
                <a:gd name="T32" fmla="*/ 60 w 602"/>
                <a:gd name="T33" fmla="*/ 153 h 255"/>
                <a:gd name="T34" fmla="*/ 5 w 602"/>
                <a:gd name="T35" fmla="*/ 87 h 255"/>
                <a:gd name="T36" fmla="*/ 2 w 602"/>
                <a:gd name="T37" fmla="*/ 64 h 255"/>
                <a:gd name="T38" fmla="*/ 36 w 602"/>
                <a:gd name="T39" fmla="*/ 10 h 255"/>
                <a:gd name="T40" fmla="*/ 75 w 602"/>
                <a:gd name="T41" fmla="*/ 3 h 255"/>
                <a:gd name="T42" fmla="*/ 156 w 602"/>
                <a:gd name="T43" fmla="*/ 17 h 255"/>
                <a:gd name="T44" fmla="*/ 427 w 602"/>
                <a:gd name="T45" fmla="*/ 90 h 255"/>
                <a:gd name="T46" fmla="*/ 428 w 602"/>
                <a:gd name="T47" fmla="*/ 90 h 255"/>
                <a:gd name="T48" fmla="*/ 427 w 602"/>
                <a:gd name="T49" fmla="*/ 88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02" h="255">
                  <a:moveTo>
                    <a:pt x="427" y="88"/>
                  </a:moveTo>
                  <a:cubicBezTo>
                    <a:pt x="341" y="64"/>
                    <a:pt x="196" y="25"/>
                    <a:pt x="157" y="15"/>
                  </a:cubicBezTo>
                  <a:cubicBezTo>
                    <a:pt x="132" y="9"/>
                    <a:pt x="103" y="0"/>
                    <a:pt x="75" y="0"/>
                  </a:cubicBezTo>
                  <a:cubicBezTo>
                    <a:pt x="61" y="0"/>
                    <a:pt x="48" y="2"/>
                    <a:pt x="35" y="8"/>
                  </a:cubicBezTo>
                  <a:cubicBezTo>
                    <a:pt x="10" y="20"/>
                    <a:pt x="0" y="40"/>
                    <a:pt x="0" y="64"/>
                  </a:cubicBezTo>
                  <a:cubicBezTo>
                    <a:pt x="0" y="72"/>
                    <a:pt x="1" y="79"/>
                    <a:pt x="2" y="87"/>
                  </a:cubicBezTo>
                  <a:cubicBezTo>
                    <a:pt x="8" y="113"/>
                    <a:pt x="30" y="136"/>
                    <a:pt x="58" y="155"/>
                  </a:cubicBezTo>
                  <a:cubicBezTo>
                    <a:pt x="86" y="174"/>
                    <a:pt x="121" y="190"/>
                    <a:pt x="152" y="201"/>
                  </a:cubicBezTo>
                  <a:cubicBezTo>
                    <a:pt x="224" y="226"/>
                    <a:pt x="312" y="242"/>
                    <a:pt x="389" y="247"/>
                  </a:cubicBezTo>
                  <a:cubicBezTo>
                    <a:pt x="443" y="250"/>
                    <a:pt x="490" y="255"/>
                    <a:pt x="541" y="255"/>
                  </a:cubicBezTo>
                  <a:cubicBezTo>
                    <a:pt x="560" y="255"/>
                    <a:pt x="580" y="255"/>
                    <a:pt x="601" y="253"/>
                  </a:cubicBezTo>
                  <a:cubicBezTo>
                    <a:pt x="601" y="253"/>
                    <a:pt x="602" y="252"/>
                    <a:pt x="602" y="251"/>
                  </a:cubicBezTo>
                  <a:cubicBezTo>
                    <a:pt x="602" y="251"/>
                    <a:pt x="601" y="250"/>
                    <a:pt x="600" y="250"/>
                  </a:cubicBezTo>
                  <a:cubicBezTo>
                    <a:pt x="580" y="252"/>
                    <a:pt x="560" y="253"/>
                    <a:pt x="541" y="253"/>
                  </a:cubicBezTo>
                  <a:cubicBezTo>
                    <a:pt x="490" y="253"/>
                    <a:pt x="443" y="248"/>
                    <a:pt x="389" y="244"/>
                  </a:cubicBezTo>
                  <a:cubicBezTo>
                    <a:pt x="313" y="239"/>
                    <a:pt x="225" y="224"/>
                    <a:pt x="153" y="199"/>
                  </a:cubicBezTo>
                  <a:cubicBezTo>
                    <a:pt x="122" y="188"/>
                    <a:pt x="88" y="172"/>
                    <a:pt x="60" y="153"/>
                  </a:cubicBezTo>
                  <a:cubicBezTo>
                    <a:pt x="32" y="134"/>
                    <a:pt x="10" y="112"/>
                    <a:pt x="5" y="87"/>
                  </a:cubicBezTo>
                  <a:cubicBezTo>
                    <a:pt x="3" y="79"/>
                    <a:pt x="2" y="71"/>
                    <a:pt x="2" y="64"/>
                  </a:cubicBezTo>
                  <a:cubicBezTo>
                    <a:pt x="2" y="41"/>
                    <a:pt x="12" y="21"/>
                    <a:pt x="36" y="10"/>
                  </a:cubicBezTo>
                  <a:cubicBezTo>
                    <a:pt x="48" y="5"/>
                    <a:pt x="61" y="3"/>
                    <a:pt x="75" y="3"/>
                  </a:cubicBezTo>
                  <a:cubicBezTo>
                    <a:pt x="102" y="3"/>
                    <a:pt x="131" y="11"/>
                    <a:pt x="156" y="17"/>
                  </a:cubicBezTo>
                  <a:cubicBezTo>
                    <a:pt x="196" y="27"/>
                    <a:pt x="341" y="67"/>
                    <a:pt x="427" y="90"/>
                  </a:cubicBezTo>
                  <a:cubicBezTo>
                    <a:pt x="427" y="91"/>
                    <a:pt x="428" y="90"/>
                    <a:pt x="428" y="90"/>
                  </a:cubicBezTo>
                  <a:cubicBezTo>
                    <a:pt x="428" y="89"/>
                    <a:pt x="428" y="88"/>
                    <a:pt x="427" y="88"/>
                  </a:cubicBezTo>
                  <a:close/>
                </a:path>
              </a:pathLst>
            </a:custGeom>
            <a:solidFill>
              <a:srgbClr val="8353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67" name="iṣḻidè">
              <a:extLst>
                <a:ext uri="{FF2B5EF4-FFF2-40B4-BE49-F238E27FC236}">
                  <a16:creationId xmlns:a16="http://schemas.microsoft.com/office/drawing/2014/main" id="{FE0BCE63-ABB3-455F-804B-7A970AEAEACC}"/>
                </a:ext>
              </a:extLst>
            </p:cNvPr>
            <p:cNvSpPr/>
            <p:nvPr/>
          </p:nvSpPr>
          <p:spPr bwMode="auto">
            <a:xfrm>
              <a:off x="7173913" y="2466975"/>
              <a:ext cx="196850" cy="114300"/>
            </a:xfrm>
            <a:custGeom>
              <a:avLst/>
              <a:gdLst>
                <a:gd name="T0" fmla="*/ 100 w 103"/>
                <a:gd name="T1" fmla="*/ 41 h 59"/>
                <a:gd name="T2" fmla="*/ 78 w 103"/>
                <a:gd name="T3" fmla="*/ 57 h 59"/>
                <a:gd name="T4" fmla="*/ 17 w 103"/>
                <a:gd name="T5" fmla="*/ 46 h 59"/>
                <a:gd name="T6" fmla="*/ 2 w 103"/>
                <a:gd name="T7" fmla="*/ 25 h 59"/>
                <a:gd name="T8" fmla="*/ 3 w 103"/>
                <a:gd name="T9" fmla="*/ 17 h 59"/>
                <a:gd name="T10" fmla="*/ 25 w 103"/>
                <a:gd name="T11" fmla="*/ 2 h 59"/>
                <a:gd name="T12" fmla="*/ 86 w 103"/>
                <a:gd name="T13" fmla="*/ 12 h 59"/>
                <a:gd name="T14" fmla="*/ 102 w 103"/>
                <a:gd name="T15" fmla="*/ 34 h 59"/>
                <a:gd name="T16" fmla="*/ 100 w 103"/>
                <a:gd name="T17" fmla="*/ 41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3" h="59">
                  <a:moveTo>
                    <a:pt x="100" y="41"/>
                  </a:moveTo>
                  <a:cubicBezTo>
                    <a:pt x="98" y="52"/>
                    <a:pt x="89" y="59"/>
                    <a:pt x="78" y="57"/>
                  </a:cubicBezTo>
                  <a:cubicBezTo>
                    <a:pt x="17" y="46"/>
                    <a:pt x="17" y="46"/>
                    <a:pt x="17" y="46"/>
                  </a:cubicBezTo>
                  <a:cubicBezTo>
                    <a:pt x="7" y="45"/>
                    <a:pt x="0" y="35"/>
                    <a:pt x="2" y="25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5" y="7"/>
                    <a:pt x="14" y="0"/>
                    <a:pt x="25" y="2"/>
                  </a:cubicBezTo>
                  <a:cubicBezTo>
                    <a:pt x="86" y="12"/>
                    <a:pt x="86" y="12"/>
                    <a:pt x="86" y="12"/>
                  </a:cubicBezTo>
                  <a:cubicBezTo>
                    <a:pt x="96" y="14"/>
                    <a:pt x="103" y="24"/>
                    <a:pt x="102" y="34"/>
                  </a:cubicBezTo>
                  <a:lnTo>
                    <a:pt x="100" y="41"/>
                  </a:lnTo>
                  <a:close/>
                </a:path>
              </a:pathLst>
            </a:custGeom>
            <a:solidFill>
              <a:srgbClr val="5031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68" name="îSḻïdè">
              <a:extLst>
                <a:ext uri="{FF2B5EF4-FFF2-40B4-BE49-F238E27FC236}">
                  <a16:creationId xmlns:a16="http://schemas.microsoft.com/office/drawing/2014/main" id="{025F99E0-5AC3-4F34-AA05-4675142FDF2B}"/>
                </a:ext>
              </a:extLst>
            </p:cNvPr>
            <p:cNvSpPr/>
            <p:nvPr/>
          </p:nvSpPr>
          <p:spPr bwMode="auto">
            <a:xfrm>
              <a:off x="7173913" y="2466975"/>
              <a:ext cx="185738" cy="111125"/>
            </a:xfrm>
            <a:custGeom>
              <a:avLst/>
              <a:gdLst>
                <a:gd name="T0" fmla="*/ 25 w 97"/>
                <a:gd name="T1" fmla="*/ 2 h 58"/>
                <a:gd name="T2" fmla="*/ 27 w 97"/>
                <a:gd name="T3" fmla="*/ 2 h 58"/>
                <a:gd name="T4" fmla="*/ 24 w 97"/>
                <a:gd name="T5" fmla="*/ 10 h 58"/>
                <a:gd name="T6" fmla="*/ 23 w 97"/>
                <a:gd name="T7" fmla="*/ 17 h 58"/>
                <a:gd name="T8" fmla="*/ 38 w 97"/>
                <a:gd name="T9" fmla="*/ 39 h 58"/>
                <a:gd name="T10" fmla="*/ 97 w 97"/>
                <a:gd name="T11" fmla="*/ 49 h 58"/>
                <a:gd name="T12" fmla="*/ 78 w 97"/>
                <a:gd name="T13" fmla="*/ 57 h 58"/>
                <a:gd name="T14" fmla="*/ 17 w 97"/>
                <a:gd name="T15" fmla="*/ 46 h 58"/>
                <a:gd name="T16" fmla="*/ 2 w 97"/>
                <a:gd name="T17" fmla="*/ 25 h 58"/>
                <a:gd name="T18" fmla="*/ 3 w 97"/>
                <a:gd name="T19" fmla="*/ 17 h 58"/>
                <a:gd name="T20" fmla="*/ 25 w 97"/>
                <a:gd name="T21" fmla="*/ 2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7" h="58">
                  <a:moveTo>
                    <a:pt x="25" y="2"/>
                  </a:moveTo>
                  <a:cubicBezTo>
                    <a:pt x="27" y="2"/>
                    <a:pt x="27" y="2"/>
                    <a:pt x="27" y="2"/>
                  </a:cubicBezTo>
                  <a:cubicBezTo>
                    <a:pt x="26" y="4"/>
                    <a:pt x="25" y="7"/>
                    <a:pt x="24" y="10"/>
                  </a:cubicBezTo>
                  <a:cubicBezTo>
                    <a:pt x="23" y="17"/>
                    <a:pt x="23" y="17"/>
                    <a:pt x="23" y="17"/>
                  </a:cubicBezTo>
                  <a:cubicBezTo>
                    <a:pt x="21" y="27"/>
                    <a:pt x="28" y="37"/>
                    <a:pt x="38" y="39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3" y="55"/>
                    <a:pt x="86" y="58"/>
                    <a:pt x="78" y="57"/>
                  </a:cubicBezTo>
                  <a:cubicBezTo>
                    <a:pt x="17" y="46"/>
                    <a:pt x="17" y="46"/>
                    <a:pt x="17" y="46"/>
                  </a:cubicBezTo>
                  <a:cubicBezTo>
                    <a:pt x="7" y="45"/>
                    <a:pt x="0" y="35"/>
                    <a:pt x="2" y="25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5" y="7"/>
                    <a:pt x="14" y="0"/>
                    <a:pt x="25" y="2"/>
                  </a:cubicBezTo>
                  <a:close/>
                </a:path>
              </a:pathLst>
            </a:custGeom>
            <a:solidFill>
              <a:srgbClr val="2318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69" name="îśľîḑé">
              <a:extLst>
                <a:ext uri="{FF2B5EF4-FFF2-40B4-BE49-F238E27FC236}">
                  <a16:creationId xmlns:a16="http://schemas.microsoft.com/office/drawing/2014/main" id="{91AFC758-B2CD-44E1-917E-F7E896ED6FB3}"/>
                </a:ext>
              </a:extLst>
            </p:cNvPr>
            <p:cNvSpPr/>
            <p:nvPr/>
          </p:nvSpPr>
          <p:spPr bwMode="auto">
            <a:xfrm>
              <a:off x="6381751" y="2417763"/>
              <a:ext cx="192088" cy="88900"/>
            </a:xfrm>
            <a:custGeom>
              <a:avLst/>
              <a:gdLst>
                <a:gd name="T0" fmla="*/ 100 w 100"/>
                <a:gd name="T1" fmla="*/ 27 h 46"/>
                <a:gd name="T2" fmla="*/ 81 w 100"/>
                <a:gd name="T3" fmla="*/ 46 h 46"/>
                <a:gd name="T4" fmla="*/ 19 w 100"/>
                <a:gd name="T5" fmla="*/ 45 h 46"/>
                <a:gd name="T6" fmla="*/ 0 w 100"/>
                <a:gd name="T7" fmla="*/ 27 h 46"/>
                <a:gd name="T8" fmla="*/ 0 w 100"/>
                <a:gd name="T9" fmla="*/ 19 h 46"/>
                <a:gd name="T10" fmla="*/ 19 w 100"/>
                <a:gd name="T11" fmla="*/ 0 h 46"/>
                <a:gd name="T12" fmla="*/ 82 w 100"/>
                <a:gd name="T13" fmla="*/ 0 h 46"/>
                <a:gd name="T14" fmla="*/ 100 w 100"/>
                <a:gd name="T15" fmla="*/ 19 h 46"/>
                <a:gd name="T16" fmla="*/ 100 w 100"/>
                <a:gd name="T17" fmla="*/ 27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0" h="46">
                  <a:moveTo>
                    <a:pt x="100" y="27"/>
                  </a:moveTo>
                  <a:cubicBezTo>
                    <a:pt x="100" y="37"/>
                    <a:pt x="92" y="46"/>
                    <a:pt x="81" y="46"/>
                  </a:cubicBezTo>
                  <a:cubicBezTo>
                    <a:pt x="19" y="45"/>
                    <a:pt x="19" y="45"/>
                    <a:pt x="19" y="45"/>
                  </a:cubicBezTo>
                  <a:cubicBezTo>
                    <a:pt x="9" y="45"/>
                    <a:pt x="0" y="37"/>
                    <a:pt x="0" y="27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9"/>
                    <a:pt x="9" y="0"/>
                    <a:pt x="19" y="0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92" y="0"/>
                    <a:pt x="100" y="9"/>
                    <a:pt x="100" y="19"/>
                  </a:cubicBezTo>
                  <a:lnTo>
                    <a:pt x="100" y="27"/>
                  </a:lnTo>
                  <a:close/>
                </a:path>
              </a:pathLst>
            </a:custGeom>
            <a:solidFill>
              <a:srgbClr val="5031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70" name="ïsḷíḑê">
              <a:extLst>
                <a:ext uri="{FF2B5EF4-FFF2-40B4-BE49-F238E27FC236}">
                  <a16:creationId xmlns:a16="http://schemas.microsoft.com/office/drawing/2014/main" id="{1F023312-72F3-4604-A32B-0DC06FEF010F}"/>
                </a:ext>
              </a:extLst>
            </p:cNvPr>
            <p:cNvSpPr/>
            <p:nvPr/>
          </p:nvSpPr>
          <p:spPr bwMode="auto">
            <a:xfrm>
              <a:off x="6381751" y="2417763"/>
              <a:ext cx="188913" cy="88900"/>
            </a:xfrm>
            <a:custGeom>
              <a:avLst/>
              <a:gdLst>
                <a:gd name="T0" fmla="*/ 19 w 99"/>
                <a:gd name="T1" fmla="*/ 0 h 46"/>
                <a:gd name="T2" fmla="*/ 22 w 99"/>
                <a:gd name="T3" fmla="*/ 0 h 46"/>
                <a:gd name="T4" fmla="*/ 20 w 99"/>
                <a:gd name="T5" fmla="*/ 8 h 46"/>
                <a:gd name="T6" fmla="*/ 20 w 99"/>
                <a:gd name="T7" fmla="*/ 16 h 46"/>
                <a:gd name="T8" fmla="*/ 39 w 99"/>
                <a:gd name="T9" fmla="*/ 35 h 46"/>
                <a:gd name="T10" fmla="*/ 99 w 99"/>
                <a:gd name="T11" fmla="*/ 35 h 46"/>
                <a:gd name="T12" fmla="*/ 81 w 99"/>
                <a:gd name="T13" fmla="*/ 46 h 46"/>
                <a:gd name="T14" fmla="*/ 19 w 99"/>
                <a:gd name="T15" fmla="*/ 45 h 46"/>
                <a:gd name="T16" fmla="*/ 0 w 99"/>
                <a:gd name="T17" fmla="*/ 27 h 46"/>
                <a:gd name="T18" fmla="*/ 0 w 99"/>
                <a:gd name="T19" fmla="*/ 19 h 46"/>
                <a:gd name="T20" fmla="*/ 19 w 99"/>
                <a:gd name="T21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9" h="46">
                  <a:moveTo>
                    <a:pt x="19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21" y="3"/>
                    <a:pt x="20" y="5"/>
                    <a:pt x="20" y="8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0" y="26"/>
                    <a:pt x="29" y="35"/>
                    <a:pt x="39" y="35"/>
                  </a:cubicBezTo>
                  <a:cubicBezTo>
                    <a:pt x="99" y="35"/>
                    <a:pt x="99" y="35"/>
                    <a:pt x="99" y="35"/>
                  </a:cubicBezTo>
                  <a:cubicBezTo>
                    <a:pt x="96" y="41"/>
                    <a:pt x="89" y="46"/>
                    <a:pt x="81" y="46"/>
                  </a:cubicBezTo>
                  <a:cubicBezTo>
                    <a:pt x="19" y="45"/>
                    <a:pt x="19" y="45"/>
                    <a:pt x="19" y="45"/>
                  </a:cubicBezTo>
                  <a:cubicBezTo>
                    <a:pt x="9" y="45"/>
                    <a:pt x="0" y="37"/>
                    <a:pt x="0" y="27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9"/>
                    <a:pt x="9" y="0"/>
                    <a:pt x="19" y="0"/>
                  </a:cubicBezTo>
                  <a:close/>
                </a:path>
              </a:pathLst>
            </a:custGeom>
            <a:solidFill>
              <a:srgbClr val="2318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71" name="ï$ľiḍê">
              <a:extLst>
                <a:ext uri="{FF2B5EF4-FFF2-40B4-BE49-F238E27FC236}">
                  <a16:creationId xmlns:a16="http://schemas.microsoft.com/office/drawing/2014/main" id="{F10ACCAB-073B-423E-B46B-A51AE02AE792}"/>
                </a:ext>
              </a:extLst>
            </p:cNvPr>
            <p:cNvSpPr/>
            <p:nvPr/>
          </p:nvSpPr>
          <p:spPr bwMode="auto">
            <a:xfrm>
              <a:off x="6696076" y="2652713"/>
              <a:ext cx="295275" cy="79375"/>
            </a:xfrm>
            <a:custGeom>
              <a:avLst/>
              <a:gdLst>
                <a:gd name="T0" fmla="*/ 12 w 154"/>
                <a:gd name="T1" fmla="*/ 30 h 41"/>
                <a:gd name="T2" fmla="*/ 11 w 154"/>
                <a:gd name="T3" fmla="*/ 28 h 41"/>
                <a:gd name="T4" fmla="*/ 12 w 154"/>
                <a:gd name="T5" fmla="*/ 30 h 41"/>
                <a:gd name="T6" fmla="*/ 12 w 154"/>
                <a:gd name="T7" fmla="*/ 30 h 41"/>
                <a:gd name="T8" fmla="*/ 11 w 154"/>
                <a:gd name="T9" fmla="*/ 28 h 41"/>
                <a:gd name="T10" fmla="*/ 12 w 154"/>
                <a:gd name="T11" fmla="*/ 30 h 41"/>
                <a:gd name="T12" fmla="*/ 29 w 154"/>
                <a:gd name="T13" fmla="*/ 22 h 41"/>
                <a:gd name="T14" fmla="*/ 71 w 154"/>
                <a:gd name="T15" fmla="*/ 15 h 41"/>
                <a:gd name="T16" fmla="*/ 142 w 154"/>
                <a:gd name="T17" fmla="*/ 39 h 41"/>
                <a:gd name="T18" fmla="*/ 152 w 154"/>
                <a:gd name="T19" fmla="*/ 37 h 41"/>
                <a:gd name="T20" fmla="*/ 150 w 154"/>
                <a:gd name="T21" fmla="*/ 27 h 41"/>
                <a:gd name="T22" fmla="*/ 71 w 154"/>
                <a:gd name="T23" fmla="*/ 0 h 41"/>
                <a:gd name="T24" fmla="*/ 23 w 154"/>
                <a:gd name="T25" fmla="*/ 9 h 41"/>
                <a:gd name="T26" fmla="*/ 4 w 154"/>
                <a:gd name="T27" fmla="*/ 18 h 41"/>
                <a:gd name="T28" fmla="*/ 2 w 154"/>
                <a:gd name="T29" fmla="*/ 28 h 41"/>
                <a:gd name="T30" fmla="*/ 12 w 154"/>
                <a:gd name="T31" fmla="*/ 3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54" h="41">
                  <a:moveTo>
                    <a:pt x="12" y="30"/>
                  </a:moveTo>
                  <a:cubicBezTo>
                    <a:pt x="11" y="28"/>
                    <a:pt x="11" y="28"/>
                    <a:pt x="11" y="28"/>
                  </a:cubicBezTo>
                  <a:cubicBezTo>
                    <a:pt x="12" y="30"/>
                    <a:pt x="12" y="30"/>
                    <a:pt x="12" y="30"/>
                  </a:cubicBezTo>
                  <a:cubicBezTo>
                    <a:pt x="12" y="30"/>
                    <a:pt x="12" y="30"/>
                    <a:pt x="12" y="30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2" y="30"/>
                    <a:pt x="12" y="30"/>
                    <a:pt x="12" y="30"/>
                  </a:cubicBezTo>
                  <a:cubicBezTo>
                    <a:pt x="12" y="30"/>
                    <a:pt x="18" y="26"/>
                    <a:pt x="29" y="22"/>
                  </a:cubicBezTo>
                  <a:cubicBezTo>
                    <a:pt x="39" y="18"/>
                    <a:pt x="54" y="15"/>
                    <a:pt x="71" y="15"/>
                  </a:cubicBezTo>
                  <a:cubicBezTo>
                    <a:pt x="92" y="15"/>
                    <a:pt x="116" y="20"/>
                    <a:pt x="142" y="39"/>
                  </a:cubicBezTo>
                  <a:cubicBezTo>
                    <a:pt x="145" y="41"/>
                    <a:pt x="150" y="40"/>
                    <a:pt x="152" y="37"/>
                  </a:cubicBezTo>
                  <a:cubicBezTo>
                    <a:pt x="154" y="34"/>
                    <a:pt x="154" y="29"/>
                    <a:pt x="150" y="27"/>
                  </a:cubicBezTo>
                  <a:cubicBezTo>
                    <a:pt x="122" y="7"/>
                    <a:pt x="94" y="0"/>
                    <a:pt x="71" y="0"/>
                  </a:cubicBezTo>
                  <a:cubicBezTo>
                    <a:pt x="51" y="0"/>
                    <a:pt x="35" y="5"/>
                    <a:pt x="23" y="9"/>
                  </a:cubicBezTo>
                  <a:cubicBezTo>
                    <a:pt x="11" y="13"/>
                    <a:pt x="5" y="18"/>
                    <a:pt x="4" y="18"/>
                  </a:cubicBezTo>
                  <a:cubicBezTo>
                    <a:pt x="1" y="20"/>
                    <a:pt x="0" y="24"/>
                    <a:pt x="2" y="28"/>
                  </a:cubicBezTo>
                  <a:cubicBezTo>
                    <a:pt x="4" y="31"/>
                    <a:pt x="9" y="32"/>
                    <a:pt x="12" y="30"/>
                  </a:cubicBezTo>
                  <a:close/>
                </a:path>
              </a:pathLst>
            </a:custGeom>
            <a:solidFill>
              <a:srgbClr val="8353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72" name="ïšḷîďê">
              <a:extLst>
                <a:ext uri="{FF2B5EF4-FFF2-40B4-BE49-F238E27FC236}">
                  <a16:creationId xmlns:a16="http://schemas.microsoft.com/office/drawing/2014/main" id="{53899076-6AA0-41CB-9CCE-38C2BE1B76A9}"/>
                </a:ext>
              </a:extLst>
            </p:cNvPr>
            <p:cNvSpPr/>
            <p:nvPr/>
          </p:nvSpPr>
          <p:spPr bwMode="auto">
            <a:xfrm>
              <a:off x="7383463" y="3143250"/>
              <a:ext cx="1195388" cy="746125"/>
            </a:xfrm>
            <a:custGeom>
              <a:avLst/>
              <a:gdLst>
                <a:gd name="T0" fmla="*/ 349 w 623"/>
                <a:gd name="T1" fmla="*/ 88 h 389"/>
                <a:gd name="T2" fmla="*/ 575 w 623"/>
                <a:gd name="T3" fmla="*/ 275 h 389"/>
                <a:gd name="T4" fmla="*/ 603 w 623"/>
                <a:gd name="T5" fmla="*/ 338 h 389"/>
                <a:gd name="T6" fmla="*/ 558 w 623"/>
                <a:gd name="T7" fmla="*/ 361 h 389"/>
                <a:gd name="T8" fmla="*/ 284 w 623"/>
                <a:gd name="T9" fmla="*/ 234 h 389"/>
                <a:gd name="T10" fmla="*/ 188 w 623"/>
                <a:gd name="T11" fmla="*/ 207 h 389"/>
                <a:gd name="T12" fmla="*/ 18 w 623"/>
                <a:gd name="T13" fmla="*/ 84 h 389"/>
                <a:gd name="T14" fmla="*/ 349 w 623"/>
                <a:gd name="T15" fmla="*/ 88 h 3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23" h="389">
                  <a:moveTo>
                    <a:pt x="349" y="88"/>
                  </a:moveTo>
                  <a:cubicBezTo>
                    <a:pt x="535" y="157"/>
                    <a:pt x="575" y="275"/>
                    <a:pt x="575" y="275"/>
                  </a:cubicBezTo>
                  <a:cubicBezTo>
                    <a:pt x="623" y="323"/>
                    <a:pt x="612" y="324"/>
                    <a:pt x="603" y="338"/>
                  </a:cubicBezTo>
                  <a:cubicBezTo>
                    <a:pt x="595" y="350"/>
                    <a:pt x="614" y="389"/>
                    <a:pt x="558" y="361"/>
                  </a:cubicBezTo>
                  <a:cubicBezTo>
                    <a:pt x="558" y="361"/>
                    <a:pt x="337" y="254"/>
                    <a:pt x="284" y="234"/>
                  </a:cubicBezTo>
                  <a:cubicBezTo>
                    <a:pt x="284" y="234"/>
                    <a:pt x="208" y="212"/>
                    <a:pt x="188" y="207"/>
                  </a:cubicBezTo>
                  <a:cubicBezTo>
                    <a:pt x="23" y="163"/>
                    <a:pt x="0" y="128"/>
                    <a:pt x="18" y="84"/>
                  </a:cubicBezTo>
                  <a:cubicBezTo>
                    <a:pt x="51" y="0"/>
                    <a:pt x="299" y="70"/>
                    <a:pt x="349" y="88"/>
                  </a:cubicBezTo>
                  <a:close/>
                </a:path>
              </a:pathLst>
            </a:custGeom>
            <a:solidFill>
              <a:srgbClr val="D717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73" name="iṧḷïḑe">
              <a:extLst>
                <a:ext uri="{FF2B5EF4-FFF2-40B4-BE49-F238E27FC236}">
                  <a16:creationId xmlns:a16="http://schemas.microsoft.com/office/drawing/2014/main" id="{DF20AE08-1A4A-4584-BEE9-97B4292FC34E}"/>
                </a:ext>
              </a:extLst>
            </p:cNvPr>
            <p:cNvSpPr/>
            <p:nvPr/>
          </p:nvSpPr>
          <p:spPr bwMode="auto">
            <a:xfrm>
              <a:off x="7432676" y="3155950"/>
              <a:ext cx="1146175" cy="698500"/>
            </a:xfrm>
            <a:custGeom>
              <a:avLst/>
              <a:gdLst>
                <a:gd name="T0" fmla="*/ 578 w 598"/>
                <a:gd name="T1" fmla="*/ 332 h 365"/>
                <a:gd name="T2" fmla="*/ 550 w 598"/>
                <a:gd name="T3" fmla="*/ 269 h 365"/>
                <a:gd name="T4" fmla="*/ 324 w 598"/>
                <a:gd name="T5" fmla="*/ 82 h 365"/>
                <a:gd name="T6" fmla="*/ 0 w 598"/>
                <a:gd name="T7" fmla="*/ 66 h 365"/>
                <a:gd name="T8" fmla="*/ 280 w 598"/>
                <a:gd name="T9" fmla="*/ 184 h 365"/>
                <a:gd name="T10" fmla="*/ 540 w 598"/>
                <a:gd name="T11" fmla="*/ 352 h 365"/>
                <a:gd name="T12" fmla="*/ 577 w 598"/>
                <a:gd name="T13" fmla="*/ 335 h 365"/>
                <a:gd name="T14" fmla="*/ 578 w 598"/>
                <a:gd name="T15" fmla="*/ 332 h 3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98" h="365">
                  <a:moveTo>
                    <a:pt x="578" y="332"/>
                  </a:moveTo>
                  <a:cubicBezTo>
                    <a:pt x="587" y="318"/>
                    <a:pt x="598" y="317"/>
                    <a:pt x="550" y="269"/>
                  </a:cubicBezTo>
                  <a:cubicBezTo>
                    <a:pt x="550" y="269"/>
                    <a:pt x="502" y="151"/>
                    <a:pt x="324" y="82"/>
                  </a:cubicBezTo>
                  <a:cubicBezTo>
                    <a:pt x="277" y="64"/>
                    <a:pt x="50" y="0"/>
                    <a:pt x="0" y="66"/>
                  </a:cubicBezTo>
                  <a:cubicBezTo>
                    <a:pt x="17" y="128"/>
                    <a:pt x="159" y="132"/>
                    <a:pt x="280" y="184"/>
                  </a:cubicBezTo>
                  <a:cubicBezTo>
                    <a:pt x="280" y="184"/>
                    <a:pt x="468" y="244"/>
                    <a:pt x="540" y="352"/>
                  </a:cubicBezTo>
                  <a:cubicBezTo>
                    <a:pt x="549" y="365"/>
                    <a:pt x="571" y="325"/>
                    <a:pt x="577" y="335"/>
                  </a:cubicBezTo>
                  <a:cubicBezTo>
                    <a:pt x="577" y="334"/>
                    <a:pt x="578" y="333"/>
                    <a:pt x="578" y="332"/>
                  </a:cubicBezTo>
                  <a:close/>
                </a:path>
              </a:pathLst>
            </a:custGeom>
            <a:solidFill>
              <a:srgbClr val="D717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74" name="îṡliďè">
              <a:extLst>
                <a:ext uri="{FF2B5EF4-FFF2-40B4-BE49-F238E27FC236}">
                  <a16:creationId xmlns:a16="http://schemas.microsoft.com/office/drawing/2014/main" id="{73EE2159-F8C7-416C-BFEE-0C1649085E14}"/>
                </a:ext>
              </a:extLst>
            </p:cNvPr>
            <p:cNvSpPr/>
            <p:nvPr/>
          </p:nvSpPr>
          <p:spPr bwMode="auto">
            <a:xfrm>
              <a:off x="7407276" y="3225800"/>
              <a:ext cx="1149350" cy="630238"/>
            </a:xfrm>
            <a:custGeom>
              <a:avLst/>
              <a:gdLst>
                <a:gd name="T0" fmla="*/ 337 w 600"/>
                <a:gd name="T1" fmla="*/ 45 h 329"/>
                <a:gd name="T2" fmla="*/ 336 w 600"/>
                <a:gd name="T3" fmla="*/ 47 h 329"/>
                <a:gd name="T4" fmla="*/ 519 w 600"/>
                <a:gd name="T5" fmla="*/ 165 h 329"/>
                <a:gd name="T6" fmla="*/ 553 w 600"/>
                <a:gd name="T7" fmla="*/ 213 h 329"/>
                <a:gd name="T8" fmla="*/ 560 w 600"/>
                <a:gd name="T9" fmla="*/ 227 h 329"/>
                <a:gd name="T10" fmla="*/ 562 w 600"/>
                <a:gd name="T11" fmla="*/ 231 h 329"/>
                <a:gd name="T12" fmla="*/ 562 w 600"/>
                <a:gd name="T13" fmla="*/ 232 h 329"/>
                <a:gd name="T14" fmla="*/ 563 w 600"/>
                <a:gd name="T15" fmla="*/ 232 h 329"/>
                <a:gd name="T16" fmla="*/ 591 w 600"/>
                <a:gd name="T17" fmla="*/ 264 h 329"/>
                <a:gd name="T18" fmla="*/ 598 w 600"/>
                <a:gd name="T19" fmla="*/ 280 h 329"/>
                <a:gd name="T20" fmla="*/ 596 w 600"/>
                <a:gd name="T21" fmla="*/ 287 h 329"/>
                <a:gd name="T22" fmla="*/ 590 w 600"/>
                <a:gd name="T23" fmla="*/ 294 h 329"/>
                <a:gd name="T24" fmla="*/ 588 w 600"/>
                <a:gd name="T25" fmla="*/ 304 h 329"/>
                <a:gd name="T26" fmla="*/ 586 w 600"/>
                <a:gd name="T27" fmla="*/ 319 h 329"/>
                <a:gd name="T28" fmla="*/ 583 w 600"/>
                <a:gd name="T29" fmla="*/ 325 h 329"/>
                <a:gd name="T30" fmla="*/ 576 w 600"/>
                <a:gd name="T31" fmla="*/ 327 h 329"/>
                <a:gd name="T32" fmla="*/ 547 w 600"/>
                <a:gd name="T33" fmla="*/ 317 h 329"/>
                <a:gd name="T34" fmla="*/ 547 w 600"/>
                <a:gd name="T35" fmla="*/ 317 h 329"/>
                <a:gd name="T36" fmla="*/ 538 w 600"/>
                <a:gd name="T37" fmla="*/ 313 h 329"/>
                <a:gd name="T38" fmla="*/ 273 w 600"/>
                <a:gd name="T39" fmla="*/ 190 h 329"/>
                <a:gd name="T40" fmla="*/ 273 w 600"/>
                <a:gd name="T41" fmla="*/ 190 h 329"/>
                <a:gd name="T42" fmla="*/ 177 w 600"/>
                <a:gd name="T43" fmla="*/ 163 h 329"/>
                <a:gd name="T44" fmla="*/ 38 w 600"/>
                <a:gd name="T45" fmla="*/ 112 h 329"/>
                <a:gd name="T46" fmla="*/ 10 w 600"/>
                <a:gd name="T47" fmla="*/ 88 h 329"/>
                <a:gd name="T48" fmla="*/ 2 w 600"/>
                <a:gd name="T49" fmla="*/ 64 h 329"/>
                <a:gd name="T50" fmla="*/ 7 w 600"/>
                <a:gd name="T51" fmla="*/ 42 h 329"/>
                <a:gd name="T52" fmla="*/ 43 w 600"/>
                <a:gd name="T53" fmla="*/ 11 h 329"/>
                <a:gd name="T54" fmla="*/ 106 w 600"/>
                <a:gd name="T55" fmla="*/ 2 h 329"/>
                <a:gd name="T56" fmla="*/ 336 w 600"/>
                <a:gd name="T57" fmla="*/ 47 h 329"/>
                <a:gd name="T58" fmla="*/ 337 w 600"/>
                <a:gd name="T59" fmla="*/ 45 h 329"/>
                <a:gd name="T60" fmla="*/ 337 w 600"/>
                <a:gd name="T61" fmla="*/ 44 h 329"/>
                <a:gd name="T62" fmla="*/ 106 w 600"/>
                <a:gd name="T63" fmla="*/ 0 h 329"/>
                <a:gd name="T64" fmla="*/ 42 w 600"/>
                <a:gd name="T65" fmla="*/ 9 h 329"/>
                <a:gd name="T66" fmla="*/ 5 w 600"/>
                <a:gd name="T67" fmla="*/ 41 h 329"/>
                <a:gd name="T68" fmla="*/ 0 w 600"/>
                <a:gd name="T69" fmla="*/ 64 h 329"/>
                <a:gd name="T70" fmla="*/ 8 w 600"/>
                <a:gd name="T71" fmla="*/ 89 h 329"/>
                <a:gd name="T72" fmla="*/ 61 w 600"/>
                <a:gd name="T73" fmla="*/ 126 h 329"/>
                <a:gd name="T74" fmla="*/ 176 w 600"/>
                <a:gd name="T75" fmla="*/ 165 h 329"/>
                <a:gd name="T76" fmla="*/ 231 w 600"/>
                <a:gd name="T77" fmla="*/ 181 h 329"/>
                <a:gd name="T78" fmla="*/ 260 w 600"/>
                <a:gd name="T79" fmla="*/ 189 h 329"/>
                <a:gd name="T80" fmla="*/ 272 w 600"/>
                <a:gd name="T81" fmla="*/ 192 h 329"/>
                <a:gd name="T82" fmla="*/ 272 w 600"/>
                <a:gd name="T83" fmla="*/ 191 h 329"/>
                <a:gd name="T84" fmla="*/ 272 w 600"/>
                <a:gd name="T85" fmla="*/ 192 h 329"/>
                <a:gd name="T86" fmla="*/ 546 w 600"/>
                <a:gd name="T87" fmla="*/ 319 h 329"/>
                <a:gd name="T88" fmla="*/ 546 w 600"/>
                <a:gd name="T89" fmla="*/ 318 h 329"/>
                <a:gd name="T90" fmla="*/ 546 w 600"/>
                <a:gd name="T91" fmla="*/ 319 h 329"/>
                <a:gd name="T92" fmla="*/ 576 w 600"/>
                <a:gd name="T93" fmla="*/ 329 h 329"/>
                <a:gd name="T94" fmla="*/ 586 w 600"/>
                <a:gd name="T95" fmla="*/ 325 h 329"/>
                <a:gd name="T96" fmla="*/ 590 w 600"/>
                <a:gd name="T97" fmla="*/ 309 h 329"/>
                <a:gd name="T98" fmla="*/ 592 w 600"/>
                <a:gd name="T99" fmla="*/ 295 h 329"/>
                <a:gd name="T100" fmla="*/ 598 w 600"/>
                <a:gd name="T101" fmla="*/ 288 h 329"/>
                <a:gd name="T102" fmla="*/ 600 w 600"/>
                <a:gd name="T103" fmla="*/ 280 h 329"/>
                <a:gd name="T104" fmla="*/ 593 w 600"/>
                <a:gd name="T105" fmla="*/ 263 h 329"/>
                <a:gd name="T106" fmla="*/ 564 w 600"/>
                <a:gd name="T107" fmla="*/ 231 h 329"/>
                <a:gd name="T108" fmla="*/ 563 w 600"/>
                <a:gd name="T109" fmla="*/ 232 h 329"/>
                <a:gd name="T110" fmla="*/ 565 w 600"/>
                <a:gd name="T111" fmla="*/ 231 h 329"/>
                <a:gd name="T112" fmla="*/ 337 w 600"/>
                <a:gd name="T113" fmla="*/ 44 h 329"/>
                <a:gd name="T114" fmla="*/ 337 w 600"/>
                <a:gd name="T115" fmla="*/ 45 h 3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600" h="329">
                  <a:moveTo>
                    <a:pt x="337" y="45"/>
                  </a:moveTo>
                  <a:cubicBezTo>
                    <a:pt x="336" y="47"/>
                    <a:pt x="336" y="47"/>
                    <a:pt x="336" y="47"/>
                  </a:cubicBezTo>
                  <a:cubicBezTo>
                    <a:pt x="429" y="81"/>
                    <a:pt x="486" y="127"/>
                    <a:pt x="519" y="165"/>
                  </a:cubicBezTo>
                  <a:cubicBezTo>
                    <a:pt x="536" y="184"/>
                    <a:pt x="546" y="201"/>
                    <a:pt x="553" y="213"/>
                  </a:cubicBezTo>
                  <a:cubicBezTo>
                    <a:pt x="556" y="219"/>
                    <a:pt x="559" y="224"/>
                    <a:pt x="560" y="227"/>
                  </a:cubicBezTo>
                  <a:cubicBezTo>
                    <a:pt x="561" y="229"/>
                    <a:pt x="561" y="230"/>
                    <a:pt x="562" y="231"/>
                  </a:cubicBezTo>
                  <a:cubicBezTo>
                    <a:pt x="562" y="232"/>
                    <a:pt x="562" y="232"/>
                    <a:pt x="562" y="232"/>
                  </a:cubicBezTo>
                  <a:cubicBezTo>
                    <a:pt x="563" y="232"/>
                    <a:pt x="563" y="232"/>
                    <a:pt x="563" y="232"/>
                  </a:cubicBezTo>
                  <a:cubicBezTo>
                    <a:pt x="576" y="247"/>
                    <a:pt x="585" y="257"/>
                    <a:pt x="591" y="264"/>
                  </a:cubicBezTo>
                  <a:cubicBezTo>
                    <a:pt x="596" y="272"/>
                    <a:pt x="598" y="276"/>
                    <a:pt x="598" y="280"/>
                  </a:cubicBezTo>
                  <a:cubicBezTo>
                    <a:pt x="598" y="282"/>
                    <a:pt x="597" y="284"/>
                    <a:pt x="596" y="287"/>
                  </a:cubicBezTo>
                  <a:cubicBezTo>
                    <a:pt x="594" y="289"/>
                    <a:pt x="592" y="291"/>
                    <a:pt x="590" y="294"/>
                  </a:cubicBezTo>
                  <a:cubicBezTo>
                    <a:pt x="589" y="297"/>
                    <a:pt x="588" y="300"/>
                    <a:pt x="588" y="304"/>
                  </a:cubicBezTo>
                  <a:cubicBezTo>
                    <a:pt x="587" y="309"/>
                    <a:pt x="587" y="315"/>
                    <a:pt x="586" y="319"/>
                  </a:cubicBezTo>
                  <a:cubicBezTo>
                    <a:pt x="585" y="322"/>
                    <a:pt x="584" y="323"/>
                    <a:pt x="583" y="325"/>
                  </a:cubicBezTo>
                  <a:cubicBezTo>
                    <a:pt x="581" y="326"/>
                    <a:pt x="579" y="327"/>
                    <a:pt x="576" y="327"/>
                  </a:cubicBezTo>
                  <a:cubicBezTo>
                    <a:pt x="570" y="327"/>
                    <a:pt x="561" y="324"/>
                    <a:pt x="547" y="317"/>
                  </a:cubicBezTo>
                  <a:cubicBezTo>
                    <a:pt x="547" y="317"/>
                    <a:pt x="547" y="317"/>
                    <a:pt x="547" y="317"/>
                  </a:cubicBezTo>
                  <a:cubicBezTo>
                    <a:pt x="547" y="317"/>
                    <a:pt x="544" y="315"/>
                    <a:pt x="538" y="313"/>
                  </a:cubicBezTo>
                  <a:cubicBezTo>
                    <a:pt x="500" y="296"/>
                    <a:pt x="344" y="225"/>
                    <a:pt x="273" y="190"/>
                  </a:cubicBezTo>
                  <a:cubicBezTo>
                    <a:pt x="273" y="190"/>
                    <a:pt x="273" y="190"/>
                    <a:pt x="273" y="190"/>
                  </a:cubicBezTo>
                  <a:cubicBezTo>
                    <a:pt x="273" y="190"/>
                    <a:pt x="197" y="168"/>
                    <a:pt x="177" y="163"/>
                  </a:cubicBezTo>
                  <a:cubicBezTo>
                    <a:pt x="109" y="145"/>
                    <a:pt x="65" y="128"/>
                    <a:pt x="38" y="112"/>
                  </a:cubicBezTo>
                  <a:cubicBezTo>
                    <a:pt x="25" y="104"/>
                    <a:pt x="16" y="96"/>
                    <a:pt x="10" y="88"/>
                  </a:cubicBezTo>
                  <a:cubicBezTo>
                    <a:pt x="4" y="80"/>
                    <a:pt x="2" y="72"/>
                    <a:pt x="2" y="64"/>
                  </a:cubicBezTo>
                  <a:cubicBezTo>
                    <a:pt x="2" y="57"/>
                    <a:pt x="4" y="49"/>
                    <a:pt x="7" y="42"/>
                  </a:cubicBezTo>
                  <a:cubicBezTo>
                    <a:pt x="13" y="27"/>
                    <a:pt x="25" y="17"/>
                    <a:pt x="43" y="11"/>
                  </a:cubicBezTo>
                  <a:cubicBezTo>
                    <a:pt x="60" y="5"/>
                    <a:pt x="82" y="2"/>
                    <a:pt x="106" y="2"/>
                  </a:cubicBezTo>
                  <a:cubicBezTo>
                    <a:pt x="192" y="2"/>
                    <a:pt x="305" y="35"/>
                    <a:pt x="336" y="47"/>
                  </a:cubicBezTo>
                  <a:cubicBezTo>
                    <a:pt x="337" y="45"/>
                    <a:pt x="337" y="45"/>
                    <a:pt x="337" y="45"/>
                  </a:cubicBezTo>
                  <a:cubicBezTo>
                    <a:pt x="337" y="44"/>
                    <a:pt x="337" y="44"/>
                    <a:pt x="337" y="44"/>
                  </a:cubicBezTo>
                  <a:cubicBezTo>
                    <a:pt x="305" y="33"/>
                    <a:pt x="192" y="0"/>
                    <a:pt x="106" y="0"/>
                  </a:cubicBezTo>
                  <a:cubicBezTo>
                    <a:pt x="82" y="0"/>
                    <a:pt x="59" y="2"/>
                    <a:pt x="42" y="9"/>
                  </a:cubicBezTo>
                  <a:cubicBezTo>
                    <a:pt x="24" y="15"/>
                    <a:pt x="11" y="26"/>
                    <a:pt x="5" y="41"/>
                  </a:cubicBezTo>
                  <a:cubicBezTo>
                    <a:pt x="1" y="49"/>
                    <a:pt x="0" y="56"/>
                    <a:pt x="0" y="64"/>
                  </a:cubicBezTo>
                  <a:cubicBezTo>
                    <a:pt x="0" y="72"/>
                    <a:pt x="2" y="81"/>
                    <a:pt x="8" y="89"/>
                  </a:cubicBezTo>
                  <a:cubicBezTo>
                    <a:pt x="17" y="102"/>
                    <a:pt x="34" y="114"/>
                    <a:pt x="61" y="126"/>
                  </a:cubicBezTo>
                  <a:cubicBezTo>
                    <a:pt x="87" y="139"/>
                    <a:pt x="125" y="152"/>
                    <a:pt x="176" y="165"/>
                  </a:cubicBezTo>
                  <a:cubicBezTo>
                    <a:pt x="186" y="168"/>
                    <a:pt x="210" y="175"/>
                    <a:pt x="231" y="181"/>
                  </a:cubicBezTo>
                  <a:cubicBezTo>
                    <a:pt x="242" y="184"/>
                    <a:pt x="252" y="187"/>
                    <a:pt x="260" y="189"/>
                  </a:cubicBezTo>
                  <a:cubicBezTo>
                    <a:pt x="267" y="191"/>
                    <a:pt x="272" y="192"/>
                    <a:pt x="272" y="192"/>
                  </a:cubicBezTo>
                  <a:cubicBezTo>
                    <a:pt x="272" y="191"/>
                    <a:pt x="272" y="191"/>
                    <a:pt x="272" y="191"/>
                  </a:cubicBezTo>
                  <a:cubicBezTo>
                    <a:pt x="272" y="192"/>
                    <a:pt x="272" y="192"/>
                    <a:pt x="272" y="192"/>
                  </a:cubicBezTo>
                  <a:cubicBezTo>
                    <a:pt x="354" y="232"/>
                    <a:pt x="546" y="319"/>
                    <a:pt x="546" y="319"/>
                  </a:cubicBezTo>
                  <a:cubicBezTo>
                    <a:pt x="546" y="318"/>
                    <a:pt x="546" y="318"/>
                    <a:pt x="546" y="318"/>
                  </a:cubicBezTo>
                  <a:cubicBezTo>
                    <a:pt x="546" y="319"/>
                    <a:pt x="546" y="319"/>
                    <a:pt x="546" y="319"/>
                  </a:cubicBezTo>
                  <a:cubicBezTo>
                    <a:pt x="560" y="326"/>
                    <a:pt x="569" y="329"/>
                    <a:pt x="576" y="329"/>
                  </a:cubicBezTo>
                  <a:cubicBezTo>
                    <a:pt x="581" y="329"/>
                    <a:pt x="584" y="327"/>
                    <a:pt x="586" y="325"/>
                  </a:cubicBezTo>
                  <a:cubicBezTo>
                    <a:pt x="589" y="321"/>
                    <a:pt x="589" y="315"/>
                    <a:pt x="590" y="309"/>
                  </a:cubicBezTo>
                  <a:cubicBezTo>
                    <a:pt x="590" y="304"/>
                    <a:pt x="590" y="298"/>
                    <a:pt x="592" y="295"/>
                  </a:cubicBezTo>
                  <a:cubicBezTo>
                    <a:pt x="594" y="293"/>
                    <a:pt x="596" y="290"/>
                    <a:pt x="598" y="288"/>
                  </a:cubicBezTo>
                  <a:cubicBezTo>
                    <a:pt x="599" y="285"/>
                    <a:pt x="600" y="283"/>
                    <a:pt x="600" y="280"/>
                  </a:cubicBezTo>
                  <a:cubicBezTo>
                    <a:pt x="600" y="275"/>
                    <a:pt x="598" y="270"/>
                    <a:pt x="593" y="263"/>
                  </a:cubicBezTo>
                  <a:cubicBezTo>
                    <a:pt x="587" y="255"/>
                    <a:pt x="578" y="245"/>
                    <a:pt x="564" y="231"/>
                  </a:cubicBezTo>
                  <a:cubicBezTo>
                    <a:pt x="563" y="232"/>
                    <a:pt x="563" y="232"/>
                    <a:pt x="563" y="232"/>
                  </a:cubicBezTo>
                  <a:cubicBezTo>
                    <a:pt x="565" y="231"/>
                    <a:pt x="565" y="231"/>
                    <a:pt x="565" y="231"/>
                  </a:cubicBezTo>
                  <a:cubicBezTo>
                    <a:pt x="564" y="231"/>
                    <a:pt x="523" y="113"/>
                    <a:pt x="337" y="44"/>
                  </a:cubicBezTo>
                  <a:lnTo>
                    <a:pt x="337" y="45"/>
                  </a:lnTo>
                  <a:close/>
                </a:path>
              </a:pathLst>
            </a:custGeom>
            <a:solidFill>
              <a:srgbClr val="8353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75" name="iṩlîḋê">
              <a:extLst>
                <a:ext uri="{FF2B5EF4-FFF2-40B4-BE49-F238E27FC236}">
                  <a16:creationId xmlns:a16="http://schemas.microsoft.com/office/drawing/2014/main" id="{D9D24F24-DC21-4871-943D-2CE1F0069672}"/>
                </a:ext>
              </a:extLst>
            </p:cNvPr>
            <p:cNvSpPr/>
            <p:nvPr/>
          </p:nvSpPr>
          <p:spPr bwMode="auto">
            <a:xfrm>
              <a:off x="7567613" y="3263900"/>
              <a:ext cx="153988" cy="153988"/>
            </a:xfrm>
            <a:custGeom>
              <a:avLst/>
              <a:gdLst>
                <a:gd name="T0" fmla="*/ 51 w 80"/>
                <a:gd name="T1" fmla="*/ 6 h 80"/>
                <a:gd name="T2" fmla="*/ 74 w 80"/>
                <a:gd name="T3" fmla="*/ 51 h 80"/>
                <a:gd name="T4" fmla="*/ 29 w 80"/>
                <a:gd name="T5" fmla="*/ 74 h 80"/>
                <a:gd name="T6" fmla="*/ 6 w 80"/>
                <a:gd name="T7" fmla="*/ 29 h 80"/>
                <a:gd name="T8" fmla="*/ 51 w 80"/>
                <a:gd name="T9" fmla="*/ 6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0" h="80">
                  <a:moveTo>
                    <a:pt x="51" y="6"/>
                  </a:moveTo>
                  <a:cubicBezTo>
                    <a:pt x="69" y="12"/>
                    <a:pt x="80" y="32"/>
                    <a:pt x="74" y="51"/>
                  </a:cubicBezTo>
                  <a:cubicBezTo>
                    <a:pt x="68" y="70"/>
                    <a:pt x="48" y="80"/>
                    <a:pt x="29" y="74"/>
                  </a:cubicBezTo>
                  <a:cubicBezTo>
                    <a:pt x="10" y="68"/>
                    <a:pt x="0" y="48"/>
                    <a:pt x="6" y="29"/>
                  </a:cubicBezTo>
                  <a:cubicBezTo>
                    <a:pt x="12" y="11"/>
                    <a:pt x="32" y="0"/>
                    <a:pt x="51" y="6"/>
                  </a:cubicBezTo>
                  <a:close/>
                </a:path>
              </a:pathLst>
            </a:custGeom>
            <a:solidFill>
              <a:srgbClr val="F4E6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76" name="îš1idê">
              <a:extLst>
                <a:ext uri="{FF2B5EF4-FFF2-40B4-BE49-F238E27FC236}">
                  <a16:creationId xmlns:a16="http://schemas.microsoft.com/office/drawing/2014/main" id="{CD08A923-D0CB-4B50-84EE-1307ECECAFDB}"/>
                </a:ext>
              </a:extLst>
            </p:cNvPr>
            <p:cNvSpPr/>
            <p:nvPr/>
          </p:nvSpPr>
          <p:spPr bwMode="auto">
            <a:xfrm>
              <a:off x="7570788" y="3267075"/>
              <a:ext cx="149225" cy="149225"/>
            </a:xfrm>
            <a:custGeom>
              <a:avLst/>
              <a:gdLst>
                <a:gd name="T0" fmla="*/ 50 w 78"/>
                <a:gd name="T1" fmla="*/ 5 h 78"/>
                <a:gd name="T2" fmla="*/ 48 w 78"/>
                <a:gd name="T3" fmla="*/ 8 h 78"/>
                <a:gd name="T4" fmla="*/ 71 w 78"/>
                <a:gd name="T5" fmla="*/ 39 h 78"/>
                <a:gd name="T6" fmla="*/ 70 w 78"/>
                <a:gd name="T7" fmla="*/ 49 h 78"/>
                <a:gd name="T8" fmla="*/ 39 w 78"/>
                <a:gd name="T9" fmla="*/ 71 h 78"/>
                <a:gd name="T10" fmla="*/ 29 w 78"/>
                <a:gd name="T11" fmla="*/ 70 h 78"/>
                <a:gd name="T12" fmla="*/ 7 w 78"/>
                <a:gd name="T13" fmla="*/ 39 h 78"/>
                <a:gd name="T14" fmla="*/ 8 w 78"/>
                <a:gd name="T15" fmla="*/ 29 h 78"/>
                <a:gd name="T16" fmla="*/ 39 w 78"/>
                <a:gd name="T17" fmla="*/ 7 h 78"/>
                <a:gd name="T18" fmla="*/ 48 w 78"/>
                <a:gd name="T19" fmla="*/ 8 h 78"/>
                <a:gd name="T20" fmla="*/ 50 w 78"/>
                <a:gd name="T21" fmla="*/ 5 h 78"/>
                <a:gd name="T22" fmla="*/ 51 w 78"/>
                <a:gd name="T23" fmla="*/ 1 h 78"/>
                <a:gd name="T24" fmla="*/ 39 w 78"/>
                <a:gd name="T25" fmla="*/ 0 h 78"/>
                <a:gd name="T26" fmla="*/ 1 w 78"/>
                <a:gd name="T27" fmla="*/ 27 h 78"/>
                <a:gd name="T28" fmla="*/ 0 w 78"/>
                <a:gd name="T29" fmla="*/ 39 h 78"/>
                <a:gd name="T30" fmla="*/ 27 w 78"/>
                <a:gd name="T31" fmla="*/ 77 h 78"/>
                <a:gd name="T32" fmla="*/ 39 w 78"/>
                <a:gd name="T33" fmla="*/ 78 h 78"/>
                <a:gd name="T34" fmla="*/ 76 w 78"/>
                <a:gd name="T35" fmla="*/ 51 h 78"/>
                <a:gd name="T36" fmla="*/ 78 w 78"/>
                <a:gd name="T37" fmla="*/ 39 h 78"/>
                <a:gd name="T38" fmla="*/ 51 w 78"/>
                <a:gd name="T39" fmla="*/ 1 h 78"/>
                <a:gd name="T40" fmla="*/ 50 w 78"/>
                <a:gd name="T41" fmla="*/ 5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8" h="78">
                  <a:moveTo>
                    <a:pt x="50" y="5"/>
                  </a:moveTo>
                  <a:cubicBezTo>
                    <a:pt x="48" y="8"/>
                    <a:pt x="48" y="8"/>
                    <a:pt x="48" y="8"/>
                  </a:cubicBezTo>
                  <a:cubicBezTo>
                    <a:pt x="62" y="13"/>
                    <a:pt x="71" y="25"/>
                    <a:pt x="71" y="39"/>
                  </a:cubicBezTo>
                  <a:cubicBezTo>
                    <a:pt x="71" y="42"/>
                    <a:pt x="71" y="45"/>
                    <a:pt x="70" y="49"/>
                  </a:cubicBezTo>
                  <a:cubicBezTo>
                    <a:pt x="65" y="62"/>
                    <a:pt x="53" y="71"/>
                    <a:pt x="39" y="71"/>
                  </a:cubicBezTo>
                  <a:cubicBezTo>
                    <a:pt x="36" y="71"/>
                    <a:pt x="32" y="71"/>
                    <a:pt x="29" y="70"/>
                  </a:cubicBezTo>
                  <a:cubicBezTo>
                    <a:pt x="15" y="65"/>
                    <a:pt x="7" y="53"/>
                    <a:pt x="7" y="39"/>
                  </a:cubicBezTo>
                  <a:cubicBezTo>
                    <a:pt x="7" y="36"/>
                    <a:pt x="7" y="33"/>
                    <a:pt x="8" y="29"/>
                  </a:cubicBezTo>
                  <a:cubicBezTo>
                    <a:pt x="12" y="16"/>
                    <a:pt x="25" y="7"/>
                    <a:pt x="39" y="7"/>
                  </a:cubicBezTo>
                  <a:cubicBezTo>
                    <a:pt x="42" y="7"/>
                    <a:pt x="45" y="7"/>
                    <a:pt x="48" y="8"/>
                  </a:cubicBezTo>
                  <a:cubicBezTo>
                    <a:pt x="50" y="5"/>
                    <a:pt x="50" y="5"/>
                    <a:pt x="50" y="5"/>
                  </a:cubicBezTo>
                  <a:cubicBezTo>
                    <a:pt x="51" y="1"/>
                    <a:pt x="51" y="1"/>
                    <a:pt x="51" y="1"/>
                  </a:cubicBezTo>
                  <a:cubicBezTo>
                    <a:pt x="47" y="0"/>
                    <a:pt x="43" y="0"/>
                    <a:pt x="39" y="0"/>
                  </a:cubicBezTo>
                  <a:cubicBezTo>
                    <a:pt x="22" y="0"/>
                    <a:pt x="7" y="10"/>
                    <a:pt x="1" y="27"/>
                  </a:cubicBezTo>
                  <a:cubicBezTo>
                    <a:pt x="0" y="31"/>
                    <a:pt x="0" y="35"/>
                    <a:pt x="0" y="39"/>
                  </a:cubicBezTo>
                  <a:cubicBezTo>
                    <a:pt x="0" y="56"/>
                    <a:pt x="10" y="71"/>
                    <a:pt x="27" y="77"/>
                  </a:cubicBezTo>
                  <a:cubicBezTo>
                    <a:pt x="31" y="78"/>
                    <a:pt x="35" y="78"/>
                    <a:pt x="39" y="78"/>
                  </a:cubicBezTo>
                  <a:cubicBezTo>
                    <a:pt x="56" y="78"/>
                    <a:pt x="71" y="68"/>
                    <a:pt x="76" y="51"/>
                  </a:cubicBezTo>
                  <a:cubicBezTo>
                    <a:pt x="78" y="47"/>
                    <a:pt x="78" y="43"/>
                    <a:pt x="78" y="39"/>
                  </a:cubicBezTo>
                  <a:cubicBezTo>
                    <a:pt x="78" y="22"/>
                    <a:pt x="67" y="7"/>
                    <a:pt x="51" y="1"/>
                  </a:cubicBezTo>
                  <a:lnTo>
                    <a:pt x="50" y="5"/>
                  </a:lnTo>
                  <a:close/>
                </a:path>
              </a:pathLst>
            </a:custGeom>
            <a:solidFill>
              <a:srgbClr val="7817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77" name="iṡļiďe">
              <a:extLst>
                <a:ext uri="{FF2B5EF4-FFF2-40B4-BE49-F238E27FC236}">
                  <a16:creationId xmlns:a16="http://schemas.microsoft.com/office/drawing/2014/main" id="{0200D0F7-8B7F-47A3-B2B7-CA2E9193BCAB}"/>
                </a:ext>
              </a:extLst>
            </p:cNvPr>
            <p:cNvSpPr/>
            <p:nvPr/>
          </p:nvSpPr>
          <p:spPr bwMode="auto">
            <a:xfrm>
              <a:off x="7054851" y="2655888"/>
              <a:ext cx="306388" cy="152400"/>
            </a:xfrm>
            <a:custGeom>
              <a:avLst/>
              <a:gdLst>
                <a:gd name="T0" fmla="*/ 160 w 160"/>
                <a:gd name="T1" fmla="*/ 80 h 80"/>
                <a:gd name="T2" fmla="*/ 81 w 160"/>
                <a:gd name="T3" fmla="*/ 1 h 80"/>
                <a:gd name="T4" fmla="*/ 0 w 160"/>
                <a:gd name="T5" fmla="*/ 76 h 80"/>
                <a:gd name="T6" fmla="*/ 83 w 160"/>
                <a:gd name="T7" fmla="*/ 29 h 80"/>
                <a:gd name="T8" fmla="*/ 160 w 160"/>
                <a:gd name="T9" fmla="*/ 8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0" h="80">
                  <a:moveTo>
                    <a:pt x="160" y="80"/>
                  </a:moveTo>
                  <a:cubicBezTo>
                    <a:pt x="160" y="80"/>
                    <a:pt x="141" y="2"/>
                    <a:pt x="81" y="1"/>
                  </a:cubicBezTo>
                  <a:cubicBezTo>
                    <a:pt x="21" y="0"/>
                    <a:pt x="0" y="76"/>
                    <a:pt x="0" y="76"/>
                  </a:cubicBezTo>
                  <a:cubicBezTo>
                    <a:pt x="0" y="76"/>
                    <a:pt x="31" y="27"/>
                    <a:pt x="83" y="29"/>
                  </a:cubicBezTo>
                  <a:cubicBezTo>
                    <a:pt x="131" y="30"/>
                    <a:pt x="160" y="80"/>
                    <a:pt x="160" y="80"/>
                  </a:cubicBezTo>
                  <a:close/>
                </a:path>
              </a:pathLst>
            </a:custGeom>
            <a:solidFill>
              <a:srgbClr val="2318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78" name="î$ľîḍé">
              <a:extLst>
                <a:ext uri="{FF2B5EF4-FFF2-40B4-BE49-F238E27FC236}">
                  <a16:creationId xmlns:a16="http://schemas.microsoft.com/office/drawing/2014/main" id="{1440E9D1-73A9-4EF5-8CCD-7670BB1D2AFF}"/>
                </a:ext>
              </a:extLst>
            </p:cNvPr>
            <p:cNvSpPr/>
            <p:nvPr/>
          </p:nvSpPr>
          <p:spPr bwMode="auto">
            <a:xfrm>
              <a:off x="7054851" y="2593975"/>
              <a:ext cx="176213" cy="206375"/>
            </a:xfrm>
            <a:custGeom>
              <a:avLst/>
              <a:gdLst>
                <a:gd name="T0" fmla="*/ 0 w 92"/>
                <a:gd name="T1" fmla="*/ 108 h 108"/>
                <a:gd name="T2" fmla="*/ 92 w 92"/>
                <a:gd name="T3" fmla="*/ 23 h 108"/>
                <a:gd name="T4" fmla="*/ 0 w 92"/>
                <a:gd name="T5" fmla="*/ 108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2" h="108">
                  <a:moveTo>
                    <a:pt x="0" y="108"/>
                  </a:moveTo>
                  <a:cubicBezTo>
                    <a:pt x="0" y="108"/>
                    <a:pt x="6" y="22"/>
                    <a:pt x="92" y="23"/>
                  </a:cubicBezTo>
                  <a:cubicBezTo>
                    <a:pt x="92" y="23"/>
                    <a:pt x="0" y="0"/>
                    <a:pt x="0" y="108"/>
                  </a:cubicBezTo>
                  <a:close/>
                </a:path>
              </a:pathLst>
            </a:custGeom>
            <a:solidFill>
              <a:srgbClr val="2318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79" name="ïSļîḓe">
              <a:extLst>
                <a:ext uri="{FF2B5EF4-FFF2-40B4-BE49-F238E27FC236}">
                  <a16:creationId xmlns:a16="http://schemas.microsoft.com/office/drawing/2014/main" id="{8425E4AB-7DFC-404D-A4FA-77DF42B6DA81}"/>
                </a:ext>
              </a:extLst>
            </p:cNvPr>
            <p:cNvSpPr/>
            <p:nvPr/>
          </p:nvSpPr>
          <p:spPr bwMode="auto">
            <a:xfrm>
              <a:off x="6327776" y="2568575"/>
              <a:ext cx="303213" cy="200025"/>
            </a:xfrm>
            <a:custGeom>
              <a:avLst/>
              <a:gdLst>
                <a:gd name="T0" fmla="*/ 0 w 158"/>
                <a:gd name="T1" fmla="*/ 72 h 104"/>
                <a:gd name="T2" fmla="*/ 95 w 158"/>
                <a:gd name="T3" fmla="*/ 13 h 104"/>
                <a:gd name="T4" fmla="*/ 158 w 158"/>
                <a:gd name="T5" fmla="*/ 104 h 104"/>
                <a:gd name="T6" fmla="*/ 87 w 158"/>
                <a:gd name="T7" fmla="*/ 39 h 104"/>
                <a:gd name="T8" fmla="*/ 0 w 158"/>
                <a:gd name="T9" fmla="*/ 72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8" h="104">
                  <a:moveTo>
                    <a:pt x="0" y="72"/>
                  </a:moveTo>
                  <a:cubicBezTo>
                    <a:pt x="0" y="72"/>
                    <a:pt x="37" y="0"/>
                    <a:pt x="95" y="13"/>
                  </a:cubicBezTo>
                  <a:cubicBezTo>
                    <a:pt x="154" y="25"/>
                    <a:pt x="158" y="104"/>
                    <a:pt x="158" y="104"/>
                  </a:cubicBezTo>
                  <a:cubicBezTo>
                    <a:pt x="158" y="104"/>
                    <a:pt x="138" y="49"/>
                    <a:pt x="87" y="39"/>
                  </a:cubicBezTo>
                  <a:cubicBezTo>
                    <a:pt x="40" y="30"/>
                    <a:pt x="0" y="72"/>
                    <a:pt x="0" y="72"/>
                  </a:cubicBezTo>
                  <a:close/>
                </a:path>
              </a:pathLst>
            </a:custGeom>
            <a:solidFill>
              <a:srgbClr val="2318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80" name="îšlidê">
              <a:extLst>
                <a:ext uri="{FF2B5EF4-FFF2-40B4-BE49-F238E27FC236}">
                  <a16:creationId xmlns:a16="http://schemas.microsoft.com/office/drawing/2014/main" id="{ED1E0862-4393-44E3-AE37-6080680F75E8}"/>
                </a:ext>
              </a:extLst>
            </p:cNvPr>
            <p:cNvSpPr/>
            <p:nvPr/>
          </p:nvSpPr>
          <p:spPr bwMode="auto">
            <a:xfrm>
              <a:off x="6492876" y="2566988"/>
              <a:ext cx="182563" cy="201613"/>
            </a:xfrm>
            <a:custGeom>
              <a:avLst/>
              <a:gdLst>
                <a:gd name="T0" fmla="*/ 72 w 95"/>
                <a:gd name="T1" fmla="*/ 105 h 105"/>
                <a:gd name="T2" fmla="*/ 0 w 95"/>
                <a:gd name="T3" fmla="*/ 1 h 105"/>
                <a:gd name="T4" fmla="*/ 72 w 95"/>
                <a:gd name="T5" fmla="*/ 105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5" h="105">
                  <a:moveTo>
                    <a:pt x="72" y="105"/>
                  </a:moveTo>
                  <a:cubicBezTo>
                    <a:pt x="72" y="105"/>
                    <a:pt x="85" y="19"/>
                    <a:pt x="0" y="1"/>
                  </a:cubicBezTo>
                  <a:cubicBezTo>
                    <a:pt x="0" y="1"/>
                    <a:pt x="95" y="0"/>
                    <a:pt x="72" y="105"/>
                  </a:cubicBezTo>
                  <a:close/>
                </a:path>
              </a:pathLst>
            </a:custGeom>
            <a:solidFill>
              <a:srgbClr val="2318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81" name="îṡļïďe">
              <a:extLst>
                <a:ext uri="{FF2B5EF4-FFF2-40B4-BE49-F238E27FC236}">
                  <a16:creationId xmlns:a16="http://schemas.microsoft.com/office/drawing/2014/main" id="{0789AB5F-A9B8-4E9E-9B0A-A242A68931FD}"/>
                </a:ext>
              </a:extLst>
            </p:cNvPr>
            <p:cNvSpPr/>
            <p:nvPr/>
          </p:nvSpPr>
          <p:spPr bwMode="auto">
            <a:xfrm>
              <a:off x="6480176" y="3036888"/>
              <a:ext cx="595313" cy="354013"/>
            </a:xfrm>
            <a:custGeom>
              <a:avLst/>
              <a:gdLst>
                <a:gd name="T0" fmla="*/ 296 w 311"/>
                <a:gd name="T1" fmla="*/ 44 h 185"/>
                <a:gd name="T2" fmla="*/ 34 w 311"/>
                <a:gd name="T3" fmla="*/ 0 h 185"/>
                <a:gd name="T4" fmla="*/ 28 w 311"/>
                <a:gd name="T5" fmla="*/ 138 h 185"/>
                <a:gd name="T6" fmla="*/ 275 w 311"/>
                <a:gd name="T7" fmla="*/ 161 h 185"/>
                <a:gd name="T8" fmla="*/ 296 w 311"/>
                <a:gd name="T9" fmla="*/ 44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1" h="185">
                  <a:moveTo>
                    <a:pt x="296" y="44"/>
                  </a:moveTo>
                  <a:cubicBezTo>
                    <a:pt x="296" y="44"/>
                    <a:pt x="196" y="7"/>
                    <a:pt x="34" y="0"/>
                  </a:cubicBezTo>
                  <a:cubicBezTo>
                    <a:pt x="34" y="0"/>
                    <a:pt x="0" y="79"/>
                    <a:pt x="28" y="138"/>
                  </a:cubicBezTo>
                  <a:cubicBezTo>
                    <a:pt x="28" y="138"/>
                    <a:pt x="132" y="185"/>
                    <a:pt x="275" y="161"/>
                  </a:cubicBezTo>
                  <a:cubicBezTo>
                    <a:pt x="275" y="161"/>
                    <a:pt x="311" y="120"/>
                    <a:pt x="296" y="44"/>
                  </a:cubicBezTo>
                </a:path>
              </a:pathLst>
            </a:custGeom>
            <a:solidFill>
              <a:srgbClr val="831A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82" name="îsḷïḓe">
              <a:extLst>
                <a:ext uri="{FF2B5EF4-FFF2-40B4-BE49-F238E27FC236}">
                  <a16:creationId xmlns:a16="http://schemas.microsoft.com/office/drawing/2014/main" id="{AC22726A-2C67-47B0-A0FC-44BCE9826360}"/>
                </a:ext>
              </a:extLst>
            </p:cNvPr>
            <p:cNvSpPr/>
            <p:nvPr/>
          </p:nvSpPr>
          <p:spPr bwMode="auto">
            <a:xfrm>
              <a:off x="6505576" y="3035300"/>
              <a:ext cx="554038" cy="331788"/>
            </a:xfrm>
            <a:custGeom>
              <a:avLst/>
              <a:gdLst>
                <a:gd name="T0" fmla="*/ 282 w 289"/>
                <a:gd name="T1" fmla="*/ 46 h 174"/>
                <a:gd name="T2" fmla="*/ 196 w 289"/>
                <a:gd name="T3" fmla="*/ 23 h 174"/>
                <a:gd name="T4" fmla="*/ 96 w 289"/>
                <a:gd name="T5" fmla="*/ 7 h 174"/>
                <a:gd name="T6" fmla="*/ 34 w 289"/>
                <a:gd name="T7" fmla="*/ 3 h 174"/>
                <a:gd name="T8" fmla="*/ 21 w 289"/>
                <a:gd name="T9" fmla="*/ 3 h 174"/>
                <a:gd name="T10" fmla="*/ 18 w 289"/>
                <a:gd name="T11" fmla="*/ 10 h 174"/>
                <a:gd name="T12" fmla="*/ 4 w 289"/>
                <a:gd name="T13" fmla="*/ 75 h 174"/>
                <a:gd name="T14" fmla="*/ 8 w 289"/>
                <a:gd name="T15" fmla="*/ 118 h 174"/>
                <a:gd name="T16" fmla="*/ 11 w 289"/>
                <a:gd name="T17" fmla="*/ 129 h 174"/>
                <a:gd name="T18" fmla="*/ 14 w 289"/>
                <a:gd name="T19" fmla="*/ 138 h 174"/>
                <a:gd name="T20" fmla="*/ 16 w 289"/>
                <a:gd name="T21" fmla="*/ 139 h 174"/>
                <a:gd name="T22" fmla="*/ 151 w 289"/>
                <a:gd name="T23" fmla="*/ 167 h 174"/>
                <a:gd name="T24" fmla="*/ 228 w 289"/>
                <a:gd name="T25" fmla="*/ 165 h 174"/>
                <a:gd name="T26" fmla="*/ 249 w 289"/>
                <a:gd name="T27" fmla="*/ 163 h 174"/>
                <a:gd name="T28" fmla="*/ 260 w 289"/>
                <a:gd name="T29" fmla="*/ 161 h 174"/>
                <a:gd name="T30" fmla="*/ 265 w 289"/>
                <a:gd name="T31" fmla="*/ 154 h 174"/>
                <a:gd name="T32" fmla="*/ 281 w 289"/>
                <a:gd name="T33" fmla="*/ 44 h 174"/>
                <a:gd name="T34" fmla="*/ 283 w 289"/>
                <a:gd name="T35" fmla="*/ 46 h 174"/>
                <a:gd name="T36" fmla="*/ 275 w 289"/>
                <a:gd name="T37" fmla="*/ 141 h 174"/>
                <a:gd name="T38" fmla="*/ 264 w 289"/>
                <a:gd name="T39" fmla="*/ 161 h 174"/>
                <a:gd name="T40" fmla="*/ 262 w 289"/>
                <a:gd name="T41" fmla="*/ 163 h 174"/>
                <a:gd name="T42" fmla="*/ 248 w 289"/>
                <a:gd name="T43" fmla="*/ 165 h 174"/>
                <a:gd name="T44" fmla="*/ 230 w 289"/>
                <a:gd name="T45" fmla="*/ 167 h 174"/>
                <a:gd name="T46" fmla="*/ 44 w 289"/>
                <a:gd name="T47" fmla="*/ 150 h 174"/>
                <a:gd name="T48" fmla="*/ 16 w 289"/>
                <a:gd name="T49" fmla="*/ 140 h 174"/>
                <a:gd name="T50" fmla="*/ 10 w 289"/>
                <a:gd name="T51" fmla="*/ 130 h 174"/>
                <a:gd name="T52" fmla="*/ 2 w 289"/>
                <a:gd name="T53" fmla="*/ 94 h 174"/>
                <a:gd name="T54" fmla="*/ 19 w 289"/>
                <a:gd name="T55" fmla="*/ 0 h 174"/>
                <a:gd name="T56" fmla="*/ 19 w 289"/>
                <a:gd name="T57" fmla="*/ 0 h 174"/>
                <a:gd name="T58" fmla="*/ 212 w 289"/>
                <a:gd name="T59" fmla="*/ 25 h 174"/>
                <a:gd name="T60" fmla="*/ 281 w 289"/>
                <a:gd name="T61" fmla="*/ 44 h 174"/>
                <a:gd name="T62" fmla="*/ 282 w 289"/>
                <a:gd name="T63" fmla="*/ 46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89" h="174">
                  <a:moveTo>
                    <a:pt x="282" y="46"/>
                  </a:moveTo>
                  <a:cubicBezTo>
                    <a:pt x="255" y="35"/>
                    <a:pt x="225" y="29"/>
                    <a:pt x="196" y="23"/>
                  </a:cubicBezTo>
                  <a:cubicBezTo>
                    <a:pt x="163" y="16"/>
                    <a:pt x="130" y="11"/>
                    <a:pt x="96" y="7"/>
                  </a:cubicBezTo>
                  <a:cubicBezTo>
                    <a:pt x="76" y="5"/>
                    <a:pt x="55" y="4"/>
                    <a:pt x="34" y="3"/>
                  </a:cubicBezTo>
                  <a:cubicBezTo>
                    <a:pt x="31" y="2"/>
                    <a:pt x="22" y="0"/>
                    <a:pt x="21" y="3"/>
                  </a:cubicBezTo>
                  <a:cubicBezTo>
                    <a:pt x="20" y="5"/>
                    <a:pt x="19" y="8"/>
                    <a:pt x="18" y="10"/>
                  </a:cubicBezTo>
                  <a:cubicBezTo>
                    <a:pt x="11" y="31"/>
                    <a:pt x="6" y="53"/>
                    <a:pt x="4" y="75"/>
                  </a:cubicBezTo>
                  <a:cubicBezTo>
                    <a:pt x="4" y="90"/>
                    <a:pt x="5" y="104"/>
                    <a:pt x="8" y="118"/>
                  </a:cubicBezTo>
                  <a:cubicBezTo>
                    <a:pt x="9" y="122"/>
                    <a:pt x="10" y="126"/>
                    <a:pt x="11" y="129"/>
                  </a:cubicBezTo>
                  <a:cubicBezTo>
                    <a:pt x="12" y="131"/>
                    <a:pt x="14" y="138"/>
                    <a:pt x="14" y="138"/>
                  </a:cubicBezTo>
                  <a:cubicBezTo>
                    <a:pt x="15" y="138"/>
                    <a:pt x="16" y="139"/>
                    <a:pt x="16" y="139"/>
                  </a:cubicBezTo>
                  <a:cubicBezTo>
                    <a:pt x="59" y="156"/>
                    <a:pt x="105" y="164"/>
                    <a:pt x="151" y="167"/>
                  </a:cubicBezTo>
                  <a:cubicBezTo>
                    <a:pt x="177" y="169"/>
                    <a:pt x="203" y="168"/>
                    <a:pt x="228" y="165"/>
                  </a:cubicBezTo>
                  <a:cubicBezTo>
                    <a:pt x="235" y="165"/>
                    <a:pt x="242" y="164"/>
                    <a:pt x="249" y="163"/>
                  </a:cubicBezTo>
                  <a:cubicBezTo>
                    <a:pt x="251" y="163"/>
                    <a:pt x="258" y="163"/>
                    <a:pt x="260" y="161"/>
                  </a:cubicBezTo>
                  <a:cubicBezTo>
                    <a:pt x="262" y="159"/>
                    <a:pt x="263" y="156"/>
                    <a:pt x="265" y="154"/>
                  </a:cubicBezTo>
                  <a:cubicBezTo>
                    <a:pt x="285" y="122"/>
                    <a:pt x="288" y="81"/>
                    <a:pt x="281" y="44"/>
                  </a:cubicBezTo>
                  <a:cubicBezTo>
                    <a:pt x="281" y="44"/>
                    <a:pt x="283" y="45"/>
                    <a:pt x="283" y="46"/>
                  </a:cubicBezTo>
                  <a:cubicBezTo>
                    <a:pt x="289" y="78"/>
                    <a:pt x="288" y="111"/>
                    <a:pt x="275" y="141"/>
                  </a:cubicBezTo>
                  <a:cubicBezTo>
                    <a:pt x="272" y="148"/>
                    <a:pt x="268" y="154"/>
                    <a:pt x="264" y="161"/>
                  </a:cubicBezTo>
                  <a:cubicBezTo>
                    <a:pt x="263" y="161"/>
                    <a:pt x="262" y="162"/>
                    <a:pt x="262" y="163"/>
                  </a:cubicBezTo>
                  <a:cubicBezTo>
                    <a:pt x="260" y="165"/>
                    <a:pt x="251" y="165"/>
                    <a:pt x="248" y="165"/>
                  </a:cubicBezTo>
                  <a:cubicBezTo>
                    <a:pt x="242" y="166"/>
                    <a:pt x="236" y="167"/>
                    <a:pt x="230" y="167"/>
                  </a:cubicBezTo>
                  <a:cubicBezTo>
                    <a:pt x="168" y="174"/>
                    <a:pt x="104" y="168"/>
                    <a:pt x="44" y="150"/>
                  </a:cubicBezTo>
                  <a:cubicBezTo>
                    <a:pt x="35" y="147"/>
                    <a:pt x="25" y="144"/>
                    <a:pt x="16" y="140"/>
                  </a:cubicBezTo>
                  <a:cubicBezTo>
                    <a:pt x="12" y="138"/>
                    <a:pt x="11" y="134"/>
                    <a:pt x="10" y="130"/>
                  </a:cubicBezTo>
                  <a:cubicBezTo>
                    <a:pt x="5" y="119"/>
                    <a:pt x="3" y="106"/>
                    <a:pt x="2" y="94"/>
                  </a:cubicBezTo>
                  <a:cubicBezTo>
                    <a:pt x="0" y="63"/>
                    <a:pt x="7" y="29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84" y="3"/>
                    <a:pt x="149" y="11"/>
                    <a:pt x="212" y="25"/>
                  </a:cubicBezTo>
                  <a:cubicBezTo>
                    <a:pt x="235" y="30"/>
                    <a:pt x="259" y="36"/>
                    <a:pt x="281" y="44"/>
                  </a:cubicBezTo>
                  <a:cubicBezTo>
                    <a:pt x="282" y="45"/>
                    <a:pt x="284" y="46"/>
                    <a:pt x="282" y="46"/>
                  </a:cubicBezTo>
                </a:path>
              </a:pathLst>
            </a:custGeom>
            <a:solidFill>
              <a:srgbClr val="AA5C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83" name="îṩľiḍê">
              <a:extLst>
                <a:ext uri="{FF2B5EF4-FFF2-40B4-BE49-F238E27FC236}">
                  <a16:creationId xmlns:a16="http://schemas.microsoft.com/office/drawing/2014/main" id="{BACB2436-E5FA-4908-A58F-8601F5D2E0ED}"/>
                </a:ext>
              </a:extLst>
            </p:cNvPr>
            <p:cNvSpPr/>
            <p:nvPr/>
          </p:nvSpPr>
          <p:spPr bwMode="auto">
            <a:xfrm>
              <a:off x="6465888" y="3076575"/>
              <a:ext cx="611188" cy="414338"/>
            </a:xfrm>
            <a:custGeom>
              <a:avLst/>
              <a:gdLst>
                <a:gd name="T0" fmla="*/ 301 w 319"/>
                <a:gd name="T1" fmla="*/ 141 h 216"/>
                <a:gd name="T2" fmla="*/ 168 w 319"/>
                <a:gd name="T3" fmla="*/ 19 h 216"/>
                <a:gd name="T4" fmla="*/ 7 w 319"/>
                <a:gd name="T5" fmla="*/ 121 h 216"/>
                <a:gd name="T6" fmla="*/ 301 w 319"/>
                <a:gd name="T7" fmla="*/ 141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9" h="216">
                  <a:moveTo>
                    <a:pt x="301" y="141"/>
                  </a:moveTo>
                  <a:cubicBezTo>
                    <a:pt x="301" y="141"/>
                    <a:pt x="319" y="36"/>
                    <a:pt x="168" y="19"/>
                  </a:cubicBezTo>
                  <a:cubicBezTo>
                    <a:pt x="1" y="0"/>
                    <a:pt x="0" y="99"/>
                    <a:pt x="7" y="121"/>
                  </a:cubicBezTo>
                  <a:cubicBezTo>
                    <a:pt x="7" y="121"/>
                    <a:pt x="141" y="216"/>
                    <a:pt x="301" y="141"/>
                  </a:cubicBezTo>
                </a:path>
              </a:pathLst>
            </a:custGeom>
            <a:solidFill>
              <a:srgbClr val="E897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84" name="ïŝ1îḑè">
              <a:extLst>
                <a:ext uri="{FF2B5EF4-FFF2-40B4-BE49-F238E27FC236}">
                  <a16:creationId xmlns:a16="http://schemas.microsoft.com/office/drawing/2014/main" id="{5D0B8D25-2C3D-465E-89C9-6903A952EEAC}"/>
                </a:ext>
              </a:extLst>
            </p:cNvPr>
            <p:cNvSpPr/>
            <p:nvPr/>
          </p:nvSpPr>
          <p:spPr bwMode="auto">
            <a:xfrm>
              <a:off x="6511926" y="3106738"/>
              <a:ext cx="527050" cy="200025"/>
            </a:xfrm>
            <a:custGeom>
              <a:avLst/>
              <a:gdLst>
                <a:gd name="T0" fmla="*/ 105 w 275"/>
                <a:gd name="T1" fmla="*/ 0 h 104"/>
                <a:gd name="T2" fmla="*/ 2 w 275"/>
                <a:gd name="T3" fmla="*/ 34 h 104"/>
                <a:gd name="T4" fmla="*/ 0 w 275"/>
                <a:gd name="T5" fmla="*/ 36 h 104"/>
                <a:gd name="T6" fmla="*/ 1 w 275"/>
                <a:gd name="T7" fmla="*/ 65 h 104"/>
                <a:gd name="T8" fmla="*/ 91 w 275"/>
                <a:gd name="T9" fmla="*/ 38 h 104"/>
                <a:gd name="T10" fmla="*/ 136 w 275"/>
                <a:gd name="T11" fmla="*/ 41 h 104"/>
                <a:gd name="T12" fmla="*/ 270 w 275"/>
                <a:gd name="T13" fmla="*/ 104 h 104"/>
                <a:gd name="T14" fmla="*/ 275 w 275"/>
                <a:gd name="T15" fmla="*/ 91 h 104"/>
                <a:gd name="T16" fmla="*/ 274 w 275"/>
                <a:gd name="T17" fmla="*/ 89 h 104"/>
                <a:gd name="T18" fmla="*/ 144 w 275"/>
                <a:gd name="T19" fmla="*/ 3 h 104"/>
                <a:gd name="T20" fmla="*/ 105 w 275"/>
                <a:gd name="T21" fmla="*/ 0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75" h="104">
                  <a:moveTo>
                    <a:pt x="105" y="0"/>
                  </a:moveTo>
                  <a:cubicBezTo>
                    <a:pt x="51" y="0"/>
                    <a:pt x="19" y="15"/>
                    <a:pt x="2" y="34"/>
                  </a:cubicBezTo>
                  <a:cubicBezTo>
                    <a:pt x="1" y="35"/>
                    <a:pt x="1" y="35"/>
                    <a:pt x="0" y="36"/>
                  </a:cubicBezTo>
                  <a:cubicBezTo>
                    <a:pt x="0" y="45"/>
                    <a:pt x="0" y="55"/>
                    <a:pt x="1" y="65"/>
                  </a:cubicBezTo>
                  <a:cubicBezTo>
                    <a:pt x="16" y="51"/>
                    <a:pt x="43" y="38"/>
                    <a:pt x="91" y="38"/>
                  </a:cubicBezTo>
                  <a:cubicBezTo>
                    <a:pt x="105" y="38"/>
                    <a:pt x="119" y="39"/>
                    <a:pt x="136" y="41"/>
                  </a:cubicBezTo>
                  <a:cubicBezTo>
                    <a:pt x="217" y="51"/>
                    <a:pt x="252" y="68"/>
                    <a:pt x="270" y="104"/>
                  </a:cubicBezTo>
                  <a:cubicBezTo>
                    <a:pt x="272" y="100"/>
                    <a:pt x="273" y="96"/>
                    <a:pt x="275" y="91"/>
                  </a:cubicBezTo>
                  <a:cubicBezTo>
                    <a:pt x="275" y="90"/>
                    <a:pt x="275" y="89"/>
                    <a:pt x="274" y="89"/>
                  </a:cubicBezTo>
                  <a:cubicBezTo>
                    <a:pt x="266" y="56"/>
                    <a:pt x="236" y="13"/>
                    <a:pt x="144" y="3"/>
                  </a:cubicBezTo>
                  <a:cubicBezTo>
                    <a:pt x="130" y="1"/>
                    <a:pt x="117" y="0"/>
                    <a:pt x="105" y="0"/>
                  </a:cubicBezTo>
                </a:path>
              </a:pathLst>
            </a:custGeom>
            <a:solidFill>
              <a:srgbClr val="DF756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85" name="íş1ïḍè">
              <a:extLst>
                <a:ext uri="{FF2B5EF4-FFF2-40B4-BE49-F238E27FC236}">
                  <a16:creationId xmlns:a16="http://schemas.microsoft.com/office/drawing/2014/main" id="{DC712A4E-918D-4F03-8A1D-3A5F3DB7F436}"/>
                </a:ext>
              </a:extLst>
            </p:cNvPr>
            <p:cNvSpPr/>
            <p:nvPr/>
          </p:nvSpPr>
          <p:spPr bwMode="auto">
            <a:xfrm>
              <a:off x="6535738" y="3008313"/>
              <a:ext cx="519113" cy="180975"/>
            </a:xfrm>
            <a:custGeom>
              <a:avLst/>
              <a:gdLst>
                <a:gd name="T0" fmla="*/ 271 w 271"/>
                <a:gd name="T1" fmla="*/ 50 h 95"/>
                <a:gd name="T2" fmla="*/ 244 w 271"/>
                <a:gd name="T3" fmla="*/ 86 h 95"/>
                <a:gd name="T4" fmla="*/ 22 w 271"/>
                <a:gd name="T5" fmla="*/ 45 h 95"/>
                <a:gd name="T6" fmla="*/ 0 w 271"/>
                <a:gd name="T7" fmla="*/ 0 h 95"/>
                <a:gd name="T8" fmla="*/ 271 w 271"/>
                <a:gd name="T9" fmla="*/ 5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1" h="95">
                  <a:moveTo>
                    <a:pt x="271" y="50"/>
                  </a:moveTo>
                  <a:cubicBezTo>
                    <a:pt x="271" y="50"/>
                    <a:pt x="259" y="80"/>
                    <a:pt x="244" y="86"/>
                  </a:cubicBezTo>
                  <a:cubicBezTo>
                    <a:pt x="214" y="95"/>
                    <a:pt x="127" y="71"/>
                    <a:pt x="22" y="45"/>
                  </a:cubicBezTo>
                  <a:cubicBezTo>
                    <a:pt x="22" y="45"/>
                    <a:pt x="5" y="38"/>
                    <a:pt x="0" y="0"/>
                  </a:cubicBezTo>
                  <a:cubicBezTo>
                    <a:pt x="0" y="0"/>
                    <a:pt x="247" y="49"/>
                    <a:pt x="271" y="5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86" name="îSľîḍé">
              <a:extLst>
                <a:ext uri="{FF2B5EF4-FFF2-40B4-BE49-F238E27FC236}">
                  <a16:creationId xmlns:a16="http://schemas.microsoft.com/office/drawing/2014/main" id="{45BF049B-F602-4D4F-80C0-4BE654120EDE}"/>
                </a:ext>
              </a:extLst>
            </p:cNvPr>
            <p:cNvSpPr/>
            <p:nvPr/>
          </p:nvSpPr>
          <p:spPr bwMode="auto">
            <a:xfrm>
              <a:off x="6532563" y="3003550"/>
              <a:ext cx="525463" cy="177800"/>
            </a:xfrm>
            <a:custGeom>
              <a:avLst/>
              <a:gdLst>
                <a:gd name="T0" fmla="*/ 274 w 274"/>
                <a:gd name="T1" fmla="*/ 53 h 93"/>
                <a:gd name="T2" fmla="*/ 238 w 274"/>
                <a:gd name="T3" fmla="*/ 90 h 93"/>
                <a:gd name="T4" fmla="*/ 170 w 274"/>
                <a:gd name="T5" fmla="*/ 83 h 93"/>
                <a:gd name="T6" fmla="*/ 61 w 274"/>
                <a:gd name="T7" fmla="*/ 58 h 93"/>
                <a:gd name="T8" fmla="*/ 31 w 274"/>
                <a:gd name="T9" fmla="*/ 50 h 93"/>
                <a:gd name="T10" fmla="*/ 21 w 274"/>
                <a:gd name="T11" fmla="*/ 47 h 93"/>
                <a:gd name="T12" fmla="*/ 7 w 274"/>
                <a:gd name="T13" fmla="*/ 28 h 93"/>
                <a:gd name="T14" fmla="*/ 0 w 274"/>
                <a:gd name="T15" fmla="*/ 1 h 93"/>
                <a:gd name="T16" fmla="*/ 1 w 274"/>
                <a:gd name="T17" fmla="*/ 1 h 93"/>
                <a:gd name="T18" fmla="*/ 208 w 274"/>
                <a:gd name="T19" fmla="*/ 40 h 93"/>
                <a:gd name="T20" fmla="*/ 272 w 274"/>
                <a:gd name="T21" fmla="*/ 51 h 93"/>
                <a:gd name="T22" fmla="*/ 273 w 274"/>
                <a:gd name="T23" fmla="*/ 53 h 93"/>
                <a:gd name="T24" fmla="*/ 242 w 274"/>
                <a:gd name="T25" fmla="*/ 49 h 93"/>
                <a:gd name="T26" fmla="*/ 184 w 274"/>
                <a:gd name="T27" fmla="*/ 38 h 93"/>
                <a:gd name="T28" fmla="*/ 52 w 274"/>
                <a:gd name="T29" fmla="*/ 13 h 93"/>
                <a:gd name="T30" fmla="*/ 10 w 274"/>
                <a:gd name="T31" fmla="*/ 4 h 93"/>
                <a:gd name="T32" fmla="*/ 2 w 274"/>
                <a:gd name="T33" fmla="*/ 3 h 93"/>
                <a:gd name="T34" fmla="*/ 6 w 274"/>
                <a:gd name="T35" fmla="*/ 20 h 93"/>
                <a:gd name="T36" fmla="*/ 16 w 274"/>
                <a:gd name="T37" fmla="*/ 40 h 93"/>
                <a:gd name="T38" fmla="*/ 43 w 274"/>
                <a:gd name="T39" fmla="*/ 51 h 93"/>
                <a:gd name="T40" fmla="*/ 104 w 274"/>
                <a:gd name="T41" fmla="*/ 66 h 93"/>
                <a:gd name="T42" fmla="*/ 200 w 274"/>
                <a:gd name="T43" fmla="*/ 86 h 93"/>
                <a:gd name="T44" fmla="*/ 244 w 274"/>
                <a:gd name="T45" fmla="*/ 87 h 93"/>
                <a:gd name="T46" fmla="*/ 263 w 274"/>
                <a:gd name="T47" fmla="*/ 67 h 93"/>
                <a:gd name="T48" fmla="*/ 271 w 274"/>
                <a:gd name="T49" fmla="*/ 52 h 93"/>
                <a:gd name="T50" fmla="*/ 274 w 274"/>
                <a:gd name="T51" fmla="*/ 5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74" h="93">
                  <a:moveTo>
                    <a:pt x="274" y="53"/>
                  </a:moveTo>
                  <a:cubicBezTo>
                    <a:pt x="267" y="68"/>
                    <a:pt x="257" y="88"/>
                    <a:pt x="238" y="90"/>
                  </a:cubicBezTo>
                  <a:cubicBezTo>
                    <a:pt x="216" y="93"/>
                    <a:pt x="192" y="87"/>
                    <a:pt x="170" y="83"/>
                  </a:cubicBezTo>
                  <a:cubicBezTo>
                    <a:pt x="133" y="76"/>
                    <a:pt x="97" y="66"/>
                    <a:pt x="61" y="58"/>
                  </a:cubicBezTo>
                  <a:cubicBezTo>
                    <a:pt x="51" y="55"/>
                    <a:pt x="41" y="53"/>
                    <a:pt x="31" y="50"/>
                  </a:cubicBezTo>
                  <a:cubicBezTo>
                    <a:pt x="27" y="49"/>
                    <a:pt x="24" y="49"/>
                    <a:pt x="21" y="47"/>
                  </a:cubicBezTo>
                  <a:cubicBezTo>
                    <a:pt x="14" y="43"/>
                    <a:pt x="10" y="35"/>
                    <a:pt x="7" y="28"/>
                  </a:cubicBezTo>
                  <a:cubicBezTo>
                    <a:pt x="3" y="20"/>
                    <a:pt x="1" y="10"/>
                    <a:pt x="0" y="1"/>
                  </a:cubicBezTo>
                  <a:cubicBezTo>
                    <a:pt x="0" y="1"/>
                    <a:pt x="1" y="0"/>
                    <a:pt x="1" y="1"/>
                  </a:cubicBezTo>
                  <a:cubicBezTo>
                    <a:pt x="70" y="14"/>
                    <a:pt x="139" y="28"/>
                    <a:pt x="208" y="40"/>
                  </a:cubicBezTo>
                  <a:cubicBezTo>
                    <a:pt x="229" y="44"/>
                    <a:pt x="251" y="50"/>
                    <a:pt x="272" y="51"/>
                  </a:cubicBezTo>
                  <a:cubicBezTo>
                    <a:pt x="273" y="51"/>
                    <a:pt x="274" y="53"/>
                    <a:pt x="273" y="53"/>
                  </a:cubicBezTo>
                  <a:cubicBezTo>
                    <a:pt x="262" y="53"/>
                    <a:pt x="252" y="50"/>
                    <a:pt x="242" y="49"/>
                  </a:cubicBezTo>
                  <a:cubicBezTo>
                    <a:pt x="222" y="45"/>
                    <a:pt x="203" y="42"/>
                    <a:pt x="184" y="38"/>
                  </a:cubicBezTo>
                  <a:cubicBezTo>
                    <a:pt x="140" y="30"/>
                    <a:pt x="96" y="21"/>
                    <a:pt x="52" y="13"/>
                  </a:cubicBezTo>
                  <a:cubicBezTo>
                    <a:pt x="38" y="10"/>
                    <a:pt x="24" y="7"/>
                    <a:pt x="10" y="4"/>
                  </a:cubicBezTo>
                  <a:cubicBezTo>
                    <a:pt x="7" y="4"/>
                    <a:pt x="4" y="3"/>
                    <a:pt x="2" y="3"/>
                  </a:cubicBezTo>
                  <a:cubicBezTo>
                    <a:pt x="4" y="3"/>
                    <a:pt x="5" y="16"/>
                    <a:pt x="6" y="20"/>
                  </a:cubicBezTo>
                  <a:cubicBezTo>
                    <a:pt x="8" y="27"/>
                    <a:pt x="11" y="34"/>
                    <a:pt x="16" y="40"/>
                  </a:cubicBezTo>
                  <a:cubicBezTo>
                    <a:pt x="23" y="49"/>
                    <a:pt x="33" y="49"/>
                    <a:pt x="43" y="51"/>
                  </a:cubicBezTo>
                  <a:cubicBezTo>
                    <a:pt x="63" y="56"/>
                    <a:pt x="83" y="61"/>
                    <a:pt x="104" y="66"/>
                  </a:cubicBezTo>
                  <a:cubicBezTo>
                    <a:pt x="135" y="74"/>
                    <a:pt x="168" y="81"/>
                    <a:pt x="200" y="86"/>
                  </a:cubicBezTo>
                  <a:cubicBezTo>
                    <a:pt x="214" y="88"/>
                    <a:pt x="230" y="90"/>
                    <a:pt x="244" y="87"/>
                  </a:cubicBezTo>
                  <a:cubicBezTo>
                    <a:pt x="252" y="85"/>
                    <a:pt x="259" y="74"/>
                    <a:pt x="263" y="67"/>
                  </a:cubicBezTo>
                  <a:cubicBezTo>
                    <a:pt x="266" y="62"/>
                    <a:pt x="269" y="57"/>
                    <a:pt x="271" y="52"/>
                  </a:cubicBezTo>
                  <a:cubicBezTo>
                    <a:pt x="272" y="50"/>
                    <a:pt x="274" y="52"/>
                    <a:pt x="274" y="53"/>
                  </a:cubicBezTo>
                  <a:close/>
                </a:path>
              </a:pathLst>
            </a:custGeom>
            <a:solidFill>
              <a:srgbClr val="2318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87" name="îšlíḓè">
              <a:extLst>
                <a:ext uri="{FF2B5EF4-FFF2-40B4-BE49-F238E27FC236}">
                  <a16:creationId xmlns:a16="http://schemas.microsoft.com/office/drawing/2014/main" id="{5E0DF6C6-CD82-4C3D-BC07-79C76473865E}"/>
                </a:ext>
              </a:extLst>
            </p:cNvPr>
            <p:cNvSpPr/>
            <p:nvPr/>
          </p:nvSpPr>
          <p:spPr bwMode="auto">
            <a:xfrm>
              <a:off x="7323138" y="2927350"/>
              <a:ext cx="165100" cy="111125"/>
            </a:xfrm>
            <a:custGeom>
              <a:avLst/>
              <a:gdLst>
                <a:gd name="T0" fmla="*/ 0 w 86"/>
                <a:gd name="T1" fmla="*/ 29 h 58"/>
                <a:gd name="T2" fmla="*/ 43 w 86"/>
                <a:gd name="T3" fmla="*/ 58 h 58"/>
                <a:gd name="T4" fmla="*/ 86 w 86"/>
                <a:gd name="T5" fmla="*/ 29 h 58"/>
                <a:gd name="T6" fmla="*/ 43 w 86"/>
                <a:gd name="T7" fmla="*/ 0 h 58"/>
                <a:gd name="T8" fmla="*/ 0 w 86"/>
                <a:gd name="T9" fmla="*/ 29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" h="58">
                  <a:moveTo>
                    <a:pt x="0" y="29"/>
                  </a:moveTo>
                  <a:cubicBezTo>
                    <a:pt x="0" y="44"/>
                    <a:pt x="19" y="57"/>
                    <a:pt x="43" y="58"/>
                  </a:cubicBezTo>
                  <a:cubicBezTo>
                    <a:pt x="67" y="58"/>
                    <a:pt x="86" y="45"/>
                    <a:pt x="86" y="29"/>
                  </a:cubicBezTo>
                  <a:cubicBezTo>
                    <a:pt x="86" y="13"/>
                    <a:pt x="67" y="0"/>
                    <a:pt x="43" y="0"/>
                  </a:cubicBezTo>
                  <a:cubicBezTo>
                    <a:pt x="19" y="0"/>
                    <a:pt x="0" y="13"/>
                    <a:pt x="0" y="29"/>
                  </a:cubicBezTo>
                  <a:close/>
                </a:path>
              </a:pathLst>
            </a:custGeom>
            <a:solidFill>
              <a:srgbClr val="E58A7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88" name="iSlídè">
              <a:extLst>
                <a:ext uri="{FF2B5EF4-FFF2-40B4-BE49-F238E27FC236}">
                  <a16:creationId xmlns:a16="http://schemas.microsoft.com/office/drawing/2014/main" id="{4FE8ADEF-E478-4C2E-A868-9E64CFD703D3}"/>
                </a:ext>
              </a:extLst>
            </p:cNvPr>
            <p:cNvSpPr/>
            <p:nvPr/>
          </p:nvSpPr>
          <p:spPr bwMode="auto">
            <a:xfrm>
              <a:off x="7437438" y="2959100"/>
              <a:ext cx="38100" cy="33338"/>
            </a:xfrm>
            <a:custGeom>
              <a:avLst/>
              <a:gdLst>
                <a:gd name="T0" fmla="*/ 0 w 20"/>
                <a:gd name="T1" fmla="*/ 7 h 17"/>
                <a:gd name="T2" fmla="*/ 9 w 20"/>
                <a:gd name="T3" fmla="*/ 16 h 17"/>
                <a:gd name="T4" fmla="*/ 19 w 20"/>
                <a:gd name="T5" fmla="*/ 10 h 17"/>
                <a:gd name="T6" fmla="*/ 11 w 20"/>
                <a:gd name="T7" fmla="*/ 1 h 17"/>
                <a:gd name="T8" fmla="*/ 0 w 20"/>
                <a:gd name="T9" fmla="*/ 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17">
                  <a:moveTo>
                    <a:pt x="0" y="7"/>
                  </a:moveTo>
                  <a:cubicBezTo>
                    <a:pt x="0" y="12"/>
                    <a:pt x="3" y="16"/>
                    <a:pt x="9" y="16"/>
                  </a:cubicBezTo>
                  <a:cubicBezTo>
                    <a:pt x="14" y="17"/>
                    <a:pt x="19" y="14"/>
                    <a:pt x="19" y="10"/>
                  </a:cubicBezTo>
                  <a:cubicBezTo>
                    <a:pt x="20" y="5"/>
                    <a:pt x="16" y="1"/>
                    <a:pt x="11" y="1"/>
                  </a:cubicBezTo>
                  <a:cubicBezTo>
                    <a:pt x="5" y="0"/>
                    <a:pt x="1" y="3"/>
                    <a:pt x="0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89" name="ïṣľídè">
              <a:extLst>
                <a:ext uri="{FF2B5EF4-FFF2-40B4-BE49-F238E27FC236}">
                  <a16:creationId xmlns:a16="http://schemas.microsoft.com/office/drawing/2014/main" id="{E2B20884-B7BC-410E-BB68-EC19CE81AF51}"/>
                </a:ext>
              </a:extLst>
            </p:cNvPr>
            <p:cNvSpPr/>
            <p:nvPr/>
          </p:nvSpPr>
          <p:spPr bwMode="auto">
            <a:xfrm>
              <a:off x="6226176" y="2827338"/>
              <a:ext cx="166688" cy="111125"/>
            </a:xfrm>
            <a:custGeom>
              <a:avLst/>
              <a:gdLst>
                <a:gd name="T0" fmla="*/ 86 w 87"/>
                <a:gd name="T1" fmla="*/ 30 h 58"/>
                <a:gd name="T2" fmla="*/ 43 w 87"/>
                <a:gd name="T3" fmla="*/ 58 h 58"/>
                <a:gd name="T4" fmla="*/ 0 w 87"/>
                <a:gd name="T5" fmla="*/ 28 h 58"/>
                <a:gd name="T6" fmla="*/ 44 w 87"/>
                <a:gd name="T7" fmla="*/ 0 h 58"/>
                <a:gd name="T8" fmla="*/ 86 w 87"/>
                <a:gd name="T9" fmla="*/ 3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7" h="58">
                  <a:moveTo>
                    <a:pt x="86" y="30"/>
                  </a:moveTo>
                  <a:cubicBezTo>
                    <a:pt x="86" y="46"/>
                    <a:pt x="67" y="58"/>
                    <a:pt x="43" y="58"/>
                  </a:cubicBezTo>
                  <a:cubicBezTo>
                    <a:pt x="19" y="57"/>
                    <a:pt x="0" y="44"/>
                    <a:pt x="0" y="28"/>
                  </a:cubicBezTo>
                  <a:cubicBezTo>
                    <a:pt x="1" y="12"/>
                    <a:pt x="20" y="0"/>
                    <a:pt x="44" y="0"/>
                  </a:cubicBezTo>
                  <a:cubicBezTo>
                    <a:pt x="68" y="1"/>
                    <a:pt x="87" y="14"/>
                    <a:pt x="86" y="30"/>
                  </a:cubicBezTo>
                  <a:close/>
                </a:path>
              </a:pathLst>
            </a:custGeom>
            <a:solidFill>
              <a:srgbClr val="E58A7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90" name="ïşḷíḍê">
              <a:extLst>
                <a:ext uri="{FF2B5EF4-FFF2-40B4-BE49-F238E27FC236}">
                  <a16:creationId xmlns:a16="http://schemas.microsoft.com/office/drawing/2014/main" id="{FEB4CC6C-4F9B-44D5-8464-F634F8E4697F}"/>
                </a:ext>
              </a:extLst>
            </p:cNvPr>
            <p:cNvSpPr/>
            <p:nvPr/>
          </p:nvSpPr>
          <p:spPr bwMode="auto">
            <a:xfrm>
              <a:off x="6240463" y="2860675"/>
              <a:ext cx="38100" cy="30163"/>
            </a:xfrm>
            <a:custGeom>
              <a:avLst/>
              <a:gdLst>
                <a:gd name="T0" fmla="*/ 19 w 20"/>
                <a:gd name="T1" fmla="*/ 7 h 16"/>
                <a:gd name="T2" fmla="*/ 10 w 20"/>
                <a:gd name="T3" fmla="*/ 16 h 16"/>
                <a:gd name="T4" fmla="*/ 0 w 20"/>
                <a:gd name="T5" fmla="*/ 9 h 16"/>
                <a:gd name="T6" fmla="*/ 9 w 20"/>
                <a:gd name="T7" fmla="*/ 0 h 16"/>
                <a:gd name="T8" fmla="*/ 19 w 20"/>
                <a:gd name="T9" fmla="*/ 7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16">
                  <a:moveTo>
                    <a:pt x="19" y="7"/>
                  </a:moveTo>
                  <a:cubicBezTo>
                    <a:pt x="20" y="11"/>
                    <a:pt x="16" y="15"/>
                    <a:pt x="10" y="16"/>
                  </a:cubicBezTo>
                  <a:cubicBezTo>
                    <a:pt x="5" y="16"/>
                    <a:pt x="0" y="13"/>
                    <a:pt x="0" y="9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14" y="0"/>
                    <a:pt x="19" y="3"/>
                    <a:pt x="19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91" name="ïṧḷíḋé">
              <a:extLst>
                <a:ext uri="{FF2B5EF4-FFF2-40B4-BE49-F238E27FC236}">
                  <a16:creationId xmlns:a16="http://schemas.microsoft.com/office/drawing/2014/main" id="{F4001449-8EA2-456A-907B-8F817A1BBC22}"/>
                </a:ext>
              </a:extLst>
            </p:cNvPr>
            <p:cNvSpPr/>
            <p:nvPr/>
          </p:nvSpPr>
          <p:spPr bwMode="auto">
            <a:xfrm>
              <a:off x="6075363" y="2341563"/>
              <a:ext cx="650875" cy="652463"/>
            </a:xfrm>
            <a:custGeom>
              <a:avLst/>
              <a:gdLst>
                <a:gd name="T0" fmla="*/ 332 w 340"/>
                <a:gd name="T1" fmla="*/ 183 h 341"/>
                <a:gd name="T2" fmla="*/ 325 w 340"/>
                <a:gd name="T3" fmla="*/ 183 h 341"/>
                <a:gd name="T4" fmla="*/ 170 w 340"/>
                <a:gd name="T5" fmla="*/ 326 h 341"/>
                <a:gd name="T6" fmla="*/ 157 w 340"/>
                <a:gd name="T7" fmla="*/ 326 h 341"/>
                <a:gd name="T8" fmla="*/ 14 w 340"/>
                <a:gd name="T9" fmla="*/ 170 h 341"/>
                <a:gd name="T10" fmla="*/ 14 w 340"/>
                <a:gd name="T11" fmla="*/ 158 h 341"/>
                <a:gd name="T12" fmla="*/ 170 w 340"/>
                <a:gd name="T13" fmla="*/ 14 h 341"/>
                <a:gd name="T14" fmla="*/ 182 w 340"/>
                <a:gd name="T15" fmla="*/ 15 h 341"/>
                <a:gd name="T16" fmla="*/ 326 w 340"/>
                <a:gd name="T17" fmla="*/ 170 h 341"/>
                <a:gd name="T18" fmla="*/ 325 w 340"/>
                <a:gd name="T19" fmla="*/ 183 h 341"/>
                <a:gd name="T20" fmla="*/ 332 w 340"/>
                <a:gd name="T21" fmla="*/ 183 h 341"/>
                <a:gd name="T22" fmla="*/ 339 w 340"/>
                <a:gd name="T23" fmla="*/ 184 h 341"/>
                <a:gd name="T24" fmla="*/ 340 w 340"/>
                <a:gd name="T25" fmla="*/ 170 h 341"/>
                <a:gd name="T26" fmla="*/ 183 w 340"/>
                <a:gd name="T27" fmla="*/ 1 h 341"/>
                <a:gd name="T28" fmla="*/ 170 w 340"/>
                <a:gd name="T29" fmla="*/ 0 h 341"/>
                <a:gd name="T30" fmla="*/ 0 w 340"/>
                <a:gd name="T31" fmla="*/ 157 h 341"/>
                <a:gd name="T32" fmla="*/ 0 w 340"/>
                <a:gd name="T33" fmla="*/ 170 h 341"/>
                <a:gd name="T34" fmla="*/ 156 w 340"/>
                <a:gd name="T35" fmla="*/ 340 h 341"/>
                <a:gd name="T36" fmla="*/ 170 w 340"/>
                <a:gd name="T37" fmla="*/ 341 h 341"/>
                <a:gd name="T38" fmla="*/ 339 w 340"/>
                <a:gd name="T39" fmla="*/ 184 h 341"/>
                <a:gd name="T40" fmla="*/ 332 w 340"/>
                <a:gd name="T41" fmla="*/ 183 h 3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40" h="341">
                  <a:moveTo>
                    <a:pt x="332" y="183"/>
                  </a:moveTo>
                  <a:cubicBezTo>
                    <a:pt x="325" y="183"/>
                    <a:pt x="325" y="183"/>
                    <a:pt x="325" y="183"/>
                  </a:cubicBezTo>
                  <a:cubicBezTo>
                    <a:pt x="319" y="264"/>
                    <a:pt x="250" y="326"/>
                    <a:pt x="170" y="326"/>
                  </a:cubicBezTo>
                  <a:cubicBezTo>
                    <a:pt x="166" y="326"/>
                    <a:pt x="162" y="326"/>
                    <a:pt x="157" y="326"/>
                  </a:cubicBezTo>
                  <a:cubicBezTo>
                    <a:pt x="76" y="319"/>
                    <a:pt x="14" y="251"/>
                    <a:pt x="14" y="170"/>
                  </a:cubicBezTo>
                  <a:cubicBezTo>
                    <a:pt x="14" y="166"/>
                    <a:pt x="14" y="162"/>
                    <a:pt x="14" y="158"/>
                  </a:cubicBezTo>
                  <a:cubicBezTo>
                    <a:pt x="21" y="76"/>
                    <a:pt x="89" y="14"/>
                    <a:pt x="170" y="14"/>
                  </a:cubicBezTo>
                  <a:cubicBezTo>
                    <a:pt x="174" y="14"/>
                    <a:pt x="178" y="15"/>
                    <a:pt x="182" y="15"/>
                  </a:cubicBezTo>
                  <a:cubicBezTo>
                    <a:pt x="264" y="21"/>
                    <a:pt x="326" y="90"/>
                    <a:pt x="326" y="170"/>
                  </a:cubicBezTo>
                  <a:cubicBezTo>
                    <a:pt x="326" y="174"/>
                    <a:pt x="326" y="179"/>
                    <a:pt x="325" y="183"/>
                  </a:cubicBezTo>
                  <a:cubicBezTo>
                    <a:pt x="332" y="183"/>
                    <a:pt x="332" y="183"/>
                    <a:pt x="332" y="183"/>
                  </a:cubicBezTo>
                  <a:cubicBezTo>
                    <a:pt x="339" y="184"/>
                    <a:pt x="339" y="184"/>
                    <a:pt x="339" y="184"/>
                  </a:cubicBezTo>
                  <a:cubicBezTo>
                    <a:pt x="340" y="179"/>
                    <a:pt x="340" y="175"/>
                    <a:pt x="340" y="170"/>
                  </a:cubicBezTo>
                  <a:cubicBezTo>
                    <a:pt x="340" y="82"/>
                    <a:pt x="273" y="8"/>
                    <a:pt x="183" y="1"/>
                  </a:cubicBezTo>
                  <a:cubicBezTo>
                    <a:pt x="179" y="0"/>
                    <a:pt x="174" y="0"/>
                    <a:pt x="170" y="0"/>
                  </a:cubicBezTo>
                  <a:cubicBezTo>
                    <a:pt x="82" y="0"/>
                    <a:pt x="7" y="68"/>
                    <a:pt x="0" y="157"/>
                  </a:cubicBezTo>
                  <a:cubicBezTo>
                    <a:pt x="0" y="161"/>
                    <a:pt x="0" y="166"/>
                    <a:pt x="0" y="170"/>
                  </a:cubicBezTo>
                  <a:cubicBezTo>
                    <a:pt x="0" y="258"/>
                    <a:pt x="67" y="333"/>
                    <a:pt x="156" y="340"/>
                  </a:cubicBezTo>
                  <a:cubicBezTo>
                    <a:pt x="161" y="340"/>
                    <a:pt x="165" y="341"/>
                    <a:pt x="170" y="341"/>
                  </a:cubicBezTo>
                  <a:cubicBezTo>
                    <a:pt x="258" y="341"/>
                    <a:pt x="332" y="273"/>
                    <a:pt x="339" y="184"/>
                  </a:cubicBezTo>
                  <a:cubicBezTo>
                    <a:pt x="332" y="183"/>
                    <a:pt x="332" y="183"/>
                    <a:pt x="332" y="183"/>
                  </a:cubicBezTo>
                </a:path>
              </a:pathLst>
            </a:custGeom>
            <a:solidFill>
              <a:srgbClr val="8353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92" name="ïş1ïḑé">
              <a:extLst>
                <a:ext uri="{FF2B5EF4-FFF2-40B4-BE49-F238E27FC236}">
                  <a16:creationId xmlns:a16="http://schemas.microsoft.com/office/drawing/2014/main" id="{1126857E-9805-46FD-BB77-56B406DCF8E4}"/>
                </a:ext>
              </a:extLst>
            </p:cNvPr>
            <p:cNvSpPr/>
            <p:nvPr/>
          </p:nvSpPr>
          <p:spPr bwMode="auto">
            <a:xfrm>
              <a:off x="6962776" y="2405063"/>
              <a:ext cx="650875" cy="650875"/>
            </a:xfrm>
            <a:custGeom>
              <a:avLst/>
              <a:gdLst>
                <a:gd name="T0" fmla="*/ 333 w 340"/>
                <a:gd name="T1" fmla="*/ 183 h 340"/>
                <a:gd name="T2" fmla="*/ 326 w 340"/>
                <a:gd name="T3" fmla="*/ 182 h 340"/>
                <a:gd name="T4" fmla="*/ 170 w 340"/>
                <a:gd name="T5" fmla="*/ 326 h 340"/>
                <a:gd name="T6" fmla="*/ 158 w 340"/>
                <a:gd name="T7" fmla="*/ 325 h 340"/>
                <a:gd name="T8" fmla="*/ 14 w 340"/>
                <a:gd name="T9" fmla="*/ 170 h 340"/>
                <a:gd name="T10" fmla="*/ 15 w 340"/>
                <a:gd name="T11" fmla="*/ 157 h 340"/>
                <a:gd name="T12" fmla="*/ 170 w 340"/>
                <a:gd name="T13" fmla="*/ 14 h 340"/>
                <a:gd name="T14" fmla="*/ 183 w 340"/>
                <a:gd name="T15" fmla="*/ 14 h 340"/>
                <a:gd name="T16" fmla="*/ 326 w 340"/>
                <a:gd name="T17" fmla="*/ 170 h 340"/>
                <a:gd name="T18" fmla="*/ 326 w 340"/>
                <a:gd name="T19" fmla="*/ 182 h 340"/>
                <a:gd name="T20" fmla="*/ 333 w 340"/>
                <a:gd name="T21" fmla="*/ 183 h 340"/>
                <a:gd name="T22" fmla="*/ 340 w 340"/>
                <a:gd name="T23" fmla="*/ 184 h 340"/>
                <a:gd name="T24" fmla="*/ 340 w 340"/>
                <a:gd name="T25" fmla="*/ 170 h 340"/>
                <a:gd name="T26" fmla="*/ 184 w 340"/>
                <a:gd name="T27" fmla="*/ 0 h 340"/>
                <a:gd name="T28" fmla="*/ 170 w 340"/>
                <a:gd name="T29" fmla="*/ 0 h 340"/>
                <a:gd name="T30" fmla="*/ 1 w 340"/>
                <a:gd name="T31" fmla="*/ 156 h 340"/>
                <a:gd name="T32" fmla="*/ 0 w 340"/>
                <a:gd name="T33" fmla="*/ 170 h 340"/>
                <a:gd name="T34" fmla="*/ 157 w 340"/>
                <a:gd name="T35" fmla="*/ 340 h 340"/>
                <a:gd name="T36" fmla="*/ 170 w 340"/>
                <a:gd name="T37" fmla="*/ 340 h 340"/>
                <a:gd name="T38" fmla="*/ 340 w 340"/>
                <a:gd name="T39" fmla="*/ 184 h 340"/>
                <a:gd name="T40" fmla="*/ 333 w 340"/>
                <a:gd name="T41" fmla="*/ 183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40" h="340">
                  <a:moveTo>
                    <a:pt x="333" y="183"/>
                  </a:moveTo>
                  <a:cubicBezTo>
                    <a:pt x="326" y="182"/>
                    <a:pt x="326" y="182"/>
                    <a:pt x="326" y="182"/>
                  </a:cubicBezTo>
                  <a:cubicBezTo>
                    <a:pt x="319" y="264"/>
                    <a:pt x="251" y="326"/>
                    <a:pt x="170" y="326"/>
                  </a:cubicBezTo>
                  <a:cubicBezTo>
                    <a:pt x="166" y="326"/>
                    <a:pt x="162" y="326"/>
                    <a:pt x="158" y="325"/>
                  </a:cubicBezTo>
                  <a:cubicBezTo>
                    <a:pt x="76" y="319"/>
                    <a:pt x="14" y="250"/>
                    <a:pt x="14" y="170"/>
                  </a:cubicBezTo>
                  <a:cubicBezTo>
                    <a:pt x="14" y="166"/>
                    <a:pt x="14" y="162"/>
                    <a:pt x="15" y="157"/>
                  </a:cubicBezTo>
                  <a:cubicBezTo>
                    <a:pt x="21" y="76"/>
                    <a:pt x="90" y="14"/>
                    <a:pt x="170" y="14"/>
                  </a:cubicBezTo>
                  <a:cubicBezTo>
                    <a:pt x="174" y="14"/>
                    <a:pt x="178" y="14"/>
                    <a:pt x="183" y="14"/>
                  </a:cubicBezTo>
                  <a:cubicBezTo>
                    <a:pt x="264" y="21"/>
                    <a:pt x="326" y="89"/>
                    <a:pt x="326" y="170"/>
                  </a:cubicBezTo>
                  <a:cubicBezTo>
                    <a:pt x="326" y="174"/>
                    <a:pt x="326" y="178"/>
                    <a:pt x="326" y="182"/>
                  </a:cubicBezTo>
                  <a:cubicBezTo>
                    <a:pt x="333" y="183"/>
                    <a:pt x="333" y="183"/>
                    <a:pt x="333" y="183"/>
                  </a:cubicBezTo>
                  <a:cubicBezTo>
                    <a:pt x="340" y="184"/>
                    <a:pt x="340" y="184"/>
                    <a:pt x="340" y="184"/>
                  </a:cubicBezTo>
                  <a:cubicBezTo>
                    <a:pt x="340" y="179"/>
                    <a:pt x="340" y="174"/>
                    <a:pt x="340" y="170"/>
                  </a:cubicBezTo>
                  <a:cubicBezTo>
                    <a:pt x="340" y="82"/>
                    <a:pt x="273" y="7"/>
                    <a:pt x="184" y="0"/>
                  </a:cubicBezTo>
                  <a:cubicBezTo>
                    <a:pt x="179" y="0"/>
                    <a:pt x="175" y="0"/>
                    <a:pt x="170" y="0"/>
                  </a:cubicBezTo>
                  <a:cubicBezTo>
                    <a:pt x="82" y="0"/>
                    <a:pt x="8" y="67"/>
                    <a:pt x="1" y="156"/>
                  </a:cubicBezTo>
                  <a:cubicBezTo>
                    <a:pt x="0" y="161"/>
                    <a:pt x="0" y="165"/>
                    <a:pt x="0" y="170"/>
                  </a:cubicBezTo>
                  <a:cubicBezTo>
                    <a:pt x="0" y="258"/>
                    <a:pt x="67" y="332"/>
                    <a:pt x="157" y="340"/>
                  </a:cubicBezTo>
                  <a:cubicBezTo>
                    <a:pt x="161" y="340"/>
                    <a:pt x="166" y="340"/>
                    <a:pt x="170" y="340"/>
                  </a:cubicBezTo>
                  <a:cubicBezTo>
                    <a:pt x="258" y="340"/>
                    <a:pt x="333" y="273"/>
                    <a:pt x="340" y="184"/>
                  </a:cubicBezTo>
                  <a:lnTo>
                    <a:pt x="333" y="183"/>
                  </a:lnTo>
                  <a:close/>
                </a:path>
              </a:pathLst>
            </a:custGeom>
            <a:solidFill>
              <a:srgbClr val="8353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93" name="íṣḻîḍé">
              <a:extLst>
                <a:ext uri="{FF2B5EF4-FFF2-40B4-BE49-F238E27FC236}">
                  <a16:creationId xmlns:a16="http://schemas.microsoft.com/office/drawing/2014/main" id="{07390629-11D9-4EA1-A3C4-FDC55A622053}"/>
                </a:ext>
              </a:extLst>
            </p:cNvPr>
            <p:cNvSpPr/>
            <p:nvPr/>
          </p:nvSpPr>
          <p:spPr bwMode="auto">
            <a:xfrm>
              <a:off x="6751638" y="2855913"/>
              <a:ext cx="153988" cy="109538"/>
            </a:xfrm>
            <a:custGeom>
              <a:avLst/>
              <a:gdLst>
                <a:gd name="T0" fmla="*/ 29 w 80"/>
                <a:gd name="T1" fmla="*/ 0 h 57"/>
                <a:gd name="T2" fmla="*/ 7 w 80"/>
                <a:gd name="T3" fmla="*/ 11 h 57"/>
                <a:gd name="T4" fmla="*/ 28 w 80"/>
                <a:gd name="T5" fmla="*/ 51 h 57"/>
                <a:gd name="T6" fmla="*/ 52 w 80"/>
                <a:gd name="T7" fmla="*/ 57 h 57"/>
                <a:gd name="T8" fmla="*/ 74 w 80"/>
                <a:gd name="T9" fmla="*/ 46 h 57"/>
                <a:gd name="T10" fmla="*/ 52 w 80"/>
                <a:gd name="T11" fmla="*/ 6 h 57"/>
                <a:gd name="T12" fmla="*/ 29 w 80"/>
                <a:gd name="T13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0" h="57">
                  <a:moveTo>
                    <a:pt x="29" y="0"/>
                  </a:moveTo>
                  <a:cubicBezTo>
                    <a:pt x="19" y="0"/>
                    <a:pt x="11" y="4"/>
                    <a:pt x="7" y="11"/>
                  </a:cubicBezTo>
                  <a:cubicBezTo>
                    <a:pt x="0" y="23"/>
                    <a:pt x="10" y="41"/>
                    <a:pt x="28" y="51"/>
                  </a:cubicBezTo>
                  <a:cubicBezTo>
                    <a:pt x="36" y="55"/>
                    <a:pt x="44" y="57"/>
                    <a:pt x="52" y="57"/>
                  </a:cubicBezTo>
                  <a:cubicBezTo>
                    <a:pt x="62" y="57"/>
                    <a:pt x="70" y="53"/>
                    <a:pt x="74" y="46"/>
                  </a:cubicBezTo>
                  <a:cubicBezTo>
                    <a:pt x="80" y="34"/>
                    <a:pt x="70" y="16"/>
                    <a:pt x="52" y="6"/>
                  </a:cubicBezTo>
                  <a:cubicBezTo>
                    <a:pt x="44" y="2"/>
                    <a:pt x="36" y="0"/>
                    <a:pt x="29" y="0"/>
                  </a:cubicBezTo>
                </a:path>
              </a:pathLst>
            </a:custGeom>
            <a:solidFill>
              <a:srgbClr val="F0B8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94" name="išḻïḋê">
              <a:extLst>
                <a:ext uri="{FF2B5EF4-FFF2-40B4-BE49-F238E27FC236}">
                  <a16:creationId xmlns:a16="http://schemas.microsoft.com/office/drawing/2014/main" id="{92BDCF51-357D-4FA6-8466-34EB091507E3}"/>
                </a:ext>
              </a:extLst>
            </p:cNvPr>
            <p:cNvSpPr/>
            <p:nvPr/>
          </p:nvSpPr>
          <p:spPr bwMode="auto">
            <a:xfrm>
              <a:off x="6797676" y="2878138"/>
              <a:ext cx="44450" cy="26988"/>
            </a:xfrm>
            <a:custGeom>
              <a:avLst/>
              <a:gdLst>
                <a:gd name="T0" fmla="*/ 23 w 23"/>
                <a:gd name="T1" fmla="*/ 9 h 14"/>
                <a:gd name="T2" fmla="*/ 10 w 23"/>
                <a:gd name="T3" fmla="*/ 12 h 14"/>
                <a:gd name="T4" fmla="*/ 0 w 23"/>
                <a:gd name="T5" fmla="*/ 4 h 14"/>
                <a:gd name="T6" fmla="*/ 13 w 23"/>
                <a:gd name="T7" fmla="*/ 1 h 14"/>
                <a:gd name="T8" fmla="*/ 23 w 23"/>
                <a:gd name="T9" fmla="*/ 9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14">
                  <a:moveTo>
                    <a:pt x="23" y="9"/>
                  </a:moveTo>
                  <a:cubicBezTo>
                    <a:pt x="22" y="12"/>
                    <a:pt x="16" y="14"/>
                    <a:pt x="10" y="12"/>
                  </a:cubicBezTo>
                  <a:cubicBezTo>
                    <a:pt x="4" y="11"/>
                    <a:pt x="0" y="7"/>
                    <a:pt x="0" y="4"/>
                  </a:cubicBezTo>
                  <a:cubicBezTo>
                    <a:pt x="1" y="1"/>
                    <a:pt x="7" y="0"/>
                    <a:pt x="13" y="1"/>
                  </a:cubicBezTo>
                  <a:cubicBezTo>
                    <a:pt x="19" y="3"/>
                    <a:pt x="23" y="6"/>
                    <a:pt x="23" y="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95" name="ï$ḻiḑé">
              <a:extLst>
                <a:ext uri="{FF2B5EF4-FFF2-40B4-BE49-F238E27FC236}">
                  <a16:creationId xmlns:a16="http://schemas.microsoft.com/office/drawing/2014/main" id="{F3D57816-786B-4DED-BC44-AF5204C84938}"/>
                </a:ext>
              </a:extLst>
            </p:cNvPr>
            <p:cNvSpPr/>
            <p:nvPr/>
          </p:nvSpPr>
          <p:spPr bwMode="auto">
            <a:xfrm>
              <a:off x="6772276" y="2859088"/>
              <a:ext cx="106363" cy="46038"/>
            </a:xfrm>
            <a:custGeom>
              <a:avLst/>
              <a:gdLst>
                <a:gd name="T0" fmla="*/ 3 w 55"/>
                <a:gd name="T1" fmla="*/ 19 h 24"/>
                <a:gd name="T2" fmla="*/ 52 w 55"/>
                <a:gd name="T3" fmla="*/ 23 h 24"/>
                <a:gd name="T4" fmla="*/ 54 w 55"/>
                <a:gd name="T5" fmla="*/ 22 h 24"/>
                <a:gd name="T6" fmla="*/ 0 w 55"/>
                <a:gd name="T7" fmla="*/ 18 h 24"/>
                <a:gd name="T8" fmla="*/ 2 w 55"/>
                <a:gd name="T9" fmla="*/ 18 h 24"/>
                <a:gd name="T10" fmla="*/ 3 w 55"/>
                <a:gd name="T11" fmla="*/ 19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5" h="24">
                  <a:moveTo>
                    <a:pt x="3" y="19"/>
                  </a:moveTo>
                  <a:cubicBezTo>
                    <a:pt x="17" y="2"/>
                    <a:pt x="39" y="9"/>
                    <a:pt x="52" y="23"/>
                  </a:cubicBezTo>
                  <a:cubicBezTo>
                    <a:pt x="53" y="24"/>
                    <a:pt x="55" y="22"/>
                    <a:pt x="54" y="22"/>
                  </a:cubicBezTo>
                  <a:cubicBezTo>
                    <a:pt x="40" y="7"/>
                    <a:pt x="15" y="0"/>
                    <a:pt x="0" y="18"/>
                  </a:cubicBezTo>
                  <a:cubicBezTo>
                    <a:pt x="0" y="19"/>
                    <a:pt x="2" y="19"/>
                    <a:pt x="2" y="18"/>
                  </a:cubicBezTo>
                  <a:lnTo>
                    <a:pt x="3" y="19"/>
                  </a:lnTo>
                  <a:close/>
                </a:path>
              </a:pathLst>
            </a:custGeom>
            <a:solidFill>
              <a:srgbClr val="AA5C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96" name="ï$ľíḍe">
              <a:extLst>
                <a:ext uri="{FF2B5EF4-FFF2-40B4-BE49-F238E27FC236}">
                  <a16:creationId xmlns:a16="http://schemas.microsoft.com/office/drawing/2014/main" id="{6C34A2BD-2B8C-42EA-8796-89E12FE6F3AF}"/>
                </a:ext>
              </a:extLst>
            </p:cNvPr>
            <p:cNvSpPr/>
            <p:nvPr/>
          </p:nvSpPr>
          <p:spPr bwMode="auto">
            <a:xfrm>
              <a:off x="5938838" y="2790825"/>
              <a:ext cx="257175" cy="288925"/>
            </a:xfrm>
            <a:custGeom>
              <a:avLst/>
              <a:gdLst>
                <a:gd name="T0" fmla="*/ 111 w 134"/>
                <a:gd name="T1" fmla="*/ 88 h 151"/>
                <a:gd name="T2" fmla="*/ 28 w 134"/>
                <a:gd name="T3" fmla="*/ 142 h 151"/>
                <a:gd name="T4" fmla="*/ 6 w 134"/>
                <a:gd name="T5" fmla="*/ 69 h 151"/>
                <a:gd name="T6" fmla="*/ 74 w 134"/>
                <a:gd name="T7" fmla="*/ 1 h 151"/>
                <a:gd name="T8" fmla="*/ 111 w 134"/>
                <a:gd name="T9" fmla="*/ 88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4" h="151">
                  <a:moveTo>
                    <a:pt x="111" y="88"/>
                  </a:moveTo>
                  <a:cubicBezTo>
                    <a:pt x="81" y="140"/>
                    <a:pt x="48" y="151"/>
                    <a:pt x="28" y="142"/>
                  </a:cubicBezTo>
                  <a:cubicBezTo>
                    <a:pt x="5" y="132"/>
                    <a:pt x="0" y="106"/>
                    <a:pt x="6" y="69"/>
                  </a:cubicBezTo>
                  <a:cubicBezTo>
                    <a:pt x="13" y="29"/>
                    <a:pt x="40" y="0"/>
                    <a:pt x="74" y="1"/>
                  </a:cubicBezTo>
                  <a:cubicBezTo>
                    <a:pt x="119" y="5"/>
                    <a:pt x="134" y="49"/>
                    <a:pt x="111" y="88"/>
                  </a:cubicBezTo>
                </a:path>
              </a:pathLst>
            </a:custGeom>
            <a:solidFill>
              <a:srgbClr val="FBE9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97" name="îŝḷîḑe">
              <a:extLst>
                <a:ext uri="{FF2B5EF4-FFF2-40B4-BE49-F238E27FC236}">
                  <a16:creationId xmlns:a16="http://schemas.microsoft.com/office/drawing/2014/main" id="{D9552035-B707-4480-A164-5861320648A9}"/>
                </a:ext>
              </a:extLst>
            </p:cNvPr>
            <p:cNvSpPr/>
            <p:nvPr/>
          </p:nvSpPr>
          <p:spPr bwMode="auto">
            <a:xfrm>
              <a:off x="5932488" y="2771775"/>
              <a:ext cx="252413" cy="311150"/>
            </a:xfrm>
            <a:custGeom>
              <a:avLst/>
              <a:gdLst>
                <a:gd name="T0" fmla="*/ 113 w 131"/>
                <a:gd name="T1" fmla="*/ 97 h 162"/>
                <a:gd name="T2" fmla="*/ 41 w 131"/>
                <a:gd name="T3" fmla="*/ 153 h 162"/>
                <a:gd name="T4" fmla="*/ 14 w 131"/>
                <a:gd name="T5" fmla="*/ 65 h 162"/>
                <a:gd name="T6" fmla="*/ 96 w 131"/>
                <a:gd name="T7" fmla="*/ 17 h 162"/>
                <a:gd name="T8" fmla="*/ 113 w 131"/>
                <a:gd name="T9" fmla="*/ 97 h 162"/>
                <a:gd name="T10" fmla="*/ 115 w 131"/>
                <a:gd name="T11" fmla="*/ 98 h 162"/>
                <a:gd name="T12" fmla="*/ 106 w 131"/>
                <a:gd name="T13" fmla="*/ 20 h 162"/>
                <a:gd name="T14" fmla="*/ 26 w 131"/>
                <a:gd name="T15" fmla="*/ 36 h 162"/>
                <a:gd name="T16" fmla="*/ 7 w 131"/>
                <a:gd name="T17" fmla="*/ 86 h 162"/>
                <a:gd name="T18" fmla="*/ 14 w 131"/>
                <a:gd name="T19" fmla="*/ 140 h 162"/>
                <a:gd name="T20" fmla="*/ 75 w 131"/>
                <a:gd name="T21" fmla="*/ 145 h 162"/>
                <a:gd name="T22" fmla="*/ 115 w 131"/>
                <a:gd name="T23" fmla="*/ 98 h 162"/>
                <a:gd name="T24" fmla="*/ 113 w 131"/>
                <a:gd name="T25" fmla="*/ 97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1" h="162">
                  <a:moveTo>
                    <a:pt x="113" y="97"/>
                  </a:moveTo>
                  <a:cubicBezTo>
                    <a:pt x="99" y="122"/>
                    <a:pt x="74" y="157"/>
                    <a:pt x="41" y="153"/>
                  </a:cubicBezTo>
                  <a:cubicBezTo>
                    <a:pt x="0" y="149"/>
                    <a:pt x="6" y="92"/>
                    <a:pt x="14" y="65"/>
                  </a:cubicBezTo>
                  <a:cubicBezTo>
                    <a:pt x="25" y="30"/>
                    <a:pt x="59" y="1"/>
                    <a:pt x="96" y="17"/>
                  </a:cubicBezTo>
                  <a:cubicBezTo>
                    <a:pt x="128" y="31"/>
                    <a:pt x="128" y="71"/>
                    <a:pt x="113" y="97"/>
                  </a:cubicBezTo>
                  <a:cubicBezTo>
                    <a:pt x="112" y="99"/>
                    <a:pt x="114" y="99"/>
                    <a:pt x="115" y="98"/>
                  </a:cubicBezTo>
                  <a:cubicBezTo>
                    <a:pt x="130" y="73"/>
                    <a:pt x="131" y="39"/>
                    <a:pt x="106" y="20"/>
                  </a:cubicBezTo>
                  <a:cubicBezTo>
                    <a:pt x="80" y="0"/>
                    <a:pt x="44" y="12"/>
                    <a:pt x="26" y="36"/>
                  </a:cubicBezTo>
                  <a:cubicBezTo>
                    <a:pt x="15" y="50"/>
                    <a:pt x="9" y="68"/>
                    <a:pt x="7" y="86"/>
                  </a:cubicBezTo>
                  <a:cubicBezTo>
                    <a:pt x="5" y="104"/>
                    <a:pt x="4" y="124"/>
                    <a:pt x="14" y="140"/>
                  </a:cubicBezTo>
                  <a:cubicBezTo>
                    <a:pt x="27" y="162"/>
                    <a:pt x="56" y="158"/>
                    <a:pt x="75" y="145"/>
                  </a:cubicBezTo>
                  <a:cubicBezTo>
                    <a:pt x="92" y="134"/>
                    <a:pt x="105" y="116"/>
                    <a:pt x="115" y="98"/>
                  </a:cubicBezTo>
                  <a:cubicBezTo>
                    <a:pt x="116" y="96"/>
                    <a:pt x="114" y="96"/>
                    <a:pt x="113" y="97"/>
                  </a:cubicBezTo>
                </a:path>
              </a:pathLst>
            </a:custGeom>
            <a:solidFill>
              <a:srgbClr val="AA5C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98" name="íş1ïďè">
              <a:extLst>
                <a:ext uri="{FF2B5EF4-FFF2-40B4-BE49-F238E27FC236}">
                  <a16:creationId xmlns:a16="http://schemas.microsoft.com/office/drawing/2014/main" id="{489A330F-C4E9-4244-8EFA-E1994322EEFD}"/>
                </a:ext>
              </a:extLst>
            </p:cNvPr>
            <p:cNvSpPr/>
            <p:nvPr/>
          </p:nvSpPr>
          <p:spPr bwMode="auto">
            <a:xfrm>
              <a:off x="5994401" y="2854325"/>
              <a:ext cx="157163" cy="157163"/>
            </a:xfrm>
            <a:custGeom>
              <a:avLst/>
              <a:gdLst>
                <a:gd name="T0" fmla="*/ 51 w 82"/>
                <a:gd name="T1" fmla="*/ 0 h 82"/>
                <a:gd name="T2" fmla="*/ 35 w 82"/>
                <a:gd name="T3" fmla="*/ 2 h 82"/>
                <a:gd name="T4" fmla="*/ 31 w 82"/>
                <a:gd name="T5" fmla="*/ 15 h 82"/>
                <a:gd name="T6" fmla="*/ 36 w 82"/>
                <a:gd name="T7" fmla="*/ 14 h 82"/>
                <a:gd name="T8" fmla="*/ 52 w 82"/>
                <a:gd name="T9" fmla="*/ 11 h 82"/>
                <a:gd name="T10" fmla="*/ 76 w 82"/>
                <a:gd name="T11" fmla="*/ 23 h 82"/>
                <a:gd name="T12" fmla="*/ 74 w 82"/>
                <a:gd name="T13" fmla="*/ 25 h 82"/>
                <a:gd name="T14" fmla="*/ 74 w 82"/>
                <a:gd name="T15" fmla="*/ 25 h 82"/>
                <a:gd name="T16" fmla="*/ 51 w 82"/>
                <a:gd name="T17" fmla="*/ 14 h 82"/>
                <a:gd name="T18" fmla="*/ 45 w 82"/>
                <a:gd name="T19" fmla="*/ 14 h 82"/>
                <a:gd name="T20" fmla="*/ 47 w 82"/>
                <a:gd name="T21" fmla="*/ 54 h 82"/>
                <a:gd name="T22" fmla="*/ 9 w 82"/>
                <a:gd name="T23" fmla="*/ 71 h 82"/>
                <a:gd name="T24" fmla="*/ 6 w 82"/>
                <a:gd name="T25" fmla="*/ 70 h 82"/>
                <a:gd name="T26" fmla="*/ 0 w 82"/>
                <a:gd name="T27" fmla="*/ 81 h 82"/>
                <a:gd name="T28" fmla="*/ 12 w 82"/>
                <a:gd name="T29" fmla="*/ 82 h 82"/>
                <a:gd name="T30" fmla="*/ 40 w 82"/>
                <a:gd name="T31" fmla="*/ 76 h 82"/>
                <a:gd name="T32" fmla="*/ 61 w 82"/>
                <a:gd name="T33" fmla="*/ 27 h 82"/>
                <a:gd name="T34" fmla="*/ 65 w 82"/>
                <a:gd name="T35" fmla="*/ 27 h 82"/>
                <a:gd name="T36" fmla="*/ 81 w 82"/>
                <a:gd name="T37" fmla="*/ 36 h 82"/>
                <a:gd name="T38" fmla="*/ 51 w 82"/>
                <a:gd name="T39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2" h="82">
                  <a:moveTo>
                    <a:pt x="51" y="0"/>
                  </a:moveTo>
                  <a:cubicBezTo>
                    <a:pt x="46" y="0"/>
                    <a:pt x="41" y="1"/>
                    <a:pt x="35" y="2"/>
                  </a:cubicBezTo>
                  <a:cubicBezTo>
                    <a:pt x="34" y="6"/>
                    <a:pt x="32" y="11"/>
                    <a:pt x="31" y="15"/>
                  </a:cubicBezTo>
                  <a:cubicBezTo>
                    <a:pt x="33" y="15"/>
                    <a:pt x="35" y="14"/>
                    <a:pt x="36" y="14"/>
                  </a:cubicBezTo>
                  <a:cubicBezTo>
                    <a:pt x="41" y="12"/>
                    <a:pt x="47" y="11"/>
                    <a:pt x="52" y="11"/>
                  </a:cubicBezTo>
                  <a:cubicBezTo>
                    <a:pt x="62" y="11"/>
                    <a:pt x="71" y="14"/>
                    <a:pt x="76" y="23"/>
                  </a:cubicBezTo>
                  <a:cubicBezTo>
                    <a:pt x="77" y="24"/>
                    <a:pt x="75" y="25"/>
                    <a:pt x="74" y="25"/>
                  </a:cubicBezTo>
                  <a:cubicBezTo>
                    <a:pt x="74" y="25"/>
                    <a:pt x="74" y="25"/>
                    <a:pt x="74" y="25"/>
                  </a:cubicBezTo>
                  <a:cubicBezTo>
                    <a:pt x="69" y="16"/>
                    <a:pt x="60" y="14"/>
                    <a:pt x="51" y="14"/>
                  </a:cubicBezTo>
                  <a:cubicBezTo>
                    <a:pt x="49" y="14"/>
                    <a:pt x="47" y="14"/>
                    <a:pt x="45" y="14"/>
                  </a:cubicBezTo>
                  <a:cubicBezTo>
                    <a:pt x="59" y="22"/>
                    <a:pt x="57" y="43"/>
                    <a:pt x="47" y="54"/>
                  </a:cubicBezTo>
                  <a:cubicBezTo>
                    <a:pt x="38" y="64"/>
                    <a:pt x="23" y="71"/>
                    <a:pt x="9" y="71"/>
                  </a:cubicBezTo>
                  <a:cubicBezTo>
                    <a:pt x="8" y="71"/>
                    <a:pt x="7" y="70"/>
                    <a:pt x="6" y="70"/>
                  </a:cubicBezTo>
                  <a:cubicBezTo>
                    <a:pt x="4" y="74"/>
                    <a:pt x="2" y="78"/>
                    <a:pt x="0" y="81"/>
                  </a:cubicBezTo>
                  <a:cubicBezTo>
                    <a:pt x="4" y="82"/>
                    <a:pt x="8" y="82"/>
                    <a:pt x="12" y="82"/>
                  </a:cubicBezTo>
                  <a:cubicBezTo>
                    <a:pt x="24" y="82"/>
                    <a:pt x="33" y="79"/>
                    <a:pt x="40" y="76"/>
                  </a:cubicBezTo>
                  <a:cubicBezTo>
                    <a:pt x="69" y="63"/>
                    <a:pt x="61" y="27"/>
                    <a:pt x="61" y="27"/>
                  </a:cubicBezTo>
                  <a:cubicBezTo>
                    <a:pt x="62" y="27"/>
                    <a:pt x="63" y="27"/>
                    <a:pt x="65" y="27"/>
                  </a:cubicBezTo>
                  <a:cubicBezTo>
                    <a:pt x="74" y="27"/>
                    <a:pt x="81" y="36"/>
                    <a:pt x="81" y="36"/>
                  </a:cubicBezTo>
                  <a:cubicBezTo>
                    <a:pt x="82" y="9"/>
                    <a:pt x="69" y="0"/>
                    <a:pt x="51" y="0"/>
                  </a:cubicBezTo>
                </a:path>
              </a:pathLst>
            </a:custGeom>
            <a:solidFill>
              <a:srgbClr val="F0B8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99" name="íśľiḍé">
              <a:extLst>
                <a:ext uri="{FF2B5EF4-FFF2-40B4-BE49-F238E27FC236}">
                  <a16:creationId xmlns:a16="http://schemas.microsoft.com/office/drawing/2014/main" id="{D8BCAF64-B632-4B6B-BB76-7C4C088D50FF}"/>
                </a:ext>
              </a:extLst>
            </p:cNvPr>
            <p:cNvSpPr/>
            <p:nvPr/>
          </p:nvSpPr>
          <p:spPr bwMode="auto">
            <a:xfrm>
              <a:off x="6010276" y="2882900"/>
              <a:ext cx="88900" cy="101600"/>
            </a:xfrm>
            <a:custGeom>
              <a:avLst/>
              <a:gdLst>
                <a:gd name="T0" fmla="*/ 32 w 47"/>
                <a:gd name="T1" fmla="*/ 0 h 53"/>
                <a:gd name="T2" fmla="*/ 29 w 47"/>
                <a:gd name="T3" fmla="*/ 1 h 53"/>
                <a:gd name="T4" fmla="*/ 22 w 47"/>
                <a:gd name="T5" fmla="*/ 3 h 53"/>
                <a:gd name="T6" fmla="*/ 0 w 47"/>
                <a:gd name="T7" fmla="*/ 53 h 53"/>
                <a:gd name="T8" fmla="*/ 3 w 47"/>
                <a:gd name="T9" fmla="*/ 53 h 53"/>
                <a:gd name="T10" fmla="*/ 36 w 47"/>
                <a:gd name="T11" fmla="*/ 40 h 53"/>
                <a:gd name="T12" fmla="*/ 44 w 47"/>
                <a:gd name="T13" fmla="*/ 15 h 53"/>
                <a:gd name="T14" fmla="*/ 32 w 47"/>
                <a:gd name="T15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7" h="53">
                  <a:moveTo>
                    <a:pt x="32" y="0"/>
                  </a:moveTo>
                  <a:cubicBezTo>
                    <a:pt x="31" y="0"/>
                    <a:pt x="30" y="0"/>
                    <a:pt x="29" y="1"/>
                  </a:cubicBezTo>
                  <a:cubicBezTo>
                    <a:pt x="27" y="1"/>
                    <a:pt x="25" y="2"/>
                    <a:pt x="22" y="3"/>
                  </a:cubicBezTo>
                  <a:cubicBezTo>
                    <a:pt x="16" y="20"/>
                    <a:pt x="8" y="37"/>
                    <a:pt x="0" y="53"/>
                  </a:cubicBezTo>
                  <a:cubicBezTo>
                    <a:pt x="1" y="53"/>
                    <a:pt x="2" y="53"/>
                    <a:pt x="3" y="53"/>
                  </a:cubicBezTo>
                  <a:cubicBezTo>
                    <a:pt x="15" y="53"/>
                    <a:pt x="28" y="49"/>
                    <a:pt x="36" y="40"/>
                  </a:cubicBezTo>
                  <a:cubicBezTo>
                    <a:pt x="42" y="33"/>
                    <a:pt x="47" y="24"/>
                    <a:pt x="44" y="15"/>
                  </a:cubicBezTo>
                  <a:cubicBezTo>
                    <a:pt x="42" y="9"/>
                    <a:pt x="39" y="2"/>
                    <a:pt x="32" y="0"/>
                  </a:cubicBezTo>
                </a:path>
              </a:pathLst>
            </a:custGeom>
            <a:solidFill>
              <a:srgbClr val="E592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00" name="i$ļïḑe">
              <a:extLst>
                <a:ext uri="{FF2B5EF4-FFF2-40B4-BE49-F238E27FC236}">
                  <a16:creationId xmlns:a16="http://schemas.microsoft.com/office/drawing/2014/main" id="{1AEC38A3-817D-48D8-A1B7-3C6C8F22E39A}"/>
                </a:ext>
              </a:extLst>
            </p:cNvPr>
            <p:cNvSpPr/>
            <p:nvPr/>
          </p:nvSpPr>
          <p:spPr bwMode="auto">
            <a:xfrm>
              <a:off x="5994401" y="2871788"/>
              <a:ext cx="147638" cy="61913"/>
            </a:xfrm>
            <a:custGeom>
              <a:avLst/>
              <a:gdLst>
                <a:gd name="T0" fmla="*/ 3 w 77"/>
                <a:gd name="T1" fmla="*/ 30 h 32"/>
                <a:gd name="T2" fmla="*/ 37 w 77"/>
                <a:gd name="T3" fmla="*/ 7 h 32"/>
                <a:gd name="T4" fmla="*/ 74 w 77"/>
                <a:gd name="T5" fmla="*/ 16 h 32"/>
                <a:gd name="T6" fmla="*/ 76 w 77"/>
                <a:gd name="T7" fmla="*/ 14 h 32"/>
                <a:gd name="T8" fmla="*/ 36 w 77"/>
                <a:gd name="T9" fmla="*/ 5 h 32"/>
                <a:gd name="T10" fmla="*/ 1 w 77"/>
                <a:gd name="T11" fmla="*/ 31 h 32"/>
                <a:gd name="T12" fmla="*/ 3 w 77"/>
                <a:gd name="T13" fmla="*/ 3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7" h="32">
                  <a:moveTo>
                    <a:pt x="3" y="30"/>
                  </a:moveTo>
                  <a:cubicBezTo>
                    <a:pt x="7" y="16"/>
                    <a:pt x="25" y="10"/>
                    <a:pt x="37" y="7"/>
                  </a:cubicBezTo>
                  <a:cubicBezTo>
                    <a:pt x="49" y="4"/>
                    <a:pt x="67" y="3"/>
                    <a:pt x="74" y="16"/>
                  </a:cubicBezTo>
                  <a:cubicBezTo>
                    <a:pt x="74" y="17"/>
                    <a:pt x="77" y="15"/>
                    <a:pt x="76" y="14"/>
                  </a:cubicBezTo>
                  <a:cubicBezTo>
                    <a:pt x="69" y="0"/>
                    <a:pt x="49" y="1"/>
                    <a:pt x="36" y="5"/>
                  </a:cubicBezTo>
                  <a:cubicBezTo>
                    <a:pt x="23" y="8"/>
                    <a:pt x="5" y="16"/>
                    <a:pt x="1" y="31"/>
                  </a:cubicBezTo>
                  <a:cubicBezTo>
                    <a:pt x="0" y="32"/>
                    <a:pt x="3" y="31"/>
                    <a:pt x="3" y="30"/>
                  </a:cubicBezTo>
                </a:path>
              </a:pathLst>
            </a:custGeom>
            <a:solidFill>
              <a:srgbClr val="AA5C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01" name="îṧlîďè">
              <a:extLst>
                <a:ext uri="{FF2B5EF4-FFF2-40B4-BE49-F238E27FC236}">
                  <a16:creationId xmlns:a16="http://schemas.microsoft.com/office/drawing/2014/main" id="{D890AFDD-6FBC-4CE3-9FD8-30723A4751B0}"/>
                </a:ext>
              </a:extLst>
            </p:cNvPr>
            <p:cNvSpPr/>
            <p:nvPr/>
          </p:nvSpPr>
          <p:spPr bwMode="auto">
            <a:xfrm>
              <a:off x="5986463" y="2878138"/>
              <a:ext cx="122238" cy="117475"/>
            </a:xfrm>
            <a:custGeom>
              <a:avLst/>
              <a:gdLst>
                <a:gd name="T0" fmla="*/ 2 w 64"/>
                <a:gd name="T1" fmla="*/ 57 h 62"/>
                <a:gd name="T2" fmla="*/ 51 w 64"/>
                <a:gd name="T3" fmla="*/ 42 h 62"/>
                <a:gd name="T4" fmla="*/ 46 w 64"/>
                <a:gd name="T5" fmla="*/ 1 h 62"/>
                <a:gd name="T6" fmla="*/ 44 w 64"/>
                <a:gd name="T7" fmla="*/ 3 h 62"/>
                <a:gd name="T8" fmla="*/ 56 w 64"/>
                <a:gd name="T9" fmla="*/ 18 h 62"/>
                <a:gd name="T10" fmla="*/ 48 w 64"/>
                <a:gd name="T11" fmla="*/ 43 h 62"/>
                <a:gd name="T12" fmla="*/ 3 w 64"/>
                <a:gd name="T13" fmla="*/ 55 h 62"/>
                <a:gd name="T14" fmla="*/ 2 w 64"/>
                <a:gd name="T15" fmla="*/ 57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4" h="62">
                  <a:moveTo>
                    <a:pt x="2" y="57"/>
                  </a:moveTo>
                  <a:cubicBezTo>
                    <a:pt x="19" y="62"/>
                    <a:pt x="39" y="55"/>
                    <a:pt x="51" y="42"/>
                  </a:cubicBezTo>
                  <a:cubicBezTo>
                    <a:pt x="61" y="30"/>
                    <a:pt x="64" y="7"/>
                    <a:pt x="46" y="1"/>
                  </a:cubicBezTo>
                  <a:cubicBezTo>
                    <a:pt x="45" y="0"/>
                    <a:pt x="43" y="2"/>
                    <a:pt x="44" y="3"/>
                  </a:cubicBezTo>
                  <a:cubicBezTo>
                    <a:pt x="51" y="5"/>
                    <a:pt x="54" y="12"/>
                    <a:pt x="56" y="18"/>
                  </a:cubicBezTo>
                  <a:cubicBezTo>
                    <a:pt x="59" y="27"/>
                    <a:pt x="54" y="36"/>
                    <a:pt x="48" y="43"/>
                  </a:cubicBezTo>
                  <a:cubicBezTo>
                    <a:pt x="37" y="55"/>
                    <a:pt x="18" y="59"/>
                    <a:pt x="3" y="55"/>
                  </a:cubicBezTo>
                  <a:cubicBezTo>
                    <a:pt x="2" y="54"/>
                    <a:pt x="0" y="57"/>
                    <a:pt x="2" y="57"/>
                  </a:cubicBezTo>
                </a:path>
              </a:pathLst>
            </a:custGeom>
            <a:solidFill>
              <a:srgbClr val="AA5C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02" name="i$lïdê">
              <a:extLst>
                <a:ext uri="{FF2B5EF4-FFF2-40B4-BE49-F238E27FC236}">
                  <a16:creationId xmlns:a16="http://schemas.microsoft.com/office/drawing/2014/main" id="{3188578B-BD48-42B7-A2AE-72DAECD68469}"/>
                </a:ext>
              </a:extLst>
            </p:cNvPr>
            <p:cNvSpPr/>
            <p:nvPr/>
          </p:nvSpPr>
          <p:spPr bwMode="auto">
            <a:xfrm>
              <a:off x="5238751" y="3235325"/>
              <a:ext cx="1125538" cy="563563"/>
            </a:xfrm>
            <a:custGeom>
              <a:avLst/>
              <a:gdLst>
                <a:gd name="T0" fmla="*/ 233 w 587"/>
                <a:gd name="T1" fmla="*/ 220 h 294"/>
                <a:gd name="T2" fmla="*/ 496 w 587"/>
                <a:gd name="T3" fmla="*/ 175 h 294"/>
                <a:gd name="T4" fmla="*/ 551 w 587"/>
                <a:gd name="T5" fmla="*/ 150 h 294"/>
                <a:gd name="T6" fmla="*/ 535 w 587"/>
                <a:gd name="T7" fmla="*/ 109 h 294"/>
                <a:gd name="T8" fmla="*/ 268 w 587"/>
                <a:gd name="T9" fmla="*/ 85 h 294"/>
                <a:gd name="T10" fmla="*/ 205 w 587"/>
                <a:gd name="T11" fmla="*/ 59 h 294"/>
                <a:gd name="T12" fmla="*/ 23 w 587"/>
                <a:gd name="T13" fmla="*/ 51 h 294"/>
                <a:gd name="T14" fmla="*/ 233 w 587"/>
                <a:gd name="T15" fmla="*/ 220 h 2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87" h="294">
                  <a:moveTo>
                    <a:pt x="233" y="220"/>
                  </a:moveTo>
                  <a:cubicBezTo>
                    <a:pt x="412" y="294"/>
                    <a:pt x="496" y="175"/>
                    <a:pt x="496" y="175"/>
                  </a:cubicBezTo>
                  <a:cubicBezTo>
                    <a:pt x="555" y="171"/>
                    <a:pt x="548" y="165"/>
                    <a:pt x="551" y="150"/>
                  </a:cubicBezTo>
                  <a:cubicBezTo>
                    <a:pt x="553" y="137"/>
                    <a:pt x="587" y="123"/>
                    <a:pt x="535" y="109"/>
                  </a:cubicBezTo>
                  <a:cubicBezTo>
                    <a:pt x="535" y="109"/>
                    <a:pt x="377" y="99"/>
                    <a:pt x="268" y="85"/>
                  </a:cubicBezTo>
                  <a:cubicBezTo>
                    <a:pt x="268" y="85"/>
                    <a:pt x="222" y="66"/>
                    <a:pt x="205" y="59"/>
                  </a:cubicBezTo>
                  <a:cubicBezTo>
                    <a:pt x="69" y="0"/>
                    <a:pt x="34" y="12"/>
                    <a:pt x="23" y="51"/>
                  </a:cubicBezTo>
                  <a:cubicBezTo>
                    <a:pt x="0" y="127"/>
                    <a:pt x="191" y="202"/>
                    <a:pt x="233" y="220"/>
                  </a:cubicBezTo>
                </a:path>
              </a:pathLst>
            </a:custGeom>
            <a:solidFill>
              <a:srgbClr val="A51F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03" name="ïṩlîḑe">
              <a:extLst>
                <a:ext uri="{FF2B5EF4-FFF2-40B4-BE49-F238E27FC236}">
                  <a16:creationId xmlns:a16="http://schemas.microsoft.com/office/drawing/2014/main" id="{55301D61-B604-4C9C-B521-08AD4B1E8083}"/>
                </a:ext>
              </a:extLst>
            </p:cNvPr>
            <p:cNvSpPr/>
            <p:nvPr/>
          </p:nvSpPr>
          <p:spPr bwMode="auto">
            <a:xfrm>
              <a:off x="5291138" y="3246438"/>
              <a:ext cx="955675" cy="447675"/>
            </a:xfrm>
            <a:custGeom>
              <a:avLst/>
              <a:gdLst>
                <a:gd name="T0" fmla="*/ 0 w 499"/>
                <a:gd name="T1" fmla="*/ 34 h 233"/>
                <a:gd name="T2" fmla="*/ 223 w 499"/>
                <a:gd name="T3" fmla="*/ 181 h 233"/>
                <a:gd name="T4" fmla="*/ 456 w 499"/>
                <a:gd name="T5" fmla="*/ 120 h 233"/>
                <a:gd name="T6" fmla="*/ 499 w 499"/>
                <a:gd name="T7" fmla="*/ 103 h 233"/>
                <a:gd name="T8" fmla="*/ 241 w 499"/>
                <a:gd name="T9" fmla="*/ 79 h 233"/>
                <a:gd name="T10" fmla="*/ 178 w 499"/>
                <a:gd name="T11" fmla="*/ 53 h 233"/>
                <a:gd name="T12" fmla="*/ 0 w 499"/>
                <a:gd name="T13" fmla="*/ 34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9" h="233">
                  <a:moveTo>
                    <a:pt x="0" y="34"/>
                  </a:moveTo>
                  <a:cubicBezTo>
                    <a:pt x="19" y="32"/>
                    <a:pt x="23" y="113"/>
                    <a:pt x="223" y="181"/>
                  </a:cubicBezTo>
                  <a:cubicBezTo>
                    <a:pt x="223" y="181"/>
                    <a:pt x="450" y="233"/>
                    <a:pt x="456" y="120"/>
                  </a:cubicBezTo>
                  <a:cubicBezTo>
                    <a:pt x="457" y="102"/>
                    <a:pt x="488" y="109"/>
                    <a:pt x="499" y="103"/>
                  </a:cubicBezTo>
                  <a:cubicBezTo>
                    <a:pt x="468" y="102"/>
                    <a:pt x="348" y="94"/>
                    <a:pt x="241" y="79"/>
                  </a:cubicBezTo>
                  <a:cubicBezTo>
                    <a:pt x="241" y="79"/>
                    <a:pt x="195" y="60"/>
                    <a:pt x="178" y="53"/>
                  </a:cubicBezTo>
                  <a:cubicBezTo>
                    <a:pt x="56" y="0"/>
                    <a:pt x="15" y="4"/>
                    <a:pt x="0" y="34"/>
                  </a:cubicBezTo>
                </a:path>
              </a:pathLst>
            </a:custGeom>
            <a:solidFill>
              <a:srgbClr val="D717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04" name="îšlîḓè">
              <a:extLst>
                <a:ext uri="{FF2B5EF4-FFF2-40B4-BE49-F238E27FC236}">
                  <a16:creationId xmlns:a16="http://schemas.microsoft.com/office/drawing/2014/main" id="{2B6B92D0-BEE8-41DD-949C-C309BAEA1FA6}"/>
                </a:ext>
              </a:extLst>
            </p:cNvPr>
            <p:cNvSpPr/>
            <p:nvPr/>
          </p:nvSpPr>
          <p:spPr bwMode="auto">
            <a:xfrm>
              <a:off x="5816601" y="3452813"/>
              <a:ext cx="169863" cy="69850"/>
            </a:xfrm>
            <a:custGeom>
              <a:avLst/>
              <a:gdLst>
                <a:gd name="T0" fmla="*/ 1 w 89"/>
                <a:gd name="T1" fmla="*/ 0 h 37"/>
                <a:gd name="T2" fmla="*/ 0 w 89"/>
                <a:gd name="T3" fmla="*/ 5 h 37"/>
                <a:gd name="T4" fmla="*/ 16 w 89"/>
                <a:gd name="T5" fmla="*/ 28 h 37"/>
                <a:gd name="T6" fmla="*/ 82 w 89"/>
                <a:gd name="T7" fmla="*/ 37 h 37"/>
                <a:gd name="T8" fmla="*/ 84 w 89"/>
                <a:gd name="T9" fmla="*/ 37 h 37"/>
                <a:gd name="T10" fmla="*/ 89 w 89"/>
                <a:gd name="T11" fmla="*/ 5 h 37"/>
                <a:gd name="T12" fmla="*/ 76 w 89"/>
                <a:gd name="T13" fmla="*/ 6 h 37"/>
                <a:gd name="T14" fmla="*/ 1 w 89"/>
                <a:gd name="T15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9" h="37">
                  <a:moveTo>
                    <a:pt x="1" y="0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6" y="12"/>
                    <a:pt x="11" y="20"/>
                    <a:pt x="16" y="28"/>
                  </a:cubicBezTo>
                  <a:cubicBezTo>
                    <a:pt x="36" y="33"/>
                    <a:pt x="60" y="37"/>
                    <a:pt x="82" y="37"/>
                  </a:cubicBezTo>
                  <a:cubicBezTo>
                    <a:pt x="83" y="37"/>
                    <a:pt x="83" y="37"/>
                    <a:pt x="84" y="37"/>
                  </a:cubicBezTo>
                  <a:cubicBezTo>
                    <a:pt x="89" y="5"/>
                    <a:pt x="89" y="5"/>
                    <a:pt x="89" y="5"/>
                  </a:cubicBezTo>
                  <a:cubicBezTo>
                    <a:pt x="89" y="5"/>
                    <a:pt x="84" y="6"/>
                    <a:pt x="76" y="6"/>
                  </a:cubicBezTo>
                  <a:cubicBezTo>
                    <a:pt x="61" y="6"/>
                    <a:pt x="34" y="5"/>
                    <a:pt x="1" y="0"/>
                  </a:cubicBezTo>
                </a:path>
              </a:pathLst>
            </a:custGeom>
            <a:solidFill>
              <a:srgbClr val="F2C0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05" name="iŝḻïde">
              <a:extLst>
                <a:ext uri="{FF2B5EF4-FFF2-40B4-BE49-F238E27FC236}">
                  <a16:creationId xmlns:a16="http://schemas.microsoft.com/office/drawing/2014/main" id="{9C18BC69-B413-4829-B72E-DA93D5A17367}"/>
                </a:ext>
              </a:extLst>
            </p:cNvPr>
            <p:cNvSpPr/>
            <p:nvPr/>
          </p:nvSpPr>
          <p:spPr bwMode="auto">
            <a:xfrm>
              <a:off x="6049963" y="3432175"/>
              <a:ext cx="314325" cy="201613"/>
            </a:xfrm>
            <a:custGeom>
              <a:avLst/>
              <a:gdLst>
                <a:gd name="T0" fmla="*/ 128 w 164"/>
                <a:gd name="T1" fmla="*/ 47 h 105"/>
                <a:gd name="T2" fmla="*/ 73 w 164"/>
                <a:gd name="T3" fmla="*/ 72 h 105"/>
                <a:gd name="T4" fmla="*/ 37 w 164"/>
                <a:gd name="T5" fmla="*/ 105 h 105"/>
                <a:gd name="T6" fmla="*/ 7 w 164"/>
                <a:gd name="T7" fmla="*/ 0 h 105"/>
                <a:gd name="T8" fmla="*/ 112 w 164"/>
                <a:gd name="T9" fmla="*/ 6 h 105"/>
                <a:gd name="T10" fmla="*/ 128 w 164"/>
                <a:gd name="T11" fmla="*/ 47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4" h="105">
                  <a:moveTo>
                    <a:pt x="128" y="47"/>
                  </a:moveTo>
                  <a:cubicBezTo>
                    <a:pt x="125" y="62"/>
                    <a:pt x="132" y="68"/>
                    <a:pt x="73" y="72"/>
                  </a:cubicBezTo>
                  <a:cubicBezTo>
                    <a:pt x="73" y="72"/>
                    <a:pt x="60" y="88"/>
                    <a:pt x="37" y="105"/>
                  </a:cubicBezTo>
                  <a:cubicBezTo>
                    <a:pt x="0" y="47"/>
                    <a:pt x="2" y="15"/>
                    <a:pt x="7" y="0"/>
                  </a:cubicBezTo>
                  <a:cubicBezTo>
                    <a:pt x="63" y="5"/>
                    <a:pt x="112" y="6"/>
                    <a:pt x="112" y="6"/>
                  </a:cubicBezTo>
                  <a:cubicBezTo>
                    <a:pt x="164" y="20"/>
                    <a:pt x="130" y="34"/>
                    <a:pt x="128" y="47"/>
                  </a:cubicBezTo>
                  <a:close/>
                </a:path>
              </a:pathLst>
            </a:custGeom>
            <a:solidFill>
              <a:srgbClr val="A51F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06" name="íṧlïḓê">
              <a:extLst>
                <a:ext uri="{FF2B5EF4-FFF2-40B4-BE49-F238E27FC236}">
                  <a16:creationId xmlns:a16="http://schemas.microsoft.com/office/drawing/2014/main" id="{7A7F5EFB-F6D6-4CBA-B9DB-0E2605044E4C}"/>
                </a:ext>
              </a:extLst>
            </p:cNvPr>
            <p:cNvSpPr/>
            <p:nvPr/>
          </p:nvSpPr>
          <p:spPr bwMode="auto">
            <a:xfrm>
              <a:off x="5276851" y="3268663"/>
              <a:ext cx="1046163" cy="431800"/>
            </a:xfrm>
            <a:custGeom>
              <a:avLst/>
              <a:gdLst>
                <a:gd name="T0" fmla="*/ 213 w 545"/>
                <a:gd name="T1" fmla="*/ 203 h 226"/>
                <a:gd name="T2" fmla="*/ 213 w 545"/>
                <a:gd name="T3" fmla="*/ 204 h 226"/>
                <a:gd name="T4" fmla="*/ 330 w 545"/>
                <a:gd name="T5" fmla="*/ 226 h 226"/>
                <a:gd name="T6" fmla="*/ 477 w 545"/>
                <a:gd name="T7" fmla="*/ 159 h 226"/>
                <a:gd name="T8" fmla="*/ 476 w 545"/>
                <a:gd name="T9" fmla="*/ 158 h 226"/>
                <a:gd name="T10" fmla="*/ 476 w 545"/>
                <a:gd name="T11" fmla="*/ 159 h 226"/>
                <a:gd name="T12" fmla="*/ 525 w 545"/>
                <a:gd name="T13" fmla="*/ 151 h 226"/>
                <a:gd name="T14" fmla="*/ 531 w 545"/>
                <a:gd name="T15" fmla="*/ 143 h 226"/>
                <a:gd name="T16" fmla="*/ 532 w 545"/>
                <a:gd name="T17" fmla="*/ 133 h 226"/>
                <a:gd name="T18" fmla="*/ 539 w 545"/>
                <a:gd name="T19" fmla="*/ 123 h 226"/>
                <a:gd name="T20" fmla="*/ 545 w 545"/>
                <a:gd name="T21" fmla="*/ 110 h 226"/>
                <a:gd name="T22" fmla="*/ 538 w 545"/>
                <a:gd name="T23" fmla="*/ 100 h 226"/>
                <a:gd name="T24" fmla="*/ 515 w 545"/>
                <a:gd name="T25" fmla="*/ 91 h 226"/>
                <a:gd name="T26" fmla="*/ 515 w 545"/>
                <a:gd name="T27" fmla="*/ 91 h 226"/>
                <a:gd name="T28" fmla="*/ 508 w 545"/>
                <a:gd name="T29" fmla="*/ 90 h 226"/>
                <a:gd name="T30" fmla="*/ 248 w 545"/>
                <a:gd name="T31" fmla="*/ 67 h 226"/>
                <a:gd name="T32" fmla="*/ 248 w 545"/>
                <a:gd name="T33" fmla="*/ 68 h 226"/>
                <a:gd name="T34" fmla="*/ 248 w 545"/>
                <a:gd name="T35" fmla="*/ 67 h 226"/>
                <a:gd name="T36" fmla="*/ 241 w 545"/>
                <a:gd name="T37" fmla="*/ 64 h 226"/>
                <a:gd name="T38" fmla="*/ 186 w 545"/>
                <a:gd name="T39" fmla="*/ 41 h 226"/>
                <a:gd name="T40" fmla="*/ 49 w 545"/>
                <a:gd name="T41" fmla="*/ 0 h 226"/>
                <a:gd name="T42" fmla="*/ 17 w 545"/>
                <a:gd name="T43" fmla="*/ 9 h 226"/>
                <a:gd name="T44" fmla="*/ 2 w 545"/>
                <a:gd name="T45" fmla="*/ 34 h 226"/>
                <a:gd name="T46" fmla="*/ 0 w 545"/>
                <a:gd name="T47" fmla="*/ 47 h 226"/>
                <a:gd name="T48" fmla="*/ 27 w 545"/>
                <a:gd name="T49" fmla="*/ 100 h 226"/>
                <a:gd name="T50" fmla="*/ 213 w 545"/>
                <a:gd name="T51" fmla="*/ 204 h 226"/>
                <a:gd name="T52" fmla="*/ 213 w 545"/>
                <a:gd name="T53" fmla="*/ 203 h 226"/>
                <a:gd name="T54" fmla="*/ 213 w 545"/>
                <a:gd name="T55" fmla="*/ 202 h 226"/>
                <a:gd name="T56" fmla="*/ 92 w 545"/>
                <a:gd name="T57" fmla="*/ 145 h 226"/>
                <a:gd name="T58" fmla="*/ 29 w 545"/>
                <a:gd name="T59" fmla="*/ 98 h 226"/>
                <a:gd name="T60" fmla="*/ 2 w 545"/>
                <a:gd name="T61" fmla="*/ 47 h 226"/>
                <a:gd name="T62" fmla="*/ 4 w 545"/>
                <a:gd name="T63" fmla="*/ 34 h 226"/>
                <a:gd name="T64" fmla="*/ 18 w 545"/>
                <a:gd name="T65" fmla="*/ 11 h 226"/>
                <a:gd name="T66" fmla="*/ 49 w 545"/>
                <a:gd name="T67" fmla="*/ 3 h 226"/>
                <a:gd name="T68" fmla="*/ 185 w 545"/>
                <a:gd name="T69" fmla="*/ 43 h 226"/>
                <a:gd name="T70" fmla="*/ 247 w 545"/>
                <a:gd name="T71" fmla="*/ 69 h 226"/>
                <a:gd name="T72" fmla="*/ 247 w 545"/>
                <a:gd name="T73" fmla="*/ 70 h 226"/>
                <a:gd name="T74" fmla="*/ 515 w 545"/>
                <a:gd name="T75" fmla="*/ 93 h 226"/>
                <a:gd name="T76" fmla="*/ 515 w 545"/>
                <a:gd name="T77" fmla="*/ 92 h 226"/>
                <a:gd name="T78" fmla="*/ 514 w 545"/>
                <a:gd name="T79" fmla="*/ 93 h 226"/>
                <a:gd name="T80" fmla="*/ 537 w 545"/>
                <a:gd name="T81" fmla="*/ 102 h 226"/>
                <a:gd name="T82" fmla="*/ 542 w 545"/>
                <a:gd name="T83" fmla="*/ 110 h 226"/>
                <a:gd name="T84" fmla="*/ 537 w 545"/>
                <a:gd name="T85" fmla="*/ 121 h 226"/>
                <a:gd name="T86" fmla="*/ 530 w 545"/>
                <a:gd name="T87" fmla="*/ 133 h 226"/>
                <a:gd name="T88" fmla="*/ 528 w 545"/>
                <a:gd name="T89" fmla="*/ 142 h 226"/>
                <a:gd name="T90" fmla="*/ 526 w 545"/>
                <a:gd name="T91" fmla="*/ 147 h 226"/>
                <a:gd name="T92" fmla="*/ 512 w 545"/>
                <a:gd name="T93" fmla="*/ 153 h 226"/>
                <a:gd name="T94" fmla="*/ 476 w 545"/>
                <a:gd name="T95" fmla="*/ 157 h 226"/>
                <a:gd name="T96" fmla="*/ 475 w 545"/>
                <a:gd name="T97" fmla="*/ 158 h 226"/>
                <a:gd name="T98" fmla="*/ 474 w 545"/>
                <a:gd name="T99" fmla="*/ 158 h 226"/>
                <a:gd name="T100" fmla="*/ 330 w 545"/>
                <a:gd name="T101" fmla="*/ 223 h 226"/>
                <a:gd name="T102" fmla="*/ 213 w 545"/>
                <a:gd name="T103" fmla="*/ 202 h 226"/>
                <a:gd name="T104" fmla="*/ 213 w 545"/>
                <a:gd name="T105" fmla="*/ 203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545" h="226">
                  <a:moveTo>
                    <a:pt x="213" y="203"/>
                  </a:moveTo>
                  <a:cubicBezTo>
                    <a:pt x="213" y="204"/>
                    <a:pt x="213" y="204"/>
                    <a:pt x="213" y="204"/>
                  </a:cubicBezTo>
                  <a:cubicBezTo>
                    <a:pt x="258" y="220"/>
                    <a:pt x="297" y="226"/>
                    <a:pt x="330" y="226"/>
                  </a:cubicBezTo>
                  <a:cubicBezTo>
                    <a:pt x="438" y="226"/>
                    <a:pt x="477" y="159"/>
                    <a:pt x="477" y="159"/>
                  </a:cubicBezTo>
                  <a:cubicBezTo>
                    <a:pt x="476" y="158"/>
                    <a:pt x="476" y="158"/>
                    <a:pt x="476" y="158"/>
                  </a:cubicBezTo>
                  <a:cubicBezTo>
                    <a:pt x="476" y="159"/>
                    <a:pt x="476" y="159"/>
                    <a:pt x="476" y="159"/>
                  </a:cubicBezTo>
                  <a:cubicBezTo>
                    <a:pt x="506" y="157"/>
                    <a:pt x="519" y="155"/>
                    <a:pt x="525" y="151"/>
                  </a:cubicBezTo>
                  <a:cubicBezTo>
                    <a:pt x="529" y="148"/>
                    <a:pt x="530" y="146"/>
                    <a:pt x="531" y="143"/>
                  </a:cubicBezTo>
                  <a:cubicBezTo>
                    <a:pt x="531" y="140"/>
                    <a:pt x="531" y="137"/>
                    <a:pt x="532" y="133"/>
                  </a:cubicBezTo>
                  <a:cubicBezTo>
                    <a:pt x="532" y="130"/>
                    <a:pt x="535" y="126"/>
                    <a:pt x="539" y="123"/>
                  </a:cubicBezTo>
                  <a:cubicBezTo>
                    <a:pt x="542" y="119"/>
                    <a:pt x="545" y="115"/>
                    <a:pt x="545" y="110"/>
                  </a:cubicBezTo>
                  <a:cubicBezTo>
                    <a:pt x="545" y="107"/>
                    <a:pt x="543" y="103"/>
                    <a:pt x="538" y="100"/>
                  </a:cubicBezTo>
                  <a:cubicBezTo>
                    <a:pt x="534" y="97"/>
                    <a:pt x="526" y="94"/>
                    <a:pt x="515" y="91"/>
                  </a:cubicBezTo>
                  <a:cubicBezTo>
                    <a:pt x="515" y="91"/>
                    <a:pt x="515" y="91"/>
                    <a:pt x="515" y="91"/>
                  </a:cubicBezTo>
                  <a:cubicBezTo>
                    <a:pt x="515" y="91"/>
                    <a:pt x="512" y="91"/>
                    <a:pt x="508" y="90"/>
                  </a:cubicBezTo>
                  <a:cubicBezTo>
                    <a:pt x="475" y="88"/>
                    <a:pt x="340" y="78"/>
                    <a:pt x="248" y="67"/>
                  </a:cubicBezTo>
                  <a:cubicBezTo>
                    <a:pt x="248" y="68"/>
                    <a:pt x="248" y="68"/>
                    <a:pt x="248" y="68"/>
                  </a:cubicBezTo>
                  <a:cubicBezTo>
                    <a:pt x="248" y="67"/>
                    <a:pt x="248" y="67"/>
                    <a:pt x="248" y="67"/>
                  </a:cubicBezTo>
                  <a:cubicBezTo>
                    <a:pt x="248" y="67"/>
                    <a:pt x="245" y="66"/>
                    <a:pt x="241" y="64"/>
                  </a:cubicBezTo>
                  <a:cubicBezTo>
                    <a:pt x="227" y="59"/>
                    <a:pt x="198" y="46"/>
                    <a:pt x="186" y="41"/>
                  </a:cubicBezTo>
                  <a:cubicBezTo>
                    <a:pt x="119" y="12"/>
                    <a:pt x="76" y="0"/>
                    <a:pt x="49" y="0"/>
                  </a:cubicBezTo>
                  <a:cubicBezTo>
                    <a:pt x="35" y="0"/>
                    <a:pt x="24" y="3"/>
                    <a:pt x="17" y="9"/>
                  </a:cubicBezTo>
                  <a:cubicBezTo>
                    <a:pt x="9" y="15"/>
                    <a:pt x="5" y="24"/>
                    <a:pt x="2" y="34"/>
                  </a:cubicBezTo>
                  <a:cubicBezTo>
                    <a:pt x="0" y="38"/>
                    <a:pt x="0" y="42"/>
                    <a:pt x="0" y="47"/>
                  </a:cubicBezTo>
                  <a:cubicBezTo>
                    <a:pt x="0" y="65"/>
                    <a:pt x="11" y="83"/>
                    <a:pt x="27" y="100"/>
                  </a:cubicBezTo>
                  <a:cubicBezTo>
                    <a:pt x="78" y="151"/>
                    <a:pt x="182" y="193"/>
                    <a:pt x="213" y="204"/>
                  </a:cubicBezTo>
                  <a:cubicBezTo>
                    <a:pt x="213" y="203"/>
                    <a:pt x="213" y="203"/>
                    <a:pt x="213" y="203"/>
                  </a:cubicBezTo>
                  <a:cubicBezTo>
                    <a:pt x="213" y="202"/>
                    <a:pt x="213" y="202"/>
                    <a:pt x="213" y="202"/>
                  </a:cubicBezTo>
                  <a:cubicBezTo>
                    <a:pt x="193" y="195"/>
                    <a:pt x="140" y="174"/>
                    <a:pt x="92" y="145"/>
                  </a:cubicBezTo>
                  <a:cubicBezTo>
                    <a:pt x="68" y="131"/>
                    <a:pt x="46" y="115"/>
                    <a:pt x="29" y="98"/>
                  </a:cubicBezTo>
                  <a:cubicBezTo>
                    <a:pt x="13" y="82"/>
                    <a:pt x="2" y="64"/>
                    <a:pt x="2" y="47"/>
                  </a:cubicBezTo>
                  <a:cubicBezTo>
                    <a:pt x="2" y="43"/>
                    <a:pt x="3" y="38"/>
                    <a:pt x="4" y="34"/>
                  </a:cubicBezTo>
                  <a:cubicBezTo>
                    <a:pt x="7" y="25"/>
                    <a:pt x="11" y="17"/>
                    <a:pt x="18" y="11"/>
                  </a:cubicBezTo>
                  <a:cubicBezTo>
                    <a:pt x="25" y="6"/>
                    <a:pt x="35" y="3"/>
                    <a:pt x="49" y="3"/>
                  </a:cubicBezTo>
                  <a:cubicBezTo>
                    <a:pt x="76" y="3"/>
                    <a:pt x="118" y="14"/>
                    <a:pt x="185" y="43"/>
                  </a:cubicBezTo>
                  <a:cubicBezTo>
                    <a:pt x="202" y="50"/>
                    <a:pt x="247" y="69"/>
                    <a:pt x="247" y="69"/>
                  </a:cubicBezTo>
                  <a:cubicBezTo>
                    <a:pt x="247" y="70"/>
                    <a:pt x="247" y="70"/>
                    <a:pt x="247" y="70"/>
                  </a:cubicBezTo>
                  <a:cubicBezTo>
                    <a:pt x="353" y="82"/>
                    <a:pt x="515" y="93"/>
                    <a:pt x="515" y="93"/>
                  </a:cubicBezTo>
                  <a:cubicBezTo>
                    <a:pt x="515" y="92"/>
                    <a:pt x="515" y="92"/>
                    <a:pt x="515" y="92"/>
                  </a:cubicBezTo>
                  <a:cubicBezTo>
                    <a:pt x="514" y="93"/>
                    <a:pt x="514" y="93"/>
                    <a:pt x="514" y="93"/>
                  </a:cubicBezTo>
                  <a:cubicBezTo>
                    <a:pt x="526" y="96"/>
                    <a:pt x="533" y="99"/>
                    <a:pt x="537" y="102"/>
                  </a:cubicBezTo>
                  <a:cubicBezTo>
                    <a:pt x="541" y="105"/>
                    <a:pt x="542" y="108"/>
                    <a:pt x="542" y="110"/>
                  </a:cubicBezTo>
                  <a:cubicBezTo>
                    <a:pt x="542" y="113"/>
                    <a:pt x="540" y="117"/>
                    <a:pt x="537" y="121"/>
                  </a:cubicBezTo>
                  <a:cubicBezTo>
                    <a:pt x="534" y="125"/>
                    <a:pt x="530" y="129"/>
                    <a:pt x="530" y="133"/>
                  </a:cubicBezTo>
                  <a:cubicBezTo>
                    <a:pt x="529" y="137"/>
                    <a:pt x="529" y="140"/>
                    <a:pt x="528" y="142"/>
                  </a:cubicBezTo>
                  <a:cubicBezTo>
                    <a:pt x="528" y="144"/>
                    <a:pt x="527" y="146"/>
                    <a:pt x="526" y="147"/>
                  </a:cubicBezTo>
                  <a:cubicBezTo>
                    <a:pt x="524" y="149"/>
                    <a:pt x="519" y="151"/>
                    <a:pt x="512" y="153"/>
                  </a:cubicBezTo>
                  <a:cubicBezTo>
                    <a:pt x="504" y="154"/>
                    <a:pt x="492" y="156"/>
                    <a:pt x="476" y="157"/>
                  </a:cubicBezTo>
                  <a:cubicBezTo>
                    <a:pt x="475" y="157"/>
                    <a:pt x="475" y="157"/>
                    <a:pt x="475" y="158"/>
                  </a:cubicBezTo>
                  <a:cubicBezTo>
                    <a:pt x="475" y="158"/>
                    <a:pt x="475" y="158"/>
                    <a:pt x="474" y="158"/>
                  </a:cubicBezTo>
                  <a:cubicBezTo>
                    <a:pt x="470" y="165"/>
                    <a:pt x="430" y="223"/>
                    <a:pt x="330" y="223"/>
                  </a:cubicBezTo>
                  <a:cubicBezTo>
                    <a:pt x="297" y="223"/>
                    <a:pt x="259" y="217"/>
                    <a:pt x="213" y="202"/>
                  </a:cubicBezTo>
                  <a:cubicBezTo>
                    <a:pt x="213" y="203"/>
                    <a:pt x="213" y="203"/>
                    <a:pt x="213" y="203"/>
                  </a:cubicBezTo>
                </a:path>
              </a:pathLst>
            </a:custGeom>
            <a:solidFill>
              <a:srgbClr val="8353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07" name="ïŝ1ïďê">
              <a:extLst>
                <a:ext uri="{FF2B5EF4-FFF2-40B4-BE49-F238E27FC236}">
                  <a16:creationId xmlns:a16="http://schemas.microsoft.com/office/drawing/2014/main" id="{ADAAA6B5-D341-414C-8F55-5307EF9C661C}"/>
                </a:ext>
              </a:extLst>
            </p:cNvPr>
            <p:cNvSpPr/>
            <p:nvPr/>
          </p:nvSpPr>
          <p:spPr bwMode="auto">
            <a:xfrm>
              <a:off x="6129338" y="3382963"/>
              <a:ext cx="219075" cy="220663"/>
            </a:xfrm>
            <a:custGeom>
              <a:avLst/>
              <a:gdLst>
                <a:gd name="T0" fmla="*/ 11 w 115"/>
                <a:gd name="T1" fmla="*/ 38 h 115"/>
                <a:gd name="T2" fmla="*/ 37 w 115"/>
                <a:gd name="T3" fmla="*/ 104 h 115"/>
                <a:gd name="T4" fmla="*/ 104 w 115"/>
                <a:gd name="T5" fmla="*/ 77 h 115"/>
                <a:gd name="T6" fmla="*/ 77 w 115"/>
                <a:gd name="T7" fmla="*/ 11 h 115"/>
                <a:gd name="T8" fmla="*/ 11 w 115"/>
                <a:gd name="T9" fmla="*/ 38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5" h="115">
                  <a:moveTo>
                    <a:pt x="11" y="38"/>
                  </a:moveTo>
                  <a:cubicBezTo>
                    <a:pt x="0" y="63"/>
                    <a:pt x="12" y="93"/>
                    <a:pt x="37" y="104"/>
                  </a:cubicBezTo>
                  <a:cubicBezTo>
                    <a:pt x="63" y="115"/>
                    <a:pt x="93" y="103"/>
                    <a:pt x="104" y="77"/>
                  </a:cubicBezTo>
                  <a:cubicBezTo>
                    <a:pt x="115" y="51"/>
                    <a:pt x="103" y="22"/>
                    <a:pt x="77" y="11"/>
                  </a:cubicBezTo>
                  <a:cubicBezTo>
                    <a:pt x="51" y="0"/>
                    <a:pt x="22" y="12"/>
                    <a:pt x="11" y="38"/>
                  </a:cubicBezTo>
                  <a:close/>
                </a:path>
              </a:pathLst>
            </a:custGeom>
            <a:solidFill>
              <a:srgbClr val="FCE1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08" name="iṩlîḍê">
              <a:extLst>
                <a:ext uri="{FF2B5EF4-FFF2-40B4-BE49-F238E27FC236}">
                  <a16:creationId xmlns:a16="http://schemas.microsoft.com/office/drawing/2014/main" id="{EA2CF72C-E632-4779-A018-A1B50161C1F1}"/>
                </a:ext>
              </a:extLst>
            </p:cNvPr>
            <p:cNvSpPr/>
            <p:nvPr/>
          </p:nvSpPr>
          <p:spPr bwMode="auto">
            <a:xfrm>
              <a:off x="6129338" y="3389313"/>
              <a:ext cx="160338" cy="204788"/>
            </a:xfrm>
            <a:custGeom>
              <a:avLst/>
              <a:gdLst>
                <a:gd name="T0" fmla="*/ 11 w 84"/>
                <a:gd name="T1" fmla="*/ 35 h 107"/>
                <a:gd name="T2" fmla="*/ 69 w 84"/>
                <a:gd name="T3" fmla="*/ 5 h 107"/>
                <a:gd name="T4" fmla="*/ 49 w 84"/>
                <a:gd name="T5" fmla="*/ 28 h 107"/>
                <a:gd name="T6" fmla="*/ 76 w 84"/>
                <a:gd name="T7" fmla="*/ 95 h 107"/>
                <a:gd name="T8" fmla="*/ 84 w 84"/>
                <a:gd name="T9" fmla="*/ 97 h 107"/>
                <a:gd name="T10" fmla="*/ 37 w 84"/>
                <a:gd name="T11" fmla="*/ 101 h 107"/>
                <a:gd name="T12" fmla="*/ 11 w 84"/>
                <a:gd name="T13" fmla="*/ 35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4" h="107">
                  <a:moveTo>
                    <a:pt x="11" y="35"/>
                  </a:moveTo>
                  <a:cubicBezTo>
                    <a:pt x="20" y="12"/>
                    <a:pt x="45" y="0"/>
                    <a:pt x="69" y="5"/>
                  </a:cubicBezTo>
                  <a:cubicBezTo>
                    <a:pt x="60" y="10"/>
                    <a:pt x="53" y="18"/>
                    <a:pt x="49" y="28"/>
                  </a:cubicBezTo>
                  <a:cubicBezTo>
                    <a:pt x="38" y="54"/>
                    <a:pt x="50" y="84"/>
                    <a:pt x="76" y="95"/>
                  </a:cubicBezTo>
                  <a:cubicBezTo>
                    <a:pt x="78" y="96"/>
                    <a:pt x="81" y="97"/>
                    <a:pt x="84" y="97"/>
                  </a:cubicBezTo>
                  <a:cubicBezTo>
                    <a:pt x="70" y="105"/>
                    <a:pt x="53" y="107"/>
                    <a:pt x="37" y="101"/>
                  </a:cubicBezTo>
                  <a:cubicBezTo>
                    <a:pt x="12" y="90"/>
                    <a:pt x="0" y="60"/>
                    <a:pt x="11" y="35"/>
                  </a:cubicBezTo>
                  <a:close/>
                </a:path>
              </a:pathLst>
            </a:custGeom>
            <a:solidFill>
              <a:srgbClr val="F0C6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09" name="íṩļíḋé">
              <a:extLst>
                <a:ext uri="{FF2B5EF4-FFF2-40B4-BE49-F238E27FC236}">
                  <a16:creationId xmlns:a16="http://schemas.microsoft.com/office/drawing/2014/main" id="{D3184C38-5EA8-4086-A8B6-8EEF4D1B2CA4}"/>
                </a:ext>
              </a:extLst>
            </p:cNvPr>
            <p:cNvSpPr/>
            <p:nvPr/>
          </p:nvSpPr>
          <p:spPr bwMode="auto">
            <a:xfrm>
              <a:off x="6138863" y="3394075"/>
              <a:ext cx="198438" cy="198438"/>
            </a:xfrm>
            <a:custGeom>
              <a:avLst/>
              <a:gdLst>
                <a:gd name="T0" fmla="*/ 6 w 104"/>
                <a:gd name="T1" fmla="*/ 32 h 103"/>
                <a:gd name="T2" fmla="*/ 5 w 104"/>
                <a:gd name="T3" fmla="*/ 31 h 103"/>
                <a:gd name="T4" fmla="*/ 0 w 104"/>
                <a:gd name="T5" fmla="*/ 51 h 103"/>
                <a:gd name="T6" fmla="*/ 32 w 104"/>
                <a:gd name="T7" fmla="*/ 99 h 103"/>
                <a:gd name="T8" fmla="*/ 52 w 104"/>
                <a:gd name="T9" fmla="*/ 103 h 103"/>
                <a:gd name="T10" fmla="*/ 100 w 104"/>
                <a:gd name="T11" fmla="*/ 71 h 103"/>
                <a:gd name="T12" fmla="*/ 104 w 104"/>
                <a:gd name="T13" fmla="*/ 51 h 103"/>
                <a:gd name="T14" fmla="*/ 72 w 104"/>
                <a:gd name="T15" fmla="*/ 4 h 103"/>
                <a:gd name="T16" fmla="*/ 52 w 104"/>
                <a:gd name="T17" fmla="*/ 0 h 103"/>
                <a:gd name="T18" fmla="*/ 5 w 104"/>
                <a:gd name="T19" fmla="*/ 31 h 103"/>
                <a:gd name="T20" fmla="*/ 6 w 104"/>
                <a:gd name="T21" fmla="*/ 32 h 103"/>
                <a:gd name="T22" fmla="*/ 7 w 104"/>
                <a:gd name="T23" fmla="*/ 32 h 103"/>
                <a:gd name="T24" fmla="*/ 52 w 104"/>
                <a:gd name="T25" fmla="*/ 2 h 103"/>
                <a:gd name="T26" fmla="*/ 71 w 104"/>
                <a:gd name="T27" fmla="*/ 6 h 103"/>
                <a:gd name="T28" fmla="*/ 101 w 104"/>
                <a:gd name="T29" fmla="*/ 51 h 103"/>
                <a:gd name="T30" fmla="*/ 98 w 104"/>
                <a:gd name="T31" fmla="*/ 70 h 103"/>
                <a:gd name="T32" fmla="*/ 52 w 104"/>
                <a:gd name="T33" fmla="*/ 101 h 103"/>
                <a:gd name="T34" fmla="*/ 33 w 104"/>
                <a:gd name="T35" fmla="*/ 97 h 103"/>
                <a:gd name="T36" fmla="*/ 3 w 104"/>
                <a:gd name="T37" fmla="*/ 51 h 103"/>
                <a:gd name="T38" fmla="*/ 7 w 104"/>
                <a:gd name="T39" fmla="*/ 32 h 103"/>
                <a:gd name="T40" fmla="*/ 6 w 104"/>
                <a:gd name="T41" fmla="*/ 32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04" h="103">
                  <a:moveTo>
                    <a:pt x="6" y="32"/>
                  </a:moveTo>
                  <a:cubicBezTo>
                    <a:pt x="5" y="31"/>
                    <a:pt x="5" y="31"/>
                    <a:pt x="5" y="31"/>
                  </a:cubicBezTo>
                  <a:cubicBezTo>
                    <a:pt x="2" y="38"/>
                    <a:pt x="0" y="45"/>
                    <a:pt x="0" y="51"/>
                  </a:cubicBezTo>
                  <a:cubicBezTo>
                    <a:pt x="0" y="71"/>
                    <a:pt x="12" y="91"/>
                    <a:pt x="32" y="99"/>
                  </a:cubicBezTo>
                  <a:cubicBezTo>
                    <a:pt x="39" y="102"/>
                    <a:pt x="45" y="103"/>
                    <a:pt x="52" y="103"/>
                  </a:cubicBezTo>
                  <a:cubicBezTo>
                    <a:pt x="72" y="103"/>
                    <a:pt x="91" y="91"/>
                    <a:pt x="100" y="71"/>
                  </a:cubicBezTo>
                  <a:cubicBezTo>
                    <a:pt x="103" y="65"/>
                    <a:pt x="104" y="58"/>
                    <a:pt x="104" y="51"/>
                  </a:cubicBezTo>
                  <a:cubicBezTo>
                    <a:pt x="104" y="31"/>
                    <a:pt x="92" y="12"/>
                    <a:pt x="72" y="4"/>
                  </a:cubicBezTo>
                  <a:cubicBezTo>
                    <a:pt x="66" y="1"/>
                    <a:pt x="59" y="0"/>
                    <a:pt x="52" y="0"/>
                  </a:cubicBezTo>
                  <a:cubicBezTo>
                    <a:pt x="32" y="0"/>
                    <a:pt x="13" y="11"/>
                    <a:pt x="5" y="31"/>
                  </a:cubicBezTo>
                  <a:cubicBezTo>
                    <a:pt x="6" y="32"/>
                    <a:pt x="6" y="32"/>
                    <a:pt x="6" y="32"/>
                  </a:cubicBezTo>
                  <a:cubicBezTo>
                    <a:pt x="7" y="32"/>
                    <a:pt x="7" y="32"/>
                    <a:pt x="7" y="32"/>
                  </a:cubicBezTo>
                  <a:cubicBezTo>
                    <a:pt x="15" y="13"/>
                    <a:pt x="33" y="2"/>
                    <a:pt x="52" y="2"/>
                  </a:cubicBezTo>
                  <a:cubicBezTo>
                    <a:pt x="59" y="2"/>
                    <a:pt x="65" y="3"/>
                    <a:pt x="71" y="6"/>
                  </a:cubicBezTo>
                  <a:cubicBezTo>
                    <a:pt x="90" y="14"/>
                    <a:pt x="101" y="32"/>
                    <a:pt x="101" y="51"/>
                  </a:cubicBezTo>
                  <a:cubicBezTo>
                    <a:pt x="101" y="58"/>
                    <a:pt x="100" y="64"/>
                    <a:pt x="98" y="70"/>
                  </a:cubicBezTo>
                  <a:cubicBezTo>
                    <a:pt x="90" y="89"/>
                    <a:pt x="71" y="101"/>
                    <a:pt x="52" y="101"/>
                  </a:cubicBezTo>
                  <a:cubicBezTo>
                    <a:pt x="46" y="101"/>
                    <a:pt x="39" y="99"/>
                    <a:pt x="33" y="97"/>
                  </a:cubicBezTo>
                  <a:cubicBezTo>
                    <a:pt x="14" y="89"/>
                    <a:pt x="3" y="70"/>
                    <a:pt x="3" y="51"/>
                  </a:cubicBezTo>
                  <a:cubicBezTo>
                    <a:pt x="3" y="45"/>
                    <a:pt x="4" y="38"/>
                    <a:pt x="7" y="32"/>
                  </a:cubicBezTo>
                  <a:lnTo>
                    <a:pt x="6" y="32"/>
                  </a:lnTo>
                  <a:close/>
                </a:path>
              </a:pathLst>
            </a:custGeom>
            <a:solidFill>
              <a:srgbClr val="8353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10" name="îs1ïḍè">
              <a:extLst>
                <a:ext uri="{FF2B5EF4-FFF2-40B4-BE49-F238E27FC236}">
                  <a16:creationId xmlns:a16="http://schemas.microsoft.com/office/drawing/2014/main" id="{BE3BA2D3-03F0-4343-8825-9F6AC44267DA}"/>
                </a:ext>
              </a:extLst>
            </p:cNvPr>
            <p:cNvSpPr/>
            <p:nvPr/>
          </p:nvSpPr>
          <p:spPr bwMode="auto">
            <a:xfrm>
              <a:off x="4554538" y="3013075"/>
              <a:ext cx="868363" cy="793750"/>
            </a:xfrm>
            <a:custGeom>
              <a:avLst/>
              <a:gdLst>
                <a:gd name="T0" fmla="*/ 452 w 453"/>
                <a:gd name="T1" fmla="*/ 276 h 414"/>
                <a:gd name="T2" fmla="*/ 439 w 453"/>
                <a:gd name="T3" fmla="*/ 161 h 414"/>
                <a:gd name="T4" fmla="*/ 327 w 453"/>
                <a:gd name="T5" fmla="*/ 22 h 414"/>
                <a:gd name="T6" fmla="*/ 246 w 453"/>
                <a:gd name="T7" fmla="*/ 0 h 414"/>
                <a:gd name="T8" fmla="*/ 74 w 453"/>
                <a:gd name="T9" fmla="*/ 139 h 414"/>
                <a:gd name="T10" fmla="*/ 0 w 453"/>
                <a:gd name="T11" fmla="*/ 266 h 414"/>
                <a:gd name="T12" fmla="*/ 256 w 453"/>
                <a:gd name="T13" fmla="*/ 405 h 414"/>
                <a:gd name="T14" fmla="*/ 427 w 453"/>
                <a:gd name="T15" fmla="*/ 399 h 414"/>
                <a:gd name="T16" fmla="*/ 452 w 453"/>
                <a:gd name="T17" fmla="*/ 276 h 4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3" h="414">
                  <a:moveTo>
                    <a:pt x="452" y="276"/>
                  </a:moveTo>
                  <a:cubicBezTo>
                    <a:pt x="452" y="216"/>
                    <a:pt x="438" y="172"/>
                    <a:pt x="439" y="161"/>
                  </a:cubicBezTo>
                  <a:cubicBezTo>
                    <a:pt x="453" y="53"/>
                    <a:pt x="371" y="52"/>
                    <a:pt x="327" y="22"/>
                  </a:cubicBezTo>
                  <a:cubicBezTo>
                    <a:pt x="246" y="0"/>
                    <a:pt x="246" y="0"/>
                    <a:pt x="246" y="0"/>
                  </a:cubicBezTo>
                  <a:cubicBezTo>
                    <a:pt x="246" y="0"/>
                    <a:pt x="148" y="34"/>
                    <a:pt x="74" y="139"/>
                  </a:cubicBezTo>
                  <a:cubicBezTo>
                    <a:pt x="48" y="177"/>
                    <a:pt x="34" y="189"/>
                    <a:pt x="0" y="266"/>
                  </a:cubicBezTo>
                  <a:cubicBezTo>
                    <a:pt x="151" y="362"/>
                    <a:pt x="196" y="394"/>
                    <a:pt x="256" y="405"/>
                  </a:cubicBezTo>
                  <a:cubicBezTo>
                    <a:pt x="307" y="414"/>
                    <a:pt x="409" y="410"/>
                    <a:pt x="427" y="399"/>
                  </a:cubicBezTo>
                  <a:cubicBezTo>
                    <a:pt x="427" y="399"/>
                    <a:pt x="448" y="345"/>
                    <a:pt x="452" y="276"/>
                  </a:cubicBezTo>
                </a:path>
              </a:pathLst>
            </a:custGeom>
            <a:solidFill>
              <a:srgbClr val="A51F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11" name="í$1iḍè">
              <a:extLst>
                <a:ext uri="{FF2B5EF4-FFF2-40B4-BE49-F238E27FC236}">
                  <a16:creationId xmlns:a16="http://schemas.microsoft.com/office/drawing/2014/main" id="{14BB0A90-A6CE-42E8-AFFF-0653BD2BE227}"/>
                </a:ext>
              </a:extLst>
            </p:cNvPr>
            <p:cNvSpPr/>
            <p:nvPr/>
          </p:nvSpPr>
          <p:spPr bwMode="auto">
            <a:xfrm>
              <a:off x="4554538" y="3013075"/>
              <a:ext cx="838200" cy="700088"/>
            </a:xfrm>
            <a:custGeom>
              <a:avLst/>
              <a:gdLst>
                <a:gd name="T0" fmla="*/ 0 w 437"/>
                <a:gd name="T1" fmla="*/ 266 h 365"/>
                <a:gd name="T2" fmla="*/ 74 w 437"/>
                <a:gd name="T3" fmla="*/ 139 h 365"/>
                <a:gd name="T4" fmla="*/ 246 w 437"/>
                <a:gd name="T5" fmla="*/ 0 h 365"/>
                <a:gd name="T6" fmla="*/ 327 w 437"/>
                <a:gd name="T7" fmla="*/ 22 h 365"/>
                <a:gd name="T8" fmla="*/ 330 w 437"/>
                <a:gd name="T9" fmla="*/ 25 h 365"/>
                <a:gd name="T10" fmla="*/ 279 w 437"/>
                <a:gd name="T11" fmla="*/ 115 h 365"/>
                <a:gd name="T12" fmla="*/ 159 w 437"/>
                <a:gd name="T13" fmla="*/ 365 h 365"/>
                <a:gd name="T14" fmla="*/ 0 w 437"/>
                <a:gd name="T15" fmla="*/ 266 h 3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37" h="365">
                  <a:moveTo>
                    <a:pt x="0" y="266"/>
                  </a:moveTo>
                  <a:cubicBezTo>
                    <a:pt x="34" y="189"/>
                    <a:pt x="48" y="177"/>
                    <a:pt x="74" y="139"/>
                  </a:cubicBezTo>
                  <a:cubicBezTo>
                    <a:pt x="148" y="34"/>
                    <a:pt x="246" y="0"/>
                    <a:pt x="246" y="0"/>
                  </a:cubicBezTo>
                  <a:cubicBezTo>
                    <a:pt x="327" y="22"/>
                    <a:pt x="327" y="22"/>
                    <a:pt x="327" y="22"/>
                  </a:cubicBezTo>
                  <a:cubicBezTo>
                    <a:pt x="328" y="23"/>
                    <a:pt x="329" y="24"/>
                    <a:pt x="330" y="25"/>
                  </a:cubicBezTo>
                  <a:cubicBezTo>
                    <a:pt x="279" y="115"/>
                    <a:pt x="279" y="115"/>
                    <a:pt x="279" y="115"/>
                  </a:cubicBezTo>
                  <a:cubicBezTo>
                    <a:pt x="279" y="115"/>
                    <a:pt x="437" y="347"/>
                    <a:pt x="159" y="365"/>
                  </a:cubicBezTo>
                  <a:cubicBezTo>
                    <a:pt x="121" y="344"/>
                    <a:pt x="73" y="312"/>
                    <a:pt x="0" y="266"/>
                  </a:cubicBezTo>
                </a:path>
              </a:pathLst>
            </a:custGeom>
            <a:solidFill>
              <a:srgbClr val="D717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12" name="îSļíḓê">
              <a:extLst>
                <a:ext uri="{FF2B5EF4-FFF2-40B4-BE49-F238E27FC236}">
                  <a16:creationId xmlns:a16="http://schemas.microsoft.com/office/drawing/2014/main" id="{D1D31037-FECE-428B-81CA-50AA6A8A823D}"/>
                </a:ext>
              </a:extLst>
            </p:cNvPr>
            <p:cNvSpPr/>
            <p:nvPr/>
          </p:nvSpPr>
          <p:spPr bwMode="auto">
            <a:xfrm>
              <a:off x="4551363" y="3011488"/>
              <a:ext cx="871538" cy="788988"/>
            </a:xfrm>
            <a:custGeom>
              <a:avLst/>
              <a:gdLst>
                <a:gd name="T0" fmla="*/ 455 w 455"/>
                <a:gd name="T1" fmla="*/ 277 h 412"/>
                <a:gd name="T2" fmla="*/ 449 w 455"/>
                <a:gd name="T3" fmla="*/ 204 h 412"/>
                <a:gd name="T4" fmla="*/ 443 w 455"/>
                <a:gd name="T5" fmla="*/ 162 h 412"/>
                <a:gd name="T6" fmla="*/ 444 w 455"/>
                <a:gd name="T7" fmla="*/ 139 h 412"/>
                <a:gd name="T8" fmla="*/ 383 w 455"/>
                <a:gd name="T9" fmla="*/ 49 h 412"/>
                <a:gd name="T10" fmla="*/ 329 w 455"/>
                <a:gd name="T11" fmla="*/ 22 h 412"/>
                <a:gd name="T12" fmla="*/ 247 w 455"/>
                <a:gd name="T13" fmla="*/ 0 h 412"/>
                <a:gd name="T14" fmla="*/ 1 w 455"/>
                <a:gd name="T15" fmla="*/ 266 h 412"/>
                <a:gd name="T16" fmla="*/ 164 w 455"/>
                <a:gd name="T17" fmla="*/ 369 h 412"/>
                <a:gd name="T18" fmla="*/ 332 w 455"/>
                <a:gd name="T19" fmla="*/ 412 h 412"/>
                <a:gd name="T20" fmla="*/ 416 w 455"/>
                <a:gd name="T21" fmla="*/ 406 h 412"/>
                <a:gd name="T22" fmla="*/ 431 w 455"/>
                <a:gd name="T23" fmla="*/ 400 h 412"/>
                <a:gd name="T24" fmla="*/ 455 w 455"/>
                <a:gd name="T25" fmla="*/ 277 h 412"/>
                <a:gd name="T26" fmla="*/ 452 w 455"/>
                <a:gd name="T27" fmla="*/ 277 h 412"/>
                <a:gd name="T28" fmla="*/ 432 w 455"/>
                <a:gd name="T29" fmla="*/ 390 h 412"/>
                <a:gd name="T30" fmla="*/ 428 w 455"/>
                <a:gd name="T31" fmla="*/ 399 h 412"/>
                <a:gd name="T32" fmla="*/ 429 w 455"/>
                <a:gd name="T33" fmla="*/ 399 h 412"/>
                <a:gd name="T34" fmla="*/ 332 w 455"/>
                <a:gd name="T35" fmla="*/ 410 h 412"/>
                <a:gd name="T36" fmla="*/ 165 w 455"/>
                <a:gd name="T37" fmla="*/ 367 h 412"/>
                <a:gd name="T38" fmla="*/ 2 w 455"/>
                <a:gd name="T39" fmla="*/ 267 h 412"/>
                <a:gd name="T40" fmla="*/ 77 w 455"/>
                <a:gd name="T41" fmla="*/ 141 h 412"/>
                <a:gd name="T42" fmla="*/ 232 w 455"/>
                <a:gd name="T43" fmla="*/ 9 h 412"/>
                <a:gd name="T44" fmla="*/ 247 w 455"/>
                <a:gd name="T45" fmla="*/ 3 h 412"/>
                <a:gd name="T46" fmla="*/ 248 w 455"/>
                <a:gd name="T47" fmla="*/ 1 h 412"/>
                <a:gd name="T48" fmla="*/ 328 w 455"/>
                <a:gd name="T49" fmla="*/ 24 h 412"/>
                <a:gd name="T50" fmla="*/ 328 w 455"/>
                <a:gd name="T51" fmla="*/ 24 h 412"/>
                <a:gd name="T52" fmla="*/ 430 w 455"/>
                <a:gd name="T53" fmla="*/ 90 h 412"/>
                <a:gd name="T54" fmla="*/ 440 w 455"/>
                <a:gd name="T55" fmla="*/ 162 h 412"/>
                <a:gd name="T56" fmla="*/ 440 w 455"/>
                <a:gd name="T57" fmla="*/ 162 h 412"/>
                <a:gd name="T58" fmla="*/ 446 w 455"/>
                <a:gd name="T59" fmla="*/ 204 h 412"/>
                <a:gd name="T60" fmla="*/ 452 w 455"/>
                <a:gd name="T61" fmla="*/ 277 h 412"/>
                <a:gd name="T62" fmla="*/ 452 w 455"/>
                <a:gd name="T63" fmla="*/ 277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55" h="412">
                  <a:moveTo>
                    <a:pt x="454" y="277"/>
                  </a:moveTo>
                  <a:cubicBezTo>
                    <a:pt x="455" y="277"/>
                    <a:pt x="455" y="277"/>
                    <a:pt x="455" y="277"/>
                  </a:cubicBezTo>
                  <a:cubicBezTo>
                    <a:pt x="455" y="276"/>
                    <a:pt x="455" y="276"/>
                    <a:pt x="455" y="276"/>
                  </a:cubicBezTo>
                  <a:cubicBezTo>
                    <a:pt x="455" y="248"/>
                    <a:pt x="452" y="223"/>
                    <a:pt x="449" y="204"/>
                  </a:cubicBezTo>
                  <a:cubicBezTo>
                    <a:pt x="446" y="184"/>
                    <a:pt x="442" y="170"/>
                    <a:pt x="442" y="164"/>
                  </a:cubicBezTo>
                  <a:cubicBezTo>
                    <a:pt x="442" y="163"/>
                    <a:pt x="443" y="162"/>
                    <a:pt x="443" y="162"/>
                  </a:cubicBezTo>
                  <a:cubicBezTo>
                    <a:pt x="443" y="162"/>
                    <a:pt x="443" y="162"/>
                    <a:pt x="443" y="162"/>
                  </a:cubicBezTo>
                  <a:cubicBezTo>
                    <a:pt x="444" y="154"/>
                    <a:pt x="444" y="146"/>
                    <a:pt x="444" y="139"/>
                  </a:cubicBezTo>
                  <a:cubicBezTo>
                    <a:pt x="444" y="117"/>
                    <a:pt x="440" y="101"/>
                    <a:pt x="432" y="88"/>
                  </a:cubicBezTo>
                  <a:cubicBezTo>
                    <a:pt x="421" y="69"/>
                    <a:pt x="402" y="58"/>
                    <a:pt x="383" y="49"/>
                  </a:cubicBezTo>
                  <a:cubicBezTo>
                    <a:pt x="364" y="40"/>
                    <a:pt x="345" y="33"/>
                    <a:pt x="329" y="22"/>
                  </a:cubicBezTo>
                  <a:cubicBezTo>
                    <a:pt x="329" y="22"/>
                    <a:pt x="329" y="22"/>
                    <a:pt x="329" y="22"/>
                  </a:cubicBezTo>
                  <a:cubicBezTo>
                    <a:pt x="248" y="0"/>
                    <a:pt x="248" y="0"/>
                    <a:pt x="248" y="0"/>
                  </a:cubicBezTo>
                  <a:cubicBezTo>
                    <a:pt x="247" y="0"/>
                    <a:pt x="247" y="0"/>
                    <a:pt x="247" y="0"/>
                  </a:cubicBezTo>
                  <a:cubicBezTo>
                    <a:pt x="247" y="0"/>
                    <a:pt x="149" y="34"/>
                    <a:pt x="75" y="140"/>
                  </a:cubicBezTo>
                  <a:cubicBezTo>
                    <a:pt x="49" y="178"/>
                    <a:pt x="35" y="189"/>
                    <a:pt x="1" y="266"/>
                  </a:cubicBezTo>
                  <a:cubicBezTo>
                    <a:pt x="0" y="267"/>
                    <a:pt x="1" y="268"/>
                    <a:pt x="1" y="268"/>
                  </a:cubicBezTo>
                  <a:cubicBezTo>
                    <a:pt x="77" y="316"/>
                    <a:pt x="126" y="348"/>
                    <a:pt x="164" y="369"/>
                  </a:cubicBezTo>
                  <a:cubicBezTo>
                    <a:pt x="201" y="391"/>
                    <a:pt x="228" y="401"/>
                    <a:pt x="258" y="407"/>
                  </a:cubicBezTo>
                  <a:cubicBezTo>
                    <a:pt x="278" y="410"/>
                    <a:pt x="305" y="412"/>
                    <a:pt x="332" y="412"/>
                  </a:cubicBezTo>
                  <a:cubicBezTo>
                    <a:pt x="354" y="412"/>
                    <a:pt x="375" y="411"/>
                    <a:pt x="393" y="409"/>
                  </a:cubicBezTo>
                  <a:cubicBezTo>
                    <a:pt x="402" y="408"/>
                    <a:pt x="409" y="407"/>
                    <a:pt x="416" y="406"/>
                  </a:cubicBezTo>
                  <a:cubicBezTo>
                    <a:pt x="422" y="404"/>
                    <a:pt x="427" y="403"/>
                    <a:pt x="430" y="401"/>
                  </a:cubicBezTo>
                  <a:cubicBezTo>
                    <a:pt x="431" y="400"/>
                    <a:pt x="431" y="400"/>
                    <a:pt x="431" y="400"/>
                  </a:cubicBezTo>
                  <a:cubicBezTo>
                    <a:pt x="431" y="400"/>
                    <a:pt x="451" y="346"/>
                    <a:pt x="455" y="277"/>
                  </a:cubicBezTo>
                  <a:cubicBezTo>
                    <a:pt x="455" y="277"/>
                    <a:pt x="455" y="277"/>
                    <a:pt x="455" y="277"/>
                  </a:cubicBezTo>
                  <a:cubicBezTo>
                    <a:pt x="454" y="277"/>
                    <a:pt x="454" y="277"/>
                    <a:pt x="454" y="277"/>
                  </a:cubicBezTo>
                  <a:cubicBezTo>
                    <a:pt x="452" y="277"/>
                    <a:pt x="452" y="277"/>
                    <a:pt x="452" y="277"/>
                  </a:cubicBezTo>
                  <a:cubicBezTo>
                    <a:pt x="451" y="311"/>
                    <a:pt x="445" y="342"/>
                    <a:pt x="439" y="364"/>
                  </a:cubicBezTo>
                  <a:cubicBezTo>
                    <a:pt x="436" y="375"/>
                    <a:pt x="434" y="384"/>
                    <a:pt x="432" y="390"/>
                  </a:cubicBezTo>
                  <a:cubicBezTo>
                    <a:pt x="431" y="393"/>
                    <a:pt x="430" y="395"/>
                    <a:pt x="429" y="397"/>
                  </a:cubicBezTo>
                  <a:cubicBezTo>
                    <a:pt x="429" y="399"/>
                    <a:pt x="428" y="399"/>
                    <a:pt x="428" y="399"/>
                  </a:cubicBezTo>
                  <a:cubicBezTo>
                    <a:pt x="429" y="400"/>
                    <a:pt x="429" y="400"/>
                    <a:pt x="429" y="400"/>
                  </a:cubicBezTo>
                  <a:cubicBezTo>
                    <a:pt x="429" y="399"/>
                    <a:pt x="429" y="399"/>
                    <a:pt x="429" y="399"/>
                  </a:cubicBezTo>
                  <a:cubicBezTo>
                    <a:pt x="426" y="400"/>
                    <a:pt x="421" y="402"/>
                    <a:pt x="415" y="403"/>
                  </a:cubicBezTo>
                  <a:cubicBezTo>
                    <a:pt x="397" y="407"/>
                    <a:pt x="365" y="410"/>
                    <a:pt x="332" y="410"/>
                  </a:cubicBezTo>
                  <a:cubicBezTo>
                    <a:pt x="305" y="410"/>
                    <a:pt x="278" y="408"/>
                    <a:pt x="258" y="404"/>
                  </a:cubicBezTo>
                  <a:cubicBezTo>
                    <a:pt x="229" y="399"/>
                    <a:pt x="202" y="389"/>
                    <a:pt x="165" y="367"/>
                  </a:cubicBezTo>
                  <a:cubicBezTo>
                    <a:pt x="127" y="346"/>
                    <a:pt x="78" y="314"/>
                    <a:pt x="2" y="266"/>
                  </a:cubicBezTo>
                  <a:cubicBezTo>
                    <a:pt x="2" y="267"/>
                    <a:pt x="2" y="267"/>
                    <a:pt x="2" y="267"/>
                  </a:cubicBezTo>
                  <a:cubicBezTo>
                    <a:pt x="3" y="267"/>
                    <a:pt x="3" y="267"/>
                    <a:pt x="3" y="267"/>
                  </a:cubicBezTo>
                  <a:cubicBezTo>
                    <a:pt x="37" y="190"/>
                    <a:pt x="51" y="179"/>
                    <a:pt x="77" y="141"/>
                  </a:cubicBezTo>
                  <a:cubicBezTo>
                    <a:pt x="114" y="88"/>
                    <a:pt x="157" y="54"/>
                    <a:pt x="190" y="32"/>
                  </a:cubicBezTo>
                  <a:cubicBezTo>
                    <a:pt x="207" y="22"/>
                    <a:pt x="221" y="14"/>
                    <a:pt x="232" y="9"/>
                  </a:cubicBezTo>
                  <a:cubicBezTo>
                    <a:pt x="237" y="7"/>
                    <a:pt x="241" y="5"/>
                    <a:pt x="244" y="4"/>
                  </a:cubicBezTo>
                  <a:cubicBezTo>
                    <a:pt x="245" y="3"/>
                    <a:pt x="246" y="3"/>
                    <a:pt x="247" y="3"/>
                  </a:cubicBezTo>
                  <a:cubicBezTo>
                    <a:pt x="248" y="3"/>
                    <a:pt x="248" y="2"/>
                    <a:pt x="248" y="2"/>
                  </a:cubicBezTo>
                  <a:cubicBezTo>
                    <a:pt x="248" y="1"/>
                    <a:pt x="248" y="1"/>
                    <a:pt x="248" y="1"/>
                  </a:cubicBezTo>
                  <a:cubicBezTo>
                    <a:pt x="247" y="2"/>
                    <a:pt x="247" y="2"/>
                    <a:pt x="247" y="2"/>
                  </a:cubicBezTo>
                  <a:cubicBezTo>
                    <a:pt x="328" y="24"/>
                    <a:pt x="328" y="24"/>
                    <a:pt x="328" y="24"/>
                  </a:cubicBezTo>
                  <a:cubicBezTo>
                    <a:pt x="329" y="23"/>
                    <a:pt x="329" y="23"/>
                    <a:pt x="329" y="23"/>
                  </a:cubicBezTo>
                  <a:cubicBezTo>
                    <a:pt x="328" y="24"/>
                    <a:pt x="328" y="24"/>
                    <a:pt x="328" y="24"/>
                  </a:cubicBezTo>
                  <a:cubicBezTo>
                    <a:pt x="349" y="38"/>
                    <a:pt x="377" y="46"/>
                    <a:pt x="401" y="61"/>
                  </a:cubicBezTo>
                  <a:cubicBezTo>
                    <a:pt x="412" y="68"/>
                    <a:pt x="423" y="77"/>
                    <a:pt x="430" y="90"/>
                  </a:cubicBezTo>
                  <a:cubicBezTo>
                    <a:pt x="437" y="102"/>
                    <a:pt x="442" y="118"/>
                    <a:pt x="442" y="139"/>
                  </a:cubicBezTo>
                  <a:cubicBezTo>
                    <a:pt x="442" y="146"/>
                    <a:pt x="441" y="153"/>
                    <a:pt x="440" y="162"/>
                  </a:cubicBezTo>
                  <a:cubicBezTo>
                    <a:pt x="441" y="162"/>
                    <a:pt x="441" y="162"/>
                    <a:pt x="441" y="162"/>
                  </a:cubicBezTo>
                  <a:cubicBezTo>
                    <a:pt x="440" y="162"/>
                    <a:pt x="440" y="162"/>
                    <a:pt x="440" y="162"/>
                  </a:cubicBezTo>
                  <a:cubicBezTo>
                    <a:pt x="440" y="162"/>
                    <a:pt x="440" y="163"/>
                    <a:pt x="440" y="164"/>
                  </a:cubicBezTo>
                  <a:cubicBezTo>
                    <a:pt x="440" y="171"/>
                    <a:pt x="443" y="185"/>
                    <a:pt x="446" y="204"/>
                  </a:cubicBezTo>
                  <a:cubicBezTo>
                    <a:pt x="449" y="223"/>
                    <a:pt x="452" y="248"/>
                    <a:pt x="452" y="276"/>
                  </a:cubicBezTo>
                  <a:cubicBezTo>
                    <a:pt x="452" y="277"/>
                    <a:pt x="452" y="277"/>
                    <a:pt x="452" y="277"/>
                  </a:cubicBezTo>
                  <a:cubicBezTo>
                    <a:pt x="454" y="277"/>
                    <a:pt x="454" y="277"/>
                    <a:pt x="454" y="277"/>
                  </a:cubicBezTo>
                  <a:cubicBezTo>
                    <a:pt x="452" y="277"/>
                    <a:pt x="452" y="277"/>
                    <a:pt x="452" y="277"/>
                  </a:cubicBezTo>
                  <a:cubicBezTo>
                    <a:pt x="454" y="277"/>
                    <a:pt x="454" y="277"/>
                    <a:pt x="454" y="277"/>
                  </a:cubicBezTo>
                </a:path>
              </a:pathLst>
            </a:custGeom>
            <a:solidFill>
              <a:srgbClr val="8353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13" name="işḻîḍe">
              <a:extLst>
                <a:ext uri="{FF2B5EF4-FFF2-40B4-BE49-F238E27FC236}">
                  <a16:creationId xmlns:a16="http://schemas.microsoft.com/office/drawing/2014/main" id="{8A4CE2AF-7891-42C2-8815-47B9423639A8}"/>
                </a:ext>
              </a:extLst>
            </p:cNvPr>
            <p:cNvSpPr/>
            <p:nvPr/>
          </p:nvSpPr>
          <p:spPr bwMode="auto">
            <a:xfrm>
              <a:off x="5218113" y="3235325"/>
              <a:ext cx="176213" cy="239713"/>
            </a:xfrm>
            <a:custGeom>
              <a:avLst/>
              <a:gdLst>
                <a:gd name="T0" fmla="*/ 23 w 111"/>
                <a:gd name="T1" fmla="*/ 98 h 151"/>
                <a:gd name="T2" fmla="*/ 0 w 111"/>
                <a:gd name="T3" fmla="*/ 126 h 151"/>
                <a:gd name="T4" fmla="*/ 24 w 111"/>
                <a:gd name="T5" fmla="*/ 151 h 151"/>
                <a:gd name="T6" fmla="*/ 111 w 111"/>
                <a:gd name="T7" fmla="*/ 46 h 151"/>
                <a:gd name="T8" fmla="*/ 104 w 111"/>
                <a:gd name="T9" fmla="*/ 0 h 151"/>
                <a:gd name="T10" fmla="*/ 23 w 111"/>
                <a:gd name="T11" fmla="*/ 98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1" h="151">
                  <a:moveTo>
                    <a:pt x="23" y="98"/>
                  </a:moveTo>
                  <a:lnTo>
                    <a:pt x="0" y="126"/>
                  </a:lnTo>
                  <a:lnTo>
                    <a:pt x="24" y="151"/>
                  </a:lnTo>
                  <a:lnTo>
                    <a:pt x="111" y="46"/>
                  </a:lnTo>
                  <a:lnTo>
                    <a:pt x="104" y="0"/>
                  </a:lnTo>
                  <a:lnTo>
                    <a:pt x="23" y="98"/>
                  </a:lnTo>
                  <a:close/>
                </a:path>
              </a:pathLst>
            </a:custGeom>
            <a:solidFill>
              <a:srgbClr val="9A80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14" name="iślïḑé">
              <a:extLst>
                <a:ext uri="{FF2B5EF4-FFF2-40B4-BE49-F238E27FC236}">
                  <a16:creationId xmlns:a16="http://schemas.microsoft.com/office/drawing/2014/main" id="{6ABDFCC8-0178-4837-A0CE-80566494314D}"/>
                </a:ext>
              </a:extLst>
            </p:cNvPr>
            <p:cNvSpPr/>
            <p:nvPr/>
          </p:nvSpPr>
          <p:spPr bwMode="auto">
            <a:xfrm>
              <a:off x="5218113" y="3235325"/>
              <a:ext cx="176213" cy="239713"/>
            </a:xfrm>
            <a:custGeom>
              <a:avLst/>
              <a:gdLst>
                <a:gd name="T0" fmla="*/ 23 w 111"/>
                <a:gd name="T1" fmla="*/ 98 h 151"/>
                <a:gd name="T2" fmla="*/ 0 w 111"/>
                <a:gd name="T3" fmla="*/ 126 h 151"/>
                <a:gd name="T4" fmla="*/ 24 w 111"/>
                <a:gd name="T5" fmla="*/ 151 h 151"/>
                <a:gd name="T6" fmla="*/ 111 w 111"/>
                <a:gd name="T7" fmla="*/ 46 h 151"/>
                <a:gd name="T8" fmla="*/ 104 w 111"/>
                <a:gd name="T9" fmla="*/ 0 h 151"/>
                <a:gd name="T10" fmla="*/ 23 w 111"/>
                <a:gd name="T11" fmla="*/ 98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1" h="151">
                  <a:moveTo>
                    <a:pt x="23" y="98"/>
                  </a:moveTo>
                  <a:lnTo>
                    <a:pt x="0" y="126"/>
                  </a:lnTo>
                  <a:lnTo>
                    <a:pt x="24" y="151"/>
                  </a:lnTo>
                  <a:lnTo>
                    <a:pt x="111" y="46"/>
                  </a:lnTo>
                  <a:lnTo>
                    <a:pt x="104" y="0"/>
                  </a:lnTo>
                  <a:lnTo>
                    <a:pt x="23" y="98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15" name="îSļîdé">
              <a:extLst>
                <a:ext uri="{FF2B5EF4-FFF2-40B4-BE49-F238E27FC236}">
                  <a16:creationId xmlns:a16="http://schemas.microsoft.com/office/drawing/2014/main" id="{07A3481A-F4B2-42ED-9279-B6774D8EFFFB}"/>
                </a:ext>
              </a:extLst>
            </p:cNvPr>
            <p:cNvSpPr/>
            <p:nvPr/>
          </p:nvSpPr>
          <p:spPr bwMode="auto">
            <a:xfrm>
              <a:off x="5214938" y="3232150"/>
              <a:ext cx="184150" cy="246063"/>
            </a:xfrm>
            <a:custGeom>
              <a:avLst/>
              <a:gdLst>
                <a:gd name="T0" fmla="*/ 21 w 96"/>
                <a:gd name="T1" fmla="*/ 83 h 129"/>
                <a:gd name="T2" fmla="*/ 20 w 96"/>
                <a:gd name="T3" fmla="*/ 81 h 129"/>
                <a:gd name="T4" fmla="*/ 1 w 96"/>
                <a:gd name="T5" fmla="*/ 105 h 129"/>
                <a:gd name="T6" fmla="*/ 1 w 96"/>
                <a:gd name="T7" fmla="*/ 108 h 129"/>
                <a:gd name="T8" fmla="*/ 20 w 96"/>
                <a:gd name="T9" fmla="*/ 128 h 129"/>
                <a:gd name="T10" fmla="*/ 22 w 96"/>
                <a:gd name="T11" fmla="*/ 129 h 129"/>
                <a:gd name="T12" fmla="*/ 24 w 96"/>
                <a:gd name="T13" fmla="*/ 128 h 129"/>
                <a:gd name="T14" fmla="*/ 96 w 96"/>
                <a:gd name="T15" fmla="*/ 42 h 129"/>
                <a:gd name="T16" fmla="*/ 96 w 96"/>
                <a:gd name="T17" fmla="*/ 40 h 129"/>
                <a:gd name="T18" fmla="*/ 91 w 96"/>
                <a:gd name="T19" fmla="*/ 2 h 129"/>
                <a:gd name="T20" fmla="*/ 89 w 96"/>
                <a:gd name="T21" fmla="*/ 0 h 129"/>
                <a:gd name="T22" fmla="*/ 86 w 96"/>
                <a:gd name="T23" fmla="*/ 1 h 129"/>
                <a:gd name="T24" fmla="*/ 20 w 96"/>
                <a:gd name="T25" fmla="*/ 81 h 129"/>
                <a:gd name="T26" fmla="*/ 20 w 96"/>
                <a:gd name="T27" fmla="*/ 81 h 129"/>
                <a:gd name="T28" fmla="*/ 21 w 96"/>
                <a:gd name="T29" fmla="*/ 83 h 129"/>
                <a:gd name="T30" fmla="*/ 23 w 96"/>
                <a:gd name="T31" fmla="*/ 84 h 129"/>
                <a:gd name="T32" fmla="*/ 87 w 96"/>
                <a:gd name="T33" fmla="*/ 8 h 129"/>
                <a:gd name="T34" fmla="*/ 91 w 96"/>
                <a:gd name="T35" fmla="*/ 40 h 129"/>
                <a:gd name="T36" fmla="*/ 22 w 96"/>
                <a:gd name="T37" fmla="*/ 123 h 129"/>
                <a:gd name="T38" fmla="*/ 6 w 96"/>
                <a:gd name="T39" fmla="*/ 106 h 129"/>
                <a:gd name="T40" fmla="*/ 23 w 96"/>
                <a:gd name="T41" fmla="*/ 84 h 129"/>
                <a:gd name="T42" fmla="*/ 23 w 96"/>
                <a:gd name="T43" fmla="*/ 84 h 129"/>
                <a:gd name="T44" fmla="*/ 21 w 96"/>
                <a:gd name="T45" fmla="*/ 83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96" h="129">
                  <a:moveTo>
                    <a:pt x="21" y="83"/>
                  </a:moveTo>
                  <a:cubicBezTo>
                    <a:pt x="20" y="81"/>
                    <a:pt x="20" y="81"/>
                    <a:pt x="20" y="81"/>
                  </a:cubicBezTo>
                  <a:cubicBezTo>
                    <a:pt x="1" y="105"/>
                    <a:pt x="1" y="105"/>
                    <a:pt x="1" y="105"/>
                  </a:cubicBezTo>
                  <a:cubicBezTo>
                    <a:pt x="0" y="106"/>
                    <a:pt x="0" y="107"/>
                    <a:pt x="1" y="108"/>
                  </a:cubicBezTo>
                  <a:cubicBezTo>
                    <a:pt x="20" y="128"/>
                    <a:pt x="20" y="128"/>
                    <a:pt x="20" y="128"/>
                  </a:cubicBezTo>
                  <a:cubicBezTo>
                    <a:pt x="21" y="129"/>
                    <a:pt x="21" y="129"/>
                    <a:pt x="22" y="129"/>
                  </a:cubicBezTo>
                  <a:cubicBezTo>
                    <a:pt x="23" y="129"/>
                    <a:pt x="23" y="129"/>
                    <a:pt x="24" y="128"/>
                  </a:cubicBezTo>
                  <a:cubicBezTo>
                    <a:pt x="96" y="42"/>
                    <a:pt x="96" y="42"/>
                    <a:pt x="96" y="42"/>
                  </a:cubicBezTo>
                  <a:cubicBezTo>
                    <a:pt x="96" y="41"/>
                    <a:pt x="96" y="41"/>
                    <a:pt x="96" y="40"/>
                  </a:cubicBezTo>
                  <a:cubicBezTo>
                    <a:pt x="91" y="2"/>
                    <a:pt x="91" y="2"/>
                    <a:pt x="91" y="2"/>
                  </a:cubicBezTo>
                  <a:cubicBezTo>
                    <a:pt x="91" y="1"/>
                    <a:pt x="90" y="0"/>
                    <a:pt x="89" y="0"/>
                  </a:cubicBezTo>
                  <a:cubicBezTo>
                    <a:pt x="88" y="0"/>
                    <a:pt x="87" y="0"/>
                    <a:pt x="86" y="1"/>
                  </a:cubicBezTo>
                  <a:cubicBezTo>
                    <a:pt x="20" y="81"/>
                    <a:pt x="20" y="81"/>
                    <a:pt x="20" y="81"/>
                  </a:cubicBezTo>
                  <a:cubicBezTo>
                    <a:pt x="20" y="81"/>
                    <a:pt x="20" y="81"/>
                    <a:pt x="20" y="81"/>
                  </a:cubicBezTo>
                  <a:cubicBezTo>
                    <a:pt x="21" y="83"/>
                    <a:pt x="21" y="83"/>
                    <a:pt x="21" y="83"/>
                  </a:cubicBezTo>
                  <a:cubicBezTo>
                    <a:pt x="23" y="84"/>
                    <a:pt x="23" y="84"/>
                    <a:pt x="23" y="84"/>
                  </a:cubicBezTo>
                  <a:cubicBezTo>
                    <a:pt x="87" y="8"/>
                    <a:pt x="87" y="8"/>
                    <a:pt x="87" y="8"/>
                  </a:cubicBezTo>
                  <a:cubicBezTo>
                    <a:pt x="91" y="40"/>
                    <a:pt x="91" y="40"/>
                    <a:pt x="91" y="40"/>
                  </a:cubicBezTo>
                  <a:cubicBezTo>
                    <a:pt x="22" y="123"/>
                    <a:pt x="22" y="123"/>
                    <a:pt x="22" y="123"/>
                  </a:cubicBezTo>
                  <a:cubicBezTo>
                    <a:pt x="6" y="106"/>
                    <a:pt x="6" y="106"/>
                    <a:pt x="6" y="106"/>
                  </a:cubicBezTo>
                  <a:cubicBezTo>
                    <a:pt x="23" y="84"/>
                    <a:pt x="23" y="84"/>
                    <a:pt x="23" y="84"/>
                  </a:cubicBezTo>
                  <a:cubicBezTo>
                    <a:pt x="23" y="84"/>
                    <a:pt x="23" y="84"/>
                    <a:pt x="23" y="84"/>
                  </a:cubicBezTo>
                  <a:cubicBezTo>
                    <a:pt x="21" y="83"/>
                    <a:pt x="21" y="83"/>
                    <a:pt x="21" y="83"/>
                  </a:cubicBezTo>
                </a:path>
              </a:pathLst>
            </a:custGeom>
            <a:solidFill>
              <a:srgbClr val="8353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16" name="ïşlîḋé">
              <a:extLst>
                <a:ext uri="{FF2B5EF4-FFF2-40B4-BE49-F238E27FC236}">
                  <a16:creationId xmlns:a16="http://schemas.microsoft.com/office/drawing/2014/main" id="{F18ED589-6DC1-4796-8AAF-8083504E24A8}"/>
                </a:ext>
              </a:extLst>
            </p:cNvPr>
            <p:cNvSpPr/>
            <p:nvPr/>
          </p:nvSpPr>
          <p:spPr bwMode="auto">
            <a:xfrm>
              <a:off x="4941888" y="3059113"/>
              <a:ext cx="344488" cy="422275"/>
            </a:xfrm>
            <a:custGeom>
              <a:avLst/>
              <a:gdLst>
                <a:gd name="T0" fmla="*/ 27 w 180"/>
                <a:gd name="T1" fmla="*/ 60 h 220"/>
                <a:gd name="T2" fmla="*/ 162 w 180"/>
                <a:gd name="T3" fmla="*/ 220 h 220"/>
                <a:gd name="T4" fmla="*/ 180 w 180"/>
                <a:gd name="T5" fmla="*/ 201 h 220"/>
                <a:gd name="T6" fmla="*/ 24 w 180"/>
                <a:gd name="T7" fmla="*/ 0 h 220"/>
                <a:gd name="T8" fmla="*/ 27 w 180"/>
                <a:gd name="T9" fmla="*/ 60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0" h="220">
                  <a:moveTo>
                    <a:pt x="27" y="60"/>
                  </a:moveTo>
                  <a:cubicBezTo>
                    <a:pt x="27" y="60"/>
                    <a:pt x="144" y="207"/>
                    <a:pt x="162" y="220"/>
                  </a:cubicBezTo>
                  <a:cubicBezTo>
                    <a:pt x="180" y="201"/>
                    <a:pt x="180" y="201"/>
                    <a:pt x="180" y="201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4" y="0"/>
                    <a:pt x="0" y="21"/>
                    <a:pt x="27" y="60"/>
                  </a:cubicBezTo>
                </a:path>
              </a:pathLst>
            </a:custGeom>
            <a:solidFill>
              <a:srgbClr val="9A80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17" name="îsḻïdè">
              <a:extLst>
                <a:ext uri="{FF2B5EF4-FFF2-40B4-BE49-F238E27FC236}">
                  <a16:creationId xmlns:a16="http://schemas.microsoft.com/office/drawing/2014/main" id="{928B2AFC-365E-42A5-9CE4-F2187947B1C5}"/>
                </a:ext>
              </a:extLst>
            </p:cNvPr>
            <p:cNvSpPr/>
            <p:nvPr/>
          </p:nvSpPr>
          <p:spPr bwMode="auto">
            <a:xfrm>
              <a:off x="4965701" y="3054350"/>
              <a:ext cx="325438" cy="431800"/>
            </a:xfrm>
            <a:custGeom>
              <a:avLst/>
              <a:gdLst>
                <a:gd name="T0" fmla="*/ 15 w 170"/>
                <a:gd name="T1" fmla="*/ 63 h 226"/>
                <a:gd name="T2" fmla="*/ 13 w 170"/>
                <a:gd name="T3" fmla="*/ 65 h 226"/>
                <a:gd name="T4" fmla="*/ 74 w 170"/>
                <a:gd name="T5" fmla="*/ 140 h 226"/>
                <a:gd name="T6" fmla="*/ 120 w 170"/>
                <a:gd name="T7" fmla="*/ 194 h 226"/>
                <a:gd name="T8" fmla="*/ 137 w 170"/>
                <a:gd name="T9" fmla="*/ 214 h 226"/>
                <a:gd name="T10" fmla="*/ 148 w 170"/>
                <a:gd name="T11" fmla="*/ 225 h 226"/>
                <a:gd name="T12" fmla="*/ 152 w 170"/>
                <a:gd name="T13" fmla="*/ 225 h 226"/>
                <a:gd name="T14" fmla="*/ 170 w 170"/>
                <a:gd name="T15" fmla="*/ 205 h 226"/>
                <a:gd name="T16" fmla="*/ 170 w 170"/>
                <a:gd name="T17" fmla="*/ 202 h 226"/>
                <a:gd name="T18" fmla="*/ 14 w 170"/>
                <a:gd name="T19" fmla="*/ 1 h 226"/>
                <a:gd name="T20" fmla="*/ 13 w 170"/>
                <a:gd name="T21" fmla="*/ 1 h 226"/>
                <a:gd name="T22" fmla="*/ 11 w 170"/>
                <a:gd name="T23" fmla="*/ 1 h 226"/>
                <a:gd name="T24" fmla="*/ 5 w 170"/>
                <a:gd name="T25" fmla="*/ 8 h 226"/>
                <a:gd name="T26" fmla="*/ 0 w 170"/>
                <a:gd name="T27" fmla="*/ 28 h 226"/>
                <a:gd name="T28" fmla="*/ 13 w 170"/>
                <a:gd name="T29" fmla="*/ 65 h 226"/>
                <a:gd name="T30" fmla="*/ 13 w 170"/>
                <a:gd name="T31" fmla="*/ 65 h 226"/>
                <a:gd name="T32" fmla="*/ 15 w 170"/>
                <a:gd name="T33" fmla="*/ 63 h 226"/>
                <a:gd name="T34" fmla="*/ 17 w 170"/>
                <a:gd name="T35" fmla="*/ 62 h 226"/>
                <a:gd name="T36" fmla="*/ 5 w 170"/>
                <a:gd name="T37" fmla="*/ 28 h 226"/>
                <a:gd name="T38" fmla="*/ 9 w 170"/>
                <a:gd name="T39" fmla="*/ 11 h 226"/>
                <a:gd name="T40" fmla="*/ 13 w 170"/>
                <a:gd name="T41" fmla="*/ 6 h 226"/>
                <a:gd name="T42" fmla="*/ 14 w 170"/>
                <a:gd name="T43" fmla="*/ 5 h 226"/>
                <a:gd name="T44" fmla="*/ 14 w 170"/>
                <a:gd name="T45" fmla="*/ 5 h 226"/>
                <a:gd name="T46" fmla="*/ 14 w 170"/>
                <a:gd name="T47" fmla="*/ 5 h 226"/>
                <a:gd name="T48" fmla="*/ 14 w 170"/>
                <a:gd name="T49" fmla="*/ 5 h 226"/>
                <a:gd name="T50" fmla="*/ 12 w 170"/>
                <a:gd name="T51" fmla="*/ 3 h 226"/>
                <a:gd name="T52" fmla="*/ 10 w 170"/>
                <a:gd name="T53" fmla="*/ 4 h 226"/>
                <a:gd name="T54" fmla="*/ 165 w 170"/>
                <a:gd name="T55" fmla="*/ 204 h 226"/>
                <a:gd name="T56" fmla="*/ 148 w 170"/>
                <a:gd name="T57" fmla="*/ 222 h 226"/>
                <a:gd name="T58" fmla="*/ 150 w 170"/>
                <a:gd name="T59" fmla="*/ 223 h 226"/>
                <a:gd name="T60" fmla="*/ 151 w 170"/>
                <a:gd name="T61" fmla="*/ 222 h 226"/>
                <a:gd name="T62" fmla="*/ 141 w 170"/>
                <a:gd name="T63" fmla="*/ 211 h 226"/>
                <a:gd name="T64" fmla="*/ 66 w 170"/>
                <a:gd name="T65" fmla="*/ 123 h 226"/>
                <a:gd name="T66" fmla="*/ 31 w 170"/>
                <a:gd name="T67" fmla="*/ 80 h 226"/>
                <a:gd name="T68" fmla="*/ 21 w 170"/>
                <a:gd name="T69" fmla="*/ 67 h 226"/>
                <a:gd name="T70" fmla="*/ 17 w 170"/>
                <a:gd name="T71" fmla="*/ 62 h 226"/>
                <a:gd name="T72" fmla="*/ 15 w 170"/>
                <a:gd name="T73" fmla="*/ 63 h 226"/>
                <a:gd name="T74" fmla="*/ 17 w 170"/>
                <a:gd name="T75" fmla="*/ 62 h 226"/>
                <a:gd name="T76" fmla="*/ 15 w 170"/>
                <a:gd name="T77" fmla="*/ 63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70" h="226">
                  <a:moveTo>
                    <a:pt x="15" y="63"/>
                  </a:moveTo>
                  <a:cubicBezTo>
                    <a:pt x="13" y="65"/>
                    <a:pt x="13" y="65"/>
                    <a:pt x="13" y="65"/>
                  </a:cubicBezTo>
                  <a:cubicBezTo>
                    <a:pt x="13" y="65"/>
                    <a:pt x="43" y="101"/>
                    <a:pt x="74" y="140"/>
                  </a:cubicBezTo>
                  <a:cubicBezTo>
                    <a:pt x="90" y="159"/>
                    <a:pt x="106" y="179"/>
                    <a:pt x="120" y="194"/>
                  </a:cubicBezTo>
                  <a:cubicBezTo>
                    <a:pt x="126" y="202"/>
                    <a:pt x="132" y="209"/>
                    <a:pt x="137" y="214"/>
                  </a:cubicBezTo>
                  <a:cubicBezTo>
                    <a:pt x="142" y="220"/>
                    <a:pt x="146" y="224"/>
                    <a:pt x="148" y="225"/>
                  </a:cubicBezTo>
                  <a:cubicBezTo>
                    <a:pt x="149" y="226"/>
                    <a:pt x="151" y="226"/>
                    <a:pt x="152" y="225"/>
                  </a:cubicBezTo>
                  <a:cubicBezTo>
                    <a:pt x="170" y="205"/>
                    <a:pt x="170" y="205"/>
                    <a:pt x="170" y="205"/>
                  </a:cubicBezTo>
                  <a:cubicBezTo>
                    <a:pt x="170" y="205"/>
                    <a:pt x="170" y="203"/>
                    <a:pt x="170" y="202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4" y="1"/>
                    <a:pt x="13" y="1"/>
                    <a:pt x="13" y="1"/>
                  </a:cubicBezTo>
                  <a:cubicBezTo>
                    <a:pt x="12" y="0"/>
                    <a:pt x="11" y="1"/>
                    <a:pt x="11" y="1"/>
                  </a:cubicBezTo>
                  <a:cubicBezTo>
                    <a:pt x="11" y="1"/>
                    <a:pt x="8" y="4"/>
                    <a:pt x="5" y="8"/>
                  </a:cubicBezTo>
                  <a:cubicBezTo>
                    <a:pt x="2" y="13"/>
                    <a:pt x="0" y="20"/>
                    <a:pt x="0" y="28"/>
                  </a:cubicBezTo>
                  <a:cubicBezTo>
                    <a:pt x="0" y="38"/>
                    <a:pt x="3" y="50"/>
                    <a:pt x="13" y="65"/>
                  </a:cubicBezTo>
                  <a:cubicBezTo>
                    <a:pt x="13" y="65"/>
                    <a:pt x="13" y="65"/>
                    <a:pt x="13" y="65"/>
                  </a:cubicBezTo>
                  <a:cubicBezTo>
                    <a:pt x="15" y="63"/>
                    <a:pt x="15" y="63"/>
                    <a:pt x="15" y="63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7" y="48"/>
                    <a:pt x="5" y="37"/>
                    <a:pt x="5" y="28"/>
                  </a:cubicBezTo>
                  <a:cubicBezTo>
                    <a:pt x="5" y="20"/>
                    <a:pt x="7" y="15"/>
                    <a:pt x="9" y="11"/>
                  </a:cubicBezTo>
                  <a:cubicBezTo>
                    <a:pt x="10" y="9"/>
                    <a:pt x="12" y="7"/>
                    <a:pt x="13" y="6"/>
                  </a:cubicBezTo>
                  <a:cubicBezTo>
                    <a:pt x="13" y="6"/>
                    <a:pt x="13" y="5"/>
                    <a:pt x="14" y="5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65" y="204"/>
                    <a:pt x="165" y="204"/>
                    <a:pt x="165" y="204"/>
                  </a:cubicBezTo>
                  <a:cubicBezTo>
                    <a:pt x="148" y="222"/>
                    <a:pt x="148" y="222"/>
                    <a:pt x="148" y="222"/>
                  </a:cubicBezTo>
                  <a:cubicBezTo>
                    <a:pt x="150" y="223"/>
                    <a:pt x="150" y="223"/>
                    <a:pt x="150" y="223"/>
                  </a:cubicBezTo>
                  <a:cubicBezTo>
                    <a:pt x="151" y="222"/>
                    <a:pt x="151" y="222"/>
                    <a:pt x="151" y="222"/>
                  </a:cubicBezTo>
                  <a:cubicBezTo>
                    <a:pt x="149" y="220"/>
                    <a:pt x="146" y="216"/>
                    <a:pt x="141" y="211"/>
                  </a:cubicBezTo>
                  <a:cubicBezTo>
                    <a:pt x="124" y="193"/>
                    <a:pt x="93" y="155"/>
                    <a:pt x="66" y="123"/>
                  </a:cubicBezTo>
                  <a:cubicBezTo>
                    <a:pt x="53" y="106"/>
                    <a:pt x="40" y="91"/>
                    <a:pt x="31" y="80"/>
                  </a:cubicBezTo>
                  <a:cubicBezTo>
                    <a:pt x="27" y="74"/>
                    <a:pt x="23" y="70"/>
                    <a:pt x="21" y="67"/>
                  </a:cubicBezTo>
                  <a:cubicBezTo>
                    <a:pt x="18" y="64"/>
                    <a:pt x="17" y="62"/>
                    <a:pt x="17" y="62"/>
                  </a:cubicBezTo>
                  <a:cubicBezTo>
                    <a:pt x="15" y="63"/>
                    <a:pt x="15" y="63"/>
                    <a:pt x="15" y="63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5" y="63"/>
                    <a:pt x="15" y="63"/>
                    <a:pt x="15" y="63"/>
                  </a:cubicBezTo>
                </a:path>
              </a:pathLst>
            </a:custGeom>
            <a:solidFill>
              <a:srgbClr val="8353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18" name="íSḷïḋe">
              <a:extLst>
                <a:ext uri="{FF2B5EF4-FFF2-40B4-BE49-F238E27FC236}">
                  <a16:creationId xmlns:a16="http://schemas.microsoft.com/office/drawing/2014/main" id="{6E417A06-7D92-4CFD-83A7-5B514A0B190D}"/>
                </a:ext>
              </a:extLst>
            </p:cNvPr>
            <p:cNvSpPr/>
            <p:nvPr/>
          </p:nvSpPr>
          <p:spPr bwMode="auto">
            <a:xfrm>
              <a:off x="5060951" y="3124200"/>
              <a:ext cx="330200" cy="284163"/>
            </a:xfrm>
            <a:custGeom>
              <a:avLst/>
              <a:gdLst>
                <a:gd name="T0" fmla="*/ 157 w 172"/>
                <a:gd name="T1" fmla="*/ 84 h 148"/>
                <a:gd name="T2" fmla="*/ 102 w 172"/>
                <a:gd name="T3" fmla="*/ 148 h 148"/>
                <a:gd name="T4" fmla="*/ 0 w 172"/>
                <a:gd name="T5" fmla="*/ 26 h 148"/>
                <a:gd name="T6" fmla="*/ 101 w 172"/>
                <a:gd name="T7" fmla="*/ 27 h 148"/>
                <a:gd name="T8" fmla="*/ 157 w 172"/>
                <a:gd name="T9" fmla="*/ 84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2" h="148">
                  <a:moveTo>
                    <a:pt x="157" y="84"/>
                  </a:moveTo>
                  <a:cubicBezTo>
                    <a:pt x="148" y="96"/>
                    <a:pt x="102" y="148"/>
                    <a:pt x="102" y="148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5" y="0"/>
                    <a:pt x="71" y="22"/>
                    <a:pt x="101" y="27"/>
                  </a:cubicBezTo>
                  <a:cubicBezTo>
                    <a:pt x="132" y="32"/>
                    <a:pt x="172" y="64"/>
                    <a:pt x="157" y="84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19" name="î$ḷïḓe">
              <a:extLst>
                <a:ext uri="{FF2B5EF4-FFF2-40B4-BE49-F238E27FC236}">
                  <a16:creationId xmlns:a16="http://schemas.microsoft.com/office/drawing/2014/main" id="{A343484C-148D-47F0-BCE4-C31FF6F488AF}"/>
                </a:ext>
              </a:extLst>
            </p:cNvPr>
            <p:cNvSpPr/>
            <p:nvPr/>
          </p:nvSpPr>
          <p:spPr bwMode="auto">
            <a:xfrm>
              <a:off x="5057776" y="3146425"/>
              <a:ext cx="314325" cy="265113"/>
            </a:xfrm>
            <a:custGeom>
              <a:avLst/>
              <a:gdLst>
                <a:gd name="T0" fmla="*/ 159 w 164"/>
                <a:gd name="T1" fmla="*/ 73 h 139"/>
                <a:gd name="T2" fmla="*/ 157 w 164"/>
                <a:gd name="T3" fmla="*/ 72 h 139"/>
                <a:gd name="T4" fmla="*/ 144 w 164"/>
                <a:gd name="T5" fmla="*/ 87 h 139"/>
                <a:gd name="T6" fmla="*/ 117 w 164"/>
                <a:gd name="T7" fmla="*/ 118 h 139"/>
                <a:gd name="T8" fmla="*/ 106 w 164"/>
                <a:gd name="T9" fmla="*/ 130 h 139"/>
                <a:gd name="T10" fmla="*/ 102 w 164"/>
                <a:gd name="T11" fmla="*/ 135 h 139"/>
                <a:gd name="T12" fmla="*/ 104 w 164"/>
                <a:gd name="T13" fmla="*/ 137 h 139"/>
                <a:gd name="T14" fmla="*/ 105 w 164"/>
                <a:gd name="T15" fmla="*/ 135 h 139"/>
                <a:gd name="T16" fmla="*/ 4 w 164"/>
                <a:gd name="T17" fmla="*/ 14 h 139"/>
                <a:gd name="T18" fmla="*/ 2 w 164"/>
                <a:gd name="T19" fmla="*/ 15 h 139"/>
                <a:gd name="T20" fmla="*/ 5 w 164"/>
                <a:gd name="T21" fmla="*/ 16 h 139"/>
                <a:gd name="T22" fmla="*/ 7 w 164"/>
                <a:gd name="T23" fmla="*/ 11 h 139"/>
                <a:gd name="T24" fmla="*/ 14 w 164"/>
                <a:gd name="T25" fmla="*/ 6 h 139"/>
                <a:gd name="T26" fmla="*/ 26 w 164"/>
                <a:gd name="T27" fmla="*/ 5 h 139"/>
                <a:gd name="T28" fmla="*/ 65 w 164"/>
                <a:gd name="T29" fmla="*/ 11 h 139"/>
                <a:gd name="T30" fmla="*/ 103 w 164"/>
                <a:gd name="T31" fmla="*/ 18 h 139"/>
                <a:gd name="T32" fmla="*/ 141 w 164"/>
                <a:gd name="T33" fmla="*/ 36 h 139"/>
                <a:gd name="T34" fmla="*/ 155 w 164"/>
                <a:gd name="T35" fmla="*/ 49 h 139"/>
                <a:gd name="T36" fmla="*/ 160 w 164"/>
                <a:gd name="T37" fmla="*/ 63 h 139"/>
                <a:gd name="T38" fmla="*/ 157 w 164"/>
                <a:gd name="T39" fmla="*/ 72 h 139"/>
                <a:gd name="T40" fmla="*/ 159 w 164"/>
                <a:gd name="T41" fmla="*/ 73 h 139"/>
                <a:gd name="T42" fmla="*/ 160 w 164"/>
                <a:gd name="T43" fmla="*/ 75 h 139"/>
                <a:gd name="T44" fmla="*/ 164 w 164"/>
                <a:gd name="T45" fmla="*/ 63 h 139"/>
                <a:gd name="T46" fmla="*/ 158 w 164"/>
                <a:gd name="T47" fmla="*/ 47 h 139"/>
                <a:gd name="T48" fmla="*/ 135 w 164"/>
                <a:gd name="T49" fmla="*/ 26 h 139"/>
                <a:gd name="T50" fmla="*/ 104 w 164"/>
                <a:gd name="T51" fmla="*/ 14 h 139"/>
                <a:gd name="T52" fmla="*/ 66 w 164"/>
                <a:gd name="T53" fmla="*/ 6 h 139"/>
                <a:gd name="T54" fmla="*/ 26 w 164"/>
                <a:gd name="T55" fmla="*/ 0 h 139"/>
                <a:gd name="T56" fmla="*/ 9 w 164"/>
                <a:gd name="T57" fmla="*/ 3 h 139"/>
                <a:gd name="T58" fmla="*/ 3 w 164"/>
                <a:gd name="T59" fmla="*/ 8 h 139"/>
                <a:gd name="T60" fmla="*/ 0 w 164"/>
                <a:gd name="T61" fmla="*/ 15 h 139"/>
                <a:gd name="T62" fmla="*/ 0 w 164"/>
                <a:gd name="T63" fmla="*/ 17 h 139"/>
                <a:gd name="T64" fmla="*/ 102 w 164"/>
                <a:gd name="T65" fmla="*/ 138 h 139"/>
                <a:gd name="T66" fmla="*/ 104 w 164"/>
                <a:gd name="T67" fmla="*/ 139 h 139"/>
                <a:gd name="T68" fmla="*/ 105 w 164"/>
                <a:gd name="T69" fmla="*/ 138 h 139"/>
                <a:gd name="T70" fmla="*/ 130 w 164"/>
                <a:gd name="T71" fmla="*/ 111 h 139"/>
                <a:gd name="T72" fmla="*/ 148 w 164"/>
                <a:gd name="T73" fmla="*/ 90 h 139"/>
                <a:gd name="T74" fmla="*/ 160 w 164"/>
                <a:gd name="T75" fmla="*/ 75 h 139"/>
                <a:gd name="T76" fmla="*/ 159 w 164"/>
                <a:gd name="T77" fmla="*/ 73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64" h="139">
                  <a:moveTo>
                    <a:pt x="159" y="73"/>
                  </a:moveTo>
                  <a:cubicBezTo>
                    <a:pt x="157" y="72"/>
                    <a:pt x="157" y="72"/>
                    <a:pt x="157" y="72"/>
                  </a:cubicBezTo>
                  <a:cubicBezTo>
                    <a:pt x="155" y="75"/>
                    <a:pt x="150" y="80"/>
                    <a:pt x="144" y="87"/>
                  </a:cubicBezTo>
                  <a:cubicBezTo>
                    <a:pt x="136" y="96"/>
                    <a:pt x="125" y="109"/>
                    <a:pt x="117" y="118"/>
                  </a:cubicBezTo>
                  <a:cubicBezTo>
                    <a:pt x="113" y="123"/>
                    <a:pt x="109" y="127"/>
                    <a:pt x="106" y="130"/>
                  </a:cubicBezTo>
                  <a:cubicBezTo>
                    <a:pt x="103" y="133"/>
                    <a:pt x="102" y="135"/>
                    <a:pt x="102" y="135"/>
                  </a:cubicBezTo>
                  <a:cubicBezTo>
                    <a:pt x="104" y="137"/>
                    <a:pt x="104" y="137"/>
                    <a:pt x="104" y="137"/>
                  </a:cubicBezTo>
                  <a:cubicBezTo>
                    <a:pt x="105" y="135"/>
                    <a:pt x="105" y="135"/>
                    <a:pt x="105" y="135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5" y="14"/>
                    <a:pt x="6" y="12"/>
                    <a:pt x="7" y="11"/>
                  </a:cubicBezTo>
                  <a:cubicBezTo>
                    <a:pt x="8" y="9"/>
                    <a:pt x="11" y="7"/>
                    <a:pt x="14" y="6"/>
                  </a:cubicBezTo>
                  <a:cubicBezTo>
                    <a:pt x="17" y="5"/>
                    <a:pt x="21" y="5"/>
                    <a:pt x="26" y="5"/>
                  </a:cubicBezTo>
                  <a:cubicBezTo>
                    <a:pt x="37" y="5"/>
                    <a:pt x="51" y="8"/>
                    <a:pt x="65" y="11"/>
                  </a:cubicBezTo>
                  <a:cubicBezTo>
                    <a:pt x="79" y="14"/>
                    <a:pt x="93" y="17"/>
                    <a:pt x="103" y="18"/>
                  </a:cubicBezTo>
                  <a:cubicBezTo>
                    <a:pt x="116" y="20"/>
                    <a:pt x="130" y="27"/>
                    <a:pt x="141" y="36"/>
                  </a:cubicBezTo>
                  <a:cubicBezTo>
                    <a:pt x="147" y="40"/>
                    <a:pt x="151" y="45"/>
                    <a:pt x="155" y="49"/>
                  </a:cubicBezTo>
                  <a:cubicBezTo>
                    <a:pt x="158" y="54"/>
                    <a:pt x="160" y="59"/>
                    <a:pt x="160" y="63"/>
                  </a:cubicBezTo>
                  <a:cubicBezTo>
                    <a:pt x="160" y="66"/>
                    <a:pt x="159" y="69"/>
                    <a:pt x="157" y="72"/>
                  </a:cubicBezTo>
                  <a:cubicBezTo>
                    <a:pt x="159" y="73"/>
                    <a:pt x="159" y="73"/>
                    <a:pt x="159" y="73"/>
                  </a:cubicBezTo>
                  <a:cubicBezTo>
                    <a:pt x="160" y="75"/>
                    <a:pt x="160" y="75"/>
                    <a:pt x="160" y="75"/>
                  </a:cubicBezTo>
                  <a:cubicBezTo>
                    <a:pt x="163" y="71"/>
                    <a:pt x="164" y="67"/>
                    <a:pt x="164" y="63"/>
                  </a:cubicBezTo>
                  <a:cubicBezTo>
                    <a:pt x="164" y="58"/>
                    <a:pt x="162" y="52"/>
                    <a:pt x="158" y="47"/>
                  </a:cubicBezTo>
                  <a:cubicBezTo>
                    <a:pt x="153" y="39"/>
                    <a:pt x="144" y="31"/>
                    <a:pt x="135" y="26"/>
                  </a:cubicBezTo>
                  <a:cubicBezTo>
                    <a:pt x="125" y="20"/>
                    <a:pt x="114" y="15"/>
                    <a:pt x="104" y="14"/>
                  </a:cubicBezTo>
                  <a:cubicBezTo>
                    <a:pt x="94" y="12"/>
                    <a:pt x="80" y="9"/>
                    <a:pt x="66" y="6"/>
                  </a:cubicBezTo>
                  <a:cubicBezTo>
                    <a:pt x="52" y="3"/>
                    <a:pt x="38" y="0"/>
                    <a:pt x="26" y="0"/>
                  </a:cubicBezTo>
                  <a:cubicBezTo>
                    <a:pt x="19" y="0"/>
                    <a:pt x="13" y="1"/>
                    <a:pt x="9" y="3"/>
                  </a:cubicBezTo>
                  <a:cubicBezTo>
                    <a:pt x="7" y="4"/>
                    <a:pt x="4" y="6"/>
                    <a:pt x="3" y="8"/>
                  </a:cubicBezTo>
                  <a:cubicBezTo>
                    <a:pt x="1" y="10"/>
                    <a:pt x="0" y="12"/>
                    <a:pt x="0" y="15"/>
                  </a:cubicBezTo>
                  <a:cubicBezTo>
                    <a:pt x="0" y="16"/>
                    <a:pt x="0" y="16"/>
                    <a:pt x="0" y="17"/>
                  </a:cubicBezTo>
                  <a:cubicBezTo>
                    <a:pt x="102" y="138"/>
                    <a:pt x="102" y="138"/>
                    <a:pt x="102" y="138"/>
                  </a:cubicBezTo>
                  <a:cubicBezTo>
                    <a:pt x="102" y="139"/>
                    <a:pt x="103" y="139"/>
                    <a:pt x="104" y="139"/>
                  </a:cubicBezTo>
                  <a:cubicBezTo>
                    <a:pt x="104" y="139"/>
                    <a:pt x="105" y="139"/>
                    <a:pt x="105" y="138"/>
                  </a:cubicBezTo>
                  <a:cubicBezTo>
                    <a:pt x="105" y="138"/>
                    <a:pt x="117" y="125"/>
                    <a:pt x="130" y="111"/>
                  </a:cubicBezTo>
                  <a:cubicBezTo>
                    <a:pt x="136" y="104"/>
                    <a:pt x="142" y="96"/>
                    <a:pt x="148" y="90"/>
                  </a:cubicBezTo>
                  <a:cubicBezTo>
                    <a:pt x="154" y="83"/>
                    <a:pt x="158" y="78"/>
                    <a:pt x="160" y="75"/>
                  </a:cubicBezTo>
                  <a:cubicBezTo>
                    <a:pt x="159" y="73"/>
                    <a:pt x="159" y="73"/>
                    <a:pt x="159" y="73"/>
                  </a:cubicBezTo>
                </a:path>
              </a:pathLst>
            </a:custGeom>
            <a:solidFill>
              <a:srgbClr val="8353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20" name="ïṥļíḍè">
              <a:extLst>
                <a:ext uri="{FF2B5EF4-FFF2-40B4-BE49-F238E27FC236}">
                  <a16:creationId xmlns:a16="http://schemas.microsoft.com/office/drawing/2014/main" id="{7674F9F3-7553-42E3-97C8-B4E3524A8FE7}"/>
                </a:ext>
              </a:extLst>
            </p:cNvPr>
            <p:cNvSpPr/>
            <p:nvPr/>
          </p:nvSpPr>
          <p:spPr bwMode="auto">
            <a:xfrm>
              <a:off x="5137151" y="3119438"/>
              <a:ext cx="257175" cy="241300"/>
            </a:xfrm>
            <a:custGeom>
              <a:avLst/>
              <a:gdLst>
                <a:gd name="T0" fmla="*/ 119 w 134"/>
                <a:gd name="T1" fmla="*/ 63 h 126"/>
                <a:gd name="T2" fmla="*/ 64 w 134"/>
                <a:gd name="T3" fmla="*/ 126 h 126"/>
                <a:gd name="T4" fmla="*/ 0 w 134"/>
                <a:gd name="T5" fmla="*/ 44 h 126"/>
                <a:gd name="T6" fmla="*/ 64 w 134"/>
                <a:gd name="T7" fmla="*/ 5 h 126"/>
                <a:gd name="T8" fmla="*/ 119 w 134"/>
                <a:gd name="T9" fmla="*/ 63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4" h="126">
                  <a:moveTo>
                    <a:pt x="119" y="63"/>
                  </a:moveTo>
                  <a:cubicBezTo>
                    <a:pt x="110" y="74"/>
                    <a:pt x="64" y="126"/>
                    <a:pt x="64" y="126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4" y="18"/>
                    <a:pt x="33" y="0"/>
                    <a:pt x="64" y="5"/>
                  </a:cubicBezTo>
                  <a:cubicBezTo>
                    <a:pt x="95" y="10"/>
                    <a:pt x="134" y="42"/>
                    <a:pt x="119" y="63"/>
                  </a:cubicBezTo>
                  <a:close/>
                </a:path>
              </a:pathLst>
            </a:custGeom>
            <a:solidFill>
              <a:srgbClr val="F9CC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21" name="îSḻïḑê">
              <a:extLst>
                <a:ext uri="{FF2B5EF4-FFF2-40B4-BE49-F238E27FC236}">
                  <a16:creationId xmlns:a16="http://schemas.microsoft.com/office/drawing/2014/main" id="{BA05BF8F-5DEA-4381-81C2-A6CE7AEBE938}"/>
                </a:ext>
              </a:extLst>
            </p:cNvPr>
            <p:cNvSpPr/>
            <p:nvPr/>
          </p:nvSpPr>
          <p:spPr bwMode="auto">
            <a:xfrm>
              <a:off x="5133976" y="3122613"/>
              <a:ext cx="242888" cy="241300"/>
            </a:xfrm>
            <a:custGeom>
              <a:avLst/>
              <a:gdLst>
                <a:gd name="T0" fmla="*/ 121 w 127"/>
                <a:gd name="T1" fmla="*/ 61 h 126"/>
                <a:gd name="T2" fmla="*/ 119 w 127"/>
                <a:gd name="T3" fmla="*/ 59 h 126"/>
                <a:gd name="T4" fmla="*/ 107 w 127"/>
                <a:gd name="T5" fmla="*/ 74 h 126"/>
                <a:gd name="T6" fmla="*/ 79 w 127"/>
                <a:gd name="T7" fmla="*/ 105 h 126"/>
                <a:gd name="T8" fmla="*/ 69 w 127"/>
                <a:gd name="T9" fmla="*/ 117 h 126"/>
                <a:gd name="T10" fmla="*/ 64 w 127"/>
                <a:gd name="T11" fmla="*/ 122 h 126"/>
                <a:gd name="T12" fmla="*/ 66 w 127"/>
                <a:gd name="T13" fmla="*/ 124 h 126"/>
                <a:gd name="T14" fmla="*/ 68 w 127"/>
                <a:gd name="T15" fmla="*/ 122 h 126"/>
                <a:gd name="T16" fmla="*/ 4 w 127"/>
                <a:gd name="T17" fmla="*/ 41 h 126"/>
                <a:gd name="T18" fmla="*/ 2 w 127"/>
                <a:gd name="T19" fmla="*/ 42 h 126"/>
                <a:gd name="T20" fmla="*/ 5 w 127"/>
                <a:gd name="T21" fmla="*/ 43 h 126"/>
                <a:gd name="T22" fmla="*/ 22 w 127"/>
                <a:gd name="T23" fmla="*/ 16 h 126"/>
                <a:gd name="T24" fmla="*/ 56 w 127"/>
                <a:gd name="T25" fmla="*/ 5 h 126"/>
                <a:gd name="T26" fmla="*/ 66 w 127"/>
                <a:gd name="T27" fmla="*/ 6 h 126"/>
                <a:gd name="T28" fmla="*/ 104 w 127"/>
                <a:gd name="T29" fmla="*/ 23 h 126"/>
                <a:gd name="T30" fmla="*/ 117 w 127"/>
                <a:gd name="T31" fmla="*/ 37 h 126"/>
                <a:gd name="T32" fmla="*/ 122 w 127"/>
                <a:gd name="T33" fmla="*/ 50 h 126"/>
                <a:gd name="T34" fmla="*/ 119 w 127"/>
                <a:gd name="T35" fmla="*/ 59 h 126"/>
                <a:gd name="T36" fmla="*/ 121 w 127"/>
                <a:gd name="T37" fmla="*/ 61 h 126"/>
                <a:gd name="T38" fmla="*/ 123 w 127"/>
                <a:gd name="T39" fmla="*/ 62 h 126"/>
                <a:gd name="T40" fmla="*/ 127 w 127"/>
                <a:gd name="T41" fmla="*/ 50 h 126"/>
                <a:gd name="T42" fmla="*/ 121 w 127"/>
                <a:gd name="T43" fmla="*/ 34 h 126"/>
                <a:gd name="T44" fmla="*/ 97 w 127"/>
                <a:gd name="T45" fmla="*/ 13 h 126"/>
                <a:gd name="T46" fmla="*/ 66 w 127"/>
                <a:gd name="T47" fmla="*/ 1 h 126"/>
                <a:gd name="T48" fmla="*/ 56 w 127"/>
                <a:gd name="T49" fmla="*/ 0 h 126"/>
                <a:gd name="T50" fmla="*/ 19 w 127"/>
                <a:gd name="T51" fmla="*/ 12 h 126"/>
                <a:gd name="T52" fmla="*/ 0 w 127"/>
                <a:gd name="T53" fmla="*/ 42 h 126"/>
                <a:gd name="T54" fmla="*/ 0 w 127"/>
                <a:gd name="T55" fmla="*/ 44 h 126"/>
                <a:gd name="T56" fmla="*/ 64 w 127"/>
                <a:gd name="T57" fmla="*/ 125 h 126"/>
                <a:gd name="T58" fmla="*/ 66 w 127"/>
                <a:gd name="T59" fmla="*/ 126 h 126"/>
                <a:gd name="T60" fmla="*/ 68 w 127"/>
                <a:gd name="T61" fmla="*/ 125 h 126"/>
                <a:gd name="T62" fmla="*/ 92 w 127"/>
                <a:gd name="T63" fmla="*/ 98 h 126"/>
                <a:gd name="T64" fmla="*/ 110 w 127"/>
                <a:gd name="T65" fmla="*/ 77 h 126"/>
                <a:gd name="T66" fmla="*/ 123 w 127"/>
                <a:gd name="T67" fmla="*/ 62 h 126"/>
                <a:gd name="T68" fmla="*/ 121 w 127"/>
                <a:gd name="T69" fmla="*/ 61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27" h="126">
                  <a:moveTo>
                    <a:pt x="121" y="61"/>
                  </a:moveTo>
                  <a:cubicBezTo>
                    <a:pt x="119" y="59"/>
                    <a:pt x="119" y="59"/>
                    <a:pt x="119" y="59"/>
                  </a:cubicBezTo>
                  <a:cubicBezTo>
                    <a:pt x="117" y="62"/>
                    <a:pt x="112" y="67"/>
                    <a:pt x="107" y="74"/>
                  </a:cubicBezTo>
                  <a:cubicBezTo>
                    <a:pt x="99" y="84"/>
                    <a:pt x="88" y="96"/>
                    <a:pt x="79" y="105"/>
                  </a:cubicBezTo>
                  <a:cubicBezTo>
                    <a:pt x="75" y="110"/>
                    <a:pt x="71" y="114"/>
                    <a:pt x="69" y="117"/>
                  </a:cubicBezTo>
                  <a:cubicBezTo>
                    <a:pt x="66" y="120"/>
                    <a:pt x="64" y="122"/>
                    <a:pt x="64" y="122"/>
                  </a:cubicBezTo>
                  <a:cubicBezTo>
                    <a:pt x="66" y="124"/>
                    <a:pt x="66" y="124"/>
                    <a:pt x="66" y="124"/>
                  </a:cubicBezTo>
                  <a:cubicBezTo>
                    <a:pt x="68" y="122"/>
                    <a:pt x="68" y="122"/>
                    <a:pt x="68" y="122"/>
                  </a:cubicBezTo>
                  <a:cubicBezTo>
                    <a:pt x="4" y="41"/>
                    <a:pt x="4" y="41"/>
                    <a:pt x="4" y="41"/>
                  </a:cubicBezTo>
                  <a:cubicBezTo>
                    <a:pt x="2" y="42"/>
                    <a:pt x="2" y="42"/>
                    <a:pt x="2" y="42"/>
                  </a:cubicBezTo>
                  <a:cubicBezTo>
                    <a:pt x="5" y="43"/>
                    <a:pt x="5" y="43"/>
                    <a:pt x="5" y="43"/>
                  </a:cubicBezTo>
                  <a:cubicBezTo>
                    <a:pt x="6" y="32"/>
                    <a:pt x="13" y="22"/>
                    <a:pt x="22" y="16"/>
                  </a:cubicBezTo>
                  <a:cubicBezTo>
                    <a:pt x="31" y="9"/>
                    <a:pt x="43" y="5"/>
                    <a:pt x="56" y="5"/>
                  </a:cubicBezTo>
                  <a:cubicBezTo>
                    <a:pt x="59" y="5"/>
                    <a:pt x="62" y="5"/>
                    <a:pt x="66" y="6"/>
                  </a:cubicBezTo>
                  <a:cubicBezTo>
                    <a:pt x="78" y="7"/>
                    <a:pt x="92" y="14"/>
                    <a:pt x="104" y="23"/>
                  </a:cubicBezTo>
                  <a:cubicBezTo>
                    <a:pt x="109" y="27"/>
                    <a:pt x="114" y="32"/>
                    <a:pt x="117" y="37"/>
                  </a:cubicBezTo>
                  <a:cubicBezTo>
                    <a:pt x="120" y="41"/>
                    <a:pt x="122" y="46"/>
                    <a:pt x="122" y="50"/>
                  </a:cubicBezTo>
                  <a:cubicBezTo>
                    <a:pt x="122" y="53"/>
                    <a:pt x="121" y="56"/>
                    <a:pt x="119" y="59"/>
                  </a:cubicBezTo>
                  <a:cubicBezTo>
                    <a:pt x="121" y="61"/>
                    <a:pt x="121" y="61"/>
                    <a:pt x="121" y="61"/>
                  </a:cubicBezTo>
                  <a:cubicBezTo>
                    <a:pt x="123" y="62"/>
                    <a:pt x="123" y="62"/>
                    <a:pt x="123" y="62"/>
                  </a:cubicBezTo>
                  <a:cubicBezTo>
                    <a:pt x="126" y="58"/>
                    <a:pt x="127" y="54"/>
                    <a:pt x="127" y="50"/>
                  </a:cubicBezTo>
                  <a:cubicBezTo>
                    <a:pt x="127" y="45"/>
                    <a:pt x="125" y="39"/>
                    <a:pt x="121" y="34"/>
                  </a:cubicBezTo>
                  <a:cubicBezTo>
                    <a:pt x="115" y="26"/>
                    <a:pt x="107" y="18"/>
                    <a:pt x="97" y="13"/>
                  </a:cubicBezTo>
                  <a:cubicBezTo>
                    <a:pt x="87" y="7"/>
                    <a:pt x="76" y="2"/>
                    <a:pt x="66" y="1"/>
                  </a:cubicBezTo>
                  <a:cubicBezTo>
                    <a:pt x="63" y="0"/>
                    <a:pt x="59" y="0"/>
                    <a:pt x="56" y="0"/>
                  </a:cubicBezTo>
                  <a:cubicBezTo>
                    <a:pt x="42" y="0"/>
                    <a:pt x="29" y="4"/>
                    <a:pt x="19" y="12"/>
                  </a:cubicBezTo>
                  <a:cubicBezTo>
                    <a:pt x="9" y="19"/>
                    <a:pt x="2" y="30"/>
                    <a:pt x="0" y="42"/>
                  </a:cubicBezTo>
                  <a:cubicBezTo>
                    <a:pt x="0" y="43"/>
                    <a:pt x="0" y="43"/>
                    <a:pt x="0" y="44"/>
                  </a:cubicBezTo>
                  <a:cubicBezTo>
                    <a:pt x="64" y="125"/>
                    <a:pt x="64" y="125"/>
                    <a:pt x="64" y="125"/>
                  </a:cubicBezTo>
                  <a:cubicBezTo>
                    <a:pt x="65" y="126"/>
                    <a:pt x="65" y="126"/>
                    <a:pt x="66" y="126"/>
                  </a:cubicBezTo>
                  <a:cubicBezTo>
                    <a:pt x="67" y="126"/>
                    <a:pt x="67" y="126"/>
                    <a:pt x="68" y="125"/>
                  </a:cubicBezTo>
                  <a:cubicBezTo>
                    <a:pt x="68" y="125"/>
                    <a:pt x="79" y="113"/>
                    <a:pt x="92" y="98"/>
                  </a:cubicBezTo>
                  <a:cubicBezTo>
                    <a:pt x="98" y="91"/>
                    <a:pt x="105" y="83"/>
                    <a:pt x="110" y="77"/>
                  </a:cubicBezTo>
                  <a:cubicBezTo>
                    <a:pt x="116" y="70"/>
                    <a:pt x="121" y="65"/>
                    <a:pt x="123" y="62"/>
                  </a:cubicBezTo>
                  <a:cubicBezTo>
                    <a:pt x="121" y="61"/>
                    <a:pt x="121" y="61"/>
                    <a:pt x="121" y="61"/>
                  </a:cubicBezTo>
                </a:path>
              </a:pathLst>
            </a:custGeom>
            <a:solidFill>
              <a:srgbClr val="8353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22" name="îṩļíḓè">
              <a:extLst>
                <a:ext uri="{FF2B5EF4-FFF2-40B4-BE49-F238E27FC236}">
                  <a16:creationId xmlns:a16="http://schemas.microsoft.com/office/drawing/2014/main" id="{110F9CAB-6F41-4203-8C52-A3CFA7892D8D}"/>
                </a:ext>
              </a:extLst>
            </p:cNvPr>
            <p:cNvSpPr/>
            <p:nvPr/>
          </p:nvSpPr>
          <p:spPr bwMode="auto">
            <a:xfrm>
              <a:off x="4549776" y="1647825"/>
              <a:ext cx="657225" cy="712788"/>
            </a:xfrm>
            <a:custGeom>
              <a:avLst/>
              <a:gdLst>
                <a:gd name="T0" fmla="*/ 63 w 343"/>
                <a:gd name="T1" fmla="*/ 329 h 372"/>
                <a:gd name="T2" fmla="*/ 104 w 343"/>
                <a:gd name="T3" fmla="*/ 333 h 372"/>
                <a:gd name="T4" fmla="*/ 141 w 343"/>
                <a:gd name="T5" fmla="*/ 356 h 372"/>
                <a:gd name="T6" fmla="*/ 179 w 343"/>
                <a:gd name="T7" fmla="*/ 368 h 372"/>
                <a:gd name="T8" fmla="*/ 200 w 343"/>
                <a:gd name="T9" fmla="*/ 340 h 372"/>
                <a:gd name="T10" fmla="*/ 235 w 343"/>
                <a:gd name="T11" fmla="*/ 324 h 372"/>
                <a:gd name="T12" fmla="*/ 274 w 343"/>
                <a:gd name="T13" fmla="*/ 315 h 372"/>
                <a:gd name="T14" fmla="*/ 291 w 343"/>
                <a:gd name="T15" fmla="*/ 244 h 372"/>
                <a:gd name="T16" fmla="*/ 330 w 343"/>
                <a:gd name="T17" fmla="*/ 179 h 372"/>
                <a:gd name="T18" fmla="*/ 307 w 343"/>
                <a:gd name="T19" fmla="*/ 142 h 372"/>
                <a:gd name="T20" fmla="*/ 314 w 343"/>
                <a:gd name="T21" fmla="*/ 105 h 372"/>
                <a:gd name="T22" fmla="*/ 311 w 343"/>
                <a:gd name="T23" fmla="*/ 69 h 372"/>
                <a:gd name="T24" fmla="*/ 284 w 343"/>
                <a:gd name="T25" fmla="*/ 49 h 372"/>
                <a:gd name="T26" fmla="*/ 254 w 343"/>
                <a:gd name="T27" fmla="*/ 31 h 372"/>
                <a:gd name="T28" fmla="*/ 199 w 343"/>
                <a:gd name="T29" fmla="*/ 2 h 372"/>
                <a:gd name="T30" fmla="*/ 168 w 343"/>
                <a:gd name="T31" fmla="*/ 14 h 372"/>
                <a:gd name="T32" fmla="*/ 156 w 343"/>
                <a:gd name="T33" fmla="*/ 34 h 372"/>
                <a:gd name="T34" fmla="*/ 98 w 343"/>
                <a:gd name="T35" fmla="*/ 56 h 372"/>
                <a:gd name="T36" fmla="*/ 41 w 343"/>
                <a:gd name="T37" fmla="*/ 86 h 372"/>
                <a:gd name="T38" fmla="*/ 49 w 343"/>
                <a:gd name="T39" fmla="*/ 136 h 372"/>
                <a:gd name="T40" fmla="*/ 18 w 343"/>
                <a:gd name="T41" fmla="*/ 194 h 372"/>
                <a:gd name="T42" fmla="*/ 11 w 343"/>
                <a:gd name="T43" fmla="*/ 234 h 372"/>
                <a:gd name="T44" fmla="*/ 57 w 343"/>
                <a:gd name="T45" fmla="*/ 283 h 372"/>
                <a:gd name="T46" fmla="*/ 63 w 343"/>
                <a:gd name="T47" fmla="*/ 329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43" h="372">
                  <a:moveTo>
                    <a:pt x="63" y="329"/>
                  </a:moveTo>
                  <a:cubicBezTo>
                    <a:pt x="75" y="336"/>
                    <a:pt x="90" y="334"/>
                    <a:pt x="104" y="333"/>
                  </a:cubicBezTo>
                  <a:cubicBezTo>
                    <a:pt x="126" y="331"/>
                    <a:pt x="129" y="343"/>
                    <a:pt x="141" y="356"/>
                  </a:cubicBezTo>
                  <a:cubicBezTo>
                    <a:pt x="149" y="365"/>
                    <a:pt x="168" y="372"/>
                    <a:pt x="179" y="368"/>
                  </a:cubicBezTo>
                  <a:cubicBezTo>
                    <a:pt x="191" y="363"/>
                    <a:pt x="195" y="349"/>
                    <a:pt x="200" y="340"/>
                  </a:cubicBezTo>
                  <a:cubicBezTo>
                    <a:pt x="208" y="325"/>
                    <a:pt x="217" y="322"/>
                    <a:pt x="235" y="324"/>
                  </a:cubicBezTo>
                  <a:cubicBezTo>
                    <a:pt x="250" y="325"/>
                    <a:pt x="263" y="326"/>
                    <a:pt x="274" y="315"/>
                  </a:cubicBezTo>
                  <a:cubicBezTo>
                    <a:pt x="295" y="294"/>
                    <a:pt x="271" y="261"/>
                    <a:pt x="291" y="244"/>
                  </a:cubicBezTo>
                  <a:cubicBezTo>
                    <a:pt x="313" y="225"/>
                    <a:pt x="343" y="214"/>
                    <a:pt x="330" y="179"/>
                  </a:cubicBezTo>
                  <a:cubicBezTo>
                    <a:pt x="325" y="166"/>
                    <a:pt x="311" y="155"/>
                    <a:pt x="307" y="142"/>
                  </a:cubicBezTo>
                  <a:cubicBezTo>
                    <a:pt x="303" y="128"/>
                    <a:pt x="312" y="117"/>
                    <a:pt x="314" y="105"/>
                  </a:cubicBezTo>
                  <a:cubicBezTo>
                    <a:pt x="317" y="91"/>
                    <a:pt x="315" y="81"/>
                    <a:pt x="311" y="69"/>
                  </a:cubicBezTo>
                  <a:cubicBezTo>
                    <a:pt x="307" y="54"/>
                    <a:pt x="299" y="53"/>
                    <a:pt x="284" y="49"/>
                  </a:cubicBezTo>
                  <a:cubicBezTo>
                    <a:pt x="266" y="43"/>
                    <a:pt x="263" y="46"/>
                    <a:pt x="254" y="31"/>
                  </a:cubicBezTo>
                  <a:cubicBezTo>
                    <a:pt x="243" y="12"/>
                    <a:pt x="222" y="0"/>
                    <a:pt x="199" y="2"/>
                  </a:cubicBezTo>
                  <a:cubicBezTo>
                    <a:pt x="188" y="2"/>
                    <a:pt x="175" y="7"/>
                    <a:pt x="168" y="14"/>
                  </a:cubicBezTo>
                  <a:cubicBezTo>
                    <a:pt x="159" y="24"/>
                    <a:pt x="161" y="22"/>
                    <a:pt x="156" y="34"/>
                  </a:cubicBezTo>
                  <a:cubicBezTo>
                    <a:pt x="148" y="55"/>
                    <a:pt x="120" y="55"/>
                    <a:pt x="98" y="56"/>
                  </a:cubicBezTo>
                  <a:cubicBezTo>
                    <a:pt x="76" y="57"/>
                    <a:pt x="48" y="64"/>
                    <a:pt x="41" y="86"/>
                  </a:cubicBezTo>
                  <a:cubicBezTo>
                    <a:pt x="36" y="103"/>
                    <a:pt x="49" y="119"/>
                    <a:pt x="49" y="136"/>
                  </a:cubicBezTo>
                  <a:cubicBezTo>
                    <a:pt x="48" y="158"/>
                    <a:pt x="33" y="178"/>
                    <a:pt x="18" y="194"/>
                  </a:cubicBezTo>
                  <a:cubicBezTo>
                    <a:pt x="5" y="207"/>
                    <a:pt x="0" y="219"/>
                    <a:pt x="11" y="234"/>
                  </a:cubicBezTo>
                  <a:cubicBezTo>
                    <a:pt x="24" y="250"/>
                    <a:pt x="57" y="259"/>
                    <a:pt x="57" y="283"/>
                  </a:cubicBezTo>
                  <a:cubicBezTo>
                    <a:pt x="57" y="299"/>
                    <a:pt x="42" y="318"/>
                    <a:pt x="63" y="329"/>
                  </a:cubicBezTo>
                  <a:close/>
                </a:path>
              </a:pathLst>
            </a:custGeom>
            <a:solidFill>
              <a:srgbClr val="3E03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23" name="í$lïḓé">
              <a:extLst>
                <a:ext uri="{FF2B5EF4-FFF2-40B4-BE49-F238E27FC236}">
                  <a16:creationId xmlns:a16="http://schemas.microsoft.com/office/drawing/2014/main" id="{633FC10F-6275-4330-BF22-699C2F2CAC19}"/>
                </a:ext>
              </a:extLst>
            </p:cNvPr>
            <p:cNvSpPr/>
            <p:nvPr/>
          </p:nvSpPr>
          <p:spPr bwMode="auto">
            <a:xfrm>
              <a:off x="4559301" y="1647825"/>
              <a:ext cx="647700" cy="712788"/>
            </a:xfrm>
            <a:custGeom>
              <a:avLst/>
              <a:gdLst>
                <a:gd name="T0" fmla="*/ 325 w 338"/>
                <a:gd name="T1" fmla="*/ 179 h 372"/>
                <a:gd name="T2" fmla="*/ 302 w 338"/>
                <a:gd name="T3" fmla="*/ 142 h 372"/>
                <a:gd name="T4" fmla="*/ 309 w 338"/>
                <a:gd name="T5" fmla="*/ 105 h 372"/>
                <a:gd name="T6" fmla="*/ 306 w 338"/>
                <a:gd name="T7" fmla="*/ 69 h 372"/>
                <a:gd name="T8" fmla="*/ 279 w 338"/>
                <a:gd name="T9" fmla="*/ 49 h 372"/>
                <a:gd name="T10" fmla="*/ 249 w 338"/>
                <a:gd name="T11" fmla="*/ 31 h 372"/>
                <a:gd name="T12" fmla="*/ 194 w 338"/>
                <a:gd name="T13" fmla="*/ 2 h 372"/>
                <a:gd name="T14" fmla="*/ 174 w 338"/>
                <a:gd name="T15" fmla="*/ 7 h 372"/>
                <a:gd name="T16" fmla="*/ 219 w 338"/>
                <a:gd name="T17" fmla="*/ 37 h 372"/>
                <a:gd name="T18" fmla="*/ 191 w 338"/>
                <a:gd name="T19" fmla="*/ 91 h 372"/>
                <a:gd name="T20" fmla="*/ 231 w 338"/>
                <a:gd name="T21" fmla="*/ 134 h 372"/>
                <a:gd name="T22" fmla="*/ 221 w 338"/>
                <a:gd name="T23" fmla="*/ 195 h 372"/>
                <a:gd name="T24" fmla="*/ 175 w 338"/>
                <a:gd name="T25" fmla="*/ 230 h 372"/>
                <a:gd name="T26" fmla="*/ 149 w 338"/>
                <a:gd name="T27" fmla="*/ 244 h 372"/>
                <a:gd name="T28" fmla="*/ 114 w 338"/>
                <a:gd name="T29" fmla="*/ 244 h 372"/>
                <a:gd name="T30" fmla="*/ 63 w 338"/>
                <a:gd name="T31" fmla="*/ 239 h 372"/>
                <a:gd name="T32" fmla="*/ 1 w 338"/>
                <a:gd name="T33" fmla="*/ 218 h 372"/>
                <a:gd name="T34" fmla="*/ 0 w 338"/>
                <a:gd name="T35" fmla="*/ 217 h 372"/>
                <a:gd name="T36" fmla="*/ 6 w 338"/>
                <a:gd name="T37" fmla="*/ 234 h 372"/>
                <a:gd name="T38" fmla="*/ 52 w 338"/>
                <a:gd name="T39" fmla="*/ 283 h 372"/>
                <a:gd name="T40" fmla="*/ 58 w 338"/>
                <a:gd name="T41" fmla="*/ 329 h 372"/>
                <a:gd name="T42" fmla="*/ 99 w 338"/>
                <a:gd name="T43" fmla="*/ 333 h 372"/>
                <a:gd name="T44" fmla="*/ 136 w 338"/>
                <a:gd name="T45" fmla="*/ 356 h 372"/>
                <a:gd name="T46" fmla="*/ 174 w 338"/>
                <a:gd name="T47" fmla="*/ 368 h 372"/>
                <a:gd name="T48" fmla="*/ 195 w 338"/>
                <a:gd name="T49" fmla="*/ 340 h 372"/>
                <a:gd name="T50" fmla="*/ 230 w 338"/>
                <a:gd name="T51" fmla="*/ 324 h 372"/>
                <a:gd name="T52" fmla="*/ 269 w 338"/>
                <a:gd name="T53" fmla="*/ 315 h 372"/>
                <a:gd name="T54" fmla="*/ 286 w 338"/>
                <a:gd name="T55" fmla="*/ 244 h 372"/>
                <a:gd name="T56" fmla="*/ 325 w 338"/>
                <a:gd name="T57" fmla="*/ 179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38" h="372">
                  <a:moveTo>
                    <a:pt x="325" y="179"/>
                  </a:moveTo>
                  <a:cubicBezTo>
                    <a:pt x="320" y="166"/>
                    <a:pt x="306" y="155"/>
                    <a:pt x="302" y="142"/>
                  </a:cubicBezTo>
                  <a:cubicBezTo>
                    <a:pt x="298" y="128"/>
                    <a:pt x="307" y="117"/>
                    <a:pt x="309" y="105"/>
                  </a:cubicBezTo>
                  <a:cubicBezTo>
                    <a:pt x="312" y="91"/>
                    <a:pt x="310" y="81"/>
                    <a:pt x="306" y="69"/>
                  </a:cubicBezTo>
                  <a:cubicBezTo>
                    <a:pt x="302" y="54"/>
                    <a:pt x="294" y="53"/>
                    <a:pt x="279" y="49"/>
                  </a:cubicBezTo>
                  <a:cubicBezTo>
                    <a:pt x="261" y="43"/>
                    <a:pt x="258" y="46"/>
                    <a:pt x="249" y="31"/>
                  </a:cubicBezTo>
                  <a:cubicBezTo>
                    <a:pt x="238" y="12"/>
                    <a:pt x="217" y="0"/>
                    <a:pt x="194" y="2"/>
                  </a:cubicBezTo>
                  <a:cubicBezTo>
                    <a:pt x="188" y="2"/>
                    <a:pt x="180" y="4"/>
                    <a:pt x="174" y="7"/>
                  </a:cubicBezTo>
                  <a:cubicBezTo>
                    <a:pt x="190" y="7"/>
                    <a:pt x="220" y="18"/>
                    <a:pt x="219" y="37"/>
                  </a:cubicBezTo>
                  <a:cubicBezTo>
                    <a:pt x="218" y="61"/>
                    <a:pt x="184" y="60"/>
                    <a:pt x="191" y="91"/>
                  </a:cubicBezTo>
                  <a:cubicBezTo>
                    <a:pt x="196" y="114"/>
                    <a:pt x="220" y="114"/>
                    <a:pt x="231" y="134"/>
                  </a:cubicBezTo>
                  <a:cubicBezTo>
                    <a:pt x="241" y="154"/>
                    <a:pt x="235" y="178"/>
                    <a:pt x="221" y="195"/>
                  </a:cubicBezTo>
                  <a:cubicBezTo>
                    <a:pt x="209" y="210"/>
                    <a:pt x="192" y="221"/>
                    <a:pt x="175" y="230"/>
                  </a:cubicBezTo>
                  <a:cubicBezTo>
                    <a:pt x="167" y="234"/>
                    <a:pt x="157" y="242"/>
                    <a:pt x="149" y="244"/>
                  </a:cubicBezTo>
                  <a:cubicBezTo>
                    <a:pt x="136" y="247"/>
                    <a:pt x="126" y="242"/>
                    <a:pt x="114" y="244"/>
                  </a:cubicBezTo>
                  <a:cubicBezTo>
                    <a:pt x="85" y="249"/>
                    <a:pt x="88" y="263"/>
                    <a:pt x="63" y="239"/>
                  </a:cubicBezTo>
                  <a:cubicBezTo>
                    <a:pt x="45" y="222"/>
                    <a:pt x="23" y="233"/>
                    <a:pt x="1" y="218"/>
                  </a:cubicBezTo>
                  <a:cubicBezTo>
                    <a:pt x="1" y="218"/>
                    <a:pt x="1" y="218"/>
                    <a:pt x="0" y="217"/>
                  </a:cubicBezTo>
                  <a:cubicBezTo>
                    <a:pt x="0" y="222"/>
                    <a:pt x="2" y="228"/>
                    <a:pt x="6" y="234"/>
                  </a:cubicBezTo>
                  <a:cubicBezTo>
                    <a:pt x="19" y="250"/>
                    <a:pt x="52" y="259"/>
                    <a:pt x="52" y="283"/>
                  </a:cubicBezTo>
                  <a:cubicBezTo>
                    <a:pt x="52" y="299"/>
                    <a:pt x="37" y="318"/>
                    <a:pt x="58" y="329"/>
                  </a:cubicBezTo>
                  <a:cubicBezTo>
                    <a:pt x="70" y="336"/>
                    <a:pt x="85" y="334"/>
                    <a:pt x="99" y="333"/>
                  </a:cubicBezTo>
                  <a:cubicBezTo>
                    <a:pt x="121" y="331"/>
                    <a:pt x="124" y="343"/>
                    <a:pt x="136" y="356"/>
                  </a:cubicBezTo>
                  <a:cubicBezTo>
                    <a:pt x="144" y="365"/>
                    <a:pt x="163" y="372"/>
                    <a:pt x="174" y="368"/>
                  </a:cubicBezTo>
                  <a:cubicBezTo>
                    <a:pt x="186" y="363"/>
                    <a:pt x="190" y="349"/>
                    <a:pt x="195" y="340"/>
                  </a:cubicBezTo>
                  <a:cubicBezTo>
                    <a:pt x="203" y="325"/>
                    <a:pt x="212" y="322"/>
                    <a:pt x="230" y="324"/>
                  </a:cubicBezTo>
                  <a:cubicBezTo>
                    <a:pt x="245" y="325"/>
                    <a:pt x="258" y="326"/>
                    <a:pt x="269" y="315"/>
                  </a:cubicBezTo>
                  <a:cubicBezTo>
                    <a:pt x="290" y="294"/>
                    <a:pt x="266" y="261"/>
                    <a:pt x="286" y="244"/>
                  </a:cubicBezTo>
                  <a:cubicBezTo>
                    <a:pt x="308" y="225"/>
                    <a:pt x="338" y="214"/>
                    <a:pt x="325" y="179"/>
                  </a:cubicBezTo>
                  <a:close/>
                </a:path>
              </a:pathLst>
            </a:custGeom>
            <a:solidFill>
              <a:srgbClr val="702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24" name="ïṧḻíďê">
              <a:extLst>
                <a:ext uri="{FF2B5EF4-FFF2-40B4-BE49-F238E27FC236}">
                  <a16:creationId xmlns:a16="http://schemas.microsoft.com/office/drawing/2014/main" id="{18B00DFC-F586-444B-A6B0-48A987B38DAD}"/>
                </a:ext>
              </a:extLst>
            </p:cNvPr>
            <p:cNvSpPr/>
            <p:nvPr/>
          </p:nvSpPr>
          <p:spPr bwMode="auto">
            <a:xfrm>
              <a:off x="4556126" y="1647825"/>
              <a:ext cx="633413" cy="708025"/>
            </a:xfrm>
            <a:custGeom>
              <a:avLst/>
              <a:gdLst>
                <a:gd name="T0" fmla="*/ 59 w 330"/>
                <a:gd name="T1" fmla="*/ 330 h 370"/>
                <a:gd name="T2" fmla="*/ 100 w 330"/>
                <a:gd name="T3" fmla="*/ 334 h 370"/>
                <a:gd name="T4" fmla="*/ 122 w 330"/>
                <a:gd name="T5" fmla="*/ 341 h 370"/>
                <a:gd name="T6" fmla="*/ 167 w 330"/>
                <a:gd name="T7" fmla="*/ 370 h 370"/>
                <a:gd name="T8" fmla="*/ 189 w 330"/>
                <a:gd name="T9" fmla="*/ 356 h 370"/>
                <a:gd name="T10" fmla="*/ 208 w 330"/>
                <a:gd name="T11" fmla="*/ 328 h 370"/>
                <a:gd name="T12" fmla="*/ 231 w 330"/>
                <a:gd name="T13" fmla="*/ 325 h 370"/>
                <a:gd name="T14" fmla="*/ 271 w 330"/>
                <a:gd name="T15" fmla="*/ 316 h 370"/>
                <a:gd name="T16" fmla="*/ 279 w 330"/>
                <a:gd name="T17" fmla="*/ 267 h 370"/>
                <a:gd name="T18" fmla="*/ 316 w 330"/>
                <a:gd name="T19" fmla="*/ 223 h 370"/>
                <a:gd name="T20" fmla="*/ 327 w 330"/>
                <a:gd name="T21" fmla="*/ 179 h 370"/>
                <a:gd name="T22" fmla="*/ 304 w 330"/>
                <a:gd name="T23" fmla="*/ 142 h 370"/>
                <a:gd name="T24" fmla="*/ 312 w 330"/>
                <a:gd name="T25" fmla="*/ 105 h 370"/>
                <a:gd name="T26" fmla="*/ 308 w 330"/>
                <a:gd name="T27" fmla="*/ 69 h 370"/>
                <a:gd name="T28" fmla="*/ 281 w 330"/>
                <a:gd name="T29" fmla="*/ 47 h 370"/>
                <a:gd name="T30" fmla="*/ 251 w 330"/>
                <a:gd name="T31" fmla="*/ 31 h 370"/>
                <a:gd name="T32" fmla="*/ 195 w 330"/>
                <a:gd name="T33" fmla="*/ 0 h 370"/>
                <a:gd name="T34" fmla="*/ 155 w 330"/>
                <a:gd name="T35" fmla="*/ 23 h 370"/>
                <a:gd name="T36" fmla="*/ 128 w 330"/>
                <a:gd name="T37" fmla="*/ 52 h 370"/>
                <a:gd name="T38" fmla="*/ 59 w 330"/>
                <a:gd name="T39" fmla="*/ 62 h 370"/>
                <a:gd name="T40" fmla="*/ 35 w 330"/>
                <a:gd name="T41" fmla="*/ 94 h 370"/>
                <a:gd name="T42" fmla="*/ 43 w 330"/>
                <a:gd name="T43" fmla="*/ 135 h 370"/>
                <a:gd name="T44" fmla="*/ 13 w 330"/>
                <a:gd name="T45" fmla="*/ 193 h 370"/>
                <a:gd name="T46" fmla="*/ 6 w 330"/>
                <a:gd name="T47" fmla="*/ 234 h 370"/>
                <a:gd name="T48" fmla="*/ 46 w 330"/>
                <a:gd name="T49" fmla="*/ 268 h 370"/>
                <a:gd name="T50" fmla="*/ 52 w 330"/>
                <a:gd name="T51" fmla="*/ 283 h 370"/>
                <a:gd name="T52" fmla="*/ 52 w 330"/>
                <a:gd name="T53" fmla="*/ 283 h 370"/>
                <a:gd name="T54" fmla="*/ 49 w 330"/>
                <a:gd name="T55" fmla="*/ 322 h 370"/>
                <a:gd name="T56" fmla="*/ 59 w 330"/>
                <a:gd name="T57" fmla="*/ 329 h 370"/>
                <a:gd name="T58" fmla="*/ 51 w 330"/>
                <a:gd name="T59" fmla="*/ 321 h 370"/>
                <a:gd name="T60" fmla="*/ 54 w 330"/>
                <a:gd name="T61" fmla="*/ 283 h 370"/>
                <a:gd name="T62" fmla="*/ 54 w 330"/>
                <a:gd name="T63" fmla="*/ 283 h 370"/>
                <a:gd name="T64" fmla="*/ 28 w 330"/>
                <a:gd name="T65" fmla="*/ 249 h 370"/>
                <a:gd name="T66" fmla="*/ 2 w 330"/>
                <a:gd name="T67" fmla="*/ 218 h 370"/>
                <a:gd name="T68" fmla="*/ 46 w 330"/>
                <a:gd name="T69" fmla="*/ 136 h 370"/>
                <a:gd name="T70" fmla="*/ 41 w 330"/>
                <a:gd name="T71" fmla="*/ 114 h 370"/>
                <a:gd name="T72" fmla="*/ 38 w 330"/>
                <a:gd name="T73" fmla="*/ 87 h 370"/>
                <a:gd name="T74" fmla="*/ 94 w 330"/>
                <a:gd name="T75" fmla="*/ 57 h 370"/>
                <a:gd name="T76" fmla="*/ 153 w 330"/>
                <a:gd name="T77" fmla="*/ 35 h 370"/>
                <a:gd name="T78" fmla="*/ 165 w 330"/>
                <a:gd name="T79" fmla="*/ 15 h 370"/>
                <a:gd name="T80" fmla="*/ 198 w 330"/>
                <a:gd name="T81" fmla="*/ 3 h 370"/>
                <a:gd name="T82" fmla="*/ 261 w 330"/>
                <a:gd name="T83" fmla="*/ 44 h 370"/>
                <a:gd name="T84" fmla="*/ 297 w 330"/>
                <a:gd name="T85" fmla="*/ 56 h 370"/>
                <a:gd name="T86" fmla="*/ 311 w 330"/>
                <a:gd name="T87" fmla="*/ 93 h 370"/>
                <a:gd name="T88" fmla="*/ 301 w 330"/>
                <a:gd name="T89" fmla="*/ 135 h 370"/>
                <a:gd name="T90" fmla="*/ 313 w 330"/>
                <a:gd name="T91" fmla="*/ 161 h 370"/>
                <a:gd name="T92" fmla="*/ 328 w 330"/>
                <a:gd name="T93" fmla="*/ 194 h 370"/>
                <a:gd name="T94" fmla="*/ 286 w 330"/>
                <a:gd name="T95" fmla="*/ 243 h 370"/>
                <a:gd name="T96" fmla="*/ 278 w 330"/>
                <a:gd name="T97" fmla="*/ 289 h 370"/>
                <a:gd name="T98" fmla="*/ 243 w 330"/>
                <a:gd name="T99" fmla="*/ 323 h 370"/>
                <a:gd name="T100" fmla="*/ 223 w 330"/>
                <a:gd name="T101" fmla="*/ 322 h 370"/>
                <a:gd name="T102" fmla="*/ 195 w 330"/>
                <a:gd name="T103" fmla="*/ 340 h 370"/>
                <a:gd name="T104" fmla="*/ 175 w 330"/>
                <a:gd name="T105" fmla="*/ 367 h 370"/>
                <a:gd name="T106" fmla="*/ 138 w 330"/>
                <a:gd name="T107" fmla="*/ 356 h 370"/>
                <a:gd name="T108" fmla="*/ 104 w 330"/>
                <a:gd name="T109" fmla="*/ 332 h 370"/>
                <a:gd name="T110" fmla="*/ 82 w 330"/>
                <a:gd name="T111" fmla="*/ 333 h 370"/>
                <a:gd name="T112" fmla="*/ 59 w 330"/>
                <a:gd name="T113" fmla="*/ 329 h 3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30" h="370">
                  <a:moveTo>
                    <a:pt x="59" y="329"/>
                  </a:moveTo>
                  <a:cubicBezTo>
                    <a:pt x="59" y="330"/>
                    <a:pt x="59" y="330"/>
                    <a:pt x="59" y="330"/>
                  </a:cubicBezTo>
                  <a:cubicBezTo>
                    <a:pt x="66" y="334"/>
                    <a:pt x="74" y="335"/>
                    <a:pt x="82" y="335"/>
                  </a:cubicBezTo>
                  <a:cubicBezTo>
                    <a:pt x="88" y="335"/>
                    <a:pt x="94" y="335"/>
                    <a:pt x="100" y="334"/>
                  </a:cubicBezTo>
                  <a:cubicBezTo>
                    <a:pt x="101" y="334"/>
                    <a:pt x="103" y="334"/>
                    <a:pt x="104" y="334"/>
                  </a:cubicBezTo>
                  <a:cubicBezTo>
                    <a:pt x="113" y="334"/>
                    <a:pt x="118" y="337"/>
                    <a:pt x="122" y="341"/>
                  </a:cubicBezTo>
                  <a:cubicBezTo>
                    <a:pt x="126" y="345"/>
                    <a:pt x="130" y="351"/>
                    <a:pt x="136" y="357"/>
                  </a:cubicBezTo>
                  <a:cubicBezTo>
                    <a:pt x="142" y="364"/>
                    <a:pt x="156" y="370"/>
                    <a:pt x="167" y="370"/>
                  </a:cubicBezTo>
                  <a:cubicBezTo>
                    <a:pt x="170" y="370"/>
                    <a:pt x="173" y="370"/>
                    <a:pt x="176" y="369"/>
                  </a:cubicBezTo>
                  <a:cubicBezTo>
                    <a:pt x="182" y="367"/>
                    <a:pt x="186" y="362"/>
                    <a:pt x="189" y="356"/>
                  </a:cubicBezTo>
                  <a:cubicBezTo>
                    <a:pt x="192" y="351"/>
                    <a:pt x="194" y="345"/>
                    <a:pt x="197" y="341"/>
                  </a:cubicBezTo>
                  <a:cubicBezTo>
                    <a:pt x="200" y="335"/>
                    <a:pt x="204" y="331"/>
                    <a:pt x="208" y="328"/>
                  </a:cubicBezTo>
                  <a:cubicBezTo>
                    <a:pt x="212" y="326"/>
                    <a:pt x="217" y="325"/>
                    <a:pt x="223" y="325"/>
                  </a:cubicBezTo>
                  <a:cubicBezTo>
                    <a:pt x="225" y="325"/>
                    <a:pt x="228" y="325"/>
                    <a:pt x="231" y="325"/>
                  </a:cubicBezTo>
                  <a:cubicBezTo>
                    <a:pt x="235" y="326"/>
                    <a:pt x="239" y="326"/>
                    <a:pt x="243" y="326"/>
                  </a:cubicBezTo>
                  <a:cubicBezTo>
                    <a:pt x="253" y="326"/>
                    <a:pt x="263" y="324"/>
                    <a:pt x="271" y="316"/>
                  </a:cubicBezTo>
                  <a:cubicBezTo>
                    <a:pt x="279" y="308"/>
                    <a:pt x="280" y="299"/>
                    <a:pt x="280" y="289"/>
                  </a:cubicBezTo>
                  <a:cubicBezTo>
                    <a:pt x="280" y="282"/>
                    <a:pt x="279" y="274"/>
                    <a:pt x="279" y="267"/>
                  </a:cubicBezTo>
                  <a:cubicBezTo>
                    <a:pt x="279" y="259"/>
                    <a:pt x="281" y="251"/>
                    <a:pt x="287" y="245"/>
                  </a:cubicBezTo>
                  <a:cubicBezTo>
                    <a:pt x="297" y="237"/>
                    <a:pt x="307" y="231"/>
                    <a:pt x="316" y="223"/>
                  </a:cubicBezTo>
                  <a:cubicBezTo>
                    <a:pt x="324" y="215"/>
                    <a:pt x="330" y="206"/>
                    <a:pt x="330" y="194"/>
                  </a:cubicBezTo>
                  <a:cubicBezTo>
                    <a:pt x="330" y="190"/>
                    <a:pt x="329" y="184"/>
                    <a:pt x="327" y="179"/>
                  </a:cubicBezTo>
                  <a:cubicBezTo>
                    <a:pt x="325" y="172"/>
                    <a:pt x="320" y="166"/>
                    <a:pt x="315" y="160"/>
                  </a:cubicBezTo>
                  <a:cubicBezTo>
                    <a:pt x="310" y="154"/>
                    <a:pt x="306" y="148"/>
                    <a:pt x="304" y="142"/>
                  </a:cubicBezTo>
                  <a:cubicBezTo>
                    <a:pt x="303" y="139"/>
                    <a:pt x="303" y="137"/>
                    <a:pt x="303" y="135"/>
                  </a:cubicBezTo>
                  <a:cubicBezTo>
                    <a:pt x="303" y="124"/>
                    <a:pt x="309" y="115"/>
                    <a:pt x="312" y="105"/>
                  </a:cubicBezTo>
                  <a:cubicBezTo>
                    <a:pt x="313" y="101"/>
                    <a:pt x="313" y="97"/>
                    <a:pt x="313" y="93"/>
                  </a:cubicBezTo>
                  <a:cubicBezTo>
                    <a:pt x="313" y="85"/>
                    <a:pt x="311" y="77"/>
                    <a:pt x="308" y="69"/>
                  </a:cubicBezTo>
                  <a:cubicBezTo>
                    <a:pt x="306" y="61"/>
                    <a:pt x="303" y="56"/>
                    <a:pt x="298" y="54"/>
                  </a:cubicBezTo>
                  <a:cubicBezTo>
                    <a:pt x="293" y="51"/>
                    <a:pt x="288" y="50"/>
                    <a:pt x="281" y="47"/>
                  </a:cubicBezTo>
                  <a:cubicBezTo>
                    <a:pt x="272" y="45"/>
                    <a:pt x="266" y="44"/>
                    <a:pt x="262" y="42"/>
                  </a:cubicBezTo>
                  <a:cubicBezTo>
                    <a:pt x="259" y="41"/>
                    <a:pt x="256" y="38"/>
                    <a:pt x="251" y="31"/>
                  </a:cubicBezTo>
                  <a:cubicBezTo>
                    <a:pt x="241" y="12"/>
                    <a:pt x="221" y="0"/>
                    <a:pt x="198" y="0"/>
                  </a:cubicBezTo>
                  <a:cubicBezTo>
                    <a:pt x="197" y="0"/>
                    <a:pt x="196" y="0"/>
                    <a:pt x="195" y="0"/>
                  </a:cubicBezTo>
                  <a:cubicBezTo>
                    <a:pt x="184" y="1"/>
                    <a:pt x="170" y="6"/>
                    <a:pt x="163" y="13"/>
                  </a:cubicBezTo>
                  <a:cubicBezTo>
                    <a:pt x="158" y="18"/>
                    <a:pt x="157" y="20"/>
                    <a:pt x="155" y="23"/>
                  </a:cubicBezTo>
                  <a:cubicBezTo>
                    <a:pt x="154" y="25"/>
                    <a:pt x="153" y="28"/>
                    <a:pt x="151" y="34"/>
                  </a:cubicBezTo>
                  <a:cubicBezTo>
                    <a:pt x="147" y="44"/>
                    <a:pt x="139" y="49"/>
                    <a:pt x="128" y="52"/>
                  </a:cubicBezTo>
                  <a:cubicBezTo>
                    <a:pt x="117" y="54"/>
                    <a:pt x="105" y="55"/>
                    <a:pt x="94" y="55"/>
                  </a:cubicBezTo>
                  <a:cubicBezTo>
                    <a:pt x="83" y="55"/>
                    <a:pt x="70" y="57"/>
                    <a:pt x="59" y="62"/>
                  </a:cubicBezTo>
                  <a:cubicBezTo>
                    <a:pt x="48" y="67"/>
                    <a:pt x="39" y="74"/>
                    <a:pt x="36" y="86"/>
                  </a:cubicBezTo>
                  <a:cubicBezTo>
                    <a:pt x="35" y="89"/>
                    <a:pt x="35" y="91"/>
                    <a:pt x="35" y="94"/>
                  </a:cubicBezTo>
                  <a:cubicBezTo>
                    <a:pt x="35" y="101"/>
                    <a:pt x="37" y="108"/>
                    <a:pt x="39" y="115"/>
                  </a:cubicBezTo>
                  <a:cubicBezTo>
                    <a:pt x="41" y="122"/>
                    <a:pt x="43" y="128"/>
                    <a:pt x="43" y="135"/>
                  </a:cubicBezTo>
                  <a:cubicBezTo>
                    <a:pt x="43" y="136"/>
                    <a:pt x="43" y="136"/>
                    <a:pt x="43" y="136"/>
                  </a:cubicBezTo>
                  <a:cubicBezTo>
                    <a:pt x="43" y="157"/>
                    <a:pt x="28" y="177"/>
                    <a:pt x="13" y="193"/>
                  </a:cubicBezTo>
                  <a:cubicBezTo>
                    <a:pt x="5" y="201"/>
                    <a:pt x="0" y="209"/>
                    <a:pt x="0" y="218"/>
                  </a:cubicBezTo>
                  <a:cubicBezTo>
                    <a:pt x="0" y="223"/>
                    <a:pt x="2" y="229"/>
                    <a:pt x="6" y="234"/>
                  </a:cubicBezTo>
                  <a:cubicBezTo>
                    <a:pt x="13" y="243"/>
                    <a:pt x="24" y="249"/>
                    <a:pt x="34" y="256"/>
                  </a:cubicBezTo>
                  <a:cubicBezTo>
                    <a:pt x="39" y="260"/>
                    <a:pt x="43" y="264"/>
                    <a:pt x="46" y="268"/>
                  </a:cubicBezTo>
                  <a:cubicBezTo>
                    <a:pt x="50" y="272"/>
                    <a:pt x="52" y="277"/>
                    <a:pt x="52" y="283"/>
                  </a:cubicBezTo>
                  <a:cubicBezTo>
                    <a:pt x="52" y="283"/>
                    <a:pt x="52" y="283"/>
                    <a:pt x="52" y="283"/>
                  </a:cubicBezTo>
                  <a:cubicBezTo>
                    <a:pt x="53" y="283"/>
                    <a:pt x="53" y="283"/>
                    <a:pt x="53" y="283"/>
                  </a:cubicBezTo>
                  <a:cubicBezTo>
                    <a:pt x="52" y="283"/>
                    <a:pt x="52" y="283"/>
                    <a:pt x="52" y="283"/>
                  </a:cubicBezTo>
                  <a:cubicBezTo>
                    <a:pt x="52" y="292"/>
                    <a:pt x="47" y="302"/>
                    <a:pt x="47" y="312"/>
                  </a:cubicBezTo>
                  <a:cubicBezTo>
                    <a:pt x="47" y="316"/>
                    <a:pt x="47" y="319"/>
                    <a:pt x="49" y="322"/>
                  </a:cubicBezTo>
                  <a:cubicBezTo>
                    <a:pt x="51" y="325"/>
                    <a:pt x="54" y="328"/>
                    <a:pt x="59" y="330"/>
                  </a:cubicBezTo>
                  <a:cubicBezTo>
                    <a:pt x="59" y="329"/>
                    <a:pt x="59" y="329"/>
                    <a:pt x="59" y="329"/>
                  </a:cubicBezTo>
                  <a:cubicBezTo>
                    <a:pt x="60" y="328"/>
                    <a:pt x="60" y="328"/>
                    <a:pt x="60" y="328"/>
                  </a:cubicBezTo>
                  <a:cubicBezTo>
                    <a:pt x="55" y="326"/>
                    <a:pt x="53" y="324"/>
                    <a:pt x="51" y="321"/>
                  </a:cubicBezTo>
                  <a:cubicBezTo>
                    <a:pt x="50" y="318"/>
                    <a:pt x="49" y="315"/>
                    <a:pt x="49" y="312"/>
                  </a:cubicBezTo>
                  <a:cubicBezTo>
                    <a:pt x="49" y="303"/>
                    <a:pt x="54" y="293"/>
                    <a:pt x="54" y="283"/>
                  </a:cubicBezTo>
                  <a:cubicBezTo>
                    <a:pt x="54" y="283"/>
                    <a:pt x="54" y="283"/>
                    <a:pt x="54" y="283"/>
                  </a:cubicBezTo>
                  <a:cubicBezTo>
                    <a:pt x="54" y="283"/>
                    <a:pt x="54" y="283"/>
                    <a:pt x="54" y="283"/>
                  </a:cubicBezTo>
                  <a:cubicBezTo>
                    <a:pt x="54" y="276"/>
                    <a:pt x="52" y="271"/>
                    <a:pt x="48" y="267"/>
                  </a:cubicBezTo>
                  <a:cubicBezTo>
                    <a:pt x="43" y="260"/>
                    <a:pt x="35" y="254"/>
                    <a:pt x="28" y="249"/>
                  </a:cubicBezTo>
                  <a:cubicBezTo>
                    <a:pt x="20" y="244"/>
                    <a:pt x="13" y="239"/>
                    <a:pt x="8" y="233"/>
                  </a:cubicBezTo>
                  <a:cubicBezTo>
                    <a:pt x="4" y="227"/>
                    <a:pt x="2" y="223"/>
                    <a:pt x="2" y="218"/>
                  </a:cubicBezTo>
                  <a:cubicBezTo>
                    <a:pt x="2" y="210"/>
                    <a:pt x="7" y="202"/>
                    <a:pt x="15" y="194"/>
                  </a:cubicBezTo>
                  <a:cubicBezTo>
                    <a:pt x="30" y="179"/>
                    <a:pt x="45" y="159"/>
                    <a:pt x="46" y="136"/>
                  </a:cubicBezTo>
                  <a:cubicBezTo>
                    <a:pt x="46" y="136"/>
                    <a:pt x="46" y="136"/>
                    <a:pt x="46" y="135"/>
                  </a:cubicBezTo>
                  <a:cubicBezTo>
                    <a:pt x="46" y="128"/>
                    <a:pt x="44" y="121"/>
                    <a:pt x="41" y="114"/>
                  </a:cubicBezTo>
                  <a:cubicBezTo>
                    <a:pt x="39" y="107"/>
                    <a:pt x="37" y="101"/>
                    <a:pt x="37" y="94"/>
                  </a:cubicBezTo>
                  <a:cubicBezTo>
                    <a:pt x="37" y="92"/>
                    <a:pt x="37" y="89"/>
                    <a:pt x="38" y="87"/>
                  </a:cubicBezTo>
                  <a:cubicBezTo>
                    <a:pt x="41" y="76"/>
                    <a:pt x="50" y="69"/>
                    <a:pt x="60" y="64"/>
                  </a:cubicBezTo>
                  <a:cubicBezTo>
                    <a:pt x="71" y="60"/>
                    <a:pt x="83" y="58"/>
                    <a:pt x="94" y="57"/>
                  </a:cubicBezTo>
                  <a:cubicBezTo>
                    <a:pt x="105" y="57"/>
                    <a:pt x="118" y="57"/>
                    <a:pt x="129" y="54"/>
                  </a:cubicBezTo>
                  <a:cubicBezTo>
                    <a:pt x="140" y="51"/>
                    <a:pt x="149" y="46"/>
                    <a:pt x="153" y="35"/>
                  </a:cubicBezTo>
                  <a:cubicBezTo>
                    <a:pt x="156" y="29"/>
                    <a:pt x="156" y="26"/>
                    <a:pt x="157" y="24"/>
                  </a:cubicBezTo>
                  <a:cubicBezTo>
                    <a:pt x="158" y="22"/>
                    <a:pt x="160" y="20"/>
                    <a:pt x="165" y="15"/>
                  </a:cubicBezTo>
                  <a:cubicBezTo>
                    <a:pt x="171" y="8"/>
                    <a:pt x="185" y="3"/>
                    <a:pt x="195" y="3"/>
                  </a:cubicBezTo>
                  <a:cubicBezTo>
                    <a:pt x="196" y="3"/>
                    <a:pt x="197" y="3"/>
                    <a:pt x="198" y="3"/>
                  </a:cubicBezTo>
                  <a:cubicBezTo>
                    <a:pt x="220" y="3"/>
                    <a:pt x="239" y="14"/>
                    <a:pt x="249" y="32"/>
                  </a:cubicBezTo>
                  <a:cubicBezTo>
                    <a:pt x="254" y="39"/>
                    <a:pt x="257" y="43"/>
                    <a:pt x="261" y="44"/>
                  </a:cubicBezTo>
                  <a:cubicBezTo>
                    <a:pt x="266" y="46"/>
                    <a:pt x="271" y="47"/>
                    <a:pt x="280" y="50"/>
                  </a:cubicBezTo>
                  <a:cubicBezTo>
                    <a:pt x="287" y="52"/>
                    <a:pt x="293" y="53"/>
                    <a:pt x="297" y="56"/>
                  </a:cubicBezTo>
                  <a:cubicBezTo>
                    <a:pt x="301" y="58"/>
                    <a:pt x="304" y="62"/>
                    <a:pt x="306" y="69"/>
                  </a:cubicBezTo>
                  <a:cubicBezTo>
                    <a:pt x="309" y="78"/>
                    <a:pt x="311" y="85"/>
                    <a:pt x="311" y="93"/>
                  </a:cubicBezTo>
                  <a:cubicBezTo>
                    <a:pt x="311" y="97"/>
                    <a:pt x="310" y="100"/>
                    <a:pt x="309" y="105"/>
                  </a:cubicBezTo>
                  <a:cubicBezTo>
                    <a:pt x="307" y="114"/>
                    <a:pt x="301" y="123"/>
                    <a:pt x="301" y="135"/>
                  </a:cubicBezTo>
                  <a:cubicBezTo>
                    <a:pt x="301" y="137"/>
                    <a:pt x="301" y="140"/>
                    <a:pt x="302" y="143"/>
                  </a:cubicBezTo>
                  <a:cubicBezTo>
                    <a:pt x="304" y="149"/>
                    <a:pt x="308" y="155"/>
                    <a:pt x="313" y="161"/>
                  </a:cubicBezTo>
                  <a:cubicBezTo>
                    <a:pt x="318" y="167"/>
                    <a:pt x="323" y="173"/>
                    <a:pt x="325" y="180"/>
                  </a:cubicBezTo>
                  <a:cubicBezTo>
                    <a:pt x="327" y="185"/>
                    <a:pt x="328" y="190"/>
                    <a:pt x="328" y="194"/>
                  </a:cubicBezTo>
                  <a:cubicBezTo>
                    <a:pt x="328" y="206"/>
                    <a:pt x="322" y="214"/>
                    <a:pt x="314" y="221"/>
                  </a:cubicBezTo>
                  <a:cubicBezTo>
                    <a:pt x="306" y="229"/>
                    <a:pt x="295" y="235"/>
                    <a:pt x="286" y="243"/>
                  </a:cubicBezTo>
                  <a:cubicBezTo>
                    <a:pt x="278" y="250"/>
                    <a:pt x="277" y="258"/>
                    <a:pt x="277" y="267"/>
                  </a:cubicBezTo>
                  <a:cubicBezTo>
                    <a:pt x="277" y="274"/>
                    <a:pt x="278" y="282"/>
                    <a:pt x="278" y="289"/>
                  </a:cubicBezTo>
                  <a:cubicBezTo>
                    <a:pt x="278" y="298"/>
                    <a:pt x="276" y="307"/>
                    <a:pt x="269" y="314"/>
                  </a:cubicBezTo>
                  <a:cubicBezTo>
                    <a:pt x="261" y="321"/>
                    <a:pt x="253" y="323"/>
                    <a:pt x="243" y="323"/>
                  </a:cubicBezTo>
                  <a:cubicBezTo>
                    <a:pt x="240" y="323"/>
                    <a:pt x="236" y="323"/>
                    <a:pt x="231" y="323"/>
                  </a:cubicBezTo>
                  <a:cubicBezTo>
                    <a:pt x="228" y="322"/>
                    <a:pt x="225" y="322"/>
                    <a:pt x="223" y="322"/>
                  </a:cubicBezTo>
                  <a:cubicBezTo>
                    <a:pt x="216" y="322"/>
                    <a:pt x="211" y="323"/>
                    <a:pt x="207" y="326"/>
                  </a:cubicBezTo>
                  <a:cubicBezTo>
                    <a:pt x="202" y="329"/>
                    <a:pt x="198" y="333"/>
                    <a:pt x="195" y="340"/>
                  </a:cubicBezTo>
                  <a:cubicBezTo>
                    <a:pt x="192" y="344"/>
                    <a:pt x="190" y="350"/>
                    <a:pt x="187" y="355"/>
                  </a:cubicBezTo>
                  <a:cubicBezTo>
                    <a:pt x="184" y="360"/>
                    <a:pt x="180" y="365"/>
                    <a:pt x="175" y="367"/>
                  </a:cubicBezTo>
                  <a:cubicBezTo>
                    <a:pt x="173" y="368"/>
                    <a:pt x="170" y="368"/>
                    <a:pt x="167" y="368"/>
                  </a:cubicBezTo>
                  <a:cubicBezTo>
                    <a:pt x="157" y="368"/>
                    <a:pt x="143" y="362"/>
                    <a:pt x="138" y="356"/>
                  </a:cubicBezTo>
                  <a:cubicBezTo>
                    <a:pt x="132" y="350"/>
                    <a:pt x="128" y="344"/>
                    <a:pt x="124" y="339"/>
                  </a:cubicBezTo>
                  <a:cubicBezTo>
                    <a:pt x="119" y="335"/>
                    <a:pt x="113" y="332"/>
                    <a:pt x="104" y="332"/>
                  </a:cubicBezTo>
                  <a:cubicBezTo>
                    <a:pt x="103" y="332"/>
                    <a:pt x="101" y="332"/>
                    <a:pt x="100" y="332"/>
                  </a:cubicBezTo>
                  <a:cubicBezTo>
                    <a:pt x="94" y="332"/>
                    <a:pt x="88" y="333"/>
                    <a:pt x="82" y="333"/>
                  </a:cubicBezTo>
                  <a:cubicBezTo>
                    <a:pt x="74" y="333"/>
                    <a:pt x="66" y="332"/>
                    <a:pt x="60" y="328"/>
                  </a:cubicBezTo>
                  <a:lnTo>
                    <a:pt x="59" y="329"/>
                  </a:lnTo>
                  <a:close/>
                </a:path>
              </a:pathLst>
            </a:custGeom>
            <a:solidFill>
              <a:srgbClr val="8353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25" name="ïş1iḓê">
              <a:extLst>
                <a:ext uri="{FF2B5EF4-FFF2-40B4-BE49-F238E27FC236}">
                  <a16:creationId xmlns:a16="http://schemas.microsoft.com/office/drawing/2014/main" id="{A98C4ACD-CCF8-4179-9ED9-8EE6A274E869}"/>
                </a:ext>
              </a:extLst>
            </p:cNvPr>
            <p:cNvSpPr/>
            <p:nvPr/>
          </p:nvSpPr>
          <p:spPr bwMode="auto">
            <a:xfrm>
              <a:off x="4675188" y="1746250"/>
              <a:ext cx="1485900" cy="1379538"/>
            </a:xfrm>
            <a:custGeom>
              <a:avLst/>
              <a:gdLst>
                <a:gd name="T0" fmla="*/ 12 w 775"/>
                <a:gd name="T1" fmla="*/ 337 h 721"/>
                <a:gd name="T2" fmla="*/ 366 w 775"/>
                <a:gd name="T3" fmla="*/ 708 h 721"/>
                <a:gd name="T4" fmla="*/ 763 w 775"/>
                <a:gd name="T5" fmla="*/ 383 h 721"/>
                <a:gd name="T6" fmla="*/ 409 w 775"/>
                <a:gd name="T7" fmla="*/ 12 h 721"/>
                <a:gd name="T8" fmla="*/ 12 w 775"/>
                <a:gd name="T9" fmla="*/ 337 h 7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5" h="721">
                  <a:moveTo>
                    <a:pt x="12" y="337"/>
                  </a:moveTo>
                  <a:cubicBezTo>
                    <a:pt x="0" y="530"/>
                    <a:pt x="159" y="696"/>
                    <a:pt x="366" y="708"/>
                  </a:cubicBezTo>
                  <a:cubicBezTo>
                    <a:pt x="573" y="721"/>
                    <a:pt x="751" y="576"/>
                    <a:pt x="763" y="383"/>
                  </a:cubicBezTo>
                  <a:cubicBezTo>
                    <a:pt x="775" y="191"/>
                    <a:pt x="616" y="25"/>
                    <a:pt x="409" y="12"/>
                  </a:cubicBezTo>
                  <a:cubicBezTo>
                    <a:pt x="202" y="0"/>
                    <a:pt x="24" y="145"/>
                    <a:pt x="12" y="337"/>
                  </a:cubicBezTo>
                </a:path>
              </a:pathLst>
            </a:custGeom>
            <a:solidFill>
              <a:srgbClr val="3E03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26" name="iṡḷîḋe">
              <a:extLst>
                <a:ext uri="{FF2B5EF4-FFF2-40B4-BE49-F238E27FC236}">
                  <a16:creationId xmlns:a16="http://schemas.microsoft.com/office/drawing/2014/main" id="{6713D41F-A8CE-4468-A4BA-475153CD833A}"/>
                </a:ext>
              </a:extLst>
            </p:cNvPr>
            <p:cNvSpPr/>
            <p:nvPr/>
          </p:nvSpPr>
          <p:spPr bwMode="auto">
            <a:xfrm>
              <a:off x="4694238" y="1765300"/>
              <a:ext cx="1447800" cy="1339850"/>
            </a:xfrm>
            <a:custGeom>
              <a:avLst/>
              <a:gdLst>
                <a:gd name="T0" fmla="*/ 2 w 755"/>
                <a:gd name="T1" fmla="*/ 327 h 700"/>
                <a:gd name="T2" fmla="*/ 1 w 755"/>
                <a:gd name="T3" fmla="*/ 327 h 700"/>
                <a:gd name="T4" fmla="*/ 0 w 755"/>
                <a:gd name="T5" fmla="*/ 347 h 700"/>
                <a:gd name="T6" fmla="*/ 356 w 755"/>
                <a:gd name="T7" fmla="*/ 700 h 700"/>
                <a:gd name="T8" fmla="*/ 381 w 755"/>
                <a:gd name="T9" fmla="*/ 700 h 700"/>
                <a:gd name="T10" fmla="*/ 754 w 755"/>
                <a:gd name="T11" fmla="*/ 373 h 700"/>
                <a:gd name="T12" fmla="*/ 755 w 755"/>
                <a:gd name="T13" fmla="*/ 353 h 700"/>
                <a:gd name="T14" fmla="*/ 399 w 755"/>
                <a:gd name="T15" fmla="*/ 1 h 700"/>
                <a:gd name="T16" fmla="*/ 374 w 755"/>
                <a:gd name="T17" fmla="*/ 0 h 700"/>
                <a:gd name="T18" fmla="*/ 1 w 755"/>
                <a:gd name="T19" fmla="*/ 327 h 700"/>
                <a:gd name="T20" fmla="*/ 2 w 755"/>
                <a:gd name="T21" fmla="*/ 327 h 700"/>
                <a:gd name="T22" fmla="*/ 3 w 755"/>
                <a:gd name="T23" fmla="*/ 327 h 700"/>
                <a:gd name="T24" fmla="*/ 374 w 755"/>
                <a:gd name="T25" fmla="*/ 3 h 700"/>
                <a:gd name="T26" fmla="*/ 399 w 755"/>
                <a:gd name="T27" fmla="*/ 3 h 700"/>
                <a:gd name="T28" fmla="*/ 752 w 755"/>
                <a:gd name="T29" fmla="*/ 353 h 700"/>
                <a:gd name="T30" fmla="*/ 752 w 755"/>
                <a:gd name="T31" fmla="*/ 373 h 700"/>
                <a:gd name="T32" fmla="*/ 381 w 755"/>
                <a:gd name="T33" fmla="*/ 698 h 700"/>
                <a:gd name="T34" fmla="*/ 356 w 755"/>
                <a:gd name="T35" fmla="*/ 697 h 700"/>
                <a:gd name="T36" fmla="*/ 3 w 755"/>
                <a:gd name="T37" fmla="*/ 347 h 700"/>
                <a:gd name="T38" fmla="*/ 3 w 755"/>
                <a:gd name="T39" fmla="*/ 327 h 700"/>
                <a:gd name="T40" fmla="*/ 2 w 755"/>
                <a:gd name="T41" fmla="*/ 327 h 7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55" h="700">
                  <a:moveTo>
                    <a:pt x="2" y="327"/>
                  </a:moveTo>
                  <a:cubicBezTo>
                    <a:pt x="1" y="327"/>
                    <a:pt x="1" y="327"/>
                    <a:pt x="1" y="327"/>
                  </a:cubicBezTo>
                  <a:cubicBezTo>
                    <a:pt x="1" y="334"/>
                    <a:pt x="0" y="341"/>
                    <a:pt x="0" y="347"/>
                  </a:cubicBezTo>
                  <a:cubicBezTo>
                    <a:pt x="0" y="532"/>
                    <a:pt x="156" y="687"/>
                    <a:pt x="356" y="700"/>
                  </a:cubicBezTo>
                  <a:cubicBezTo>
                    <a:pt x="365" y="700"/>
                    <a:pt x="373" y="700"/>
                    <a:pt x="381" y="700"/>
                  </a:cubicBezTo>
                  <a:cubicBezTo>
                    <a:pt x="578" y="700"/>
                    <a:pt x="743" y="559"/>
                    <a:pt x="754" y="373"/>
                  </a:cubicBezTo>
                  <a:cubicBezTo>
                    <a:pt x="754" y="367"/>
                    <a:pt x="755" y="360"/>
                    <a:pt x="755" y="353"/>
                  </a:cubicBezTo>
                  <a:cubicBezTo>
                    <a:pt x="755" y="169"/>
                    <a:pt x="600" y="13"/>
                    <a:pt x="399" y="1"/>
                  </a:cubicBezTo>
                  <a:cubicBezTo>
                    <a:pt x="391" y="1"/>
                    <a:pt x="382" y="0"/>
                    <a:pt x="374" y="0"/>
                  </a:cubicBezTo>
                  <a:cubicBezTo>
                    <a:pt x="177" y="0"/>
                    <a:pt x="12" y="142"/>
                    <a:pt x="1" y="327"/>
                  </a:cubicBezTo>
                  <a:cubicBezTo>
                    <a:pt x="2" y="327"/>
                    <a:pt x="2" y="327"/>
                    <a:pt x="2" y="327"/>
                  </a:cubicBezTo>
                  <a:cubicBezTo>
                    <a:pt x="3" y="327"/>
                    <a:pt x="3" y="327"/>
                    <a:pt x="3" y="327"/>
                  </a:cubicBezTo>
                  <a:cubicBezTo>
                    <a:pt x="15" y="144"/>
                    <a:pt x="178" y="3"/>
                    <a:pt x="374" y="3"/>
                  </a:cubicBezTo>
                  <a:cubicBezTo>
                    <a:pt x="382" y="3"/>
                    <a:pt x="390" y="3"/>
                    <a:pt x="399" y="3"/>
                  </a:cubicBezTo>
                  <a:cubicBezTo>
                    <a:pt x="598" y="16"/>
                    <a:pt x="752" y="170"/>
                    <a:pt x="752" y="353"/>
                  </a:cubicBezTo>
                  <a:cubicBezTo>
                    <a:pt x="752" y="360"/>
                    <a:pt x="752" y="367"/>
                    <a:pt x="752" y="373"/>
                  </a:cubicBezTo>
                  <a:cubicBezTo>
                    <a:pt x="740" y="557"/>
                    <a:pt x="577" y="698"/>
                    <a:pt x="381" y="698"/>
                  </a:cubicBezTo>
                  <a:cubicBezTo>
                    <a:pt x="373" y="698"/>
                    <a:pt x="365" y="698"/>
                    <a:pt x="356" y="697"/>
                  </a:cubicBezTo>
                  <a:cubicBezTo>
                    <a:pt x="157" y="685"/>
                    <a:pt x="3" y="530"/>
                    <a:pt x="3" y="347"/>
                  </a:cubicBezTo>
                  <a:cubicBezTo>
                    <a:pt x="3" y="341"/>
                    <a:pt x="3" y="334"/>
                    <a:pt x="3" y="327"/>
                  </a:cubicBezTo>
                  <a:cubicBezTo>
                    <a:pt x="2" y="327"/>
                    <a:pt x="2" y="327"/>
                    <a:pt x="2" y="327"/>
                  </a:cubicBezTo>
                </a:path>
              </a:pathLst>
            </a:custGeom>
            <a:solidFill>
              <a:srgbClr val="8353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27" name="íśļïḋé">
              <a:extLst>
                <a:ext uri="{FF2B5EF4-FFF2-40B4-BE49-F238E27FC236}">
                  <a16:creationId xmlns:a16="http://schemas.microsoft.com/office/drawing/2014/main" id="{2ADBB1CE-ACAF-4238-A52D-8B912744CE87}"/>
                </a:ext>
              </a:extLst>
            </p:cNvPr>
            <p:cNvSpPr/>
            <p:nvPr/>
          </p:nvSpPr>
          <p:spPr bwMode="auto">
            <a:xfrm>
              <a:off x="4706938" y="2043113"/>
              <a:ext cx="1398588" cy="1317625"/>
            </a:xfrm>
            <a:custGeom>
              <a:avLst/>
              <a:gdLst>
                <a:gd name="T0" fmla="*/ 114 w 730"/>
                <a:gd name="T1" fmla="*/ 73 h 688"/>
                <a:gd name="T2" fmla="*/ 267 w 730"/>
                <a:gd name="T3" fmla="*/ 96 h 688"/>
                <a:gd name="T4" fmla="*/ 480 w 730"/>
                <a:gd name="T5" fmla="*/ 5 h 688"/>
                <a:gd name="T6" fmla="*/ 520 w 730"/>
                <a:gd name="T7" fmla="*/ 2 h 688"/>
                <a:gd name="T8" fmla="*/ 721 w 730"/>
                <a:gd name="T9" fmla="*/ 344 h 688"/>
                <a:gd name="T10" fmla="*/ 345 w 730"/>
                <a:gd name="T11" fmla="*/ 676 h 688"/>
                <a:gd name="T12" fmla="*/ 12 w 730"/>
                <a:gd name="T13" fmla="*/ 300 h 688"/>
                <a:gd name="T14" fmla="*/ 114 w 730"/>
                <a:gd name="T15" fmla="*/ 73 h 6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30" h="688">
                  <a:moveTo>
                    <a:pt x="114" y="73"/>
                  </a:moveTo>
                  <a:cubicBezTo>
                    <a:pt x="167" y="88"/>
                    <a:pt x="219" y="95"/>
                    <a:pt x="267" y="96"/>
                  </a:cubicBezTo>
                  <a:cubicBezTo>
                    <a:pt x="354" y="98"/>
                    <a:pt x="423" y="24"/>
                    <a:pt x="480" y="5"/>
                  </a:cubicBezTo>
                  <a:cubicBezTo>
                    <a:pt x="494" y="0"/>
                    <a:pt x="508" y="0"/>
                    <a:pt x="520" y="2"/>
                  </a:cubicBezTo>
                  <a:cubicBezTo>
                    <a:pt x="646" y="62"/>
                    <a:pt x="730" y="195"/>
                    <a:pt x="721" y="344"/>
                  </a:cubicBezTo>
                  <a:cubicBezTo>
                    <a:pt x="709" y="539"/>
                    <a:pt x="540" y="688"/>
                    <a:pt x="345" y="676"/>
                  </a:cubicBezTo>
                  <a:cubicBezTo>
                    <a:pt x="149" y="664"/>
                    <a:pt x="0" y="496"/>
                    <a:pt x="12" y="300"/>
                  </a:cubicBezTo>
                  <a:cubicBezTo>
                    <a:pt x="17" y="211"/>
                    <a:pt x="56" y="131"/>
                    <a:pt x="114" y="73"/>
                  </a:cubicBezTo>
                </a:path>
              </a:pathLst>
            </a:custGeom>
            <a:solidFill>
              <a:srgbClr val="FBE9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28" name="îṡľíḑé">
              <a:extLst>
                <a:ext uri="{FF2B5EF4-FFF2-40B4-BE49-F238E27FC236}">
                  <a16:creationId xmlns:a16="http://schemas.microsoft.com/office/drawing/2014/main" id="{74AE749A-A54F-41BB-9520-B660B0411F0D}"/>
                </a:ext>
              </a:extLst>
            </p:cNvPr>
            <p:cNvSpPr/>
            <p:nvPr/>
          </p:nvSpPr>
          <p:spPr bwMode="auto">
            <a:xfrm>
              <a:off x="5534026" y="2046288"/>
              <a:ext cx="552450" cy="1258888"/>
            </a:xfrm>
            <a:custGeom>
              <a:avLst/>
              <a:gdLst>
                <a:gd name="T0" fmla="*/ 73 w 288"/>
                <a:gd name="T1" fmla="*/ 0 h 657"/>
                <a:gd name="T2" fmla="*/ 50 w 288"/>
                <a:gd name="T3" fmla="*/ 4 h 657"/>
                <a:gd name="T4" fmla="*/ 187 w 288"/>
                <a:gd name="T5" fmla="*/ 451 h 657"/>
                <a:gd name="T6" fmla="*/ 0 w 288"/>
                <a:gd name="T7" fmla="*/ 643 h 657"/>
                <a:gd name="T8" fmla="*/ 42 w 288"/>
                <a:gd name="T9" fmla="*/ 657 h 657"/>
                <a:gd name="T10" fmla="*/ 288 w 288"/>
                <a:gd name="T11" fmla="*/ 342 h 657"/>
                <a:gd name="T12" fmla="*/ 288 w 288"/>
                <a:gd name="T13" fmla="*/ 320 h 657"/>
                <a:gd name="T14" fmla="*/ 87 w 288"/>
                <a:gd name="T15" fmla="*/ 1 h 657"/>
                <a:gd name="T16" fmla="*/ 73 w 288"/>
                <a:gd name="T17" fmla="*/ 0 h 6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88" h="657">
                  <a:moveTo>
                    <a:pt x="73" y="0"/>
                  </a:moveTo>
                  <a:cubicBezTo>
                    <a:pt x="66" y="0"/>
                    <a:pt x="58" y="1"/>
                    <a:pt x="50" y="4"/>
                  </a:cubicBezTo>
                  <a:cubicBezTo>
                    <a:pt x="93" y="40"/>
                    <a:pt x="285" y="216"/>
                    <a:pt x="187" y="451"/>
                  </a:cubicBezTo>
                  <a:cubicBezTo>
                    <a:pt x="187" y="451"/>
                    <a:pt x="135" y="583"/>
                    <a:pt x="0" y="643"/>
                  </a:cubicBezTo>
                  <a:cubicBezTo>
                    <a:pt x="13" y="646"/>
                    <a:pt x="27" y="651"/>
                    <a:pt x="42" y="657"/>
                  </a:cubicBezTo>
                  <a:cubicBezTo>
                    <a:pt x="177" y="614"/>
                    <a:pt x="278" y="492"/>
                    <a:pt x="288" y="342"/>
                  </a:cubicBezTo>
                  <a:cubicBezTo>
                    <a:pt x="288" y="334"/>
                    <a:pt x="288" y="327"/>
                    <a:pt x="288" y="320"/>
                  </a:cubicBezTo>
                  <a:cubicBezTo>
                    <a:pt x="288" y="181"/>
                    <a:pt x="207" y="58"/>
                    <a:pt x="87" y="1"/>
                  </a:cubicBezTo>
                  <a:cubicBezTo>
                    <a:pt x="83" y="0"/>
                    <a:pt x="78" y="0"/>
                    <a:pt x="73" y="0"/>
                  </a:cubicBezTo>
                </a:path>
              </a:pathLst>
            </a:custGeom>
            <a:solidFill>
              <a:srgbClr val="F0B8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29" name="ïSḷiḍé">
              <a:extLst>
                <a:ext uri="{FF2B5EF4-FFF2-40B4-BE49-F238E27FC236}">
                  <a16:creationId xmlns:a16="http://schemas.microsoft.com/office/drawing/2014/main" id="{B86C7984-5D47-4CE8-B77C-C7F5D09215FC}"/>
                </a:ext>
              </a:extLst>
            </p:cNvPr>
            <p:cNvSpPr/>
            <p:nvPr/>
          </p:nvSpPr>
          <p:spPr bwMode="auto">
            <a:xfrm>
              <a:off x="4725988" y="2039938"/>
              <a:ext cx="1366838" cy="1301750"/>
            </a:xfrm>
            <a:custGeom>
              <a:avLst/>
              <a:gdLst>
                <a:gd name="T0" fmla="*/ 104 w 713"/>
                <a:gd name="T1" fmla="*/ 74 h 679"/>
                <a:gd name="T2" fmla="*/ 104 w 713"/>
                <a:gd name="T3" fmla="*/ 75 h 679"/>
                <a:gd name="T4" fmla="*/ 257 w 713"/>
                <a:gd name="T5" fmla="*/ 98 h 679"/>
                <a:gd name="T6" fmla="*/ 260 w 713"/>
                <a:gd name="T7" fmla="*/ 98 h 679"/>
                <a:gd name="T8" fmla="*/ 377 w 713"/>
                <a:gd name="T9" fmla="*/ 60 h 679"/>
                <a:gd name="T10" fmla="*/ 471 w 713"/>
                <a:gd name="T11" fmla="*/ 7 h 679"/>
                <a:gd name="T12" fmla="*/ 471 w 713"/>
                <a:gd name="T13" fmla="*/ 7 h 679"/>
                <a:gd name="T14" fmla="*/ 495 w 713"/>
                <a:gd name="T15" fmla="*/ 3 h 679"/>
                <a:gd name="T16" fmla="*/ 510 w 713"/>
                <a:gd name="T17" fmla="*/ 4 h 679"/>
                <a:gd name="T18" fmla="*/ 510 w 713"/>
                <a:gd name="T19" fmla="*/ 3 h 679"/>
                <a:gd name="T20" fmla="*/ 509 w 713"/>
                <a:gd name="T21" fmla="*/ 4 h 679"/>
                <a:gd name="T22" fmla="*/ 710 w 713"/>
                <a:gd name="T23" fmla="*/ 323 h 679"/>
                <a:gd name="T24" fmla="*/ 710 w 713"/>
                <a:gd name="T25" fmla="*/ 345 h 679"/>
                <a:gd name="T26" fmla="*/ 357 w 713"/>
                <a:gd name="T27" fmla="*/ 677 h 679"/>
                <a:gd name="T28" fmla="*/ 335 w 713"/>
                <a:gd name="T29" fmla="*/ 676 h 679"/>
                <a:gd name="T30" fmla="*/ 3 w 713"/>
                <a:gd name="T31" fmla="*/ 323 h 679"/>
                <a:gd name="T32" fmla="*/ 3 w 713"/>
                <a:gd name="T33" fmla="*/ 301 h 679"/>
                <a:gd name="T34" fmla="*/ 105 w 713"/>
                <a:gd name="T35" fmla="*/ 74 h 679"/>
                <a:gd name="T36" fmla="*/ 104 w 713"/>
                <a:gd name="T37" fmla="*/ 74 h 679"/>
                <a:gd name="T38" fmla="*/ 104 w 713"/>
                <a:gd name="T39" fmla="*/ 75 h 679"/>
                <a:gd name="T40" fmla="*/ 104 w 713"/>
                <a:gd name="T41" fmla="*/ 74 h 679"/>
                <a:gd name="T42" fmla="*/ 103 w 713"/>
                <a:gd name="T43" fmla="*/ 73 h 679"/>
                <a:gd name="T44" fmla="*/ 1 w 713"/>
                <a:gd name="T45" fmla="*/ 301 h 679"/>
                <a:gd name="T46" fmla="*/ 0 w 713"/>
                <a:gd name="T47" fmla="*/ 323 h 679"/>
                <a:gd name="T48" fmla="*/ 335 w 713"/>
                <a:gd name="T49" fmla="*/ 679 h 679"/>
                <a:gd name="T50" fmla="*/ 357 w 713"/>
                <a:gd name="T51" fmla="*/ 679 h 679"/>
                <a:gd name="T52" fmla="*/ 712 w 713"/>
                <a:gd name="T53" fmla="*/ 345 h 679"/>
                <a:gd name="T54" fmla="*/ 713 w 713"/>
                <a:gd name="T55" fmla="*/ 323 h 679"/>
                <a:gd name="T56" fmla="*/ 510 w 713"/>
                <a:gd name="T57" fmla="*/ 2 h 679"/>
                <a:gd name="T58" fmla="*/ 510 w 713"/>
                <a:gd name="T59" fmla="*/ 2 h 679"/>
                <a:gd name="T60" fmla="*/ 495 w 713"/>
                <a:gd name="T61" fmla="*/ 0 h 679"/>
                <a:gd name="T62" fmla="*/ 470 w 713"/>
                <a:gd name="T63" fmla="*/ 5 h 679"/>
                <a:gd name="T64" fmla="*/ 470 w 713"/>
                <a:gd name="T65" fmla="*/ 6 h 679"/>
                <a:gd name="T66" fmla="*/ 470 w 713"/>
                <a:gd name="T67" fmla="*/ 5 h 679"/>
                <a:gd name="T68" fmla="*/ 376 w 713"/>
                <a:gd name="T69" fmla="*/ 58 h 679"/>
                <a:gd name="T70" fmla="*/ 260 w 713"/>
                <a:gd name="T71" fmla="*/ 96 h 679"/>
                <a:gd name="T72" fmla="*/ 257 w 713"/>
                <a:gd name="T73" fmla="*/ 96 h 679"/>
                <a:gd name="T74" fmla="*/ 104 w 713"/>
                <a:gd name="T75" fmla="*/ 72 h 679"/>
                <a:gd name="T76" fmla="*/ 103 w 713"/>
                <a:gd name="T77" fmla="*/ 73 h 679"/>
                <a:gd name="T78" fmla="*/ 104 w 713"/>
                <a:gd name="T79" fmla="*/ 74 h 6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713" h="679">
                  <a:moveTo>
                    <a:pt x="104" y="74"/>
                  </a:moveTo>
                  <a:cubicBezTo>
                    <a:pt x="104" y="75"/>
                    <a:pt x="104" y="75"/>
                    <a:pt x="104" y="75"/>
                  </a:cubicBezTo>
                  <a:cubicBezTo>
                    <a:pt x="157" y="90"/>
                    <a:pt x="209" y="97"/>
                    <a:pt x="257" y="98"/>
                  </a:cubicBezTo>
                  <a:cubicBezTo>
                    <a:pt x="258" y="98"/>
                    <a:pt x="259" y="98"/>
                    <a:pt x="260" y="98"/>
                  </a:cubicBezTo>
                  <a:cubicBezTo>
                    <a:pt x="303" y="98"/>
                    <a:pt x="342" y="80"/>
                    <a:pt x="377" y="60"/>
                  </a:cubicBezTo>
                  <a:cubicBezTo>
                    <a:pt x="412" y="39"/>
                    <a:pt x="443" y="16"/>
                    <a:pt x="471" y="7"/>
                  </a:cubicBezTo>
                  <a:cubicBezTo>
                    <a:pt x="471" y="7"/>
                    <a:pt x="471" y="7"/>
                    <a:pt x="471" y="7"/>
                  </a:cubicBezTo>
                  <a:cubicBezTo>
                    <a:pt x="479" y="4"/>
                    <a:pt x="487" y="3"/>
                    <a:pt x="495" y="3"/>
                  </a:cubicBezTo>
                  <a:cubicBezTo>
                    <a:pt x="500" y="3"/>
                    <a:pt x="505" y="3"/>
                    <a:pt x="510" y="4"/>
                  </a:cubicBezTo>
                  <a:cubicBezTo>
                    <a:pt x="510" y="3"/>
                    <a:pt x="510" y="3"/>
                    <a:pt x="510" y="3"/>
                  </a:cubicBezTo>
                  <a:cubicBezTo>
                    <a:pt x="509" y="4"/>
                    <a:pt x="509" y="4"/>
                    <a:pt x="509" y="4"/>
                  </a:cubicBezTo>
                  <a:cubicBezTo>
                    <a:pt x="629" y="61"/>
                    <a:pt x="710" y="184"/>
                    <a:pt x="710" y="323"/>
                  </a:cubicBezTo>
                  <a:cubicBezTo>
                    <a:pt x="710" y="330"/>
                    <a:pt x="710" y="337"/>
                    <a:pt x="710" y="345"/>
                  </a:cubicBezTo>
                  <a:cubicBezTo>
                    <a:pt x="698" y="532"/>
                    <a:pt x="542" y="677"/>
                    <a:pt x="357" y="677"/>
                  </a:cubicBezTo>
                  <a:cubicBezTo>
                    <a:pt x="349" y="677"/>
                    <a:pt x="342" y="677"/>
                    <a:pt x="335" y="676"/>
                  </a:cubicBezTo>
                  <a:cubicBezTo>
                    <a:pt x="147" y="665"/>
                    <a:pt x="3" y="509"/>
                    <a:pt x="3" y="323"/>
                  </a:cubicBezTo>
                  <a:cubicBezTo>
                    <a:pt x="3" y="316"/>
                    <a:pt x="3" y="309"/>
                    <a:pt x="3" y="301"/>
                  </a:cubicBezTo>
                  <a:cubicBezTo>
                    <a:pt x="9" y="212"/>
                    <a:pt x="47" y="133"/>
                    <a:pt x="105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5"/>
                    <a:pt x="104" y="75"/>
                    <a:pt x="104" y="75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3" y="73"/>
                    <a:pt x="103" y="73"/>
                    <a:pt x="103" y="73"/>
                  </a:cubicBezTo>
                  <a:cubicBezTo>
                    <a:pt x="45" y="132"/>
                    <a:pt x="6" y="212"/>
                    <a:pt x="1" y="301"/>
                  </a:cubicBezTo>
                  <a:cubicBezTo>
                    <a:pt x="0" y="309"/>
                    <a:pt x="0" y="316"/>
                    <a:pt x="0" y="323"/>
                  </a:cubicBezTo>
                  <a:cubicBezTo>
                    <a:pt x="0" y="510"/>
                    <a:pt x="146" y="667"/>
                    <a:pt x="335" y="679"/>
                  </a:cubicBezTo>
                  <a:cubicBezTo>
                    <a:pt x="342" y="679"/>
                    <a:pt x="349" y="679"/>
                    <a:pt x="357" y="679"/>
                  </a:cubicBezTo>
                  <a:cubicBezTo>
                    <a:pt x="544" y="679"/>
                    <a:pt x="700" y="534"/>
                    <a:pt x="712" y="345"/>
                  </a:cubicBezTo>
                  <a:cubicBezTo>
                    <a:pt x="712" y="337"/>
                    <a:pt x="713" y="330"/>
                    <a:pt x="713" y="323"/>
                  </a:cubicBezTo>
                  <a:cubicBezTo>
                    <a:pt x="713" y="183"/>
                    <a:pt x="631" y="60"/>
                    <a:pt x="510" y="2"/>
                  </a:cubicBezTo>
                  <a:cubicBezTo>
                    <a:pt x="510" y="2"/>
                    <a:pt x="510" y="2"/>
                    <a:pt x="510" y="2"/>
                  </a:cubicBezTo>
                  <a:cubicBezTo>
                    <a:pt x="505" y="1"/>
                    <a:pt x="500" y="0"/>
                    <a:pt x="495" y="0"/>
                  </a:cubicBezTo>
                  <a:cubicBezTo>
                    <a:pt x="487" y="0"/>
                    <a:pt x="479" y="2"/>
                    <a:pt x="470" y="5"/>
                  </a:cubicBezTo>
                  <a:cubicBezTo>
                    <a:pt x="470" y="6"/>
                    <a:pt x="470" y="6"/>
                    <a:pt x="470" y="6"/>
                  </a:cubicBezTo>
                  <a:cubicBezTo>
                    <a:pt x="470" y="5"/>
                    <a:pt x="470" y="5"/>
                    <a:pt x="470" y="5"/>
                  </a:cubicBezTo>
                  <a:cubicBezTo>
                    <a:pt x="442" y="14"/>
                    <a:pt x="410" y="37"/>
                    <a:pt x="376" y="58"/>
                  </a:cubicBezTo>
                  <a:cubicBezTo>
                    <a:pt x="341" y="78"/>
                    <a:pt x="303" y="96"/>
                    <a:pt x="260" y="96"/>
                  </a:cubicBezTo>
                  <a:cubicBezTo>
                    <a:pt x="259" y="96"/>
                    <a:pt x="258" y="96"/>
                    <a:pt x="257" y="96"/>
                  </a:cubicBezTo>
                  <a:cubicBezTo>
                    <a:pt x="209" y="95"/>
                    <a:pt x="157" y="88"/>
                    <a:pt x="104" y="72"/>
                  </a:cubicBezTo>
                  <a:cubicBezTo>
                    <a:pt x="104" y="72"/>
                    <a:pt x="103" y="72"/>
                    <a:pt x="103" y="73"/>
                  </a:cubicBezTo>
                  <a:cubicBezTo>
                    <a:pt x="104" y="74"/>
                    <a:pt x="104" y="74"/>
                    <a:pt x="104" y="74"/>
                  </a:cubicBezTo>
                </a:path>
              </a:pathLst>
            </a:custGeom>
            <a:solidFill>
              <a:srgbClr val="8353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30" name="îṡliďé">
              <a:extLst>
                <a:ext uri="{FF2B5EF4-FFF2-40B4-BE49-F238E27FC236}">
                  <a16:creationId xmlns:a16="http://schemas.microsoft.com/office/drawing/2014/main" id="{11073FC8-B264-45CB-BAD2-D7E1711B0F85}"/>
                </a:ext>
              </a:extLst>
            </p:cNvPr>
            <p:cNvSpPr/>
            <p:nvPr/>
          </p:nvSpPr>
          <p:spPr bwMode="auto">
            <a:xfrm>
              <a:off x="4941888" y="1852613"/>
              <a:ext cx="915988" cy="144463"/>
            </a:xfrm>
            <a:custGeom>
              <a:avLst/>
              <a:gdLst>
                <a:gd name="T0" fmla="*/ 418 w 478"/>
                <a:gd name="T1" fmla="*/ 3 h 75"/>
                <a:gd name="T2" fmla="*/ 72 w 478"/>
                <a:gd name="T3" fmla="*/ 0 h 75"/>
                <a:gd name="T4" fmla="*/ 0 w 478"/>
                <a:gd name="T5" fmla="*/ 53 h 75"/>
                <a:gd name="T6" fmla="*/ 317 w 478"/>
                <a:gd name="T7" fmla="*/ 67 h 75"/>
                <a:gd name="T8" fmla="*/ 330 w 478"/>
                <a:gd name="T9" fmla="*/ 66 h 75"/>
                <a:gd name="T10" fmla="*/ 478 w 478"/>
                <a:gd name="T11" fmla="*/ 43 h 75"/>
                <a:gd name="T12" fmla="*/ 418 w 478"/>
                <a:gd name="T13" fmla="*/ 3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78" h="75">
                  <a:moveTo>
                    <a:pt x="418" y="3"/>
                  </a:moveTo>
                  <a:cubicBezTo>
                    <a:pt x="289" y="38"/>
                    <a:pt x="156" y="19"/>
                    <a:pt x="72" y="0"/>
                  </a:cubicBezTo>
                  <a:cubicBezTo>
                    <a:pt x="45" y="15"/>
                    <a:pt x="21" y="32"/>
                    <a:pt x="0" y="53"/>
                  </a:cubicBezTo>
                  <a:cubicBezTo>
                    <a:pt x="100" y="74"/>
                    <a:pt x="213" y="75"/>
                    <a:pt x="317" y="67"/>
                  </a:cubicBezTo>
                  <a:cubicBezTo>
                    <a:pt x="330" y="66"/>
                    <a:pt x="330" y="66"/>
                    <a:pt x="330" y="66"/>
                  </a:cubicBezTo>
                  <a:cubicBezTo>
                    <a:pt x="370" y="62"/>
                    <a:pt x="433" y="53"/>
                    <a:pt x="478" y="43"/>
                  </a:cubicBezTo>
                  <a:cubicBezTo>
                    <a:pt x="460" y="28"/>
                    <a:pt x="440" y="14"/>
                    <a:pt x="418" y="3"/>
                  </a:cubicBezTo>
                  <a:close/>
                </a:path>
              </a:pathLst>
            </a:custGeom>
            <a:solidFill>
              <a:srgbClr val="702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31" name="îṩḷïḋè">
              <a:extLst>
                <a:ext uri="{FF2B5EF4-FFF2-40B4-BE49-F238E27FC236}">
                  <a16:creationId xmlns:a16="http://schemas.microsoft.com/office/drawing/2014/main" id="{70D46A56-B676-4E88-9CD4-9D4A52BA42DB}"/>
                </a:ext>
              </a:extLst>
            </p:cNvPr>
            <p:cNvSpPr/>
            <p:nvPr/>
          </p:nvSpPr>
          <p:spPr bwMode="auto">
            <a:xfrm>
              <a:off x="5540376" y="1778000"/>
              <a:ext cx="152400" cy="258763"/>
            </a:xfrm>
            <a:custGeom>
              <a:avLst/>
              <a:gdLst>
                <a:gd name="T0" fmla="*/ 80 w 80"/>
                <a:gd name="T1" fmla="*/ 134 h 135"/>
                <a:gd name="T2" fmla="*/ 66 w 80"/>
                <a:gd name="T3" fmla="*/ 78 h 135"/>
                <a:gd name="T4" fmla="*/ 2 w 80"/>
                <a:gd name="T5" fmla="*/ 1 h 135"/>
                <a:gd name="T6" fmla="*/ 0 w 80"/>
                <a:gd name="T7" fmla="*/ 1 h 135"/>
                <a:gd name="T8" fmla="*/ 1 w 80"/>
                <a:gd name="T9" fmla="*/ 3 h 135"/>
                <a:gd name="T10" fmla="*/ 63 w 80"/>
                <a:gd name="T11" fmla="*/ 79 h 135"/>
                <a:gd name="T12" fmla="*/ 75 w 80"/>
                <a:gd name="T13" fmla="*/ 118 h 135"/>
                <a:gd name="T14" fmla="*/ 77 w 80"/>
                <a:gd name="T15" fmla="*/ 130 h 135"/>
                <a:gd name="T16" fmla="*/ 78 w 80"/>
                <a:gd name="T17" fmla="*/ 134 h 135"/>
                <a:gd name="T18" fmla="*/ 79 w 80"/>
                <a:gd name="T19" fmla="*/ 135 h 135"/>
                <a:gd name="T20" fmla="*/ 80 w 80"/>
                <a:gd name="T21" fmla="*/ 134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0" h="135">
                  <a:moveTo>
                    <a:pt x="80" y="134"/>
                  </a:moveTo>
                  <a:cubicBezTo>
                    <a:pt x="80" y="134"/>
                    <a:pt x="77" y="108"/>
                    <a:pt x="66" y="78"/>
                  </a:cubicBezTo>
                  <a:cubicBezTo>
                    <a:pt x="54" y="49"/>
                    <a:pt x="35" y="16"/>
                    <a:pt x="2" y="1"/>
                  </a:cubicBezTo>
                  <a:cubicBezTo>
                    <a:pt x="1" y="0"/>
                    <a:pt x="1" y="1"/>
                    <a:pt x="0" y="1"/>
                  </a:cubicBezTo>
                  <a:cubicBezTo>
                    <a:pt x="0" y="2"/>
                    <a:pt x="0" y="3"/>
                    <a:pt x="1" y="3"/>
                  </a:cubicBezTo>
                  <a:cubicBezTo>
                    <a:pt x="33" y="17"/>
                    <a:pt x="52" y="50"/>
                    <a:pt x="63" y="79"/>
                  </a:cubicBezTo>
                  <a:cubicBezTo>
                    <a:pt x="69" y="94"/>
                    <a:pt x="73" y="108"/>
                    <a:pt x="75" y="118"/>
                  </a:cubicBezTo>
                  <a:cubicBezTo>
                    <a:pt x="76" y="123"/>
                    <a:pt x="77" y="127"/>
                    <a:pt x="77" y="130"/>
                  </a:cubicBezTo>
                  <a:cubicBezTo>
                    <a:pt x="78" y="133"/>
                    <a:pt x="78" y="134"/>
                    <a:pt x="78" y="134"/>
                  </a:cubicBezTo>
                  <a:cubicBezTo>
                    <a:pt x="78" y="135"/>
                    <a:pt x="79" y="135"/>
                    <a:pt x="79" y="135"/>
                  </a:cubicBezTo>
                  <a:cubicBezTo>
                    <a:pt x="80" y="135"/>
                    <a:pt x="80" y="135"/>
                    <a:pt x="80" y="134"/>
                  </a:cubicBezTo>
                  <a:close/>
                </a:path>
              </a:pathLst>
            </a:custGeom>
            <a:solidFill>
              <a:srgbClr val="8353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32" name="îŝ1iḑè">
              <a:extLst>
                <a:ext uri="{FF2B5EF4-FFF2-40B4-BE49-F238E27FC236}">
                  <a16:creationId xmlns:a16="http://schemas.microsoft.com/office/drawing/2014/main" id="{4FD03687-BF5F-4BB3-ADB9-2D8FC29DD123}"/>
                </a:ext>
              </a:extLst>
            </p:cNvPr>
            <p:cNvSpPr/>
            <p:nvPr/>
          </p:nvSpPr>
          <p:spPr bwMode="auto">
            <a:xfrm>
              <a:off x="5256213" y="3463925"/>
              <a:ext cx="173038" cy="153988"/>
            </a:xfrm>
            <a:custGeom>
              <a:avLst/>
              <a:gdLst>
                <a:gd name="T0" fmla="*/ 3 w 90"/>
                <a:gd name="T1" fmla="*/ 26 h 81"/>
                <a:gd name="T2" fmla="*/ 90 w 90"/>
                <a:gd name="T3" fmla="*/ 20 h 81"/>
                <a:gd name="T4" fmla="*/ 74 w 90"/>
                <a:gd name="T5" fmla="*/ 77 h 81"/>
                <a:gd name="T6" fmla="*/ 0 w 90"/>
                <a:gd name="T7" fmla="*/ 44 h 81"/>
                <a:gd name="T8" fmla="*/ 3 w 90"/>
                <a:gd name="T9" fmla="*/ 26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81">
                  <a:moveTo>
                    <a:pt x="3" y="26"/>
                  </a:moveTo>
                  <a:cubicBezTo>
                    <a:pt x="3" y="26"/>
                    <a:pt x="35" y="0"/>
                    <a:pt x="90" y="20"/>
                  </a:cubicBezTo>
                  <a:cubicBezTo>
                    <a:pt x="90" y="20"/>
                    <a:pt x="80" y="57"/>
                    <a:pt x="74" y="77"/>
                  </a:cubicBezTo>
                  <a:cubicBezTo>
                    <a:pt x="74" y="77"/>
                    <a:pt x="26" y="81"/>
                    <a:pt x="0" y="44"/>
                  </a:cubicBezTo>
                  <a:cubicBezTo>
                    <a:pt x="3" y="26"/>
                    <a:pt x="3" y="26"/>
                    <a:pt x="3" y="26"/>
                  </a:cubicBezTo>
                </a:path>
              </a:pathLst>
            </a:custGeom>
            <a:solidFill>
              <a:srgbClr val="30B8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33" name="isļiḓè">
              <a:extLst>
                <a:ext uri="{FF2B5EF4-FFF2-40B4-BE49-F238E27FC236}">
                  <a16:creationId xmlns:a16="http://schemas.microsoft.com/office/drawing/2014/main" id="{5A9D980E-1DE0-4B14-9981-2784E4126082}"/>
                </a:ext>
              </a:extLst>
            </p:cNvPr>
            <p:cNvSpPr/>
            <p:nvPr/>
          </p:nvSpPr>
          <p:spPr bwMode="auto">
            <a:xfrm>
              <a:off x="5251451" y="3482975"/>
              <a:ext cx="180975" cy="131763"/>
            </a:xfrm>
            <a:custGeom>
              <a:avLst/>
              <a:gdLst>
                <a:gd name="T0" fmla="*/ 6 w 95"/>
                <a:gd name="T1" fmla="*/ 16 h 69"/>
                <a:gd name="T2" fmla="*/ 8 w 95"/>
                <a:gd name="T3" fmla="*/ 17 h 69"/>
                <a:gd name="T4" fmla="*/ 8 w 95"/>
                <a:gd name="T5" fmla="*/ 17 h 69"/>
                <a:gd name="T6" fmla="*/ 52 w 95"/>
                <a:gd name="T7" fmla="*/ 5 h 69"/>
                <a:gd name="T8" fmla="*/ 92 w 95"/>
                <a:gd name="T9" fmla="*/ 13 h 69"/>
                <a:gd name="T10" fmla="*/ 93 w 95"/>
                <a:gd name="T11" fmla="*/ 10 h 69"/>
                <a:gd name="T12" fmla="*/ 90 w 95"/>
                <a:gd name="T13" fmla="*/ 10 h 69"/>
                <a:gd name="T14" fmla="*/ 89 w 95"/>
                <a:gd name="T15" fmla="*/ 16 h 69"/>
                <a:gd name="T16" fmla="*/ 75 w 95"/>
                <a:gd name="T17" fmla="*/ 66 h 69"/>
                <a:gd name="T18" fmla="*/ 77 w 95"/>
                <a:gd name="T19" fmla="*/ 67 h 69"/>
                <a:gd name="T20" fmla="*/ 77 w 95"/>
                <a:gd name="T21" fmla="*/ 64 h 69"/>
                <a:gd name="T22" fmla="*/ 77 w 95"/>
                <a:gd name="T23" fmla="*/ 64 h 69"/>
                <a:gd name="T24" fmla="*/ 73 w 95"/>
                <a:gd name="T25" fmla="*/ 65 h 69"/>
                <a:gd name="T26" fmla="*/ 42 w 95"/>
                <a:gd name="T27" fmla="*/ 60 h 69"/>
                <a:gd name="T28" fmla="*/ 5 w 95"/>
                <a:gd name="T29" fmla="*/ 33 h 69"/>
                <a:gd name="T30" fmla="*/ 3 w 95"/>
                <a:gd name="T31" fmla="*/ 34 h 69"/>
                <a:gd name="T32" fmla="*/ 5 w 95"/>
                <a:gd name="T33" fmla="*/ 35 h 69"/>
                <a:gd name="T34" fmla="*/ 8 w 95"/>
                <a:gd name="T35" fmla="*/ 16 h 69"/>
                <a:gd name="T36" fmla="*/ 6 w 95"/>
                <a:gd name="T37" fmla="*/ 16 h 69"/>
                <a:gd name="T38" fmla="*/ 8 w 95"/>
                <a:gd name="T39" fmla="*/ 17 h 69"/>
                <a:gd name="T40" fmla="*/ 6 w 95"/>
                <a:gd name="T41" fmla="*/ 16 h 69"/>
                <a:gd name="T42" fmla="*/ 4 w 95"/>
                <a:gd name="T43" fmla="*/ 15 h 69"/>
                <a:gd name="T44" fmla="*/ 0 w 95"/>
                <a:gd name="T45" fmla="*/ 34 h 69"/>
                <a:gd name="T46" fmla="*/ 1 w 95"/>
                <a:gd name="T47" fmla="*/ 36 h 69"/>
                <a:gd name="T48" fmla="*/ 41 w 95"/>
                <a:gd name="T49" fmla="*/ 64 h 69"/>
                <a:gd name="T50" fmla="*/ 73 w 95"/>
                <a:gd name="T51" fmla="*/ 69 h 69"/>
                <a:gd name="T52" fmla="*/ 77 w 95"/>
                <a:gd name="T53" fmla="*/ 69 h 69"/>
                <a:gd name="T54" fmla="*/ 79 w 95"/>
                <a:gd name="T55" fmla="*/ 67 h 69"/>
                <a:gd name="T56" fmla="*/ 95 w 95"/>
                <a:gd name="T57" fmla="*/ 11 h 69"/>
                <a:gd name="T58" fmla="*/ 93 w 95"/>
                <a:gd name="T59" fmla="*/ 8 h 69"/>
                <a:gd name="T60" fmla="*/ 52 w 95"/>
                <a:gd name="T61" fmla="*/ 0 h 69"/>
                <a:gd name="T62" fmla="*/ 5 w 95"/>
                <a:gd name="T63" fmla="*/ 14 h 69"/>
                <a:gd name="T64" fmla="*/ 4 w 95"/>
                <a:gd name="T65" fmla="*/ 15 h 69"/>
                <a:gd name="T66" fmla="*/ 6 w 95"/>
                <a:gd name="T67" fmla="*/ 16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95" h="69">
                  <a:moveTo>
                    <a:pt x="6" y="16"/>
                  </a:moveTo>
                  <a:cubicBezTo>
                    <a:pt x="8" y="17"/>
                    <a:pt x="8" y="17"/>
                    <a:pt x="8" y="17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8" y="17"/>
                    <a:pt x="24" y="5"/>
                    <a:pt x="52" y="5"/>
                  </a:cubicBezTo>
                  <a:cubicBezTo>
                    <a:pt x="63" y="5"/>
                    <a:pt x="76" y="7"/>
                    <a:pt x="92" y="13"/>
                  </a:cubicBezTo>
                  <a:cubicBezTo>
                    <a:pt x="93" y="10"/>
                    <a:pt x="93" y="10"/>
                    <a:pt x="93" y="10"/>
                  </a:cubicBezTo>
                  <a:cubicBezTo>
                    <a:pt x="90" y="10"/>
                    <a:pt x="90" y="10"/>
                    <a:pt x="90" y="10"/>
                  </a:cubicBezTo>
                  <a:cubicBezTo>
                    <a:pt x="90" y="10"/>
                    <a:pt x="90" y="12"/>
                    <a:pt x="89" y="16"/>
                  </a:cubicBezTo>
                  <a:cubicBezTo>
                    <a:pt x="86" y="27"/>
                    <a:pt x="79" y="51"/>
                    <a:pt x="75" y="66"/>
                  </a:cubicBezTo>
                  <a:cubicBezTo>
                    <a:pt x="77" y="67"/>
                    <a:pt x="77" y="67"/>
                    <a:pt x="77" y="67"/>
                  </a:cubicBezTo>
                  <a:cubicBezTo>
                    <a:pt x="77" y="64"/>
                    <a:pt x="77" y="64"/>
                    <a:pt x="77" y="64"/>
                  </a:cubicBezTo>
                  <a:cubicBezTo>
                    <a:pt x="77" y="64"/>
                    <a:pt x="77" y="64"/>
                    <a:pt x="77" y="64"/>
                  </a:cubicBezTo>
                  <a:cubicBezTo>
                    <a:pt x="76" y="64"/>
                    <a:pt x="75" y="65"/>
                    <a:pt x="73" y="65"/>
                  </a:cubicBezTo>
                  <a:cubicBezTo>
                    <a:pt x="67" y="65"/>
                    <a:pt x="55" y="64"/>
                    <a:pt x="42" y="60"/>
                  </a:cubicBezTo>
                  <a:cubicBezTo>
                    <a:pt x="29" y="55"/>
                    <a:pt x="15" y="47"/>
                    <a:pt x="5" y="33"/>
                  </a:cubicBezTo>
                  <a:cubicBezTo>
                    <a:pt x="3" y="34"/>
                    <a:pt x="3" y="34"/>
                    <a:pt x="3" y="34"/>
                  </a:cubicBezTo>
                  <a:cubicBezTo>
                    <a:pt x="5" y="35"/>
                    <a:pt x="5" y="35"/>
                    <a:pt x="5" y="35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6" y="16"/>
                    <a:pt x="6" y="16"/>
                    <a:pt x="6" y="16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6" y="16"/>
                    <a:pt x="6" y="16"/>
                    <a:pt x="6" y="16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5"/>
                    <a:pt x="1" y="35"/>
                    <a:pt x="1" y="36"/>
                  </a:cubicBezTo>
                  <a:cubicBezTo>
                    <a:pt x="12" y="51"/>
                    <a:pt x="27" y="60"/>
                    <a:pt x="41" y="64"/>
                  </a:cubicBezTo>
                  <a:cubicBezTo>
                    <a:pt x="54" y="69"/>
                    <a:pt x="67" y="69"/>
                    <a:pt x="73" y="69"/>
                  </a:cubicBezTo>
                  <a:cubicBezTo>
                    <a:pt x="76" y="69"/>
                    <a:pt x="77" y="69"/>
                    <a:pt x="77" y="69"/>
                  </a:cubicBezTo>
                  <a:cubicBezTo>
                    <a:pt x="78" y="69"/>
                    <a:pt x="79" y="68"/>
                    <a:pt x="79" y="67"/>
                  </a:cubicBezTo>
                  <a:cubicBezTo>
                    <a:pt x="85" y="47"/>
                    <a:pt x="95" y="11"/>
                    <a:pt x="95" y="11"/>
                  </a:cubicBezTo>
                  <a:cubicBezTo>
                    <a:pt x="95" y="10"/>
                    <a:pt x="95" y="9"/>
                    <a:pt x="93" y="8"/>
                  </a:cubicBezTo>
                  <a:cubicBezTo>
                    <a:pt x="78" y="2"/>
                    <a:pt x="64" y="0"/>
                    <a:pt x="52" y="0"/>
                  </a:cubicBezTo>
                  <a:cubicBezTo>
                    <a:pt x="22" y="0"/>
                    <a:pt x="5" y="13"/>
                    <a:pt x="5" y="14"/>
                  </a:cubicBezTo>
                  <a:cubicBezTo>
                    <a:pt x="4" y="14"/>
                    <a:pt x="4" y="15"/>
                    <a:pt x="4" y="15"/>
                  </a:cubicBezTo>
                  <a:cubicBezTo>
                    <a:pt x="6" y="16"/>
                    <a:pt x="6" y="16"/>
                    <a:pt x="6" y="16"/>
                  </a:cubicBezTo>
                </a:path>
              </a:pathLst>
            </a:custGeom>
            <a:solidFill>
              <a:srgbClr val="8353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34" name="íṣľîdé">
              <a:extLst>
                <a:ext uri="{FF2B5EF4-FFF2-40B4-BE49-F238E27FC236}">
                  <a16:creationId xmlns:a16="http://schemas.microsoft.com/office/drawing/2014/main" id="{0421265D-A820-4107-880D-03BD0E9EDADB}"/>
                </a:ext>
              </a:extLst>
            </p:cNvPr>
            <p:cNvSpPr/>
            <p:nvPr/>
          </p:nvSpPr>
          <p:spPr bwMode="auto">
            <a:xfrm>
              <a:off x="5262563" y="3524250"/>
              <a:ext cx="92075" cy="26988"/>
            </a:xfrm>
            <a:custGeom>
              <a:avLst/>
              <a:gdLst>
                <a:gd name="T0" fmla="*/ 2 w 48"/>
                <a:gd name="T1" fmla="*/ 5 h 14"/>
                <a:gd name="T2" fmla="*/ 40 w 48"/>
                <a:gd name="T3" fmla="*/ 14 h 14"/>
                <a:gd name="T4" fmla="*/ 46 w 48"/>
                <a:gd name="T5" fmla="*/ 13 h 14"/>
                <a:gd name="T6" fmla="*/ 48 w 48"/>
                <a:gd name="T7" fmla="*/ 11 h 14"/>
                <a:gd name="T8" fmla="*/ 45 w 48"/>
                <a:gd name="T9" fmla="*/ 9 h 14"/>
                <a:gd name="T10" fmla="*/ 40 w 48"/>
                <a:gd name="T11" fmla="*/ 9 h 14"/>
                <a:gd name="T12" fmla="*/ 15 w 48"/>
                <a:gd name="T13" fmla="*/ 5 h 14"/>
                <a:gd name="T14" fmla="*/ 7 w 48"/>
                <a:gd name="T15" fmla="*/ 2 h 14"/>
                <a:gd name="T16" fmla="*/ 4 w 48"/>
                <a:gd name="T17" fmla="*/ 1 h 14"/>
                <a:gd name="T18" fmla="*/ 4 w 48"/>
                <a:gd name="T19" fmla="*/ 0 h 14"/>
                <a:gd name="T20" fmla="*/ 4 w 48"/>
                <a:gd name="T21" fmla="*/ 0 h 14"/>
                <a:gd name="T22" fmla="*/ 0 w 48"/>
                <a:gd name="T23" fmla="*/ 2 h 14"/>
                <a:gd name="T24" fmla="*/ 2 w 48"/>
                <a:gd name="T25" fmla="*/ 5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8" h="14">
                  <a:moveTo>
                    <a:pt x="2" y="5"/>
                  </a:moveTo>
                  <a:cubicBezTo>
                    <a:pt x="2" y="5"/>
                    <a:pt x="20" y="14"/>
                    <a:pt x="40" y="14"/>
                  </a:cubicBezTo>
                  <a:cubicBezTo>
                    <a:pt x="42" y="14"/>
                    <a:pt x="44" y="14"/>
                    <a:pt x="46" y="13"/>
                  </a:cubicBezTo>
                  <a:cubicBezTo>
                    <a:pt x="47" y="13"/>
                    <a:pt x="48" y="12"/>
                    <a:pt x="48" y="11"/>
                  </a:cubicBezTo>
                  <a:cubicBezTo>
                    <a:pt x="48" y="9"/>
                    <a:pt x="47" y="8"/>
                    <a:pt x="45" y="9"/>
                  </a:cubicBezTo>
                  <a:cubicBezTo>
                    <a:pt x="44" y="9"/>
                    <a:pt x="42" y="9"/>
                    <a:pt x="40" y="9"/>
                  </a:cubicBezTo>
                  <a:cubicBezTo>
                    <a:pt x="31" y="9"/>
                    <a:pt x="22" y="7"/>
                    <a:pt x="15" y="5"/>
                  </a:cubicBezTo>
                  <a:cubicBezTo>
                    <a:pt x="12" y="4"/>
                    <a:pt x="9" y="2"/>
                    <a:pt x="7" y="2"/>
                  </a:cubicBezTo>
                  <a:cubicBezTo>
                    <a:pt x="6" y="1"/>
                    <a:pt x="5" y="1"/>
                    <a:pt x="4" y="1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1" y="0"/>
                    <a:pt x="0" y="2"/>
                  </a:cubicBezTo>
                  <a:cubicBezTo>
                    <a:pt x="0" y="3"/>
                    <a:pt x="0" y="4"/>
                    <a:pt x="2" y="5"/>
                  </a:cubicBezTo>
                </a:path>
              </a:pathLst>
            </a:custGeom>
            <a:solidFill>
              <a:srgbClr val="8353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35" name="ïşḻiďê">
              <a:extLst>
                <a:ext uri="{FF2B5EF4-FFF2-40B4-BE49-F238E27FC236}">
                  <a16:creationId xmlns:a16="http://schemas.microsoft.com/office/drawing/2014/main" id="{734827DB-CBC5-49DF-A0C0-024D0F7FAD68}"/>
                </a:ext>
              </a:extLst>
            </p:cNvPr>
            <p:cNvSpPr/>
            <p:nvPr/>
          </p:nvSpPr>
          <p:spPr bwMode="auto">
            <a:xfrm>
              <a:off x="4779963" y="3471863"/>
              <a:ext cx="412750" cy="665163"/>
            </a:xfrm>
            <a:custGeom>
              <a:avLst/>
              <a:gdLst>
                <a:gd name="T0" fmla="*/ 216 w 216"/>
                <a:gd name="T1" fmla="*/ 9 h 348"/>
                <a:gd name="T2" fmla="*/ 68 w 216"/>
                <a:gd name="T3" fmla="*/ 206 h 348"/>
                <a:gd name="T4" fmla="*/ 0 w 216"/>
                <a:gd name="T5" fmla="*/ 328 h 348"/>
                <a:gd name="T6" fmla="*/ 38 w 216"/>
                <a:gd name="T7" fmla="*/ 348 h 348"/>
                <a:gd name="T8" fmla="*/ 104 w 216"/>
                <a:gd name="T9" fmla="*/ 215 h 348"/>
                <a:gd name="T10" fmla="*/ 206 w 216"/>
                <a:gd name="T11" fmla="*/ 31 h 348"/>
                <a:gd name="T12" fmla="*/ 216 w 216"/>
                <a:gd name="T13" fmla="*/ 9 h 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6" h="348">
                  <a:moveTo>
                    <a:pt x="216" y="9"/>
                  </a:moveTo>
                  <a:cubicBezTo>
                    <a:pt x="216" y="9"/>
                    <a:pt x="147" y="0"/>
                    <a:pt x="68" y="206"/>
                  </a:cubicBezTo>
                  <a:cubicBezTo>
                    <a:pt x="68" y="206"/>
                    <a:pt x="39" y="276"/>
                    <a:pt x="0" y="328"/>
                  </a:cubicBezTo>
                  <a:cubicBezTo>
                    <a:pt x="38" y="348"/>
                    <a:pt x="38" y="348"/>
                    <a:pt x="38" y="348"/>
                  </a:cubicBezTo>
                  <a:cubicBezTo>
                    <a:pt x="38" y="348"/>
                    <a:pt x="85" y="280"/>
                    <a:pt x="104" y="215"/>
                  </a:cubicBezTo>
                  <a:cubicBezTo>
                    <a:pt x="104" y="215"/>
                    <a:pt x="164" y="49"/>
                    <a:pt x="206" y="31"/>
                  </a:cubicBezTo>
                  <a:cubicBezTo>
                    <a:pt x="216" y="9"/>
                    <a:pt x="216" y="9"/>
                    <a:pt x="216" y="9"/>
                  </a:cubicBezTo>
                </a:path>
              </a:pathLst>
            </a:custGeom>
            <a:solidFill>
              <a:srgbClr val="30B8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36" name="ï$ľïdê">
              <a:extLst>
                <a:ext uri="{FF2B5EF4-FFF2-40B4-BE49-F238E27FC236}">
                  <a16:creationId xmlns:a16="http://schemas.microsoft.com/office/drawing/2014/main" id="{2C96B752-EB72-4CF5-B093-3E1791A2F6A4}"/>
                </a:ext>
              </a:extLst>
            </p:cNvPr>
            <p:cNvSpPr/>
            <p:nvPr/>
          </p:nvSpPr>
          <p:spPr bwMode="auto">
            <a:xfrm>
              <a:off x="4775201" y="3482975"/>
              <a:ext cx="422275" cy="660400"/>
            </a:xfrm>
            <a:custGeom>
              <a:avLst/>
              <a:gdLst>
                <a:gd name="T0" fmla="*/ 218 w 220"/>
                <a:gd name="T1" fmla="*/ 1 h 345"/>
                <a:gd name="T2" fmla="*/ 216 w 220"/>
                <a:gd name="T3" fmla="*/ 0 h 345"/>
                <a:gd name="T4" fmla="*/ 165 w 220"/>
                <a:gd name="T5" fmla="*/ 29 h 345"/>
                <a:gd name="T6" fmla="*/ 68 w 220"/>
                <a:gd name="T7" fmla="*/ 199 h 345"/>
                <a:gd name="T8" fmla="*/ 70 w 220"/>
                <a:gd name="T9" fmla="*/ 200 h 345"/>
                <a:gd name="T10" fmla="*/ 68 w 220"/>
                <a:gd name="T11" fmla="*/ 199 h 345"/>
                <a:gd name="T12" fmla="*/ 67 w 220"/>
                <a:gd name="T13" fmla="*/ 202 h 345"/>
                <a:gd name="T14" fmla="*/ 0 w 220"/>
                <a:gd name="T15" fmla="*/ 320 h 345"/>
                <a:gd name="T16" fmla="*/ 0 w 220"/>
                <a:gd name="T17" fmla="*/ 322 h 345"/>
                <a:gd name="T18" fmla="*/ 1 w 220"/>
                <a:gd name="T19" fmla="*/ 324 h 345"/>
                <a:gd name="T20" fmla="*/ 39 w 220"/>
                <a:gd name="T21" fmla="*/ 344 h 345"/>
                <a:gd name="T22" fmla="*/ 42 w 220"/>
                <a:gd name="T23" fmla="*/ 343 h 345"/>
                <a:gd name="T24" fmla="*/ 108 w 220"/>
                <a:gd name="T25" fmla="*/ 210 h 345"/>
                <a:gd name="T26" fmla="*/ 106 w 220"/>
                <a:gd name="T27" fmla="*/ 209 h 345"/>
                <a:gd name="T28" fmla="*/ 108 w 220"/>
                <a:gd name="T29" fmla="*/ 210 h 345"/>
                <a:gd name="T30" fmla="*/ 111 w 220"/>
                <a:gd name="T31" fmla="*/ 203 h 345"/>
                <a:gd name="T32" fmla="*/ 151 w 220"/>
                <a:gd name="T33" fmla="*/ 108 h 345"/>
                <a:gd name="T34" fmla="*/ 181 w 220"/>
                <a:gd name="T35" fmla="*/ 56 h 345"/>
                <a:gd name="T36" fmla="*/ 196 w 220"/>
                <a:gd name="T37" fmla="*/ 37 h 345"/>
                <a:gd name="T38" fmla="*/ 209 w 220"/>
                <a:gd name="T39" fmla="*/ 27 h 345"/>
                <a:gd name="T40" fmla="*/ 210 w 220"/>
                <a:gd name="T41" fmla="*/ 24 h 345"/>
                <a:gd name="T42" fmla="*/ 207 w 220"/>
                <a:gd name="T43" fmla="*/ 23 h 345"/>
                <a:gd name="T44" fmla="*/ 190 w 220"/>
                <a:gd name="T45" fmla="*/ 36 h 345"/>
                <a:gd name="T46" fmla="*/ 160 w 220"/>
                <a:gd name="T47" fmla="*/ 82 h 345"/>
                <a:gd name="T48" fmla="*/ 104 w 220"/>
                <a:gd name="T49" fmla="*/ 209 h 345"/>
                <a:gd name="T50" fmla="*/ 104 w 220"/>
                <a:gd name="T51" fmla="*/ 209 h 345"/>
                <a:gd name="T52" fmla="*/ 64 w 220"/>
                <a:gd name="T53" fmla="*/ 299 h 345"/>
                <a:gd name="T54" fmla="*/ 46 w 220"/>
                <a:gd name="T55" fmla="*/ 329 h 345"/>
                <a:gd name="T56" fmla="*/ 40 w 220"/>
                <a:gd name="T57" fmla="*/ 338 h 345"/>
                <a:gd name="T58" fmla="*/ 38 w 220"/>
                <a:gd name="T59" fmla="*/ 341 h 345"/>
                <a:gd name="T60" fmla="*/ 40 w 220"/>
                <a:gd name="T61" fmla="*/ 342 h 345"/>
                <a:gd name="T62" fmla="*/ 41 w 220"/>
                <a:gd name="T63" fmla="*/ 340 h 345"/>
                <a:gd name="T64" fmla="*/ 3 w 220"/>
                <a:gd name="T65" fmla="*/ 320 h 345"/>
                <a:gd name="T66" fmla="*/ 2 w 220"/>
                <a:gd name="T67" fmla="*/ 322 h 345"/>
                <a:gd name="T68" fmla="*/ 4 w 220"/>
                <a:gd name="T69" fmla="*/ 323 h 345"/>
                <a:gd name="T70" fmla="*/ 73 w 220"/>
                <a:gd name="T71" fmla="*/ 201 h 345"/>
                <a:gd name="T72" fmla="*/ 73 w 220"/>
                <a:gd name="T73" fmla="*/ 201 h 345"/>
                <a:gd name="T74" fmla="*/ 168 w 220"/>
                <a:gd name="T75" fmla="*/ 32 h 345"/>
                <a:gd name="T76" fmla="*/ 216 w 220"/>
                <a:gd name="T77" fmla="*/ 5 h 345"/>
                <a:gd name="T78" fmla="*/ 217 w 220"/>
                <a:gd name="T79" fmla="*/ 5 h 345"/>
                <a:gd name="T80" fmla="*/ 217 w 220"/>
                <a:gd name="T81" fmla="*/ 5 h 345"/>
                <a:gd name="T82" fmla="*/ 217 w 220"/>
                <a:gd name="T83" fmla="*/ 5 h 345"/>
                <a:gd name="T84" fmla="*/ 220 w 220"/>
                <a:gd name="T85" fmla="*/ 3 h 345"/>
                <a:gd name="T86" fmla="*/ 218 w 220"/>
                <a:gd name="T87" fmla="*/ 1 h 345"/>
                <a:gd name="T88" fmla="*/ 218 w 220"/>
                <a:gd name="T89" fmla="*/ 1 h 3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20" h="345">
                  <a:moveTo>
                    <a:pt x="218" y="1"/>
                  </a:moveTo>
                  <a:cubicBezTo>
                    <a:pt x="218" y="1"/>
                    <a:pt x="217" y="0"/>
                    <a:pt x="216" y="0"/>
                  </a:cubicBezTo>
                  <a:cubicBezTo>
                    <a:pt x="210" y="0"/>
                    <a:pt x="191" y="3"/>
                    <a:pt x="165" y="29"/>
                  </a:cubicBezTo>
                  <a:cubicBezTo>
                    <a:pt x="138" y="55"/>
                    <a:pt x="104" y="104"/>
                    <a:pt x="68" y="199"/>
                  </a:cubicBezTo>
                  <a:cubicBezTo>
                    <a:pt x="70" y="200"/>
                    <a:pt x="70" y="200"/>
                    <a:pt x="70" y="200"/>
                  </a:cubicBezTo>
                  <a:cubicBezTo>
                    <a:pt x="68" y="199"/>
                    <a:pt x="68" y="199"/>
                    <a:pt x="68" y="199"/>
                  </a:cubicBezTo>
                  <a:cubicBezTo>
                    <a:pt x="68" y="199"/>
                    <a:pt x="68" y="200"/>
                    <a:pt x="67" y="202"/>
                  </a:cubicBezTo>
                  <a:cubicBezTo>
                    <a:pt x="61" y="216"/>
                    <a:pt x="34" y="275"/>
                    <a:pt x="0" y="320"/>
                  </a:cubicBezTo>
                  <a:cubicBezTo>
                    <a:pt x="0" y="321"/>
                    <a:pt x="0" y="322"/>
                    <a:pt x="0" y="322"/>
                  </a:cubicBezTo>
                  <a:cubicBezTo>
                    <a:pt x="0" y="323"/>
                    <a:pt x="1" y="324"/>
                    <a:pt x="1" y="324"/>
                  </a:cubicBezTo>
                  <a:cubicBezTo>
                    <a:pt x="39" y="344"/>
                    <a:pt x="39" y="344"/>
                    <a:pt x="39" y="344"/>
                  </a:cubicBezTo>
                  <a:cubicBezTo>
                    <a:pt x="40" y="345"/>
                    <a:pt x="42" y="344"/>
                    <a:pt x="42" y="343"/>
                  </a:cubicBezTo>
                  <a:cubicBezTo>
                    <a:pt x="42" y="343"/>
                    <a:pt x="89" y="275"/>
                    <a:pt x="108" y="210"/>
                  </a:cubicBezTo>
                  <a:cubicBezTo>
                    <a:pt x="106" y="209"/>
                    <a:pt x="106" y="209"/>
                    <a:pt x="106" y="209"/>
                  </a:cubicBezTo>
                  <a:cubicBezTo>
                    <a:pt x="108" y="210"/>
                    <a:pt x="108" y="210"/>
                    <a:pt x="108" y="210"/>
                  </a:cubicBezTo>
                  <a:cubicBezTo>
                    <a:pt x="108" y="210"/>
                    <a:pt x="109" y="208"/>
                    <a:pt x="111" y="203"/>
                  </a:cubicBezTo>
                  <a:cubicBezTo>
                    <a:pt x="117" y="187"/>
                    <a:pt x="133" y="147"/>
                    <a:pt x="151" y="108"/>
                  </a:cubicBezTo>
                  <a:cubicBezTo>
                    <a:pt x="161" y="89"/>
                    <a:pt x="171" y="71"/>
                    <a:pt x="181" y="56"/>
                  </a:cubicBezTo>
                  <a:cubicBezTo>
                    <a:pt x="186" y="49"/>
                    <a:pt x="191" y="42"/>
                    <a:pt x="196" y="37"/>
                  </a:cubicBezTo>
                  <a:cubicBezTo>
                    <a:pt x="200" y="32"/>
                    <a:pt x="205" y="29"/>
                    <a:pt x="209" y="27"/>
                  </a:cubicBezTo>
                  <a:cubicBezTo>
                    <a:pt x="210" y="26"/>
                    <a:pt x="211" y="25"/>
                    <a:pt x="210" y="24"/>
                  </a:cubicBezTo>
                  <a:cubicBezTo>
                    <a:pt x="210" y="23"/>
                    <a:pt x="208" y="22"/>
                    <a:pt x="207" y="23"/>
                  </a:cubicBezTo>
                  <a:cubicBezTo>
                    <a:pt x="201" y="25"/>
                    <a:pt x="196" y="30"/>
                    <a:pt x="190" y="36"/>
                  </a:cubicBezTo>
                  <a:cubicBezTo>
                    <a:pt x="180" y="47"/>
                    <a:pt x="170" y="64"/>
                    <a:pt x="160" y="82"/>
                  </a:cubicBezTo>
                  <a:cubicBezTo>
                    <a:pt x="130" y="137"/>
                    <a:pt x="104" y="209"/>
                    <a:pt x="104" y="209"/>
                  </a:cubicBezTo>
                  <a:cubicBezTo>
                    <a:pt x="104" y="209"/>
                    <a:pt x="104" y="209"/>
                    <a:pt x="104" y="209"/>
                  </a:cubicBezTo>
                  <a:cubicBezTo>
                    <a:pt x="94" y="241"/>
                    <a:pt x="78" y="274"/>
                    <a:pt x="64" y="299"/>
                  </a:cubicBezTo>
                  <a:cubicBezTo>
                    <a:pt x="57" y="311"/>
                    <a:pt x="50" y="322"/>
                    <a:pt x="46" y="329"/>
                  </a:cubicBezTo>
                  <a:cubicBezTo>
                    <a:pt x="43" y="333"/>
                    <a:pt x="42" y="336"/>
                    <a:pt x="40" y="338"/>
                  </a:cubicBezTo>
                  <a:cubicBezTo>
                    <a:pt x="39" y="340"/>
                    <a:pt x="38" y="341"/>
                    <a:pt x="38" y="341"/>
                  </a:cubicBezTo>
                  <a:cubicBezTo>
                    <a:pt x="40" y="342"/>
                    <a:pt x="40" y="342"/>
                    <a:pt x="40" y="342"/>
                  </a:cubicBezTo>
                  <a:cubicBezTo>
                    <a:pt x="41" y="340"/>
                    <a:pt x="41" y="340"/>
                    <a:pt x="41" y="340"/>
                  </a:cubicBezTo>
                  <a:cubicBezTo>
                    <a:pt x="3" y="320"/>
                    <a:pt x="3" y="320"/>
                    <a:pt x="3" y="320"/>
                  </a:cubicBezTo>
                  <a:cubicBezTo>
                    <a:pt x="2" y="322"/>
                    <a:pt x="2" y="322"/>
                    <a:pt x="2" y="322"/>
                  </a:cubicBezTo>
                  <a:cubicBezTo>
                    <a:pt x="4" y="323"/>
                    <a:pt x="4" y="323"/>
                    <a:pt x="4" y="323"/>
                  </a:cubicBezTo>
                  <a:cubicBezTo>
                    <a:pt x="43" y="271"/>
                    <a:pt x="72" y="201"/>
                    <a:pt x="73" y="201"/>
                  </a:cubicBezTo>
                  <a:cubicBezTo>
                    <a:pt x="73" y="201"/>
                    <a:pt x="73" y="201"/>
                    <a:pt x="73" y="201"/>
                  </a:cubicBezTo>
                  <a:cubicBezTo>
                    <a:pt x="108" y="106"/>
                    <a:pt x="142" y="57"/>
                    <a:pt x="168" y="32"/>
                  </a:cubicBezTo>
                  <a:cubicBezTo>
                    <a:pt x="194" y="7"/>
                    <a:pt x="212" y="5"/>
                    <a:pt x="216" y="5"/>
                  </a:cubicBezTo>
                  <a:cubicBezTo>
                    <a:pt x="217" y="5"/>
                    <a:pt x="217" y="5"/>
                    <a:pt x="217" y="5"/>
                  </a:cubicBezTo>
                  <a:cubicBezTo>
                    <a:pt x="217" y="5"/>
                    <a:pt x="217" y="5"/>
                    <a:pt x="217" y="5"/>
                  </a:cubicBezTo>
                  <a:cubicBezTo>
                    <a:pt x="217" y="5"/>
                    <a:pt x="217" y="5"/>
                    <a:pt x="217" y="5"/>
                  </a:cubicBezTo>
                  <a:cubicBezTo>
                    <a:pt x="219" y="5"/>
                    <a:pt x="220" y="5"/>
                    <a:pt x="220" y="3"/>
                  </a:cubicBezTo>
                  <a:cubicBezTo>
                    <a:pt x="220" y="2"/>
                    <a:pt x="219" y="1"/>
                    <a:pt x="218" y="1"/>
                  </a:cubicBezTo>
                  <a:cubicBezTo>
                    <a:pt x="218" y="1"/>
                    <a:pt x="218" y="1"/>
                    <a:pt x="218" y="1"/>
                  </a:cubicBezTo>
                </a:path>
              </a:pathLst>
            </a:custGeom>
            <a:solidFill>
              <a:srgbClr val="8353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37" name="iŝlïďê">
              <a:extLst>
                <a:ext uri="{FF2B5EF4-FFF2-40B4-BE49-F238E27FC236}">
                  <a16:creationId xmlns:a16="http://schemas.microsoft.com/office/drawing/2014/main" id="{0A79B627-A29E-41F0-A561-D809BDD805C0}"/>
                </a:ext>
              </a:extLst>
            </p:cNvPr>
            <p:cNvSpPr/>
            <p:nvPr/>
          </p:nvSpPr>
          <p:spPr bwMode="auto">
            <a:xfrm>
              <a:off x="4884738" y="3508375"/>
              <a:ext cx="304800" cy="696913"/>
            </a:xfrm>
            <a:custGeom>
              <a:avLst/>
              <a:gdLst>
                <a:gd name="T0" fmla="*/ 159 w 159"/>
                <a:gd name="T1" fmla="*/ 0 h 364"/>
                <a:gd name="T2" fmla="*/ 46 w 159"/>
                <a:gd name="T3" fmla="*/ 219 h 364"/>
                <a:gd name="T4" fmla="*/ 0 w 159"/>
                <a:gd name="T5" fmla="*/ 350 h 364"/>
                <a:gd name="T6" fmla="*/ 40 w 159"/>
                <a:gd name="T7" fmla="*/ 364 h 364"/>
                <a:gd name="T8" fmla="*/ 83 w 159"/>
                <a:gd name="T9" fmla="*/ 222 h 364"/>
                <a:gd name="T10" fmla="*/ 153 w 159"/>
                <a:gd name="T11" fmla="*/ 23 h 364"/>
                <a:gd name="T12" fmla="*/ 159 w 159"/>
                <a:gd name="T13" fmla="*/ 0 h 3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9" h="364">
                  <a:moveTo>
                    <a:pt x="159" y="0"/>
                  </a:moveTo>
                  <a:cubicBezTo>
                    <a:pt x="159" y="0"/>
                    <a:pt x="89" y="2"/>
                    <a:pt x="46" y="219"/>
                  </a:cubicBezTo>
                  <a:cubicBezTo>
                    <a:pt x="46" y="219"/>
                    <a:pt x="29" y="293"/>
                    <a:pt x="0" y="350"/>
                  </a:cubicBezTo>
                  <a:cubicBezTo>
                    <a:pt x="40" y="364"/>
                    <a:pt x="40" y="364"/>
                    <a:pt x="40" y="364"/>
                  </a:cubicBezTo>
                  <a:cubicBezTo>
                    <a:pt x="40" y="364"/>
                    <a:pt x="75" y="289"/>
                    <a:pt x="83" y="222"/>
                  </a:cubicBezTo>
                  <a:cubicBezTo>
                    <a:pt x="83" y="222"/>
                    <a:pt x="115" y="48"/>
                    <a:pt x="153" y="23"/>
                  </a:cubicBezTo>
                  <a:cubicBezTo>
                    <a:pt x="159" y="0"/>
                    <a:pt x="159" y="0"/>
                    <a:pt x="159" y="0"/>
                  </a:cubicBezTo>
                </a:path>
              </a:pathLst>
            </a:custGeom>
            <a:solidFill>
              <a:srgbClr val="30B8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38" name="íṧľídè">
              <a:extLst>
                <a:ext uri="{FF2B5EF4-FFF2-40B4-BE49-F238E27FC236}">
                  <a16:creationId xmlns:a16="http://schemas.microsoft.com/office/drawing/2014/main" id="{964F305D-FE5B-44F3-AB56-AACE10E7E3E0}"/>
                </a:ext>
              </a:extLst>
            </p:cNvPr>
            <p:cNvSpPr/>
            <p:nvPr/>
          </p:nvSpPr>
          <p:spPr bwMode="auto">
            <a:xfrm>
              <a:off x="4878388" y="3502025"/>
              <a:ext cx="314325" cy="706438"/>
            </a:xfrm>
            <a:custGeom>
              <a:avLst/>
              <a:gdLst>
                <a:gd name="T0" fmla="*/ 162 w 164"/>
                <a:gd name="T1" fmla="*/ 0 h 369"/>
                <a:gd name="T2" fmla="*/ 120 w 164"/>
                <a:gd name="T3" fmla="*/ 29 h 369"/>
                <a:gd name="T4" fmla="*/ 47 w 164"/>
                <a:gd name="T5" fmla="*/ 221 h 369"/>
                <a:gd name="T6" fmla="*/ 49 w 164"/>
                <a:gd name="T7" fmla="*/ 222 h 369"/>
                <a:gd name="T8" fmla="*/ 47 w 164"/>
                <a:gd name="T9" fmla="*/ 221 h 369"/>
                <a:gd name="T10" fmla="*/ 46 w 164"/>
                <a:gd name="T11" fmla="*/ 224 h 369"/>
                <a:gd name="T12" fmla="*/ 0 w 164"/>
                <a:gd name="T13" fmla="*/ 352 h 369"/>
                <a:gd name="T14" fmla="*/ 0 w 164"/>
                <a:gd name="T15" fmla="*/ 354 h 369"/>
                <a:gd name="T16" fmla="*/ 2 w 164"/>
                <a:gd name="T17" fmla="*/ 355 h 369"/>
                <a:gd name="T18" fmla="*/ 43 w 164"/>
                <a:gd name="T19" fmla="*/ 369 h 369"/>
                <a:gd name="T20" fmla="*/ 45 w 164"/>
                <a:gd name="T21" fmla="*/ 368 h 369"/>
                <a:gd name="T22" fmla="*/ 89 w 164"/>
                <a:gd name="T23" fmla="*/ 225 h 369"/>
                <a:gd name="T24" fmla="*/ 86 w 164"/>
                <a:gd name="T25" fmla="*/ 225 h 369"/>
                <a:gd name="T26" fmla="*/ 89 w 164"/>
                <a:gd name="T27" fmla="*/ 226 h 369"/>
                <a:gd name="T28" fmla="*/ 90 w 164"/>
                <a:gd name="T29" fmla="*/ 218 h 369"/>
                <a:gd name="T30" fmla="*/ 114 w 164"/>
                <a:gd name="T31" fmla="*/ 118 h 369"/>
                <a:gd name="T32" fmla="*/ 134 w 164"/>
                <a:gd name="T33" fmla="*/ 61 h 369"/>
                <a:gd name="T34" fmla="*/ 146 w 164"/>
                <a:gd name="T35" fmla="*/ 40 h 369"/>
                <a:gd name="T36" fmla="*/ 157 w 164"/>
                <a:gd name="T37" fmla="*/ 28 h 369"/>
                <a:gd name="T38" fmla="*/ 158 w 164"/>
                <a:gd name="T39" fmla="*/ 25 h 369"/>
                <a:gd name="T40" fmla="*/ 155 w 164"/>
                <a:gd name="T41" fmla="*/ 24 h 369"/>
                <a:gd name="T42" fmla="*/ 140 w 164"/>
                <a:gd name="T43" fmla="*/ 40 h 369"/>
                <a:gd name="T44" fmla="*/ 118 w 164"/>
                <a:gd name="T45" fmla="*/ 90 h 369"/>
                <a:gd name="T46" fmla="*/ 84 w 164"/>
                <a:gd name="T47" fmla="*/ 225 h 369"/>
                <a:gd name="T48" fmla="*/ 84 w 164"/>
                <a:gd name="T49" fmla="*/ 225 h 369"/>
                <a:gd name="T50" fmla="*/ 59 w 164"/>
                <a:gd name="T51" fmla="*/ 320 h 369"/>
                <a:gd name="T52" fmla="*/ 47 w 164"/>
                <a:gd name="T53" fmla="*/ 353 h 369"/>
                <a:gd name="T54" fmla="*/ 43 w 164"/>
                <a:gd name="T55" fmla="*/ 362 h 369"/>
                <a:gd name="T56" fmla="*/ 41 w 164"/>
                <a:gd name="T57" fmla="*/ 366 h 369"/>
                <a:gd name="T58" fmla="*/ 43 w 164"/>
                <a:gd name="T59" fmla="*/ 367 h 369"/>
                <a:gd name="T60" fmla="*/ 44 w 164"/>
                <a:gd name="T61" fmla="*/ 364 h 369"/>
                <a:gd name="T62" fmla="*/ 3 w 164"/>
                <a:gd name="T63" fmla="*/ 351 h 369"/>
                <a:gd name="T64" fmla="*/ 3 w 164"/>
                <a:gd name="T65" fmla="*/ 353 h 369"/>
                <a:gd name="T66" fmla="*/ 5 w 164"/>
                <a:gd name="T67" fmla="*/ 354 h 369"/>
                <a:gd name="T68" fmla="*/ 52 w 164"/>
                <a:gd name="T69" fmla="*/ 222 h 369"/>
                <a:gd name="T70" fmla="*/ 52 w 164"/>
                <a:gd name="T71" fmla="*/ 222 h 369"/>
                <a:gd name="T72" fmla="*/ 123 w 164"/>
                <a:gd name="T73" fmla="*/ 33 h 369"/>
                <a:gd name="T74" fmla="*/ 151 w 164"/>
                <a:gd name="T75" fmla="*/ 9 h 369"/>
                <a:gd name="T76" fmla="*/ 159 w 164"/>
                <a:gd name="T77" fmla="*/ 6 h 369"/>
                <a:gd name="T78" fmla="*/ 161 w 164"/>
                <a:gd name="T79" fmla="*/ 5 h 369"/>
                <a:gd name="T80" fmla="*/ 162 w 164"/>
                <a:gd name="T81" fmla="*/ 5 h 369"/>
                <a:gd name="T82" fmla="*/ 162 w 164"/>
                <a:gd name="T83" fmla="*/ 5 h 369"/>
                <a:gd name="T84" fmla="*/ 162 w 164"/>
                <a:gd name="T85" fmla="*/ 5 h 369"/>
                <a:gd name="T86" fmla="*/ 162 w 164"/>
                <a:gd name="T87" fmla="*/ 5 h 369"/>
                <a:gd name="T88" fmla="*/ 162 w 164"/>
                <a:gd name="T89" fmla="*/ 5 h 369"/>
                <a:gd name="T90" fmla="*/ 162 w 164"/>
                <a:gd name="T91" fmla="*/ 5 h 369"/>
                <a:gd name="T92" fmla="*/ 162 w 164"/>
                <a:gd name="T93" fmla="*/ 5 h 369"/>
                <a:gd name="T94" fmla="*/ 164 w 164"/>
                <a:gd name="T95" fmla="*/ 3 h 369"/>
                <a:gd name="T96" fmla="*/ 162 w 164"/>
                <a:gd name="T97" fmla="*/ 0 h 3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64" h="369">
                  <a:moveTo>
                    <a:pt x="162" y="0"/>
                  </a:moveTo>
                  <a:cubicBezTo>
                    <a:pt x="161" y="0"/>
                    <a:pt x="143" y="1"/>
                    <a:pt x="120" y="29"/>
                  </a:cubicBezTo>
                  <a:cubicBezTo>
                    <a:pt x="97" y="58"/>
                    <a:pt x="69" y="113"/>
                    <a:pt x="47" y="221"/>
                  </a:cubicBezTo>
                  <a:cubicBezTo>
                    <a:pt x="49" y="222"/>
                    <a:pt x="49" y="222"/>
                    <a:pt x="49" y="222"/>
                  </a:cubicBezTo>
                  <a:cubicBezTo>
                    <a:pt x="47" y="221"/>
                    <a:pt x="47" y="221"/>
                    <a:pt x="47" y="221"/>
                  </a:cubicBezTo>
                  <a:cubicBezTo>
                    <a:pt x="47" y="221"/>
                    <a:pt x="47" y="222"/>
                    <a:pt x="46" y="224"/>
                  </a:cubicBezTo>
                  <a:cubicBezTo>
                    <a:pt x="42" y="239"/>
                    <a:pt x="26" y="302"/>
                    <a:pt x="0" y="352"/>
                  </a:cubicBezTo>
                  <a:cubicBezTo>
                    <a:pt x="0" y="353"/>
                    <a:pt x="0" y="353"/>
                    <a:pt x="0" y="354"/>
                  </a:cubicBezTo>
                  <a:cubicBezTo>
                    <a:pt x="1" y="355"/>
                    <a:pt x="1" y="355"/>
                    <a:pt x="2" y="355"/>
                  </a:cubicBezTo>
                  <a:cubicBezTo>
                    <a:pt x="43" y="369"/>
                    <a:pt x="43" y="369"/>
                    <a:pt x="43" y="369"/>
                  </a:cubicBezTo>
                  <a:cubicBezTo>
                    <a:pt x="44" y="369"/>
                    <a:pt x="45" y="369"/>
                    <a:pt x="45" y="368"/>
                  </a:cubicBezTo>
                  <a:cubicBezTo>
                    <a:pt x="45" y="368"/>
                    <a:pt x="80" y="293"/>
                    <a:pt x="89" y="225"/>
                  </a:cubicBezTo>
                  <a:cubicBezTo>
                    <a:pt x="86" y="225"/>
                    <a:pt x="86" y="225"/>
                    <a:pt x="86" y="225"/>
                  </a:cubicBezTo>
                  <a:cubicBezTo>
                    <a:pt x="89" y="226"/>
                    <a:pt x="89" y="226"/>
                    <a:pt x="89" y="226"/>
                  </a:cubicBezTo>
                  <a:cubicBezTo>
                    <a:pt x="89" y="226"/>
                    <a:pt x="89" y="223"/>
                    <a:pt x="90" y="218"/>
                  </a:cubicBezTo>
                  <a:cubicBezTo>
                    <a:pt x="93" y="201"/>
                    <a:pt x="102" y="159"/>
                    <a:pt x="114" y="118"/>
                  </a:cubicBezTo>
                  <a:cubicBezTo>
                    <a:pt x="120" y="97"/>
                    <a:pt x="127" y="77"/>
                    <a:pt x="134" y="61"/>
                  </a:cubicBezTo>
                  <a:cubicBezTo>
                    <a:pt x="138" y="53"/>
                    <a:pt x="142" y="46"/>
                    <a:pt x="146" y="40"/>
                  </a:cubicBezTo>
                  <a:cubicBezTo>
                    <a:pt x="150" y="35"/>
                    <a:pt x="154" y="30"/>
                    <a:pt x="157" y="28"/>
                  </a:cubicBezTo>
                  <a:cubicBezTo>
                    <a:pt x="158" y="27"/>
                    <a:pt x="159" y="26"/>
                    <a:pt x="158" y="25"/>
                  </a:cubicBezTo>
                  <a:cubicBezTo>
                    <a:pt x="157" y="23"/>
                    <a:pt x="156" y="23"/>
                    <a:pt x="155" y="24"/>
                  </a:cubicBezTo>
                  <a:cubicBezTo>
                    <a:pt x="149" y="27"/>
                    <a:pt x="145" y="33"/>
                    <a:pt x="140" y="40"/>
                  </a:cubicBezTo>
                  <a:cubicBezTo>
                    <a:pt x="132" y="53"/>
                    <a:pt x="125" y="71"/>
                    <a:pt x="118" y="90"/>
                  </a:cubicBezTo>
                  <a:cubicBezTo>
                    <a:pt x="98" y="149"/>
                    <a:pt x="84" y="225"/>
                    <a:pt x="84" y="225"/>
                  </a:cubicBezTo>
                  <a:cubicBezTo>
                    <a:pt x="84" y="225"/>
                    <a:pt x="84" y="225"/>
                    <a:pt x="84" y="225"/>
                  </a:cubicBezTo>
                  <a:cubicBezTo>
                    <a:pt x="80" y="258"/>
                    <a:pt x="69" y="293"/>
                    <a:pt x="59" y="320"/>
                  </a:cubicBezTo>
                  <a:cubicBezTo>
                    <a:pt x="55" y="334"/>
                    <a:pt x="50" y="345"/>
                    <a:pt x="47" y="353"/>
                  </a:cubicBezTo>
                  <a:cubicBezTo>
                    <a:pt x="45" y="357"/>
                    <a:pt x="44" y="360"/>
                    <a:pt x="43" y="362"/>
                  </a:cubicBezTo>
                  <a:cubicBezTo>
                    <a:pt x="42" y="365"/>
                    <a:pt x="41" y="366"/>
                    <a:pt x="41" y="366"/>
                  </a:cubicBezTo>
                  <a:cubicBezTo>
                    <a:pt x="43" y="367"/>
                    <a:pt x="43" y="367"/>
                    <a:pt x="43" y="367"/>
                  </a:cubicBezTo>
                  <a:cubicBezTo>
                    <a:pt x="44" y="364"/>
                    <a:pt x="44" y="364"/>
                    <a:pt x="44" y="364"/>
                  </a:cubicBezTo>
                  <a:cubicBezTo>
                    <a:pt x="3" y="351"/>
                    <a:pt x="3" y="351"/>
                    <a:pt x="3" y="351"/>
                  </a:cubicBezTo>
                  <a:cubicBezTo>
                    <a:pt x="3" y="353"/>
                    <a:pt x="3" y="353"/>
                    <a:pt x="3" y="353"/>
                  </a:cubicBezTo>
                  <a:cubicBezTo>
                    <a:pt x="5" y="354"/>
                    <a:pt x="5" y="354"/>
                    <a:pt x="5" y="354"/>
                  </a:cubicBezTo>
                  <a:cubicBezTo>
                    <a:pt x="34" y="296"/>
                    <a:pt x="52" y="222"/>
                    <a:pt x="52" y="222"/>
                  </a:cubicBezTo>
                  <a:cubicBezTo>
                    <a:pt x="52" y="222"/>
                    <a:pt x="52" y="222"/>
                    <a:pt x="52" y="222"/>
                  </a:cubicBezTo>
                  <a:cubicBezTo>
                    <a:pt x="73" y="114"/>
                    <a:pt x="101" y="60"/>
                    <a:pt x="123" y="33"/>
                  </a:cubicBezTo>
                  <a:cubicBezTo>
                    <a:pt x="135" y="19"/>
                    <a:pt x="144" y="12"/>
                    <a:pt x="151" y="9"/>
                  </a:cubicBezTo>
                  <a:cubicBezTo>
                    <a:pt x="155" y="7"/>
                    <a:pt x="157" y="6"/>
                    <a:pt x="159" y="6"/>
                  </a:cubicBezTo>
                  <a:cubicBezTo>
                    <a:pt x="160" y="5"/>
                    <a:pt x="161" y="5"/>
                    <a:pt x="161" y="5"/>
                  </a:cubicBezTo>
                  <a:cubicBezTo>
                    <a:pt x="162" y="5"/>
                    <a:pt x="162" y="5"/>
                    <a:pt x="162" y="5"/>
                  </a:cubicBezTo>
                  <a:cubicBezTo>
                    <a:pt x="162" y="5"/>
                    <a:pt x="162" y="5"/>
                    <a:pt x="162" y="5"/>
                  </a:cubicBezTo>
                  <a:cubicBezTo>
                    <a:pt x="162" y="5"/>
                    <a:pt x="162" y="5"/>
                    <a:pt x="162" y="5"/>
                  </a:cubicBezTo>
                  <a:cubicBezTo>
                    <a:pt x="162" y="5"/>
                    <a:pt x="162" y="5"/>
                    <a:pt x="162" y="5"/>
                  </a:cubicBezTo>
                  <a:cubicBezTo>
                    <a:pt x="162" y="5"/>
                    <a:pt x="162" y="5"/>
                    <a:pt x="162" y="5"/>
                  </a:cubicBezTo>
                  <a:cubicBezTo>
                    <a:pt x="162" y="5"/>
                    <a:pt x="162" y="5"/>
                    <a:pt x="162" y="5"/>
                  </a:cubicBezTo>
                  <a:cubicBezTo>
                    <a:pt x="162" y="5"/>
                    <a:pt x="162" y="5"/>
                    <a:pt x="162" y="5"/>
                  </a:cubicBezTo>
                  <a:cubicBezTo>
                    <a:pt x="163" y="5"/>
                    <a:pt x="164" y="4"/>
                    <a:pt x="164" y="3"/>
                  </a:cubicBezTo>
                  <a:cubicBezTo>
                    <a:pt x="164" y="1"/>
                    <a:pt x="163" y="0"/>
                    <a:pt x="162" y="0"/>
                  </a:cubicBezTo>
                </a:path>
              </a:pathLst>
            </a:custGeom>
            <a:solidFill>
              <a:srgbClr val="8353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39" name="iṡļîḓè">
              <a:extLst>
                <a:ext uri="{FF2B5EF4-FFF2-40B4-BE49-F238E27FC236}">
                  <a16:creationId xmlns:a16="http://schemas.microsoft.com/office/drawing/2014/main" id="{68997719-E01F-4AE7-84AC-BF0F31660DF7}"/>
                </a:ext>
              </a:extLst>
            </p:cNvPr>
            <p:cNvSpPr/>
            <p:nvPr/>
          </p:nvSpPr>
          <p:spPr bwMode="auto">
            <a:xfrm>
              <a:off x="5173663" y="3475038"/>
              <a:ext cx="90488" cy="92075"/>
            </a:xfrm>
            <a:custGeom>
              <a:avLst/>
              <a:gdLst>
                <a:gd name="T0" fmla="*/ 41 w 47"/>
                <a:gd name="T1" fmla="*/ 45 h 48"/>
                <a:gd name="T2" fmla="*/ 44 w 47"/>
                <a:gd name="T3" fmla="*/ 11 h 48"/>
                <a:gd name="T4" fmla="*/ 8 w 47"/>
                <a:gd name="T5" fmla="*/ 8 h 48"/>
                <a:gd name="T6" fmla="*/ 2 w 47"/>
                <a:gd name="T7" fmla="*/ 40 h 48"/>
                <a:gd name="T8" fmla="*/ 41 w 47"/>
                <a:gd name="T9" fmla="*/ 45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48">
                  <a:moveTo>
                    <a:pt x="41" y="45"/>
                  </a:moveTo>
                  <a:cubicBezTo>
                    <a:pt x="41" y="45"/>
                    <a:pt x="47" y="16"/>
                    <a:pt x="44" y="11"/>
                  </a:cubicBezTo>
                  <a:cubicBezTo>
                    <a:pt x="44" y="11"/>
                    <a:pt x="23" y="0"/>
                    <a:pt x="8" y="8"/>
                  </a:cubicBezTo>
                  <a:cubicBezTo>
                    <a:pt x="8" y="8"/>
                    <a:pt x="0" y="34"/>
                    <a:pt x="2" y="40"/>
                  </a:cubicBezTo>
                  <a:cubicBezTo>
                    <a:pt x="2" y="40"/>
                    <a:pt x="34" y="48"/>
                    <a:pt x="41" y="45"/>
                  </a:cubicBezTo>
                </a:path>
              </a:pathLst>
            </a:custGeom>
            <a:solidFill>
              <a:srgbClr val="30B8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40" name="iSľïďe">
              <a:extLst>
                <a:ext uri="{FF2B5EF4-FFF2-40B4-BE49-F238E27FC236}">
                  <a16:creationId xmlns:a16="http://schemas.microsoft.com/office/drawing/2014/main" id="{73757054-D1B4-4CFE-874F-922617E0F5B0}"/>
                </a:ext>
              </a:extLst>
            </p:cNvPr>
            <p:cNvSpPr/>
            <p:nvPr/>
          </p:nvSpPr>
          <p:spPr bwMode="auto">
            <a:xfrm>
              <a:off x="5172076" y="3481388"/>
              <a:ext cx="92075" cy="85725"/>
            </a:xfrm>
            <a:custGeom>
              <a:avLst/>
              <a:gdLst>
                <a:gd name="T0" fmla="*/ 42 w 48"/>
                <a:gd name="T1" fmla="*/ 42 h 45"/>
                <a:gd name="T2" fmla="*/ 45 w 48"/>
                <a:gd name="T3" fmla="*/ 42 h 45"/>
                <a:gd name="T4" fmla="*/ 46 w 48"/>
                <a:gd name="T5" fmla="*/ 31 h 45"/>
                <a:gd name="T6" fmla="*/ 48 w 48"/>
                <a:gd name="T7" fmla="*/ 12 h 45"/>
                <a:gd name="T8" fmla="*/ 48 w 48"/>
                <a:gd name="T9" fmla="*/ 9 h 45"/>
                <a:gd name="T10" fmla="*/ 48 w 48"/>
                <a:gd name="T11" fmla="*/ 7 h 45"/>
                <a:gd name="T12" fmla="*/ 46 w 48"/>
                <a:gd name="T13" fmla="*/ 6 h 45"/>
                <a:gd name="T14" fmla="*/ 22 w 48"/>
                <a:gd name="T15" fmla="*/ 0 h 45"/>
                <a:gd name="T16" fmla="*/ 8 w 48"/>
                <a:gd name="T17" fmla="*/ 3 h 45"/>
                <a:gd name="T18" fmla="*/ 7 w 48"/>
                <a:gd name="T19" fmla="*/ 4 h 45"/>
                <a:gd name="T20" fmla="*/ 4 w 48"/>
                <a:gd name="T21" fmla="*/ 16 h 45"/>
                <a:gd name="T22" fmla="*/ 1 w 48"/>
                <a:gd name="T23" fmla="*/ 26 h 45"/>
                <a:gd name="T24" fmla="*/ 0 w 48"/>
                <a:gd name="T25" fmla="*/ 35 h 45"/>
                <a:gd name="T26" fmla="*/ 1 w 48"/>
                <a:gd name="T27" fmla="*/ 38 h 45"/>
                <a:gd name="T28" fmla="*/ 2 w 48"/>
                <a:gd name="T29" fmla="*/ 39 h 45"/>
                <a:gd name="T30" fmla="*/ 15 w 48"/>
                <a:gd name="T31" fmla="*/ 42 h 45"/>
                <a:gd name="T32" fmla="*/ 37 w 48"/>
                <a:gd name="T33" fmla="*/ 45 h 45"/>
                <a:gd name="T34" fmla="*/ 43 w 48"/>
                <a:gd name="T35" fmla="*/ 44 h 45"/>
                <a:gd name="T36" fmla="*/ 45 w 48"/>
                <a:gd name="T37" fmla="*/ 42 h 45"/>
                <a:gd name="T38" fmla="*/ 42 w 48"/>
                <a:gd name="T39" fmla="*/ 42 h 45"/>
                <a:gd name="T40" fmla="*/ 41 w 48"/>
                <a:gd name="T41" fmla="*/ 40 h 45"/>
                <a:gd name="T42" fmla="*/ 37 w 48"/>
                <a:gd name="T43" fmla="*/ 40 h 45"/>
                <a:gd name="T44" fmla="*/ 16 w 48"/>
                <a:gd name="T45" fmla="*/ 37 h 45"/>
                <a:gd name="T46" fmla="*/ 7 w 48"/>
                <a:gd name="T47" fmla="*/ 35 h 45"/>
                <a:gd name="T48" fmla="*/ 4 w 48"/>
                <a:gd name="T49" fmla="*/ 35 h 45"/>
                <a:gd name="T50" fmla="*/ 3 w 48"/>
                <a:gd name="T51" fmla="*/ 37 h 45"/>
                <a:gd name="T52" fmla="*/ 5 w 48"/>
                <a:gd name="T53" fmla="*/ 36 h 45"/>
                <a:gd name="T54" fmla="*/ 5 w 48"/>
                <a:gd name="T55" fmla="*/ 35 h 45"/>
                <a:gd name="T56" fmla="*/ 6 w 48"/>
                <a:gd name="T57" fmla="*/ 27 h 45"/>
                <a:gd name="T58" fmla="*/ 9 w 48"/>
                <a:gd name="T59" fmla="*/ 13 h 45"/>
                <a:gd name="T60" fmla="*/ 11 w 48"/>
                <a:gd name="T61" fmla="*/ 8 h 45"/>
                <a:gd name="T62" fmla="*/ 11 w 48"/>
                <a:gd name="T63" fmla="*/ 6 h 45"/>
                <a:gd name="T64" fmla="*/ 9 w 48"/>
                <a:gd name="T65" fmla="*/ 5 h 45"/>
                <a:gd name="T66" fmla="*/ 10 w 48"/>
                <a:gd name="T67" fmla="*/ 7 h 45"/>
                <a:gd name="T68" fmla="*/ 22 w 48"/>
                <a:gd name="T69" fmla="*/ 4 h 45"/>
                <a:gd name="T70" fmla="*/ 38 w 48"/>
                <a:gd name="T71" fmla="*/ 7 h 45"/>
                <a:gd name="T72" fmla="*/ 42 w 48"/>
                <a:gd name="T73" fmla="*/ 9 h 45"/>
                <a:gd name="T74" fmla="*/ 44 w 48"/>
                <a:gd name="T75" fmla="*/ 10 h 45"/>
                <a:gd name="T76" fmla="*/ 44 w 48"/>
                <a:gd name="T77" fmla="*/ 10 h 45"/>
                <a:gd name="T78" fmla="*/ 44 w 48"/>
                <a:gd name="T79" fmla="*/ 10 h 45"/>
                <a:gd name="T80" fmla="*/ 45 w 48"/>
                <a:gd name="T81" fmla="*/ 8 h 45"/>
                <a:gd name="T82" fmla="*/ 43 w 48"/>
                <a:gd name="T83" fmla="*/ 9 h 45"/>
                <a:gd name="T84" fmla="*/ 43 w 48"/>
                <a:gd name="T85" fmla="*/ 10 h 45"/>
                <a:gd name="T86" fmla="*/ 44 w 48"/>
                <a:gd name="T87" fmla="*/ 12 h 45"/>
                <a:gd name="T88" fmla="*/ 42 w 48"/>
                <a:gd name="T89" fmla="*/ 30 h 45"/>
                <a:gd name="T90" fmla="*/ 41 w 48"/>
                <a:gd name="T91" fmla="*/ 38 h 45"/>
                <a:gd name="T92" fmla="*/ 40 w 48"/>
                <a:gd name="T93" fmla="*/ 41 h 45"/>
                <a:gd name="T94" fmla="*/ 42 w 48"/>
                <a:gd name="T95" fmla="*/ 42 h 45"/>
                <a:gd name="T96" fmla="*/ 41 w 48"/>
                <a:gd name="T97" fmla="*/ 40 h 45"/>
                <a:gd name="T98" fmla="*/ 42 w 48"/>
                <a:gd name="T99" fmla="*/ 4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48" h="45">
                  <a:moveTo>
                    <a:pt x="42" y="42"/>
                  </a:moveTo>
                  <a:cubicBezTo>
                    <a:pt x="45" y="42"/>
                    <a:pt x="45" y="42"/>
                    <a:pt x="45" y="42"/>
                  </a:cubicBezTo>
                  <a:cubicBezTo>
                    <a:pt x="45" y="42"/>
                    <a:pt x="46" y="37"/>
                    <a:pt x="46" y="31"/>
                  </a:cubicBezTo>
                  <a:cubicBezTo>
                    <a:pt x="47" y="25"/>
                    <a:pt x="48" y="17"/>
                    <a:pt x="48" y="12"/>
                  </a:cubicBezTo>
                  <a:cubicBezTo>
                    <a:pt x="48" y="11"/>
                    <a:pt x="48" y="10"/>
                    <a:pt x="48" y="9"/>
                  </a:cubicBezTo>
                  <a:cubicBezTo>
                    <a:pt x="48" y="8"/>
                    <a:pt x="48" y="8"/>
                    <a:pt x="48" y="7"/>
                  </a:cubicBezTo>
                  <a:cubicBezTo>
                    <a:pt x="47" y="6"/>
                    <a:pt x="47" y="6"/>
                    <a:pt x="46" y="6"/>
                  </a:cubicBezTo>
                  <a:cubicBezTo>
                    <a:pt x="46" y="6"/>
                    <a:pt x="35" y="0"/>
                    <a:pt x="22" y="0"/>
                  </a:cubicBezTo>
                  <a:cubicBezTo>
                    <a:pt x="18" y="0"/>
                    <a:pt x="13" y="0"/>
                    <a:pt x="8" y="3"/>
                  </a:cubicBezTo>
                  <a:cubicBezTo>
                    <a:pt x="7" y="3"/>
                    <a:pt x="7" y="4"/>
                    <a:pt x="7" y="4"/>
                  </a:cubicBezTo>
                  <a:cubicBezTo>
                    <a:pt x="7" y="4"/>
                    <a:pt x="5" y="10"/>
                    <a:pt x="4" y="16"/>
                  </a:cubicBezTo>
                  <a:cubicBezTo>
                    <a:pt x="3" y="19"/>
                    <a:pt x="2" y="23"/>
                    <a:pt x="1" y="26"/>
                  </a:cubicBezTo>
                  <a:cubicBezTo>
                    <a:pt x="1" y="29"/>
                    <a:pt x="0" y="32"/>
                    <a:pt x="0" y="35"/>
                  </a:cubicBezTo>
                  <a:cubicBezTo>
                    <a:pt x="0" y="36"/>
                    <a:pt x="0" y="37"/>
                    <a:pt x="1" y="38"/>
                  </a:cubicBezTo>
                  <a:cubicBezTo>
                    <a:pt x="1" y="38"/>
                    <a:pt x="2" y="39"/>
                    <a:pt x="2" y="39"/>
                  </a:cubicBezTo>
                  <a:cubicBezTo>
                    <a:pt x="2" y="39"/>
                    <a:pt x="8" y="41"/>
                    <a:pt x="15" y="42"/>
                  </a:cubicBezTo>
                  <a:cubicBezTo>
                    <a:pt x="22" y="44"/>
                    <a:pt x="31" y="45"/>
                    <a:pt x="37" y="45"/>
                  </a:cubicBezTo>
                  <a:cubicBezTo>
                    <a:pt x="39" y="45"/>
                    <a:pt x="42" y="45"/>
                    <a:pt x="43" y="44"/>
                  </a:cubicBezTo>
                  <a:cubicBezTo>
                    <a:pt x="44" y="44"/>
                    <a:pt x="45" y="43"/>
                    <a:pt x="45" y="42"/>
                  </a:cubicBezTo>
                  <a:cubicBezTo>
                    <a:pt x="42" y="42"/>
                    <a:pt x="42" y="42"/>
                    <a:pt x="42" y="42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41" y="40"/>
                    <a:pt x="39" y="40"/>
                    <a:pt x="37" y="40"/>
                  </a:cubicBezTo>
                  <a:cubicBezTo>
                    <a:pt x="32" y="40"/>
                    <a:pt x="23" y="39"/>
                    <a:pt x="16" y="37"/>
                  </a:cubicBezTo>
                  <a:cubicBezTo>
                    <a:pt x="13" y="37"/>
                    <a:pt x="9" y="36"/>
                    <a:pt x="7" y="35"/>
                  </a:cubicBezTo>
                  <a:cubicBezTo>
                    <a:pt x="5" y="35"/>
                    <a:pt x="4" y="35"/>
                    <a:pt x="4" y="35"/>
                  </a:cubicBezTo>
                  <a:cubicBezTo>
                    <a:pt x="3" y="37"/>
                    <a:pt x="3" y="37"/>
                    <a:pt x="3" y="37"/>
                  </a:cubicBezTo>
                  <a:cubicBezTo>
                    <a:pt x="5" y="36"/>
                    <a:pt x="5" y="36"/>
                    <a:pt x="5" y="36"/>
                  </a:cubicBezTo>
                  <a:cubicBezTo>
                    <a:pt x="5" y="36"/>
                    <a:pt x="5" y="35"/>
                    <a:pt x="5" y="35"/>
                  </a:cubicBezTo>
                  <a:cubicBezTo>
                    <a:pt x="5" y="33"/>
                    <a:pt x="5" y="30"/>
                    <a:pt x="6" y="27"/>
                  </a:cubicBezTo>
                  <a:cubicBezTo>
                    <a:pt x="7" y="22"/>
                    <a:pt x="8" y="17"/>
                    <a:pt x="9" y="13"/>
                  </a:cubicBezTo>
                  <a:cubicBezTo>
                    <a:pt x="10" y="11"/>
                    <a:pt x="11" y="9"/>
                    <a:pt x="11" y="8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4" y="5"/>
                    <a:pt x="18" y="4"/>
                    <a:pt x="22" y="4"/>
                  </a:cubicBezTo>
                  <a:cubicBezTo>
                    <a:pt x="28" y="4"/>
                    <a:pt x="33" y="6"/>
                    <a:pt x="38" y="7"/>
                  </a:cubicBezTo>
                  <a:cubicBezTo>
                    <a:pt x="40" y="8"/>
                    <a:pt x="41" y="9"/>
                    <a:pt x="42" y="9"/>
                  </a:cubicBezTo>
                  <a:cubicBezTo>
                    <a:pt x="43" y="9"/>
                    <a:pt x="44" y="10"/>
                    <a:pt x="44" y="10"/>
                  </a:cubicBezTo>
                  <a:cubicBezTo>
                    <a:pt x="44" y="10"/>
                    <a:pt x="44" y="10"/>
                    <a:pt x="44" y="10"/>
                  </a:cubicBezTo>
                  <a:cubicBezTo>
                    <a:pt x="44" y="10"/>
                    <a:pt x="44" y="10"/>
                    <a:pt x="44" y="10"/>
                  </a:cubicBezTo>
                  <a:cubicBezTo>
                    <a:pt x="45" y="8"/>
                    <a:pt x="45" y="8"/>
                    <a:pt x="45" y="8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10"/>
                  </a:cubicBezTo>
                  <a:cubicBezTo>
                    <a:pt x="43" y="10"/>
                    <a:pt x="44" y="11"/>
                    <a:pt x="44" y="12"/>
                  </a:cubicBezTo>
                  <a:cubicBezTo>
                    <a:pt x="44" y="17"/>
                    <a:pt x="43" y="24"/>
                    <a:pt x="42" y="30"/>
                  </a:cubicBezTo>
                  <a:cubicBezTo>
                    <a:pt x="41" y="33"/>
                    <a:pt x="41" y="36"/>
                    <a:pt x="41" y="38"/>
                  </a:cubicBezTo>
                  <a:cubicBezTo>
                    <a:pt x="40" y="40"/>
                    <a:pt x="40" y="41"/>
                    <a:pt x="40" y="41"/>
                  </a:cubicBezTo>
                  <a:cubicBezTo>
                    <a:pt x="42" y="42"/>
                    <a:pt x="42" y="42"/>
                    <a:pt x="42" y="42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42" y="42"/>
                    <a:pt x="42" y="42"/>
                    <a:pt x="42" y="42"/>
                  </a:cubicBezTo>
                </a:path>
              </a:pathLst>
            </a:custGeom>
            <a:solidFill>
              <a:srgbClr val="8353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41" name="îṡḷiḍè">
              <a:extLst>
                <a:ext uri="{FF2B5EF4-FFF2-40B4-BE49-F238E27FC236}">
                  <a16:creationId xmlns:a16="http://schemas.microsoft.com/office/drawing/2014/main" id="{93A839B0-754A-4E49-BF21-4FB1F4299F91}"/>
                </a:ext>
              </a:extLst>
            </p:cNvPr>
            <p:cNvSpPr/>
            <p:nvPr/>
          </p:nvSpPr>
          <p:spPr bwMode="auto">
            <a:xfrm>
              <a:off x="3862388" y="3074988"/>
              <a:ext cx="1100138" cy="420688"/>
            </a:xfrm>
            <a:custGeom>
              <a:avLst/>
              <a:gdLst>
                <a:gd name="T0" fmla="*/ 327 w 574"/>
                <a:gd name="T1" fmla="*/ 183 h 220"/>
                <a:gd name="T2" fmla="*/ 79 w 574"/>
                <a:gd name="T3" fmla="*/ 86 h 220"/>
                <a:gd name="T4" fmla="*/ 30 w 574"/>
                <a:gd name="T5" fmla="*/ 51 h 220"/>
                <a:gd name="T6" fmla="*/ 54 w 574"/>
                <a:gd name="T7" fmla="*/ 14 h 220"/>
                <a:gd name="T8" fmla="*/ 320 w 574"/>
                <a:gd name="T9" fmla="*/ 44 h 220"/>
                <a:gd name="T10" fmla="*/ 386 w 574"/>
                <a:gd name="T11" fmla="*/ 31 h 220"/>
                <a:gd name="T12" fmla="*/ 567 w 574"/>
                <a:gd name="T13" fmla="*/ 59 h 220"/>
                <a:gd name="T14" fmla="*/ 327 w 574"/>
                <a:gd name="T15" fmla="*/ 183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74" h="220">
                  <a:moveTo>
                    <a:pt x="327" y="183"/>
                  </a:moveTo>
                  <a:cubicBezTo>
                    <a:pt x="137" y="220"/>
                    <a:pt x="79" y="86"/>
                    <a:pt x="79" y="86"/>
                  </a:cubicBezTo>
                  <a:cubicBezTo>
                    <a:pt x="21" y="70"/>
                    <a:pt x="29" y="65"/>
                    <a:pt x="30" y="51"/>
                  </a:cubicBezTo>
                  <a:cubicBezTo>
                    <a:pt x="30" y="38"/>
                    <a:pt x="0" y="17"/>
                    <a:pt x="54" y="14"/>
                  </a:cubicBezTo>
                  <a:cubicBezTo>
                    <a:pt x="54" y="14"/>
                    <a:pt x="210" y="35"/>
                    <a:pt x="320" y="44"/>
                  </a:cubicBezTo>
                  <a:cubicBezTo>
                    <a:pt x="320" y="44"/>
                    <a:pt x="369" y="34"/>
                    <a:pt x="386" y="31"/>
                  </a:cubicBezTo>
                  <a:cubicBezTo>
                    <a:pt x="532" y="0"/>
                    <a:pt x="563" y="19"/>
                    <a:pt x="567" y="59"/>
                  </a:cubicBezTo>
                  <a:cubicBezTo>
                    <a:pt x="574" y="138"/>
                    <a:pt x="372" y="174"/>
                    <a:pt x="327" y="183"/>
                  </a:cubicBezTo>
                </a:path>
              </a:pathLst>
            </a:custGeom>
            <a:solidFill>
              <a:srgbClr val="A51F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42" name="ïSḻïḋe">
              <a:extLst>
                <a:ext uri="{FF2B5EF4-FFF2-40B4-BE49-F238E27FC236}">
                  <a16:creationId xmlns:a16="http://schemas.microsoft.com/office/drawing/2014/main" id="{98065928-DDEC-4283-943C-03D18EAC41DE}"/>
                </a:ext>
              </a:extLst>
            </p:cNvPr>
            <p:cNvSpPr/>
            <p:nvPr/>
          </p:nvSpPr>
          <p:spPr bwMode="auto">
            <a:xfrm>
              <a:off x="3981451" y="3079750"/>
              <a:ext cx="965200" cy="287338"/>
            </a:xfrm>
            <a:custGeom>
              <a:avLst/>
              <a:gdLst>
                <a:gd name="T0" fmla="*/ 503 w 503"/>
                <a:gd name="T1" fmla="*/ 45 h 150"/>
                <a:gd name="T2" fmla="*/ 255 w 503"/>
                <a:gd name="T3" fmla="*/ 144 h 150"/>
                <a:gd name="T4" fmla="*/ 39 w 503"/>
                <a:gd name="T5" fmla="*/ 37 h 150"/>
                <a:gd name="T6" fmla="*/ 0 w 503"/>
                <a:gd name="T7" fmla="*/ 12 h 150"/>
                <a:gd name="T8" fmla="*/ 258 w 503"/>
                <a:gd name="T9" fmla="*/ 41 h 150"/>
                <a:gd name="T10" fmla="*/ 324 w 503"/>
                <a:gd name="T11" fmla="*/ 28 h 150"/>
                <a:gd name="T12" fmla="*/ 503 w 503"/>
                <a:gd name="T13" fmla="*/ 45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3" h="150">
                  <a:moveTo>
                    <a:pt x="503" y="45"/>
                  </a:moveTo>
                  <a:cubicBezTo>
                    <a:pt x="485" y="39"/>
                    <a:pt x="464" y="117"/>
                    <a:pt x="255" y="144"/>
                  </a:cubicBezTo>
                  <a:cubicBezTo>
                    <a:pt x="255" y="144"/>
                    <a:pt x="22" y="150"/>
                    <a:pt x="39" y="37"/>
                  </a:cubicBezTo>
                  <a:cubicBezTo>
                    <a:pt x="42" y="19"/>
                    <a:pt x="10" y="21"/>
                    <a:pt x="0" y="12"/>
                  </a:cubicBezTo>
                  <a:cubicBezTo>
                    <a:pt x="31" y="17"/>
                    <a:pt x="150" y="34"/>
                    <a:pt x="258" y="41"/>
                  </a:cubicBezTo>
                  <a:cubicBezTo>
                    <a:pt x="258" y="41"/>
                    <a:pt x="307" y="31"/>
                    <a:pt x="324" y="28"/>
                  </a:cubicBezTo>
                  <a:cubicBezTo>
                    <a:pt x="455" y="0"/>
                    <a:pt x="494" y="12"/>
                    <a:pt x="503" y="45"/>
                  </a:cubicBezTo>
                </a:path>
              </a:pathLst>
            </a:custGeom>
            <a:solidFill>
              <a:srgbClr val="D717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43" name="íṩḷîdè">
              <a:extLst>
                <a:ext uri="{FF2B5EF4-FFF2-40B4-BE49-F238E27FC236}">
                  <a16:creationId xmlns:a16="http://schemas.microsoft.com/office/drawing/2014/main" id="{269F444B-5A76-4F15-87E6-7434A8AFF1C3}"/>
                </a:ext>
              </a:extLst>
            </p:cNvPr>
            <p:cNvSpPr/>
            <p:nvPr/>
          </p:nvSpPr>
          <p:spPr bwMode="auto">
            <a:xfrm>
              <a:off x="3862388" y="3101975"/>
              <a:ext cx="304800" cy="214313"/>
            </a:xfrm>
            <a:custGeom>
              <a:avLst/>
              <a:gdLst>
                <a:gd name="T0" fmla="*/ 30 w 159"/>
                <a:gd name="T1" fmla="*/ 37 h 112"/>
                <a:gd name="T2" fmla="*/ 79 w 159"/>
                <a:gd name="T3" fmla="*/ 72 h 112"/>
                <a:gd name="T4" fmla="*/ 107 w 159"/>
                <a:gd name="T5" fmla="*/ 112 h 112"/>
                <a:gd name="T6" fmla="*/ 157 w 159"/>
                <a:gd name="T7" fmla="*/ 15 h 112"/>
                <a:gd name="T8" fmla="*/ 54 w 159"/>
                <a:gd name="T9" fmla="*/ 0 h 112"/>
                <a:gd name="T10" fmla="*/ 30 w 159"/>
                <a:gd name="T11" fmla="*/ 37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9" h="112">
                  <a:moveTo>
                    <a:pt x="30" y="37"/>
                  </a:moveTo>
                  <a:cubicBezTo>
                    <a:pt x="29" y="51"/>
                    <a:pt x="21" y="56"/>
                    <a:pt x="79" y="72"/>
                  </a:cubicBezTo>
                  <a:cubicBezTo>
                    <a:pt x="79" y="72"/>
                    <a:pt x="88" y="91"/>
                    <a:pt x="107" y="112"/>
                  </a:cubicBezTo>
                  <a:cubicBezTo>
                    <a:pt x="155" y="62"/>
                    <a:pt x="159" y="30"/>
                    <a:pt x="157" y="15"/>
                  </a:cubicBezTo>
                  <a:cubicBezTo>
                    <a:pt x="101" y="8"/>
                    <a:pt x="54" y="0"/>
                    <a:pt x="54" y="0"/>
                  </a:cubicBezTo>
                  <a:cubicBezTo>
                    <a:pt x="0" y="3"/>
                    <a:pt x="30" y="24"/>
                    <a:pt x="30" y="37"/>
                  </a:cubicBezTo>
                </a:path>
              </a:pathLst>
            </a:custGeom>
            <a:solidFill>
              <a:srgbClr val="A51F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44" name="iṩḻîdé">
              <a:extLst>
                <a:ext uri="{FF2B5EF4-FFF2-40B4-BE49-F238E27FC236}">
                  <a16:creationId xmlns:a16="http://schemas.microsoft.com/office/drawing/2014/main" id="{7A2EAD2F-6148-4638-BCD0-A4D431C89A73}"/>
                </a:ext>
              </a:extLst>
            </p:cNvPr>
            <p:cNvSpPr/>
            <p:nvPr/>
          </p:nvSpPr>
          <p:spPr bwMode="auto">
            <a:xfrm>
              <a:off x="3902076" y="3097213"/>
              <a:ext cx="1049338" cy="338138"/>
            </a:xfrm>
            <a:custGeom>
              <a:avLst/>
              <a:gdLst>
                <a:gd name="T0" fmla="*/ 307 w 548"/>
                <a:gd name="T1" fmla="*/ 169 h 176"/>
                <a:gd name="T2" fmla="*/ 96 w 548"/>
                <a:gd name="T3" fmla="*/ 123 h 176"/>
                <a:gd name="T4" fmla="*/ 61 w 548"/>
                <a:gd name="T5" fmla="*/ 78 h 176"/>
                <a:gd name="T6" fmla="*/ 60 w 548"/>
                <a:gd name="T7" fmla="*/ 74 h 176"/>
                <a:gd name="T8" fmla="*/ 18 w 548"/>
                <a:gd name="T9" fmla="*/ 58 h 176"/>
                <a:gd name="T10" fmla="*/ 10 w 548"/>
                <a:gd name="T11" fmla="*/ 48 h 176"/>
                <a:gd name="T12" fmla="*/ 11 w 548"/>
                <a:gd name="T13" fmla="*/ 38 h 176"/>
                <a:gd name="T14" fmla="*/ 3 w 548"/>
                <a:gd name="T15" fmla="*/ 15 h 176"/>
                <a:gd name="T16" fmla="*/ 13 w 548"/>
                <a:gd name="T17" fmla="*/ 6 h 176"/>
                <a:gd name="T18" fmla="*/ 34 w 548"/>
                <a:gd name="T19" fmla="*/ 2 h 176"/>
                <a:gd name="T20" fmla="*/ 300 w 548"/>
                <a:gd name="T21" fmla="*/ 33 h 176"/>
                <a:gd name="T22" fmla="*/ 367 w 548"/>
                <a:gd name="T23" fmla="*/ 20 h 176"/>
                <a:gd name="T24" fmla="*/ 531 w 548"/>
                <a:gd name="T25" fmla="*/ 16 h 176"/>
                <a:gd name="T26" fmla="*/ 546 w 548"/>
                <a:gd name="T27" fmla="*/ 51 h 176"/>
                <a:gd name="T28" fmla="*/ 402 w 548"/>
                <a:gd name="T29" fmla="*/ 149 h 176"/>
                <a:gd name="T30" fmla="*/ 307 w 548"/>
                <a:gd name="T31" fmla="*/ 171 h 176"/>
                <a:gd name="T32" fmla="*/ 444 w 548"/>
                <a:gd name="T33" fmla="*/ 138 h 176"/>
                <a:gd name="T34" fmla="*/ 548 w 548"/>
                <a:gd name="T35" fmla="*/ 51 h 176"/>
                <a:gd name="T36" fmla="*/ 532 w 548"/>
                <a:gd name="T37" fmla="*/ 14 h 176"/>
                <a:gd name="T38" fmla="*/ 366 w 548"/>
                <a:gd name="T39" fmla="*/ 18 h 176"/>
                <a:gd name="T40" fmla="*/ 308 w 548"/>
                <a:gd name="T41" fmla="*/ 29 h 176"/>
                <a:gd name="T42" fmla="*/ 300 w 548"/>
                <a:gd name="T43" fmla="*/ 32 h 176"/>
                <a:gd name="T44" fmla="*/ 127 w 548"/>
                <a:gd name="T45" fmla="*/ 12 h 176"/>
                <a:gd name="T46" fmla="*/ 41 w 548"/>
                <a:gd name="T47" fmla="*/ 1 h 176"/>
                <a:gd name="T48" fmla="*/ 34 w 548"/>
                <a:gd name="T49" fmla="*/ 0 h 176"/>
                <a:gd name="T50" fmla="*/ 2 w 548"/>
                <a:gd name="T51" fmla="*/ 10 h 176"/>
                <a:gd name="T52" fmla="*/ 5 w 548"/>
                <a:gd name="T53" fmla="*/ 28 h 176"/>
                <a:gd name="T54" fmla="*/ 9 w 548"/>
                <a:gd name="T55" fmla="*/ 39 h 176"/>
                <a:gd name="T56" fmla="*/ 10 w 548"/>
                <a:gd name="T57" fmla="*/ 54 h 176"/>
                <a:gd name="T58" fmla="*/ 58 w 548"/>
                <a:gd name="T59" fmla="*/ 75 h 176"/>
                <a:gd name="T60" fmla="*/ 57 w 548"/>
                <a:gd name="T61" fmla="*/ 75 h 176"/>
                <a:gd name="T62" fmla="*/ 251 w 548"/>
                <a:gd name="T63" fmla="*/ 176 h 176"/>
                <a:gd name="T64" fmla="*/ 307 w 548"/>
                <a:gd name="T65" fmla="*/ 171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48" h="176">
                  <a:moveTo>
                    <a:pt x="307" y="171"/>
                  </a:moveTo>
                  <a:cubicBezTo>
                    <a:pt x="307" y="169"/>
                    <a:pt x="307" y="169"/>
                    <a:pt x="307" y="169"/>
                  </a:cubicBezTo>
                  <a:cubicBezTo>
                    <a:pt x="287" y="172"/>
                    <a:pt x="268" y="173"/>
                    <a:pt x="251" y="173"/>
                  </a:cubicBezTo>
                  <a:cubicBezTo>
                    <a:pt x="172" y="173"/>
                    <a:pt x="124" y="148"/>
                    <a:pt x="96" y="123"/>
                  </a:cubicBezTo>
                  <a:cubicBezTo>
                    <a:pt x="82" y="111"/>
                    <a:pt x="73" y="98"/>
                    <a:pt x="67" y="89"/>
                  </a:cubicBezTo>
                  <a:cubicBezTo>
                    <a:pt x="65" y="85"/>
                    <a:pt x="63" y="81"/>
                    <a:pt x="61" y="78"/>
                  </a:cubicBezTo>
                  <a:cubicBezTo>
                    <a:pt x="61" y="77"/>
                    <a:pt x="60" y="76"/>
                    <a:pt x="60" y="75"/>
                  </a:cubicBezTo>
                  <a:cubicBezTo>
                    <a:pt x="60" y="74"/>
                    <a:pt x="60" y="74"/>
                    <a:pt x="60" y="74"/>
                  </a:cubicBezTo>
                  <a:cubicBezTo>
                    <a:pt x="60" y="73"/>
                    <a:pt x="59" y="73"/>
                    <a:pt x="59" y="73"/>
                  </a:cubicBezTo>
                  <a:cubicBezTo>
                    <a:pt x="37" y="67"/>
                    <a:pt x="25" y="62"/>
                    <a:pt x="18" y="58"/>
                  </a:cubicBezTo>
                  <a:cubicBezTo>
                    <a:pt x="15" y="57"/>
                    <a:pt x="13" y="55"/>
                    <a:pt x="12" y="53"/>
                  </a:cubicBezTo>
                  <a:cubicBezTo>
                    <a:pt x="11" y="51"/>
                    <a:pt x="10" y="50"/>
                    <a:pt x="10" y="48"/>
                  </a:cubicBezTo>
                  <a:cubicBezTo>
                    <a:pt x="10" y="45"/>
                    <a:pt x="11" y="42"/>
                    <a:pt x="11" y="39"/>
                  </a:cubicBezTo>
                  <a:cubicBezTo>
                    <a:pt x="11" y="38"/>
                    <a:pt x="11" y="38"/>
                    <a:pt x="11" y="38"/>
                  </a:cubicBezTo>
                  <a:cubicBezTo>
                    <a:pt x="11" y="34"/>
                    <a:pt x="9" y="30"/>
                    <a:pt x="7" y="26"/>
                  </a:cubicBezTo>
                  <a:cubicBezTo>
                    <a:pt x="5" y="22"/>
                    <a:pt x="3" y="18"/>
                    <a:pt x="3" y="15"/>
                  </a:cubicBezTo>
                  <a:cubicBezTo>
                    <a:pt x="3" y="14"/>
                    <a:pt x="3" y="12"/>
                    <a:pt x="4" y="11"/>
                  </a:cubicBezTo>
                  <a:cubicBezTo>
                    <a:pt x="5" y="9"/>
                    <a:pt x="8" y="7"/>
                    <a:pt x="13" y="6"/>
                  </a:cubicBezTo>
                  <a:cubicBezTo>
                    <a:pt x="17" y="4"/>
                    <a:pt x="24" y="3"/>
                    <a:pt x="34" y="3"/>
                  </a:cubicBezTo>
                  <a:cubicBezTo>
                    <a:pt x="34" y="2"/>
                    <a:pt x="34" y="2"/>
                    <a:pt x="34" y="2"/>
                  </a:cubicBezTo>
                  <a:cubicBezTo>
                    <a:pt x="33" y="3"/>
                    <a:pt x="33" y="3"/>
                    <a:pt x="33" y="3"/>
                  </a:cubicBezTo>
                  <a:cubicBezTo>
                    <a:pt x="33" y="3"/>
                    <a:pt x="194" y="24"/>
                    <a:pt x="300" y="33"/>
                  </a:cubicBezTo>
                  <a:cubicBezTo>
                    <a:pt x="300" y="33"/>
                    <a:pt x="300" y="33"/>
                    <a:pt x="300" y="33"/>
                  </a:cubicBezTo>
                  <a:cubicBezTo>
                    <a:pt x="301" y="33"/>
                    <a:pt x="349" y="24"/>
                    <a:pt x="367" y="20"/>
                  </a:cubicBezTo>
                  <a:cubicBezTo>
                    <a:pt x="417" y="9"/>
                    <a:pt x="453" y="5"/>
                    <a:pt x="479" y="5"/>
                  </a:cubicBezTo>
                  <a:cubicBezTo>
                    <a:pt x="505" y="5"/>
                    <a:pt x="521" y="9"/>
                    <a:pt x="531" y="16"/>
                  </a:cubicBezTo>
                  <a:cubicBezTo>
                    <a:pt x="540" y="24"/>
                    <a:pt x="545" y="34"/>
                    <a:pt x="546" y="47"/>
                  </a:cubicBezTo>
                  <a:cubicBezTo>
                    <a:pt x="546" y="49"/>
                    <a:pt x="546" y="50"/>
                    <a:pt x="546" y="51"/>
                  </a:cubicBezTo>
                  <a:cubicBezTo>
                    <a:pt x="546" y="70"/>
                    <a:pt x="534" y="86"/>
                    <a:pt x="515" y="100"/>
                  </a:cubicBezTo>
                  <a:cubicBezTo>
                    <a:pt x="487" y="121"/>
                    <a:pt x="443" y="138"/>
                    <a:pt x="402" y="149"/>
                  </a:cubicBezTo>
                  <a:cubicBezTo>
                    <a:pt x="362" y="161"/>
                    <a:pt x="324" y="167"/>
                    <a:pt x="307" y="169"/>
                  </a:cubicBezTo>
                  <a:cubicBezTo>
                    <a:pt x="307" y="171"/>
                    <a:pt x="307" y="171"/>
                    <a:pt x="307" y="171"/>
                  </a:cubicBezTo>
                  <a:cubicBezTo>
                    <a:pt x="307" y="172"/>
                    <a:pt x="307" y="172"/>
                    <a:pt x="307" y="172"/>
                  </a:cubicBezTo>
                  <a:cubicBezTo>
                    <a:pt x="330" y="169"/>
                    <a:pt x="390" y="158"/>
                    <a:pt x="444" y="138"/>
                  </a:cubicBezTo>
                  <a:cubicBezTo>
                    <a:pt x="472" y="128"/>
                    <a:pt x="497" y="116"/>
                    <a:pt x="517" y="102"/>
                  </a:cubicBezTo>
                  <a:cubicBezTo>
                    <a:pt x="536" y="88"/>
                    <a:pt x="548" y="71"/>
                    <a:pt x="548" y="51"/>
                  </a:cubicBezTo>
                  <a:cubicBezTo>
                    <a:pt x="548" y="50"/>
                    <a:pt x="548" y="48"/>
                    <a:pt x="548" y="47"/>
                  </a:cubicBezTo>
                  <a:cubicBezTo>
                    <a:pt x="547" y="34"/>
                    <a:pt x="543" y="22"/>
                    <a:pt x="532" y="14"/>
                  </a:cubicBezTo>
                  <a:cubicBezTo>
                    <a:pt x="521" y="7"/>
                    <a:pt x="505" y="2"/>
                    <a:pt x="479" y="2"/>
                  </a:cubicBezTo>
                  <a:cubicBezTo>
                    <a:pt x="453" y="2"/>
                    <a:pt x="416" y="7"/>
                    <a:pt x="366" y="18"/>
                  </a:cubicBezTo>
                  <a:cubicBezTo>
                    <a:pt x="357" y="19"/>
                    <a:pt x="341" y="23"/>
                    <a:pt x="326" y="25"/>
                  </a:cubicBezTo>
                  <a:cubicBezTo>
                    <a:pt x="319" y="27"/>
                    <a:pt x="313" y="28"/>
                    <a:pt x="308" y="29"/>
                  </a:cubicBezTo>
                  <a:cubicBezTo>
                    <a:pt x="303" y="30"/>
                    <a:pt x="300" y="31"/>
                    <a:pt x="300" y="31"/>
                  </a:cubicBezTo>
                  <a:cubicBezTo>
                    <a:pt x="300" y="32"/>
                    <a:pt x="300" y="32"/>
                    <a:pt x="300" y="32"/>
                  </a:cubicBezTo>
                  <a:cubicBezTo>
                    <a:pt x="300" y="31"/>
                    <a:pt x="300" y="31"/>
                    <a:pt x="300" y="31"/>
                  </a:cubicBezTo>
                  <a:cubicBezTo>
                    <a:pt x="247" y="26"/>
                    <a:pt x="181" y="19"/>
                    <a:pt x="127" y="12"/>
                  </a:cubicBezTo>
                  <a:cubicBezTo>
                    <a:pt x="101" y="9"/>
                    <a:pt x="77" y="6"/>
                    <a:pt x="60" y="4"/>
                  </a:cubicBezTo>
                  <a:cubicBezTo>
                    <a:pt x="52" y="3"/>
                    <a:pt x="45" y="2"/>
                    <a:pt x="41" y="1"/>
                  </a:cubicBezTo>
                  <a:cubicBezTo>
                    <a:pt x="36" y="1"/>
                    <a:pt x="34" y="0"/>
                    <a:pt x="34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21" y="1"/>
                    <a:pt x="13" y="3"/>
                    <a:pt x="8" y="5"/>
                  </a:cubicBezTo>
                  <a:cubicBezTo>
                    <a:pt x="5" y="7"/>
                    <a:pt x="3" y="8"/>
                    <a:pt x="2" y="10"/>
                  </a:cubicBezTo>
                  <a:cubicBezTo>
                    <a:pt x="1" y="11"/>
                    <a:pt x="0" y="13"/>
                    <a:pt x="0" y="15"/>
                  </a:cubicBezTo>
                  <a:cubicBezTo>
                    <a:pt x="1" y="19"/>
                    <a:pt x="3" y="24"/>
                    <a:pt x="5" y="28"/>
                  </a:cubicBezTo>
                  <a:cubicBezTo>
                    <a:pt x="7" y="32"/>
                    <a:pt x="9" y="35"/>
                    <a:pt x="9" y="38"/>
                  </a:cubicBezTo>
                  <a:cubicBezTo>
                    <a:pt x="9" y="39"/>
                    <a:pt x="9" y="39"/>
                    <a:pt x="9" y="39"/>
                  </a:cubicBezTo>
                  <a:cubicBezTo>
                    <a:pt x="8" y="42"/>
                    <a:pt x="8" y="45"/>
                    <a:pt x="8" y="48"/>
                  </a:cubicBezTo>
                  <a:cubicBezTo>
                    <a:pt x="8" y="50"/>
                    <a:pt x="8" y="52"/>
                    <a:pt x="10" y="54"/>
                  </a:cubicBezTo>
                  <a:cubicBezTo>
                    <a:pt x="12" y="58"/>
                    <a:pt x="16" y="60"/>
                    <a:pt x="23" y="64"/>
                  </a:cubicBezTo>
                  <a:cubicBezTo>
                    <a:pt x="31" y="67"/>
                    <a:pt x="42" y="71"/>
                    <a:pt x="58" y="75"/>
                  </a:cubicBezTo>
                  <a:cubicBezTo>
                    <a:pt x="59" y="74"/>
                    <a:pt x="59" y="74"/>
                    <a:pt x="59" y="74"/>
                  </a:cubicBezTo>
                  <a:cubicBezTo>
                    <a:pt x="57" y="75"/>
                    <a:pt x="57" y="75"/>
                    <a:pt x="57" y="75"/>
                  </a:cubicBezTo>
                  <a:cubicBezTo>
                    <a:pt x="57" y="75"/>
                    <a:pt x="66" y="100"/>
                    <a:pt x="95" y="125"/>
                  </a:cubicBezTo>
                  <a:cubicBezTo>
                    <a:pt x="123" y="150"/>
                    <a:pt x="172" y="176"/>
                    <a:pt x="251" y="176"/>
                  </a:cubicBezTo>
                  <a:cubicBezTo>
                    <a:pt x="268" y="176"/>
                    <a:pt x="287" y="174"/>
                    <a:pt x="307" y="172"/>
                  </a:cubicBezTo>
                  <a:cubicBezTo>
                    <a:pt x="307" y="171"/>
                    <a:pt x="307" y="171"/>
                    <a:pt x="307" y="171"/>
                  </a:cubicBezTo>
                </a:path>
              </a:pathLst>
            </a:custGeom>
            <a:solidFill>
              <a:srgbClr val="8353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45" name="ísľiḓe">
              <a:extLst>
                <a:ext uri="{FF2B5EF4-FFF2-40B4-BE49-F238E27FC236}">
                  <a16:creationId xmlns:a16="http://schemas.microsoft.com/office/drawing/2014/main" id="{AC122E96-A9B0-4EE5-AF47-5A5A52A10C71}"/>
                </a:ext>
              </a:extLst>
            </p:cNvPr>
            <p:cNvSpPr/>
            <p:nvPr/>
          </p:nvSpPr>
          <p:spPr bwMode="auto">
            <a:xfrm>
              <a:off x="3876676" y="3048000"/>
              <a:ext cx="211138" cy="211138"/>
            </a:xfrm>
            <a:custGeom>
              <a:avLst/>
              <a:gdLst>
                <a:gd name="T0" fmla="*/ 104 w 110"/>
                <a:gd name="T1" fmla="*/ 45 h 110"/>
                <a:gd name="T2" fmla="*/ 65 w 110"/>
                <a:gd name="T3" fmla="*/ 105 h 110"/>
                <a:gd name="T4" fmla="*/ 5 w 110"/>
                <a:gd name="T5" fmla="*/ 65 h 110"/>
                <a:gd name="T6" fmla="*/ 45 w 110"/>
                <a:gd name="T7" fmla="*/ 5 h 110"/>
                <a:gd name="T8" fmla="*/ 104 w 110"/>
                <a:gd name="T9" fmla="*/ 45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0" h="110">
                  <a:moveTo>
                    <a:pt x="104" y="45"/>
                  </a:moveTo>
                  <a:cubicBezTo>
                    <a:pt x="110" y="72"/>
                    <a:pt x="92" y="99"/>
                    <a:pt x="65" y="105"/>
                  </a:cubicBezTo>
                  <a:cubicBezTo>
                    <a:pt x="38" y="110"/>
                    <a:pt x="11" y="92"/>
                    <a:pt x="5" y="65"/>
                  </a:cubicBezTo>
                  <a:cubicBezTo>
                    <a:pt x="0" y="38"/>
                    <a:pt x="18" y="11"/>
                    <a:pt x="45" y="5"/>
                  </a:cubicBezTo>
                  <a:cubicBezTo>
                    <a:pt x="72" y="0"/>
                    <a:pt x="99" y="18"/>
                    <a:pt x="104" y="45"/>
                  </a:cubicBezTo>
                  <a:close/>
                </a:path>
              </a:pathLst>
            </a:custGeom>
            <a:solidFill>
              <a:srgbClr val="FCE1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46" name="íSḷïḍè">
              <a:extLst>
                <a:ext uri="{FF2B5EF4-FFF2-40B4-BE49-F238E27FC236}">
                  <a16:creationId xmlns:a16="http://schemas.microsoft.com/office/drawing/2014/main" id="{F8614AB5-AC32-41AF-BDF0-44B1EFE452CF}"/>
                </a:ext>
              </a:extLst>
            </p:cNvPr>
            <p:cNvSpPr/>
            <p:nvPr/>
          </p:nvSpPr>
          <p:spPr bwMode="auto">
            <a:xfrm>
              <a:off x="3914776" y="3055938"/>
              <a:ext cx="173038" cy="198438"/>
            </a:xfrm>
            <a:custGeom>
              <a:avLst/>
              <a:gdLst>
                <a:gd name="T0" fmla="*/ 84 w 90"/>
                <a:gd name="T1" fmla="*/ 41 h 104"/>
                <a:gd name="T2" fmla="*/ 34 w 90"/>
                <a:gd name="T3" fmla="*/ 1 h 104"/>
                <a:gd name="T4" fmla="*/ 48 w 90"/>
                <a:gd name="T5" fmla="*/ 27 h 104"/>
                <a:gd name="T6" fmla="*/ 9 w 90"/>
                <a:gd name="T7" fmla="*/ 87 h 104"/>
                <a:gd name="T8" fmla="*/ 0 w 90"/>
                <a:gd name="T9" fmla="*/ 88 h 104"/>
                <a:gd name="T10" fmla="*/ 45 w 90"/>
                <a:gd name="T11" fmla="*/ 101 h 104"/>
                <a:gd name="T12" fmla="*/ 84 w 90"/>
                <a:gd name="T13" fmla="*/ 41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0" h="104">
                  <a:moveTo>
                    <a:pt x="84" y="41"/>
                  </a:moveTo>
                  <a:cubicBezTo>
                    <a:pt x="80" y="17"/>
                    <a:pt x="58" y="0"/>
                    <a:pt x="34" y="1"/>
                  </a:cubicBezTo>
                  <a:cubicBezTo>
                    <a:pt x="41" y="7"/>
                    <a:pt x="46" y="17"/>
                    <a:pt x="48" y="27"/>
                  </a:cubicBezTo>
                  <a:cubicBezTo>
                    <a:pt x="54" y="55"/>
                    <a:pt x="36" y="81"/>
                    <a:pt x="9" y="87"/>
                  </a:cubicBezTo>
                  <a:cubicBezTo>
                    <a:pt x="6" y="87"/>
                    <a:pt x="3" y="88"/>
                    <a:pt x="0" y="88"/>
                  </a:cubicBezTo>
                  <a:cubicBezTo>
                    <a:pt x="12" y="99"/>
                    <a:pt x="28" y="104"/>
                    <a:pt x="45" y="101"/>
                  </a:cubicBezTo>
                  <a:cubicBezTo>
                    <a:pt x="72" y="95"/>
                    <a:pt x="90" y="68"/>
                    <a:pt x="84" y="41"/>
                  </a:cubicBezTo>
                  <a:close/>
                </a:path>
              </a:pathLst>
            </a:custGeom>
            <a:solidFill>
              <a:srgbClr val="F0C6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47" name="iśľiḍe">
              <a:extLst>
                <a:ext uri="{FF2B5EF4-FFF2-40B4-BE49-F238E27FC236}">
                  <a16:creationId xmlns:a16="http://schemas.microsoft.com/office/drawing/2014/main" id="{68328AD5-52E0-4A39-A5BD-4B48DF34E852}"/>
                </a:ext>
              </a:extLst>
            </p:cNvPr>
            <p:cNvSpPr/>
            <p:nvPr/>
          </p:nvSpPr>
          <p:spPr bwMode="auto">
            <a:xfrm>
              <a:off x="3881438" y="3054350"/>
              <a:ext cx="200025" cy="198438"/>
            </a:xfrm>
            <a:custGeom>
              <a:avLst/>
              <a:gdLst>
                <a:gd name="T0" fmla="*/ 101 w 104"/>
                <a:gd name="T1" fmla="*/ 42 h 104"/>
                <a:gd name="T2" fmla="*/ 100 w 104"/>
                <a:gd name="T3" fmla="*/ 42 h 104"/>
                <a:gd name="T4" fmla="*/ 101 w 104"/>
                <a:gd name="T5" fmla="*/ 52 h 104"/>
                <a:gd name="T6" fmla="*/ 62 w 104"/>
                <a:gd name="T7" fmla="*/ 100 h 104"/>
                <a:gd name="T8" fmla="*/ 52 w 104"/>
                <a:gd name="T9" fmla="*/ 101 h 104"/>
                <a:gd name="T10" fmla="*/ 4 w 104"/>
                <a:gd name="T11" fmla="*/ 62 h 104"/>
                <a:gd name="T12" fmla="*/ 3 w 104"/>
                <a:gd name="T13" fmla="*/ 52 h 104"/>
                <a:gd name="T14" fmla="*/ 42 w 104"/>
                <a:gd name="T15" fmla="*/ 4 h 104"/>
                <a:gd name="T16" fmla="*/ 52 w 104"/>
                <a:gd name="T17" fmla="*/ 3 h 104"/>
                <a:gd name="T18" fmla="*/ 100 w 104"/>
                <a:gd name="T19" fmla="*/ 42 h 104"/>
                <a:gd name="T20" fmla="*/ 101 w 104"/>
                <a:gd name="T21" fmla="*/ 42 h 104"/>
                <a:gd name="T22" fmla="*/ 103 w 104"/>
                <a:gd name="T23" fmla="*/ 42 h 104"/>
                <a:gd name="T24" fmla="*/ 52 w 104"/>
                <a:gd name="T25" fmla="*/ 0 h 104"/>
                <a:gd name="T26" fmla="*/ 42 w 104"/>
                <a:gd name="T27" fmla="*/ 1 h 104"/>
                <a:gd name="T28" fmla="*/ 0 w 104"/>
                <a:gd name="T29" fmla="*/ 52 h 104"/>
                <a:gd name="T30" fmla="*/ 1 w 104"/>
                <a:gd name="T31" fmla="*/ 62 h 104"/>
                <a:gd name="T32" fmla="*/ 52 w 104"/>
                <a:gd name="T33" fmla="*/ 104 h 104"/>
                <a:gd name="T34" fmla="*/ 62 w 104"/>
                <a:gd name="T35" fmla="*/ 103 h 104"/>
                <a:gd name="T36" fmla="*/ 104 w 104"/>
                <a:gd name="T37" fmla="*/ 52 h 104"/>
                <a:gd name="T38" fmla="*/ 103 w 104"/>
                <a:gd name="T39" fmla="*/ 42 h 104"/>
                <a:gd name="T40" fmla="*/ 101 w 104"/>
                <a:gd name="T41" fmla="*/ 42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04" h="104">
                  <a:moveTo>
                    <a:pt x="101" y="42"/>
                  </a:moveTo>
                  <a:cubicBezTo>
                    <a:pt x="100" y="42"/>
                    <a:pt x="100" y="42"/>
                    <a:pt x="100" y="42"/>
                  </a:cubicBezTo>
                  <a:cubicBezTo>
                    <a:pt x="101" y="46"/>
                    <a:pt x="101" y="49"/>
                    <a:pt x="101" y="52"/>
                  </a:cubicBezTo>
                  <a:cubicBezTo>
                    <a:pt x="101" y="75"/>
                    <a:pt x="85" y="96"/>
                    <a:pt x="62" y="100"/>
                  </a:cubicBezTo>
                  <a:cubicBezTo>
                    <a:pt x="58" y="101"/>
                    <a:pt x="55" y="101"/>
                    <a:pt x="52" y="101"/>
                  </a:cubicBezTo>
                  <a:cubicBezTo>
                    <a:pt x="29" y="101"/>
                    <a:pt x="8" y="85"/>
                    <a:pt x="4" y="62"/>
                  </a:cubicBezTo>
                  <a:cubicBezTo>
                    <a:pt x="3" y="58"/>
                    <a:pt x="3" y="55"/>
                    <a:pt x="3" y="52"/>
                  </a:cubicBezTo>
                  <a:cubicBezTo>
                    <a:pt x="3" y="29"/>
                    <a:pt x="19" y="8"/>
                    <a:pt x="42" y="4"/>
                  </a:cubicBezTo>
                  <a:cubicBezTo>
                    <a:pt x="46" y="3"/>
                    <a:pt x="49" y="3"/>
                    <a:pt x="52" y="3"/>
                  </a:cubicBezTo>
                  <a:cubicBezTo>
                    <a:pt x="75" y="3"/>
                    <a:pt x="96" y="19"/>
                    <a:pt x="100" y="42"/>
                  </a:cubicBezTo>
                  <a:cubicBezTo>
                    <a:pt x="101" y="42"/>
                    <a:pt x="101" y="42"/>
                    <a:pt x="101" y="42"/>
                  </a:cubicBezTo>
                  <a:cubicBezTo>
                    <a:pt x="103" y="42"/>
                    <a:pt x="103" y="42"/>
                    <a:pt x="103" y="42"/>
                  </a:cubicBezTo>
                  <a:cubicBezTo>
                    <a:pt x="98" y="17"/>
                    <a:pt x="76" y="0"/>
                    <a:pt x="52" y="0"/>
                  </a:cubicBezTo>
                  <a:cubicBezTo>
                    <a:pt x="49" y="0"/>
                    <a:pt x="45" y="1"/>
                    <a:pt x="42" y="1"/>
                  </a:cubicBezTo>
                  <a:cubicBezTo>
                    <a:pt x="17" y="6"/>
                    <a:pt x="0" y="28"/>
                    <a:pt x="0" y="52"/>
                  </a:cubicBezTo>
                  <a:cubicBezTo>
                    <a:pt x="0" y="55"/>
                    <a:pt x="1" y="59"/>
                    <a:pt x="1" y="62"/>
                  </a:cubicBezTo>
                  <a:cubicBezTo>
                    <a:pt x="6" y="87"/>
                    <a:pt x="28" y="104"/>
                    <a:pt x="52" y="104"/>
                  </a:cubicBezTo>
                  <a:cubicBezTo>
                    <a:pt x="55" y="104"/>
                    <a:pt x="59" y="103"/>
                    <a:pt x="62" y="103"/>
                  </a:cubicBezTo>
                  <a:cubicBezTo>
                    <a:pt x="87" y="98"/>
                    <a:pt x="104" y="76"/>
                    <a:pt x="104" y="52"/>
                  </a:cubicBezTo>
                  <a:cubicBezTo>
                    <a:pt x="104" y="49"/>
                    <a:pt x="103" y="45"/>
                    <a:pt x="103" y="42"/>
                  </a:cubicBezTo>
                  <a:lnTo>
                    <a:pt x="101" y="42"/>
                  </a:lnTo>
                  <a:close/>
                </a:path>
              </a:pathLst>
            </a:custGeom>
            <a:solidFill>
              <a:srgbClr val="8353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48" name="íślíḍè">
              <a:extLst>
                <a:ext uri="{FF2B5EF4-FFF2-40B4-BE49-F238E27FC236}">
                  <a16:creationId xmlns:a16="http://schemas.microsoft.com/office/drawing/2014/main" id="{ED8EBB80-D4AC-403F-A31F-DFDD6450E4D3}"/>
                </a:ext>
              </a:extLst>
            </p:cNvPr>
            <p:cNvSpPr/>
            <p:nvPr/>
          </p:nvSpPr>
          <p:spPr bwMode="auto">
            <a:xfrm>
              <a:off x="5045076" y="2447925"/>
              <a:ext cx="246063" cy="225425"/>
            </a:xfrm>
            <a:custGeom>
              <a:avLst/>
              <a:gdLst>
                <a:gd name="T0" fmla="*/ 128 w 128"/>
                <a:gd name="T1" fmla="*/ 117 h 117"/>
                <a:gd name="T2" fmla="*/ 0 w 128"/>
                <a:gd name="T3" fmla="*/ 38 h 117"/>
                <a:gd name="T4" fmla="*/ 128 w 128"/>
                <a:gd name="T5" fmla="*/ 117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8" h="117">
                  <a:moveTo>
                    <a:pt x="128" y="117"/>
                  </a:moveTo>
                  <a:cubicBezTo>
                    <a:pt x="128" y="117"/>
                    <a:pt x="107" y="0"/>
                    <a:pt x="0" y="38"/>
                  </a:cubicBezTo>
                  <a:cubicBezTo>
                    <a:pt x="0" y="38"/>
                    <a:pt x="80" y="30"/>
                    <a:pt x="128" y="117"/>
                  </a:cubicBezTo>
                  <a:close/>
                </a:path>
              </a:pathLst>
            </a:custGeom>
            <a:solidFill>
              <a:srgbClr val="2318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49" name="îṣḻiḓè">
              <a:extLst>
                <a:ext uri="{FF2B5EF4-FFF2-40B4-BE49-F238E27FC236}">
                  <a16:creationId xmlns:a16="http://schemas.microsoft.com/office/drawing/2014/main" id="{DCF7C32B-2A52-4FF5-8C90-4E24324FFFBF}"/>
                </a:ext>
              </a:extLst>
            </p:cNvPr>
            <p:cNvSpPr/>
            <p:nvPr/>
          </p:nvSpPr>
          <p:spPr bwMode="auto">
            <a:xfrm>
              <a:off x="5127626" y="2481263"/>
              <a:ext cx="163513" cy="192088"/>
            </a:xfrm>
            <a:custGeom>
              <a:avLst/>
              <a:gdLst>
                <a:gd name="T0" fmla="*/ 85 w 85"/>
                <a:gd name="T1" fmla="*/ 100 h 100"/>
                <a:gd name="T2" fmla="*/ 0 w 85"/>
                <a:gd name="T3" fmla="*/ 0 h 100"/>
                <a:gd name="T4" fmla="*/ 85 w 85"/>
                <a:gd name="T5" fmla="*/ 10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5" h="100">
                  <a:moveTo>
                    <a:pt x="85" y="100"/>
                  </a:moveTo>
                  <a:cubicBezTo>
                    <a:pt x="85" y="100"/>
                    <a:pt x="73" y="14"/>
                    <a:pt x="0" y="0"/>
                  </a:cubicBezTo>
                  <a:cubicBezTo>
                    <a:pt x="0" y="0"/>
                    <a:pt x="65" y="23"/>
                    <a:pt x="85" y="100"/>
                  </a:cubicBezTo>
                  <a:close/>
                </a:path>
              </a:pathLst>
            </a:custGeom>
            <a:solidFill>
              <a:srgbClr val="2318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50" name="íšliďe">
              <a:extLst>
                <a:ext uri="{FF2B5EF4-FFF2-40B4-BE49-F238E27FC236}">
                  <a16:creationId xmlns:a16="http://schemas.microsoft.com/office/drawing/2014/main" id="{2BB93CAD-19AF-4E9B-84F7-13C8FDE6A266}"/>
                </a:ext>
              </a:extLst>
            </p:cNvPr>
            <p:cNvSpPr/>
            <p:nvPr/>
          </p:nvSpPr>
          <p:spPr bwMode="auto">
            <a:xfrm>
              <a:off x="5008563" y="2474913"/>
              <a:ext cx="133350" cy="65088"/>
            </a:xfrm>
            <a:custGeom>
              <a:avLst/>
              <a:gdLst>
                <a:gd name="T0" fmla="*/ 54 w 69"/>
                <a:gd name="T1" fmla="*/ 16 h 34"/>
                <a:gd name="T2" fmla="*/ 0 w 69"/>
                <a:gd name="T3" fmla="*/ 0 h 34"/>
                <a:gd name="T4" fmla="*/ 60 w 69"/>
                <a:gd name="T5" fmla="*/ 25 h 34"/>
                <a:gd name="T6" fmla="*/ 54 w 69"/>
                <a:gd name="T7" fmla="*/ 16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9" h="34">
                  <a:moveTo>
                    <a:pt x="54" y="16"/>
                  </a:moveTo>
                  <a:cubicBezTo>
                    <a:pt x="54" y="16"/>
                    <a:pt x="20" y="21"/>
                    <a:pt x="0" y="0"/>
                  </a:cubicBezTo>
                  <a:cubicBezTo>
                    <a:pt x="0" y="0"/>
                    <a:pt x="25" y="34"/>
                    <a:pt x="60" y="25"/>
                  </a:cubicBezTo>
                  <a:cubicBezTo>
                    <a:pt x="60" y="25"/>
                    <a:pt x="69" y="19"/>
                    <a:pt x="54" y="16"/>
                  </a:cubicBezTo>
                  <a:close/>
                </a:path>
              </a:pathLst>
            </a:custGeom>
            <a:solidFill>
              <a:srgbClr val="2318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51" name="ïşlïḍe">
              <a:extLst>
                <a:ext uri="{FF2B5EF4-FFF2-40B4-BE49-F238E27FC236}">
                  <a16:creationId xmlns:a16="http://schemas.microsoft.com/office/drawing/2014/main" id="{4FFE14E1-2405-4660-BBD9-056399158651}"/>
                </a:ext>
              </a:extLst>
            </p:cNvPr>
            <p:cNvSpPr/>
            <p:nvPr/>
          </p:nvSpPr>
          <p:spPr bwMode="auto">
            <a:xfrm>
              <a:off x="5632451" y="2603500"/>
              <a:ext cx="287338" cy="169863"/>
            </a:xfrm>
            <a:custGeom>
              <a:avLst/>
              <a:gdLst>
                <a:gd name="T0" fmla="*/ 0 w 150"/>
                <a:gd name="T1" fmla="*/ 89 h 89"/>
                <a:gd name="T2" fmla="*/ 150 w 150"/>
                <a:gd name="T3" fmla="*/ 89 h 89"/>
                <a:gd name="T4" fmla="*/ 0 w 150"/>
                <a:gd name="T5" fmla="*/ 8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0" h="89">
                  <a:moveTo>
                    <a:pt x="0" y="89"/>
                  </a:moveTo>
                  <a:cubicBezTo>
                    <a:pt x="0" y="89"/>
                    <a:pt x="78" y="0"/>
                    <a:pt x="150" y="89"/>
                  </a:cubicBezTo>
                  <a:cubicBezTo>
                    <a:pt x="150" y="89"/>
                    <a:pt x="85" y="40"/>
                    <a:pt x="0" y="89"/>
                  </a:cubicBezTo>
                  <a:close/>
                </a:path>
              </a:pathLst>
            </a:custGeom>
            <a:solidFill>
              <a:srgbClr val="2318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52" name="íś1íḍê">
              <a:extLst>
                <a:ext uri="{FF2B5EF4-FFF2-40B4-BE49-F238E27FC236}">
                  <a16:creationId xmlns:a16="http://schemas.microsoft.com/office/drawing/2014/main" id="{B44591AB-9970-4B98-91A9-4642FEABB386}"/>
                </a:ext>
              </a:extLst>
            </p:cNvPr>
            <p:cNvSpPr/>
            <p:nvPr/>
          </p:nvSpPr>
          <p:spPr bwMode="auto">
            <a:xfrm>
              <a:off x="5632451" y="2646363"/>
              <a:ext cx="238125" cy="127000"/>
            </a:xfrm>
            <a:custGeom>
              <a:avLst/>
              <a:gdLst>
                <a:gd name="T0" fmla="*/ 0 w 124"/>
                <a:gd name="T1" fmla="*/ 67 h 67"/>
                <a:gd name="T2" fmla="*/ 124 w 124"/>
                <a:gd name="T3" fmla="*/ 27 h 67"/>
                <a:gd name="T4" fmla="*/ 0 w 124"/>
                <a:gd name="T5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4" h="67">
                  <a:moveTo>
                    <a:pt x="0" y="67"/>
                  </a:moveTo>
                  <a:cubicBezTo>
                    <a:pt x="0" y="67"/>
                    <a:pt x="54" y="0"/>
                    <a:pt x="124" y="27"/>
                  </a:cubicBezTo>
                  <a:cubicBezTo>
                    <a:pt x="124" y="27"/>
                    <a:pt x="56" y="12"/>
                    <a:pt x="0" y="67"/>
                  </a:cubicBezTo>
                  <a:close/>
                </a:path>
              </a:pathLst>
            </a:custGeom>
            <a:solidFill>
              <a:srgbClr val="2318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53" name="ïs1ïḍê">
              <a:extLst>
                <a:ext uri="{FF2B5EF4-FFF2-40B4-BE49-F238E27FC236}">
                  <a16:creationId xmlns:a16="http://schemas.microsoft.com/office/drawing/2014/main" id="{4F7857AE-39E4-4AD0-8D0A-97F570E5E009}"/>
                </a:ext>
              </a:extLst>
            </p:cNvPr>
            <p:cNvSpPr/>
            <p:nvPr/>
          </p:nvSpPr>
          <p:spPr bwMode="auto">
            <a:xfrm>
              <a:off x="5840413" y="2716213"/>
              <a:ext cx="133350" cy="69850"/>
            </a:xfrm>
            <a:custGeom>
              <a:avLst/>
              <a:gdLst>
                <a:gd name="T0" fmla="*/ 15 w 69"/>
                <a:gd name="T1" fmla="*/ 5 h 36"/>
                <a:gd name="T2" fmla="*/ 69 w 69"/>
                <a:gd name="T3" fmla="*/ 19 h 36"/>
                <a:gd name="T4" fmla="*/ 5 w 69"/>
                <a:gd name="T5" fmla="*/ 10 h 36"/>
                <a:gd name="T6" fmla="*/ 15 w 69"/>
                <a:gd name="T7" fmla="*/ 5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9" h="36">
                  <a:moveTo>
                    <a:pt x="15" y="5"/>
                  </a:moveTo>
                  <a:cubicBezTo>
                    <a:pt x="15" y="5"/>
                    <a:pt x="41" y="26"/>
                    <a:pt x="69" y="19"/>
                  </a:cubicBezTo>
                  <a:cubicBezTo>
                    <a:pt x="69" y="19"/>
                    <a:pt x="30" y="36"/>
                    <a:pt x="5" y="10"/>
                  </a:cubicBezTo>
                  <a:cubicBezTo>
                    <a:pt x="5" y="10"/>
                    <a:pt x="0" y="0"/>
                    <a:pt x="15" y="5"/>
                  </a:cubicBezTo>
                  <a:close/>
                </a:path>
              </a:pathLst>
            </a:custGeom>
            <a:solidFill>
              <a:srgbClr val="2318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54" name="íṧļiḍe">
              <a:extLst>
                <a:ext uri="{FF2B5EF4-FFF2-40B4-BE49-F238E27FC236}">
                  <a16:creationId xmlns:a16="http://schemas.microsoft.com/office/drawing/2014/main" id="{0A1AFF6A-EA83-45E9-80A9-F6741676E089}"/>
                </a:ext>
              </a:extLst>
            </p:cNvPr>
            <p:cNvSpPr/>
            <p:nvPr/>
          </p:nvSpPr>
          <p:spPr bwMode="auto">
            <a:xfrm>
              <a:off x="5119688" y="2195513"/>
              <a:ext cx="179388" cy="160338"/>
            </a:xfrm>
            <a:custGeom>
              <a:avLst/>
              <a:gdLst>
                <a:gd name="T0" fmla="*/ 93 w 93"/>
                <a:gd name="T1" fmla="*/ 84 h 84"/>
                <a:gd name="T2" fmla="*/ 0 w 93"/>
                <a:gd name="T3" fmla="*/ 52 h 84"/>
                <a:gd name="T4" fmla="*/ 93 w 93"/>
                <a:gd name="T5" fmla="*/ 84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3" h="84">
                  <a:moveTo>
                    <a:pt x="93" y="84"/>
                  </a:moveTo>
                  <a:cubicBezTo>
                    <a:pt x="93" y="84"/>
                    <a:pt x="64" y="0"/>
                    <a:pt x="0" y="52"/>
                  </a:cubicBezTo>
                  <a:cubicBezTo>
                    <a:pt x="0" y="52"/>
                    <a:pt x="49" y="28"/>
                    <a:pt x="93" y="84"/>
                  </a:cubicBezTo>
                  <a:close/>
                </a:path>
              </a:pathLst>
            </a:custGeom>
            <a:solidFill>
              <a:srgbClr val="2318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55" name="iśliḓè">
              <a:extLst>
                <a:ext uri="{FF2B5EF4-FFF2-40B4-BE49-F238E27FC236}">
                  <a16:creationId xmlns:a16="http://schemas.microsoft.com/office/drawing/2014/main" id="{89411989-1376-40BF-BFCE-9D31469EE111}"/>
                </a:ext>
              </a:extLst>
            </p:cNvPr>
            <p:cNvSpPr/>
            <p:nvPr/>
          </p:nvSpPr>
          <p:spPr bwMode="auto">
            <a:xfrm>
              <a:off x="5784851" y="2419350"/>
              <a:ext cx="173038" cy="152400"/>
            </a:xfrm>
            <a:custGeom>
              <a:avLst/>
              <a:gdLst>
                <a:gd name="T0" fmla="*/ 90 w 90"/>
                <a:gd name="T1" fmla="*/ 79 h 79"/>
                <a:gd name="T2" fmla="*/ 0 w 90"/>
                <a:gd name="T3" fmla="*/ 62 h 79"/>
                <a:gd name="T4" fmla="*/ 90 w 90"/>
                <a:gd name="T5" fmla="*/ 79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0" h="79">
                  <a:moveTo>
                    <a:pt x="90" y="79"/>
                  </a:moveTo>
                  <a:cubicBezTo>
                    <a:pt x="90" y="79"/>
                    <a:pt x="60" y="0"/>
                    <a:pt x="0" y="62"/>
                  </a:cubicBezTo>
                  <a:cubicBezTo>
                    <a:pt x="0" y="62"/>
                    <a:pt x="54" y="34"/>
                    <a:pt x="90" y="79"/>
                  </a:cubicBezTo>
                  <a:close/>
                </a:path>
              </a:pathLst>
            </a:custGeom>
            <a:solidFill>
              <a:srgbClr val="2318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56" name="işľíḋè">
              <a:extLst>
                <a:ext uri="{FF2B5EF4-FFF2-40B4-BE49-F238E27FC236}">
                  <a16:creationId xmlns:a16="http://schemas.microsoft.com/office/drawing/2014/main" id="{1DA06C95-EDB4-438E-BF93-5CBFF8B810D4}"/>
                </a:ext>
              </a:extLst>
            </p:cNvPr>
            <p:cNvSpPr/>
            <p:nvPr/>
          </p:nvSpPr>
          <p:spPr bwMode="auto">
            <a:xfrm>
              <a:off x="5394326" y="2743200"/>
              <a:ext cx="111125" cy="73025"/>
            </a:xfrm>
            <a:custGeom>
              <a:avLst/>
              <a:gdLst>
                <a:gd name="T0" fmla="*/ 23 w 58"/>
                <a:gd name="T1" fmla="*/ 0 h 38"/>
                <a:gd name="T2" fmla="*/ 2 w 58"/>
                <a:gd name="T3" fmla="*/ 11 h 38"/>
                <a:gd name="T4" fmla="*/ 24 w 58"/>
                <a:gd name="T5" fmla="*/ 37 h 38"/>
                <a:gd name="T6" fmla="*/ 34 w 58"/>
                <a:gd name="T7" fmla="*/ 38 h 38"/>
                <a:gd name="T8" fmla="*/ 55 w 58"/>
                <a:gd name="T9" fmla="*/ 26 h 38"/>
                <a:gd name="T10" fmla="*/ 34 w 58"/>
                <a:gd name="T11" fmla="*/ 1 h 38"/>
                <a:gd name="T12" fmla="*/ 23 w 58"/>
                <a:gd name="T13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8" h="38">
                  <a:moveTo>
                    <a:pt x="23" y="0"/>
                  </a:moveTo>
                  <a:cubicBezTo>
                    <a:pt x="13" y="0"/>
                    <a:pt x="5" y="4"/>
                    <a:pt x="2" y="11"/>
                  </a:cubicBezTo>
                  <a:cubicBezTo>
                    <a:pt x="0" y="21"/>
                    <a:pt x="9" y="33"/>
                    <a:pt x="24" y="37"/>
                  </a:cubicBezTo>
                  <a:cubicBezTo>
                    <a:pt x="27" y="38"/>
                    <a:pt x="31" y="38"/>
                    <a:pt x="34" y="38"/>
                  </a:cubicBezTo>
                  <a:cubicBezTo>
                    <a:pt x="44" y="38"/>
                    <a:pt x="53" y="34"/>
                    <a:pt x="55" y="26"/>
                  </a:cubicBezTo>
                  <a:cubicBezTo>
                    <a:pt x="58" y="16"/>
                    <a:pt x="48" y="5"/>
                    <a:pt x="34" y="1"/>
                  </a:cubicBezTo>
                  <a:cubicBezTo>
                    <a:pt x="30" y="0"/>
                    <a:pt x="27" y="0"/>
                    <a:pt x="23" y="0"/>
                  </a:cubicBezTo>
                </a:path>
              </a:pathLst>
            </a:custGeom>
            <a:solidFill>
              <a:srgbClr val="F0B8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57" name="îṡḻide">
              <a:extLst>
                <a:ext uri="{FF2B5EF4-FFF2-40B4-BE49-F238E27FC236}">
                  <a16:creationId xmlns:a16="http://schemas.microsoft.com/office/drawing/2014/main" id="{E204F2A5-2833-4014-98FB-24DE28B387AD}"/>
                </a:ext>
              </a:extLst>
            </p:cNvPr>
            <p:cNvSpPr/>
            <p:nvPr/>
          </p:nvSpPr>
          <p:spPr bwMode="auto">
            <a:xfrm>
              <a:off x="5440363" y="2749550"/>
              <a:ext cx="46038" cy="49213"/>
            </a:xfrm>
            <a:custGeom>
              <a:avLst/>
              <a:gdLst>
                <a:gd name="T0" fmla="*/ 20 w 24"/>
                <a:gd name="T1" fmla="*/ 22 h 26"/>
                <a:gd name="T2" fmla="*/ 2 w 24"/>
                <a:gd name="T3" fmla="*/ 3 h 26"/>
                <a:gd name="T4" fmla="*/ 1 w 24"/>
                <a:gd name="T5" fmla="*/ 0 h 26"/>
                <a:gd name="T6" fmla="*/ 22 w 24"/>
                <a:gd name="T7" fmla="*/ 25 h 26"/>
                <a:gd name="T8" fmla="*/ 20 w 24"/>
                <a:gd name="T9" fmla="*/ 2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26">
                  <a:moveTo>
                    <a:pt x="20" y="22"/>
                  </a:moveTo>
                  <a:cubicBezTo>
                    <a:pt x="23" y="9"/>
                    <a:pt x="12" y="3"/>
                    <a:pt x="2" y="3"/>
                  </a:cubicBezTo>
                  <a:cubicBezTo>
                    <a:pt x="1" y="2"/>
                    <a:pt x="0" y="0"/>
                    <a:pt x="1" y="0"/>
                  </a:cubicBezTo>
                  <a:cubicBezTo>
                    <a:pt x="15" y="1"/>
                    <a:pt x="24" y="11"/>
                    <a:pt x="22" y="25"/>
                  </a:cubicBezTo>
                  <a:cubicBezTo>
                    <a:pt x="22" y="26"/>
                    <a:pt x="20" y="23"/>
                    <a:pt x="20" y="22"/>
                  </a:cubicBezTo>
                  <a:close/>
                </a:path>
              </a:pathLst>
            </a:custGeom>
            <a:solidFill>
              <a:srgbClr val="AA5C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58" name="iṡliḋé">
              <a:extLst>
                <a:ext uri="{FF2B5EF4-FFF2-40B4-BE49-F238E27FC236}">
                  <a16:creationId xmlns:a16="http://schemas.microsoft.com/office/drawing/2014/main" id="{CA7FB362-D11E-4736-AA1C-3AEEFB219944}"/>
                </a:ext>
              </a:extLst>
            </p:cNvPr>
            <p:cNvSpPr/>
            <p:nvPr/>
          </p:nvSpPr>
          <p:spPr bwMode="auto">
            <a:xfrm>
              <a:off x="5443538" y="2759075"/>
              <a:ext cx="33338" cy="22225"/>
            </a:xfrm>
            <a:custGeom>
              <a:avLst/>
              <a:gdLst>
                <a:gd name="T0" fmla="*/ 2 w 17"/>
                <a:gd name="T1" fmla="*/ 2 h 12"/>
                <a:gd name="T2" fmla="*/ 7 w 17"/>
                <a:gd name="T3" fmla="*/ 10 h 12"/>
                <a:gd name="T4" fmla="*/ 16 w 17"/>
                <a:gd name="T5" fmla="*/ 9 h 12"/>
                <a:gd name="T6" fmla="*/ 11 w 17"/>
                <a:gd name="T7" fmla="*/ 1 h 12"/>
                <a:gd name="T8" fmla="*/ 2 w 17"/>
                <a:gd name="T9" fmla="*/ 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2">
                  <a:moveTo>
                    <a:pt x="2" y="2"/>
                  </a:moveTo>
                  <a:cubicBezTo>
                    <a:pt x="0" y="5"/>
                    <a:pt x="3" y="8"/>
                    <a:pt x="7" y="10"/>
                  </a:cubicBezTo>
                  <a:cubicBezTo>
                    <a:pt x="11" y="12"/>
                    <a:pt x="15" y="11"/>
                    <a:pt x="16" y="9"/>
                  </a:cubicBezTo>
                  <a:cubicBezTo>
                    <a:pt x="17" y="7"/>
                    <a:pt x="15" y="3"/>
                    <a:pt x="11" y="1"/>
                  </a:cubicBezTo>
                  <a:cubicBezTo>
                    <a:pt x="7" y="0"/>
                    <a:pt x="3" y="0"/>
                    <a:pt x="2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59" name="íṡļîḑe">
              <a:extLst>
                <a:ext uri="{FF2B5EF4-FFF2-40B4-BE49-F238E27FC236}">
                  <a16:creationId xmlns:a16="http://schemas.microsoft.com/office/drawing/2014/main" id="{702A5676-20FB-4832-BC56-832247D01925}"/>
                </a:ext>
              </a:extLst>
            </p:cNvPr>
            <p:cNvSpPr/>
            <p:nvPr/>
          </p:nvSpPr>
          <p:spPr bwMode="auto">
            <a:xfrm>
              <a:off x="4854576" y="2525713"/>
              <a:ext cx="200025" cy="160338"/>
            </a:xfrm>
            <a:custGeom>
              <a:avLst/>
              <a:gdLst>
                <a:gd name="T0" fmla="*/ 8 w 105"/>
                <a:gd name="T1" fmla="*/ 21 h 84"/>
                <a:gd name="T2" fmla="*/ 38 w 105"/>
                <a:gd name="T3" fmla="*/ 72 h 84"/>
                <a:gd name="T4" fmla="*/ 97 w 105"/>
                <a:gd name="T5" fmla="*/ 63 h 84"/>
                <a:gd name="T6" fmla="*/ 67 w 105"/>
                <a:gd name="T7" fmla="*/ 12 h 84"/>
                <a:gd name="T8" fmla="*/ 8 w 105"/>
                <a:gd name="T9" fmla="*/ 21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5" h="84">
                  <a:moveTo>
                    <a:pt x="8" y="21"/>
                  </a:moveTo>
                  <a:cubicBezTo>
                    <a:pt x="0" y="37"/>
                    <a:pt x="13" y="60"/>
                    <a:pt x="38" y="72"/>
                  </a:cubicBezTo>
                  <a:cubicBezTo>
                    <a:pt x="63" y="84"/>
                    <a:pt x="89" y="80"/>
                    <a:pt x="97" y="63"/>
                  </a:cubicBezTo>
                  <a:cubicBezTo>
                    <a:pt x="105" y="47"/>
                    <a:pt x="91" y="24"/>
                    <a:pt x="67" y="12"/>
                  </a:cubicBezTo>
                  <a:cubicBezTo>
                    <a:pt x="42" y="0"/>
                    <a:pt x="15" y="4"/>
                    <a:pt x="8" y="21"/>
                  </a:cubicBezTo>
                  <a:close/>
                </a:path>
              </a:pathLst>
            </a:custGeom>
            <a:solidFill>
              <a:srgbClr val="E58A7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60" name="îṣļiḓe">
              <a:extLst>
                <a:ext uri="{FF2B5EF4-FFF2-40B4-BE49-F238E27FC236}">
                  <a16:creationId xmlns:a16="http://schemas.microsoft.com/office/drawing/2014/main" id="{88AB3E1F-2F92-49D9-A24B-6FA879E0BF58}"/>
                </a:ext>
              </a:extLst>
            </p:cNvPr>
            <p:cNvSpPr/>
            <p:nvPr/>
          </p:nvSpPr>
          <p:spPr bwMode="auto">
            <a:xfrm>
              <a:off x="5802313" y="2786063"/>
              <a:ext cx="195263" cy="138113"/>
            </a:xfrm>
            <a:custGeom>
              <a:avLst/>
              <a:gdLst>
                <a:gd name="T0" fmla="*/ 1 w 102"/>
                <a:gd name="T1" fmla="*/ 31 h 72"/>
                <a:gd name="T2" fmla="*/ 47 w 102"/>
                <a:gd name="T3" fmla="*/ 69 h 72"/>
                <a:gd name="T4" fmla="*/ 100 w 102"/>
                <a:gd name="T5" fmla="*/ 41 h 72"/>
                <a:gd name="T6" fmla="*/ 54 w 102"/>
                <a:gd name="T7" fmla="*/ 3 h 72"/>
                <a:gd name="T8" fmla="*/ 1 w 102"/>
                <a:gd name="T9" fmla="*/ 31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2" h="72">
                  <a:moveTo>
                    <a:pt x="1" y="31"/>
                  </a:moveTo>
                  <a:cubicBezTo>
                    <a:pt x="0" y="50"/>
                    <a:pt x="20" y="67"/>
                    <a:pt x="47" y="69"/>
                  </a:cubicBezTo>
                  <a:cubicBezTo>
                    <a:pt x="75" y="72"/>
                    <a:pt x="98" y="59"/>
                    <a:pt x="100" y="41"/>
                  </a:cubicBezTo>
                  <a:cubicBezTo>
                    <a:pt x="102" y="23"/>
                    <a:pt x="81" y="6"/>
                    <a:pt x="54" y="3"/>
                  </a:cubicBezTo>
                  <a:cubicBezTo>
                    <a:pt x="27" y="0"/>
                    <a:pt x="3" y="13"/>
                    <a:pt x="1" y="31"/>
                  </a:cubicBezTo>
                  <a:close/>
                </a:path>
              </a:pathLst>
            </a:custGeom>
            <a:solidFill>
              <a:srgbClr val="E58A7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61" name="ïsļîḋè">
              <a:extLst>
                <a:ext uri="{FF2B5EF4-FFF2-40B4-BE49-F238E27FC236}">
                  <a16:creationId xmlns:a16="http://schemas.microsoft.com/office/drawing/2014/main" id="{8C83CC73-5940-49B6-88C2-0F41F75BCE84}"/>
                </a:ext>
              </a:extLst>
            </p:cNvPr>
            <p:cNvSpPr/>
            <p:nvPr/>
          </p:nvSpPr>
          <p:spPr bwMode="auto">
            <a:xfrm>
              <a:off x="5132388" y="2827338"/>
              <a:ext cx="466725" cy="366713"/>
            </a:xfrm>
            <a:custGeom>
              <a:avLst/>
              <a:gdLst>
                <a:gd name="T0" fmla="*/ 232 w 244"/>
                <a:gd name="T1" fmla="*/ 62 h 191"/>
                <a:gd name="T2" fmla="*/ 53 w 244"/>
                <a:gd name="T3" fmla="*/ 0 h 191"/>
                <a:gd name="T4" fmla="*/ 14 w 244"/>
                <a:gd name="T5" fmla="*/ 160 h 191"/>
                <a:gd name="T6" fmla="*/ 202 w 244"/>
                <a:gd name="T7" fmla="*/ 189 h 191"/>
                <a:gd name="T8" fmla="*/ 232 w 244"/>
                <a:gd name="T9" fmla="*/ 62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4" h="191">
                  <a:moveTo>
                    <a:pt x="232" y="62"/>
                  </a:moveTo>
                  <a:cubicBezTo>
                    <a:pt x="232" y="62"/>
                    <a:pt x="158" y="47"/>
                    <a:pt x="53" y="0"/>
                  </a:cubicBezTo>
                  <a:cubicBezTo>
                    <a:pt x="53" y="0"/>
                    <a:pt x="0" y="85"/>
                    <a:pt x="14" y="160"/>
                  </a:cubicBezTo>
                  <a:cubicBezTo>
                    <a:pt x="14" y="160"/>
                    <a:pt x="104" y="191"/>
                    <a:pt x="202" y="189"/>
                  </a:cubicBezTo>
                  <a:cubicBezTo>
                    <a:pt x="202" y="189"/>
                    <a:pt x="244" y="123"/>
                    <a:pt x="232" y="62"/>
                  </a:cubicBezTo>
                </a:path>
              </a:pathLst>
            </a:custGeom>
            <a:solidFill>
              <a:srgbClr val="831A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62" name="íṥḻîḋê">
              <a:extLst>
                <a:ext uri="{FF2B5EF4-FFF2-40B4-BE49-F238E27FC236}">
                  <a16:creationId xmlns:a16="http://schemas.microsoft.com/office/drawing/2014/main" id="{ED41B61C-B770-4729-94D7-8759443BADF9}"/>
                </a:ext>
              </a:extLst>
            </p:cNvPr>
            <p:cNvSpPr/>
            <p:nvPr/>
          </p:nvSpPr>
          <p:spPr bwMode="auto">
            <a:xfrm>
              <a:off x="5145088" y="2824163"/>
              <a:ext cx="442913" cy="373063"/>
            </a:xfrm>
            <a:custGeom>
              <a:avLst/>
              <a:gdLst>
                <a:gd name="T0" fmla="*/ 225 w 231"/>
                <a:gd name="T1" fmla="*/ 65 h 195"/>
                <a:gd name="T2" fmla="*/ 74 w 231"/>
                <a:gd name="T3" fmla="*/ 15 h 195"/>
                <a:gd name="T4" fmla="*/ 46 w 231"/>
                <a:gd name="T5" fmla="*/ 3 h 195"/>
                <a:gd name="T6" fmla="*/ 44 w 231"/>
                <a:gd name="T7" fmla="*/ 8 h 195"/>
                <a:gd name="T8" fmla="*/ 31 w 231"/>
                <a:gd name="T9" fmla="*/ 33 h 195"/>
                <a:gd name="T10" fmla="*/ 6 w 231"/>
                <a:gd name="T11" fmla="*/ 124 h 195"/>
                <a:gd name="T12" fmla="*/ 8 w 231"/>
                <a:gd name="T13" fmla="*/ 162 h 195"/>
                <a:gd name="T14" fmla="*/ 7 w 231"/>
                <a:gd name="T15" fmla="*/ 160 h 195"/>
                <a:gd name="T16" fmla="*/ 162 w 231"/>
                <a:gd name="T17" fmla="*/ 189 h 195"/>
                <a:gd name="T18" fmla="*/ 176 w 231"/>
                <a:gd name="T19" fmla="*/ 190 h 195"/>
                <a:gd name="T20" fmla="*/ 195 w 231"/>
                <a:gd name="T21" fmla="*/ 190 h 195"/>
                <a:gd name="T22" fmla="*/ 197 w 231"/>
                <a:gd name="T23" fmla="*/ 186 h 195"/>
                <a:gd name="T24" fmla="*/ 210 w 231"/>
                <a:gd name="T25" fmla="*/ 160 h 195"/>
                <a:gd name="T26" fmla="*/ 224 w 231"/>
                <a:gd name="T27" fmla="*/ 63 h 195"/>
                <a:gd name="T28" fmla="*/ 226 w 231"/>
                <a:gd name="T29" fmla="*/ 64 h 195"/>
                <a:gd name="T30" fmla="*/ 213 w 231"/>
                <a:gd name="T31" fmla="*/ 157 h 195"/>
                <a:gd name="T32" fmla="*/ 199 w 231"/>
                <a:gd name="T33" fmla="*/ 186 h 195"/>
                <a:gd name="T34" fmla="*/ 196 w 231"/>
                <a:gd name="T35" fmla="*/ 192 h 195"/>
                <a:gd name="T36" fmla="*/ 177 w 231"/>
                <a:gd name="T37" fmla="*/ 193 h 195"/>
                <a:gd name="T38" fmla="*/ 7 w 231"/>
                <a:gd name="T39" fmla="*/ 163 h 195"/>
                <a:gd name="T40" fmla="*/ 6 w 231"/>
                <a:gd name="T41" fmla="*/ 161 h 195"/>
                <a:gd name="T42" fmla="*/ 19 w 231"/>
                <a:gd name="T43" fmla="*/ 55 h 195"/>
                <a:gd name="T44" fmla="*/ 45 w 231"/>
                <a:gd name="T45" fmla="*/ 0 h 195"/>
                <a:gd name="T46" fmla="*/ 45 w 231"/>
                <a:gd name="T47" fmla="*/ 0 h 195"/>
                <a:gd name="T48" fmla="*/ 174 w 231"/>
                <a:gd name="T49" fmla="*/ 49 h 195"/>
                <a:gd name="T50" fmla="*/ 225 w 231"/>
                <a:gd name="T51" fmla="*/ 62 h 195"/>
                <a:gd name="T52" fmla="*/ 225 w 231"/>
                <a:gd name="T53" fmla="*/ 65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31" h="195">
                  <a:moveTo>
                    <a:pt x="225" y="65"/>
                  </a:moveTo>
                  <a:cubicBezTo>
                    <a:pt x="174" y="55"/>
                    <a:pt x="123" y="35"/>
                    <a:pt x="74" y="15"/>
                  </a:cubicBezTo>
                  <a:cubicBezTo>
                    <a:pt x="72" y="14"/>
                    <a:pt x="47" y="3"/>
                    <a:pt x="46" y="3"/>
                  </a:cubicBezTo>
                  <a:cubicBezTo>
                    <a:pt x="46" y="5"/>
                    <a:pt x="45" y="7"/>
                    <a:pt x="44" y="8"/>
                  </a:cubicBezTo>
                  <a:cubicBezTo>
                    <a:pt x="39" y="16"/>
                    <a:pt x="35" y="25"/>
                    <a:pt x="31" y="33"/>
                  </a:cubicBezTo>
                  <a:cubicBezTo>
                    <a:pt x="18" y="62"/>
                    <a:pt x="8" y="93"/>
                    <a:pt x="6" y="124"/>
                  </a:cubicBezTo>
                  <a:cubicBezTo>
                    <a:pt x="5" y="137"/>
                    <a:pt x="5" y="150"/>
                    <a:pt x="8" y="162"/>
                  </a:cubicBezTo>
                  <a:cubicBezTo>
                    <a:pt x="7" y="162"/>
                    <a:pt x="7" y="161"/>
                    <a:pt x="7" y="160"/>
                  </a:cubicBezTo>
                  <a:cubicBezTo>
                    <a:pt x="56" y="178"/>
                    <a:pt x="110" y="187"/>
                    <a:pt x="162" y="189"/>
                  </a:cubicBezTo>
                  <a:cubicBezTo>
                    <a:pt x="167" y="189"/>
                    <a:pt x="171" y="189"/>
                    <a:pt x="176" y="190"/>
                  </a:cubicBezTo>
                  <a:cubicBezTo>
                    <a:pt x="178" y="190"/>
                    <a:pt x="194" y="191"/>
                    <a:pt x="195" y="190"/>
                  </a:cubicBezTo>
                  <a:cubicBezTo>
                    <a:pt x="195" y="188"/>
                    <a:pt x="196" y="187"/>
                    <a:pt x="197" y="186"/>
                  </a:cubicBezTo>
                  <a:cubicBezTo>
                    <a:pt x="202" y="177"/>
                    <a:pt x="206" y="169"/>
                    <a:pt x="210" y="160"/>
                  </a:cubicBezTo>
                  <a:cubicBezTo>
                    <a:pt x="222" y="130"/>
                    <a:pt x="230" y="96"/>
                    <a:pt x="224" y="63"/>
                  </a:cubicBezTo>
                  <a:cubicBezTo>
                    <a:pt x="224" y="61"/>
                    <a:pt x="226" y="63"/>
                    <a:pt x="226" y="64"/>
                  </a:cubicBezTo>
                  <a:cubicBezTo>
                    <a:pt x="231" y="96"/>
                    <a:pt x="225" y="127"/>
                    <a:pt x="213" y="157"/>
                  </a:cubicBezTo>
                  <a:cubicBezTo>
                    <a:pt x="209" y="167"/>
                    <a:pt x="205" y="177"/>
                    <a:pt x="199" y="186"/>
                  </a:cubicBezTo>
                  <a:cubicBezTo>
                    <a:pt x="198" y="188"/>
                    <a:pt x="197" y="190"/>
                    <a:pt x="196" y="192"/>
                  </a:cubicBezTo>
                  <a:cubicBezTo>
                    <a:pt x="195" y="195"/>
                    <a:pt x="179" y="193"/>
                    <a:pt x="177" y="193"/>
                  </a:cubicBezTo>
                  <a:cubicBezTo>
                    <a:pt x="120" y="192"/>
                    <a:pt x="61" y="182"/>
                    <a:pt x="7" y="163"/>
                  </a:cubicBezTo>
                  <a:cubicBezTo>
                    <a:pt x="7" y="163"/>
                    <a:pt x="6" y="162"/>
                    <a:pt x="6" y="161"/>
                  </a:cubicBezTo>
                  <a:cubicBezTo>
                    <a:pt x="0" y="125"/>
                    <a:pt x="7" y="89"/>
                    <a:pt x="19" y="55"/>
                  </a:cubicBezTo>
                  <a:cubicBezTo>
                    <a:pt x="26" y="36"/>
                    <a:pt x="35" y="17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87" y="19"/>
                    <a:pt x="130" y="35"/>
                    <a:pt x="174" y="49"/>
                  </a:cubicBezTo>
                  <a:cubicBezTo>
                    <a:pt x="191" y="54"/>
                    <a:pt x="208" y="59"/>
                    <a:pt x="225" y="62"/>
                  </a:cubicBezTo>
                  <a:cubicBezTo>
                    <a:pt x="225" y="62"/>
                    <a:pt x="226" y="65"/>
                    <a:pt x="225" y="65"/>
                  </a:cubicBezTo>
                </a:path>
              </a:pathLst>
            </a:custGeom>
            <a:solidFill>
              <a:srgbClr val="AA5C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63" name="ïṩļîde">
              <a:extLst>
                <a:ext uri="{FF2B5EF4-FFF2-40B4-BE49-F238E27FC236}">
                  <a16:creationId xmlns:a16="http://schemas.microsoft.com/office/drawing/2014/main" id="{A69E7066-A802-46E5-9E0C-EBF727CB57F8}"/>
                </a:ext>
              </a:extLst>
            </p:cNvPr>
            <p:cNvSpPr/>
            <p:nvPr/>
          </p:nvSpPr>
          <p:spPr bwMode="auto">
            <a:xfrm>
              <a:off x="5030788" y="2863850"/>
              <a:ext cx="614363" cy="509588"/>
            </a:xfrm>
            <a:custGeom>
              <a:avLst/>
              <a:gdLst>
                <a:gd name="T0" fmla="*/ 299 w 321"/>
                <a:gd name="T1" fmla="*/ 168 h 266"/>
                <a:gd name="T2" fmla="*/ 183 w 321"/>
                <a:gd name="T3" fmla="*/ 47 h 266"/>
                <a:gd name="T4" fmla="*/ 0 w 321"/>
                <a:gd name="T5" fmla="*/ 129 h 266"/>
                <a:gd name="T6" fmla="*/ 299 w 321"/>
                <a:gd name="T7" fmla="*/ 168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1" h="266">
                  <a:moveTo>
                    <a:pt x="299" y="168"/>
                  </a:moveTo>
                  <a:cubicBezTo>
                    <a:pt x="299" y="168"/>
                    <a:pt x="321" y="95"/>
                    <a:pt x="183" y="47"/>
                  </a:cubicBezTo>
                  <a:cubicBezTo>
                    <a:pt x="45" y="0"/>
                    <a:pt x="0" y="129"/>
                    <a:pt x="0" y="129"/>
                  </a:cubicBezTo>
                  <a:cubicBezTo>
                    <a:pt x="0" y="129"/>
                    <a:pt x="222" y="266"/>
                    <a:pt x="299" y="168"/>
                  </a:cubicBezTo>
                </a:path>
              </a:pathLst>
            </a:custGeom>
            <a:solidFill>
              <a:srgbClr val="E897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64" name="ïSḻîḓè">
              <a:extLst>
                <a:ext uri="{FF2B5EF4-FFF2-40B4-BE49-F238E27FC236}">
                  <a16:creationId xmlns:a16="http://schemas.microsoft.com/office/drawing/2014/main" id="{7C91E7CF-5B43-4D34-9B33-B1525F481D4B}"/>
                </a:ext>
              </a:extLst>
            </p:cNvPr>
            <p:cNvSpPr/>
            <p:nvPr/>
          </p:nvSpPr>
          <p:spPr bwMode="auto">
            <a:xfrm>
              <a:off x="5156201" y="2935288"/>
              <a:ext cx="412750" cy="193675"/>
            </a:xfrm>
            <a:custGeom>
              <a:avLst/>
              <a:gdLst>
                <a:gd name="T0" fmla="*/ 59 w 215"/>
                <a:gd name="T1" fmla="*/ 0 h 101"/>
                <a:gd name="T2" fmla="*/ 12 w 215"/>
                <a:gd name="T3" fmla="*/ 9 h 101"/>
                <a:gd name="T4" fmla="*/ 10 w 215"/>
                <a:gd name="T5" fmla="*/ 9 h 101"/>
                <a:gd name="T6" fmla="*/ 0 w 215"/>
                <a:gd name="T7" fmla="*/ 52 h 101"/>
                <a:gd name="T8" fmla="*/ 67 w 215"/>
                <a:gd name="T9" fmla="*/ 39 h 101"/>
                <a:gd name="T10" fmla="*/ 205 w 215"/>
                <a:gd name="T11" fmla="*/ 101 h 101"/>
                <a:gd name="T12" fmla="*/ 215 w 215"/>
                <a:gd name="T13" fmla="*/ 70 h 101"/>
                <a:gd name="T14" fmla="*/ 215 w 215"/>
                <a:gd name="T15" fmla="*/ 70 h 101"/>
                <a:gd name="T16" fmla="*/ 117 w 215"/>
                <a:gd name="T17" fmla="*/ 10 h 101"/>
                <a:gd name="T18" fmla="*/ 59 w 215"/>
                <a:gd name="T19" fmla="*/ 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5" h="101">
                  <a:moveTo>
                    <a:pt x="59" y="0"/>
                  </a:moveTo>
                  <a:cubicBezTo>
                    <a:pt x="41" y="0"/>
                    <a:pt x="25" y="3"/>
                    <a:pt x="12" y="9"/>
                  </a:cubicBezTo>
                  <a:cubicBezTo>
                    <a:pt x="11" y="9"/>
                    <a:pt x="11" y="9"/>
                    <a:pt x="10" y="9"/>
                  </a:cubicBezTo>
                  <a:cubicBezTo>
                    <a:pt x="6" y="22"/>
                    <a:pt x="2" y="37"/>
                    <a:pt x="0" y="52"/>
                  </a:cubicBezTo>
                  <a:cubicBezTo>
                    <a:pt x="20" y="44"/>
                    <a:pt x="42" y="39"/>
                    <a:pt x="67" y="39"/>
                  </a:cubicBezTo>
                  <a:cubicBezTo>
                    <a:pt x="109" y="39"/>
                    <a:pt x="157" y="54"/>
                    <a:pt x="205" y="101"/>
                  </a:cubicBezTo>
                  <a:cubicBezTo>
                    <a:pt x="209" y="92"/>
                    <a:pt x="213" y="82"/>
                    <a:pt x="215" y="70"/>
                  </a:cubicBezTo>
                  <a:cubicBezTo>
                    <a:pt x="215" y="70"/>
                    <a:pt x="215" y="70"/>
                    <a:pt x="215" y="70"/>
                  </a:cubicBezTo>
                  <a:cubicBezTo>
                    <a:pt x="198" y="50"/>
                    <a:pt x="169" y="28"/>
                    <a:pt x="117" y="10"/>
                  </a:cubicBezTo>
                  <a:cubicBezTo>
                    <a:pt x="95" y="3"/>
                    <a:pt x="76" y="0"/>
                    <a:pt x="59" y="0"/>
                  </a:cubicBezTo>
                </a:path>
              </a:pathLst>
            </a:custGeom>
            <a:solidFill>
              <a:srgbClr val="DF756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65" name="ïṣlíḓé">
              <a:extLst>
                <a:ext uri="{FF2B5EF4-FFF2-40B4-BE49-F238E27FC236}">
                  <a16:creationId xmlns:a16="http://schemas.microsoft.com/office/drawing/2014/main" id="{9A56C47F-C6B9-40DA-B573-A6D8BC2BAF78}"/>
                </a:ext>
              </a:extLst>
            </p:cNvPr>
            <p:cNvSpPr/>
            <p:nvPr/>
          </p:nvSpPr>
          <p:spPr bwMode="auto">
            <a:xfrm>
              <a:off x="5180013" y="2797175"/>
              <a:ext cx="438150" cy="239713"/>
            </a:xfrm>
            <a:custGeom>
              <a:avLst/>
              <a:gdLst>
                <a:gd name="T0" fmla="*/ 229 w 229"/>
                <a:gd name="T1" fmla="*/ 78 h 125"/>
                <a:gd name="T2" fmla="*/ 195 w 229"/>
                <a:gd name="T3" fmla="*/ 123 h 125"/>
                <a:gd name="T4" fmla="*/ 18 w 229"/>
                <a:gd name="T5" fmla="*/ 64 h 125"/>
                <a:gd name="T6" fmla="*/ 15 w 229"/>
                <a:gd name="T7" fmla="*/ 0 h 125"/>
                <a:gd name="T8" fmla="*/ 229 w 229"/>
                <a:gd name="T9" fmla="*/ 78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9" h="125">
                  <a:moveTo>
                    <a:pt x="229" y="78"/>
                  </a:moveTo>
                  <a:cubicBezTo>
                    <a:pt x="229" y="78"/>
                    <a:pt x="216" y="125"/>
                    <a:pt x="195" y="123"/>
                  </a:cubicBezTo>
                  <a:cubicBezTo>
                    <a:pt x="172" y="120"/>
                    <a:pt x="56" y="94"/>
                    <a:pt x="18" y="64"/>
                  </a:cubicBezTo>
                  <a:cubicBezTo>
                    <a:pt x="18" y="64"/>
                    <a:pt x="0" y="43"/>
                    <a:pt x="15" y="0"/>
                  </a:cubicBezTo>
                  <a:cubicBezTo>
                    <a:pt x="15" y="0"/>
                    <a:pt x="215" y="80"/>
                    <a:pt x="229" y="7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66" name="ïṣļïde">
              <a:extLst>
                <a:ext uri="{FF2B5EF4-FFF2-40B4-BE49-F238E27FC236}">
                  <a16:creationId xmlns:a16="http://schemas.microsoft.com/office/drawing/2014/main" id="{7D747F03-E483-4B0C-A8EC-97DFE15A5684}"/>
                </a:ext>
              </a:extLst>
            </p:cNvPr>
            <p:cNvSpPr/>
            <p:nvPr/>
          </p:nvSpPr>
          <p:spPr bwMode="auto">
            <a:xfrm>
              <a:off x="5181601" y="2795588"/>
              <a:ext cx="439738" cy="241300"/>
            </a:xfrm>
            <a:custGeom>
              <a:avLst/>
              <a:gdLst>
                <a:gd name="T0" fmla="*/ 13 w 229"/>
                <a:gd name="T1" fmla="*/ 0 h 126"/>
                <a:gd name="T2" fmla="*/ 13 w 229"/>
                <a:gd name="T3" fmla="*/ 0 h 126"/>
                <a:gd name="T4" fmla="*/ 14 w 229"/>
                <a:gd name="T5" fmla="*/ 0 h 126"/>
                <a:gd name="T6" fmla="*/ 228 w 229"/>
                <a:gd name="T7" fmla="*/ 78 h 126"/>
                <a:gd name="T8" fmla="*/ 229 w 229"/>
                <a:gd name="T9" fmla="*/ 78 h 126"/>
                <a:gd name="T10" fmla="*/ 229 w 229"/>
                <a:gd name="T11" fmla="*/ 79 h 126"/>
                <a:gd name="T12" fmla="*/ 194 w 229"/>
                <a:gd name="T13" fmla="*/ 124 h 126"/>
                <a:gd name="T14" fmla="*/ 17 w 229"/>
                <a:gd name="T15" fmla="*/ 66 h 126"/>
                <a:gd name="T16" fmla="*/ 17 w 229"/>
                <a:gd name="T17" fmla="*/ 66 h 126"/>
                <a:gd name="T18" fmla="*/ 16 w 229"/>
                <a:gd name="T19" fmla="*/ 65 h 126"/>
                <a:gd name="T20" fmla="*/ 13 w 229"/>
                <a:gd name="T21" fmla="*/ 0 h 126"/>
                <a:gd name="T22" fmla="*/ 194 w 229"/>
                <a:gd name="T23" fmla="*/ 123 h 126"/>
                <a:gd name="T24" fmla="*/ 227 w 229"/>
                <a:gd name="T25" fmla="*/ 80 h 126"/>
                <a:gd name="T26" fmla="*/ 14 w 229"/>
                <a:gd name="T27" fmla="*/ 2 h 126"/>
                <a:gd name="T28" fmla="*/ 18 w 229"/>
                <a:gd name="T29" fmla="*/ 64 h 126"/>
                <a:gd name="T30" fmla="*/ 18 w 229"/>
                <a:gd name="T31" fmla="*/ 65 h 126"/>
                <a:gd name="T32" fmla="*/ 194 w 229"/>
                <a:gd name="T33" fmla="*/ 123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29" h="126">
                  <a:moveTo>
                    <a:pt x="13" y="0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6" y="1"/>
                    <a:pt x="215" y="80"/>
                    <a:pt x="228" y="78"/>
                  </a:cubicBezTo>
                  <a:cubicBezTo>
                    <a:pt x="229" y="78"/>
                    <a:pt x="229" y="78"/>
                    <a:pt x="229" y="78"/>
                  </a:cubicBezTo>
                  <a:cubicBezTo>
                    <a:pt x="229" y="79"/>
                    <a:pt x="229" y="79"/>
                    <a:pt x="229" y="79"/>
                  </a:cubicBezTo>
                  <a:cubicBezTo>
                    <a:pt x="228" y="81"/>
                    <a:pt x="215" y="126"/>
                    <a:pt x="194" y="124"/>
                  </a:cubicBezTo>
                  <a:cubicBezTo>
                    <a:pt x="170" y="122"/>
                    <a:pt x="55" y="95"/>
                    <a:pt x="17" y="66"/>
                  </a:cubicBezTo>
                  <a:cubicBezTo>
                    <a:pt x="17" y="66"/>
                    <a:pt x="17" y="66"/>
                    <a:pt x="17" y="66"/>
                  </a:cubicBezTo>
                  <a:cubicBezTo>
                    <a:pt x="16" y="65"/>
                    <a:pt x="16" y="65"/>
                    <a:pt x="16" y="65"/>
                  </a:cubicBezTo>
                  <a:cubicBezTo>
                    <a:pt x="13" y="61"/>
                    <a:pt x="0" y="40"/>
                    <a:pt x="13" y="0"/>
                  </a:cubicBezTo>
                  <a:close/>
                  <a:moveTo>
                    <a:pt x="194" y="123"/>
                  </a:moveTo>
                  <a:cubicBezTo>
                    <a:pt x="212" y="125"/>
                    <a:pt x="225" y="87"/>
                    <a:pt x="227" y="80"/>
                  </a:cubicBezTo>
                  <a:cubicBezTo>
                    <a:pt x="206" y="78"/>
                    <a:pt x="29" y="8"/>
                    <a:pt x="14" y="2"/>
                  </a:cubicBezTo>
                  <a:cubicBezTo>
                    <a:pt x="1" y="41"/>
                    <a:pt x="16" y="62"/>
                    <a:pt x="18" y="64"/>
                  </a:cubicBezTo>
                  <a:cubicBezTo>
                    <a:pt x="18" y="65"/>
                    <a:pt x="18" y="65"/>
                    <a:pt x="18" y="65"/>
                  </a:cubicBezTo>
                  <a:cubicBezTo>
                    <a:pt x="56" y="94"/>
                    <a:pt x="170" y="121"/>
                    <a:pt x="194" y="123"/>
                  </a:cubicBezTo>
                  <a:close/>
                </a:path>
              </a:pathLst>
            </a:custGeom>
            <a:solidFill>
              <a:srgbClr val="2318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67" name="îṥlîḓê">
              <a:extLst>
                <a:ext uri="{FF2B5EF4-FFF2-40B4-BE49-F238E27FC236}">
                  <a16:creationId xmlns:a16="http://schemas.microsoft.com/office/drawing/2014/main" id="{4E0E0F62-A60D-4906-9126-2493705ABABB}"/>
                </a:ext>
              </a:extLst>
            </p:cNvPr>
            <p:cNvSpPr/>
            <p:nvPr/>
          </p:nvSpPr>
          <p:spPr bwMode="auto">
            <a:xfrm>
              <a:off x="4541838" y="2493963"/>
              <a:ext cx="258763" cy="331788"/>
            </a:xfrm>
            <a:custGeom>
              <a:avLst/>
              <a:gdLst>
                <a:gd name="T0" fmla="*/ 16 w 135"/>
                <a:gd name="T1" fmla="*/ 91 h 173"/>
                <a:gd name="T2" fmla="*/ 92 w 135"/>
                <a:gd name="T3" fmla="*/ 169 h 173"/>
                <a:gd name="T4" fmla="*/ 132 w 135"/>
                <a:gd name="T5" fmla="*/ 97 h 173"/>
                <a:gd name="T6" fmla="*/ 76 w 135"/>
                <a:gd name="T7" fmla="*/ 7 h 173"/>
                <a:gd name="T8" fmla="*/ 16 w 135"/>
                <a:gd name="T9" fmla="*/ 91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5" h="173">
                  <a:moveTo>
                    <a:pt x="16" y="91"/>
                  </a:moveTo>
                  <a:cubicBezTo>
                    <a:pt x="35" y="154"/>
                    <a:pt x="67" y="173"/>
                    <a:pt x="92" y="169"/>
                  </a:cubicBezTo>
                  <a:cubicBezTo>
                    <a:pt x="119" y="164"/>
                    <a:pt x="130" y="137"/>
                    <a:pt x="132" y="97"/>
                  </a:cubicBezTo>
                  <a:cubicBezTo>
                    <a:pt x="135" y="52"/>
                    <a:pt x="113" y="14"/>
                    <a:pt x="76" y="7"/>
                  </a:cubicBezTo>
                  <a:cubicBezTo>
                    <a:pt x="28" y="0"/>
                    <a:pt x="0" y="44"/>
                    <a:pt x="16" y="91"/>
                  </a:cubicBezTo>
                </a:path>
              </a:pathLst>
            </a:custGeom>
            <a:solidFill>
              <a:srgbClr val="FBE9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68" name="îşlîḑe">
              <a:extLst>
                <a:ext uri="{FF2B5EF4-FFF2-40B4-BE49-F238E27FC236}">
                  <a16:creationId xmlns:a16="http://schemas.microsoft.com/office/drawing/2014/main" id="{769441B8-0F4C-4B9F-944F-BDDF9B8395A9}"/>
                </a:ext>
              </a:extLst>
            </p:cNvPr>
            <p:cNvSpPr/>
            <p:nvPr/>
          </p:nvSpPr>
          <p:spPr bwMode="auto">
            <a:xfrm>
              <a:off x="4551363" y="2484438"/>
              <a:ext cx="249238" cy="357188"/>
            </a:xfrm>
            <a:custGeom>
              <a:avLst/>
              <a:gdLst>
                <a:gd name="T0" fmla="*/ 12 w 130"/>
                <a:gd name="T1" fmla="*/ 96 h 186"/>
                <a:gd name="T2" fmla="*/ 76 w 130"/>
                <a:gd name="T3" fmla="*/ 173 h 186"/>
                <a:gd name="T4" fmla="*/ 126 w 130"/>
                <a:gd name="T5" fmla="*/ 85 h 186"/>
                <a:gd name="T6" fmla="*/ 50 w 130"/>
                <a:gd name="T7" fmla="*/ 14 h 186"/>
                <a:gd name="T8" fmla="*/ 12 w 130"/>
                <a:gd name="T9" fmla="*/ 96 h 186"/>
                <a:gd name="T10" fmla="*/ 10 w 130"/>
                <a:gd name="T11" fmla="*/ 96 h 186"/>
                <a:gd name="T12" fmla="*/ 38 w 130"/>
                <a:gd name="T13" fmla="*/ 14 h 186"/>
                <a:gd name="T14" fmla="*/ 120 w 130"/>
                <a:gd name="T15" fmla="*/ 51 h 186"/>
                <a:gd name="T16" fmla="*/ 128 w 130"/>
                <a:gd name="T17" fmla="*/ 109 h 186"/>
                <a:gd name="T18" fmla="*/ 108 w 130"/>
                <a:gd name="T19" fmla="*/ 165 h 186"/>
                <a:gd name="T20" fmla="*/ 41 w 130"/>
                <a:gd name="T21" fmla="*/ 156 h 186"/>
                <a:gd name="T22" fmla="*/ 10 w 130"/>
                <a:gd name="T23" fmla="*/ 96 h 186"/>
                <a:gd name="T24" fmla="*/ 12 w 130"/>
                <a:gd name="T25" fmla="*/ 96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0" h="186">
                  <a:moveTo>
                    <a:pt x="12" y="96"/>
                  </a:moveTo>
                  <a:cubicBezTo>
                    <a:pt x="22" y="126"/>
                    <a:pt x="40" y="169"/>
                    <a:pt x="76" y="173"/>
                  </a:cubicBezTo>
                  <a:cubicBezTo>
                    <a:pt x="120" y="178"/>
                    <a:pt x="128" y="116"/>
                    <a:pt x="126" y="85"/>
                  </a:cubicBezTo>
                  <a:cubicBezTo>
                    <a:pt x="123" y="45"/>
                    <a:pt x="93" y="6"/>
                    <a:pt x="50" y="14"/>
                  </a:cubicBezTo>
                  <a:cubicBezTo>
                    <a:pt x="12" y="21"/>
                    <a:pt x="2" y="64"/>
                    <a:pt x="12" y="96"/>
                  </a:cubicBezTo>
                  <a:cubicBezTo>
                    <a:pt x="13" y="98"/>
                    <a:pt x="10" y="97"/>
                    <a:pt x="10" y="96"/>
                  </a:cubicBezTo>
                  <a:cubicBezTo>
                    <a:pt x="0" y="65"/>
                    <a:pt x="7" y="28"/>
                    <a:pt x="38" y="14"/>
                  </a:cubicBezTo>
                  <a:cubicBezTo>
                    <a:pt x="71" y="0"/>
                    <a:pt x="106" y="21"/>
                    <a:pt x="120" y="51"/>
                  </a:cubicBezTo>
                  <a:cubicBezTo>
                    <a:pt x="128" y="69"/>
                    <a:pt x="130" y="90"/>
                    <a:pt x="128" y="109"/>
                  </a:cubicBezTo>
                  <a:cubicBezTo>
                    <a:pt x="126" y="129"/>
                    <a:pt x="123" y="150"/>
                    <a:pt x="108" y="165"/>
                  </a:cubicBezTo>
                  <a:cubicBezTo>
                    <a:pt x="88" y="186"/>
                    <a:pt x="58" y="174"/>
                    <a:pt x="41" y="156"/>
                  </a:cubicBezTo>
                  <a:cubicBezTo>
                    <a:pt x="25" y="140"/>
                    <a:pt x="16" y="117"/>
                    <a:pt x="10" y="96"/>
                  </a:cubicBezTo>
                  <a:cubicBezTo>
                    <a:pt x="9" y="93"/>
                    <a:pt x="12" y="94"/>
                    <a:pt x="12" y="96"/>
                  </a:cubicBezTo>
                </a:path>
              </a:pathLst>
            </a:custGeom>
            <a:solidFill>
              <a:srgbClr val="AA5C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69" name="íSļîḋé">
              <a:extLst>
                <a:ext uri="{FF2B5EF4-FFF2-40B4-BE49-F238E27FC236}">
                  <a16:creationId xmlns:a16="http://schemas.microsoft.com/office/drawing/2014/main" id="{02B6A062-E2C3-4735-9B07-85CAD4BF41CF}"/>
                </a:ext>
              </a:extLst>
            </p:cNvPr>
            <p:cNvSpPr/>
            <p:nvPr/>
          </p:nvSpPr>
          <p:spPr bwMode="auto">
            <a:xfrm>
              <a:off x="4581526" y="2568575"/>
              <a:ext cx="184150" cy="192088"/>
            </a:xfrm>
            <a:custGeom>
              <a:avLst/>
              <a:gdLst>
                <a:gd name="T0" fmla="*/ 79 w 96"/>
                <a:gd name="T1" fmla="*/ 85 h 100"/>
                <a:gd name="T2" fmla="*/ 29 w 96"/>
                <a:gd name="T3" fmla="*/ 44 h 100"/>
                <a:gd name="T4" fmla="*/ 49 w 96"/>
                <a:gd name="T5" fmla="*/ 19 h 100"/>
                <a:gd name="T6" fmla="*/ 54 w 96"/>
                <a:gd name="T7" fmla="*/ 20 h 100"/>
                <a:gd name="T8" fmla="*/ 84 w 96"/>
                <a:gd name="T9" fmla="*/ 49 h 100"/>
                <a:gd name="T10" fmla="*/ 83 w 96"/>
                <a:gd name="T11" fmla="*/ 85 h 100"/>
                <a:gd name="T12" fmla="*/ 79 w 96"/>
                <a:gd name="T13" fmla="*/ 85 h 100"/>
                <a:gd name="T14" fmla="*/ 31 w 96"/>
                <a:gd name="T15" fmla="*/ 0 h 100"/>
                <a:gd name="T16" fmla="*/ 0 w 96"/>
                <a:gd name="T17" fmla="*/ 31 h 100"/>
                <a:gd name="T18" fmla="*/ 17 w 96"/>
                <a:gd name="T19" fmla="*/ 25 h 100"/>
                <a:gd name="T20" fmla="*/ 24 w 96"/>
                <a:gd name="T21" fmla="*/ 28 h 100"/>
                <a:gd name="T22" fmla="*/ 34 w 96"/>
                <a:gd name="T23" fmla="*/ 85 h 100"/>
                <a:gd name="T24" fmla="*/ 82 w 96"/>
                <a:gd name="T25" fmla="*/ 100 h 100"/>
                <a:gd name="T26" fmla="*/ 89 w 96"/>
                <a:gd name="T27" fmla="*/ 100 h 100"/>
                <a:gd name="T28" fmla="*/ 96 w 96"/>
                <a:gd name="T29" fmla="*/ 40 h 100"/>
                <a:gd name="T30" fmla="*/ 62 w 96"/>
                <a:gd name="T31" fmla="*/ 8 h 100"/>
                <a:gd name="T32" fmla="*/ 31 w 96"/>
                <a:gd name="T33" fmla="*/ 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6" h="100">
                  <a:moveTo>
                    <a:pt x="79" y="85"/>
                  </a:moveTo>
                  <a:cubicBezTo>
                    <a:pt x="34" y="85"/>
                    <a:pt x="29" y="44"/>
                    <a:pt x="29" y="44"/>
                  </a:cubicBezTo>
                  <a:cubicBezTo>
                    <a:pt x="31" y="23"/>
                    <a:pt x="42" y="19"/>
                    <a:pt x="49" y="19"/>
                  </a:cubicBezTo>
                  <a:cubicBezTo>
                    <a:pt x="52" y="19"/>
                    <a:pt x="54" y="20"/>
                    <a:pt x="54" y="20"/>
                  </a:cubicBezTo>
                  <a:cubicBezTo>
                    <a:pt x="80" y="34"/>
                    <a:pt x="84" y="49"/>
                    <a:pt x="84" y="49"/>
                  </a:cubicBezTo>
                  <a:cubicBezTo>
                    <a:pt x="83" y="57"/>
                    <a:pt x="83" y="85"/>
                    <a:pt x="83" y="85"/>
                  </a:cubicBezTo>
                  <a:cubicBezTo>
                    <a:pt x="82" y="85"/>
                    <a:pt x="80" y="85"/>
                    <a:pt x="79" y="85"/>
                  </a:cubicBezTo>
                  <a:moveTo>
                    <a:pt x="31" y="0"/>
                  </a:moveTo>
                  <a:cubicBezTo>
                    <a:pt x="17" y="0"/>
                    <a:pt x="5" y="8"/>
                    <a:pt x="0" y="31"/>
                  </a:cubicBezTo>
                  <a:cubicBezTo>
                    <a:pt x="0" y="31"/>
                    <a:pt x="8" y="25"/>
                    <a:pt x="17" y="25"/>
                  </a:cubicBezTo>
                  <a:cubicBezTo>
                    <a:pt x="19" y="25"/>
                    <a:pt x="22" y="26"/>
                    <a:pt x="24" y="28"/>
                  </a:cubicBezTo>
                  <a:cubicBezTo>
                    <a:pt x="24" y="28"/>
                    <a:pt x="6" y="64"/>
                    <a:pt x="34" y="85"/>
                  </a:cubicBezTo>
                  <a:cubicBezTo>
                    <a:pt x="44" y="92"/>
                    <a:pt x="60" y="100"/>
                    <a:pt x="82" y="100"/>
                  </a:cubicBezTo>
                  <a:cubicBezTo>
                    <a:pt x="84" y="100"/>
                    <a:pt x="86" y="100"/>
                    <a:pt x="89" y="100"/>
                  </a:cubicBezTo>
                  <a:cubicBezTo>
                    <a:pt x="89" y="100"/>
                    <a:pt x="86" y="61"/>
                    <a:pt x="96" y="40"/>
                  </a:cubicBezTo>
                  <a:cubicBezTo>
                    <a:pt x="96" y="40"/>
                    <a:pt x="90" y="22"/>
                    <a:pt x="62" y="8"/>
                  </a:cubicBezTo>
                  <a:cubicBezTo>
                    <a:pt x="51" y="3"/>
                    <a:pt x="40" y="0"/>
                    <a:pt x="31" y="0"/>
                  </a:cubicBezTo>
                </a:path>
              </a:pathLst>
            </a:custGeom>
            <a:solidFill>
              <a:srgbClr val="F0B8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70" name="i$ľíḓé">
              <a:extLst>
                <a:ext uri="{FF2B5EF4-FFF2-40B4-BE49-F238E27FC236}">
                  <a16:creationId xmlns:a16="http://schemas.microsoft.com/office/drawing/2014/main" id="{1346E5BE-09A8-4ADF-AB97-CA9CAC2992FF}"/>
                </a:ext>
              </a:extLst>
            </p:cNvPr>
            <p:cNvSpPr/>
            <p:nvPr/>
          </p:nvSpPr>
          <p:spPr bwMode="auto">
            <a:xfrm>
              <a:off x="4637088" y="2605088"/>
              <a:ext cx="106363" cy="127000"/>
            </a:xfrm>
            <a:custGeom>
              <a:avLst/>
              <a:gdLst>
                <a:gd name="T0" fmla="*/ 20 w 55"/>
                <a:gd name="T1" fmla="*/ 0 h 66"/>
                <a:gd name="T2" fmla="*/ 0 w 55"/>
                <a:gd name="T3" fmla="*/ 25 h 66"/>
                <a:gd name="T4" fmla="*/ 50 w 55"/>
                <a:gd name="T5" fmla="*/ 66 h 66"/>
                <a:gd name="T6" fmla="*/ 54 w 55"/>
                <a:gd name="T7" fmla="*/ 66 h 66"/>
                <a:gd name="T8" fmla="*/ 55 w 55"/>
                <a:gd name="T9" fmla="*/ 30 h 66"/>
                <a:gd name="T10" fmla="*/ 25 w 55"/>
                <a:gd name="T11" fmla="*/ 1 h 66"/>
                <a:gd name="T12" fmla="*/ 20 w 55"/>
                <a:gd name="T13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5" h="66">
                  <a:moveTo>
                    <a:pt x="20" y="0"/>
                  </a:moveTo>
                  <a:cubicBezTo>
                    <a:pt x="13" y="0"/>
                    <a:pt x="2" y="4"/>
                    <a:pt x="0" y="25"/>
                  </a:cubicBezTo>
                  <a:cubicBezTo>
                    <a:pt x="0" y="25"/>
                    <a:pt x="5" y="66"/>
                    <a:pt x="50" y="66"/>
                  </a:cubicBezTo>
                  <a:cubicBezTo>
                    <a:pt x="51" y="66"/>
                    <a:pt x="53" y="66"/>
                    <a:pt x="54" y="66"/>
                  </a:cubicBezTo>
                  <a:cubicBezTo>
                    <a:pt x="54" y="66"/>
                    <a:pt x="54" y="38"/>
                    <a:pt x="55" y="30"/>
                  </a:cubicBezTo>
                  <a:cubicBezTo>
                    <a:pt x="55" y="30"/>
                    <a:pt x="51" y="15"/>
                    <a:pt x="25" y="1"/>
                  </a:cubicBezTo>
                  <a:cubicBezTo>
                    <a:pt x="25" y="1"/>
                    <a:pt x="23" y="0"/>
                    <a:pt x="20" y="0"/>
                  </a:cubicBezTo>
                </a:path>
              </a:pathLst>
            </a:custGeom>
            <a:solidFill>
              <a:srgbClr val="E592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71" name="isḻíḑé">
              <a:extLst>
                <a:ext uri="{FF2B5EF4-FFF2-40B4-BE49-F238E27FC236}">
                  <a16:creationId xmlns:a16="http://schemas.microsoft.com/office/drawing/2014/main" id="{B9A49995-4FCF-46B2-803C-449A601C12AE}"/>
                </a:ext>
              </a:extLst>
            </p:cNvPr>
            <p:cNvSpPr/>
            <p:nvPr/>
          </p:nvSpPr>
          <p:spPr bwMode="auto">
            <a:xfrm>
              <a:off x="4597401" y="2581275"/>
              <a:ext cx="149225" cy="96838"/>
            </a:xfrm>
            <a:custGeom>
              <a:avLst/>
              <a:gdLst>
                <a:gd name="T0" fmla="*/ 75 w 78"/>
                <a:gd name="T1" fmla="*/ 48 h 51"/>
                <a:gd name="T2" fmla="*/ 44 w 78"/>
                <a:gd name="T3" fmla="*/ 15 h 51"/>
                <a:gd name="T4" fmla="*/ 3 w 78"/>
                <a:gd name="T5" fmla="*/ 16 h 51"/>
                <a:gd name="T6" fmla="*/ 1 w 78"/>
                <a:gd name="T7" fmla="*/ 13 h 51"/>
                <a:gd name="T8" fmla="*/ 46 w 78"/>
                <a:gd name="T9" fmla="*/ 13 h 51"/>
                <a:gd name="T10" fmla="*/ 78 w 78"/>
                <a:gd name="T11" fmla="*/ 49 h 51"/>
                <a:gd name="T12" fmla="*/ 75 w 78"/>
                <a:gd name="T13" fmla="*/ 48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8" h="51">
                  <a:moveTo>
                    <a:pt x="75" y="48"/>
                  </a:moveTo>
                  <a:cubicBezTo>
                    <a:pt x="74" y="33"/>
                    <a:pt x="57" y="21"/>
                    <a:pt x="44" y="15"/>
                  </a:cubicBezTo>
                  <a:cubicBezTo>
                    <a:pt x="32" y="9"/>
                    <a:pt x="13" y="4"/>
                    <a:pt x="3" y="16"/>
                  </a:cubicBezTo>
                  <a:cubicBezTo>
                    <a:pt x="2" y="17"/>
                    <a:pt x="0" y="14"/>
                    <a:pt x="1" y="13"/>
                  </a:cubicBezTo>
                  <a:cubicBezTo>
                    <a:pt x="12" y="0"/>
                    <a:pt x="33" y="6"/>
                    <a:pt x="46" y="13"/>
                  </a:cubicBezTo>
                  <a:cubicBezTo>
                    <a:pt x="59" y="20"/>
                    <a:pt x="76" y="33"/>
                    <a:pt x="78" y="49"/>
                  </a:cubicBezTo>
                  <a:cubicBezTo>
                    <a:pt x="78" y="51"/>
                    <a:pt x="75" y="50"/>
                    <a:pt x="75" y="48"/>
                  </a:cubicBezTo>
                  <a:close/>
                </a:path>
              </a:pathLst>
            </a:custGeom>
            <a:solidFill>
              <a:srgbClr val="AA5C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72" name="íslîdé">
              <a:extLst>
                <a:ext uri="{FF2B5EF4-FFF2-40B4-BE49-F238E27FC236}">
                  <a16:creationId xmlns:a16="http://schemas.microsoft.com/office/drawing/2014/main" id="{F0D61F60-D0BF-428C-85F0-3D0619A88530}"/>
                </a:ext>
              </a:extLst>
            </p:cNvPr>
            <p:cNvSpPr/>
            <p:nvPr/>
          </p:nvSpPr>
          <p:spPr bwMode="auto">
            <a:xfrm>
              <a:off x="4627563" y="2600325"/>
              <a:ext cx="112713" cy="138113"/>
            </a:xfrm>
            <a:custGeom>
              <a:avLst/>
              <a:gdLst>
                <a:gd name="T0" fmla="*/ 58 w 59"/>
                <a:gd name="T1" fmla="*/ 72 h 72"/>
                <a:gd name="T2" fmla="*/ 9 w 59"/>
                <a:gd name="T3" fmla="*/ 43 h 72"/>
                <a:gd name="T4" fmla="*/ 24 w 59"/>
                <a:gd name="T5" fmla="*/ 0 h 72"/>
                <a:gd name="T6" fmla="*/ 26 w 59"/>
                <a:gd name="T7" fmla="*/ 3 h 72"/>
                <a:gd name="T8" fmla="*/ 9 w 59"/>
                <a:gd name="T9" fmla="*/ 17 h 72"/>
                <a:gd name="T10" fmla="*/ 12 w 59"/>
                <a:gd name="T11" fmla="*/ 45 h 72"/>
                <a:gd name="T12" fmla="*/ 57 w 59"/>
                <a:gd name="T13" fmla="*/ 69 h 72"/>
                <a:gd name="T14" fmla="*/ 58 w 59"/>
                <a:gd name="T15" fmla="*/ 7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9" h="72">
                  <a:moveTo>
                    <a:pt x="58" y="72"/>
                  </a:moveTo>
                  <a:cubicBezTo>
                    <a:pt x="38" y="72"/>
                    <a:pt x="18" y="61"/>
                    <a:pt x="9" y="43"/>
                  </a:cubicBezTo>
                  <a:cubicBezTo>
                    <a:pt x="0" y="29"/>
                    <a:pt x="4" y="3"/>
                    <a:pt x="24" y="0"/>
                  </a:cubicBezTo>
                  <a:cubicBezTo>
                    <a:pt x="25" y="0"/>
                    <a:pt x="27" y="3"/>
                    <a:pt x="26" y="3"/>
                  </a:cubicBezTo>
                  <a:cubicBezTo>
                    <a:pt x="18" y="4"/>
                    <a:pt x="13" y="10"/>
                    <a:pt x="9" y="17"/>
                  </a:cubicBezTo>
                  <a:cubicBezTo>
                    <a:pt x="4" y="26"/>
                    <a:pt x="7" y="36"/>
                    <a:pt x="12" y="45"/>
                  </a:cubicBezTo>
                  <a:cubicBezTo>
                    <a:pt x="20" y="60"/>
                    <a:pt x="39" y="69"/>
                    <a:pt x="57" y="69"/>
                  </a:cubicBezTo>
                  <a:cubicBezTo>
                    <a:pt x="58" y="69"/>
                    <a:pt x="59" y="72"/>
                    <a:pt x="58" y="72"/>
                  </a:cubicBezTo>
                  <a:close/>
                </a:path>
              </a:pathLst>
            </a:custGeom>
            <a:solidFill>
              <a:srgbClr val="AA5C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73" name="ï$ľiďê">
              <a:extLst>
                <a:ext uri="{FF2B5EF4-FFF2-40B4-BE49-F238E27FC236}">
                  <a16:creationId xmlns:a16="http://schemas.microsoft.com/office/drawing/2014/main" id="{E0395F6F-1D7D-4191-9172-D49F389DF382}"/>
                </a:ext>
              </a:extLst>
            </p:cNvPr>
            <p:cNvSpPr/>
            <p:nvPr/>
          </p:nvSpPr>
          <p:spPr bwMode="auto">
            <a:xfrm>
              <a:off x="3155951" y="2795588"/>
              <a:ext cx="1589088" cy="1670050"/>
            </a:xfrm>
            <a:custGeom>
              <a:avLst/>
              <a:gdLst>
                <a:gd name="T0" fmla="*/ 764 w 829"/>
                <a:gd name="T1" fmla="*/ 596 h 872"/>
                <a:gd name="T2" fmla="*/ 779 w 829"/>
                <a:gd name="T3" fmla="*/ 544 h 872"/>
                <a:gd name="T4" fmla="*/ 817 w 829"/>
                <a:gd name="T5" fmla="*/ 494 h 872"/>
                <a:gd name="T6" fmla="*/ 759 w 829"/>
                <a:gd name="T7" fmla="*/ 400 h 872"/>
                <a:gd name="T8" fmla="*/ 776 w 829"/>
                <a:gd name="T9" fmla="*/ 341 h 872"/>
                <a:gd name="T10" fmla="*/ 743 w 829"/>
                <a:gd name="T11" fmla="*/ 284 h 872"/>
                <a:gd name="T12" fmla="*/ 718 w 829"/>
                <a:gd name="T13" fmla="*/ 240 h 872"/>
                <a:gd name="T14" fmla="*/ 724 w 829"/>
                <a:gd name="T15" fmla="*/ 197 h 872"/>
                <a:gd name="T16" fmla="*/ 655 w 829"/>
                <a:gd name="T17" fmla="*/ 149 h 872"/>
                <a:gd name="T18" fmla="*/ 593 w 829"/>
                <a:gd name="T19" fmla="*/ 79 h 872"/>
                <a:gd name="T20" fmla="*/ 516 w 829"/>
                <a:gd name="T21" fmla="*/ 58 h 872"/>
                <a:gd name="T22" fmla="*/ 461 w 829"/>
                <a:gd name="T23" fmla="*/ 8 h 872"/>
                <a:gd name="T24" fmla="*/ 396 w 829"/>
                <a:gd name="T25" fmla="*/ 13 h 872"/>
                <a:gd name="T26" fmla="*/ 347 w 829"/>
                <a:gd name="T27" fmla="*/ 22 h 872"/>
                <a:gd name="T28" fmla="*/ 255 w 829"/>
                <a:gd name="T29" fmla="*/ 36 h 872"/>
                <a:gd name="T30" fmla="*/ 309 w 829"/>
                <a:gd name="T31" fmla="*/ 39 h 872"/>
                <a:gd name="T32" fmla="*/ 347 w 829"/>
                <a:gd name="T33" fmla="*/ 65 h 872"/>
                <a:gd name="T34" fmla="*/ 388 w 829"/>
                <a:gd name="T35" fmla="*/ 65 h 872"/>
                <a:gd name="T36" fmla="*/ 442 w 829"/>
                <a:gd name="T37" fmla="*/ 72 h 872"/>
                <a:gd name="T38" fmla="*/ 473 w 829"/>
                <a:gd name="T39" fmla="*/ 118 h 872"/>
                <a:gd name="T40" fmla="*/ 523 w 829"/>
                <a:gd name="T41" fmla="*/ 133 h 872"/>
                <a:gd name="T42" fmla="*/ 580 w 829"/>
                <a:gd name="T43" fmla="*/ 145 h 872"/>
                <a:gd name="T44" fmla="*/ 587 w 829"/>
                <a:gd name="T45" fmla="*/ 183 h 872"/>
                <a:gd name="T46" fmla="*/ 601 w 829"/>
                <a:gd name="T47" fmla="*/ 217 h 872"/>
                <a:gd name="T48" fmla="*/ 585 w 829"/>
                <a:gd name="T49" fmla="*/ 252 h 872"/>
                <a:gd name="T50" fmla="*/ 505 w 829"/>
                <a:gd name="T51" fmla="*/ 259 h 872"/>
                <a:gd name="T52" fmla="*/ 478 w 829"/>
                <a:gd name="T53" fmla="*/ 282 h 872"/>
                <a:gd name="T54" fmla="*/ 523 w 829"/>
                <a:gd name="T55" fmla="*/ 365 h 872"/>
                <a:gd name="T56" fmla="*/ 542 w 829"/>
                <a:gd name="T57" fmla="*/ 622 h 872"/>
                <a:gd name="T58" fmla="*/ 436 w 829"/>
                <a:gd name="T59" fmla="*/ 723 h 872"/>
                <a:gd name="T60" fmla="*/ 381 w 829"/>
                <a:gd name="T61" fmla="*/ 737 h 872"/>
                <a:gd name="T62" fmla="*/ 288 w 829"/>
                <a:gd name="T63" fmla="*/ 766 h 872"/>
                <a:gd name="T64" fmla="*/ 239 w 829"/>
                <a:gd name="T65" fmla="*/ 762 h 872"/>
                <a:gd name="T66" fmla="*/ 178 w 829"/>
                <a:gd name="T67" fmla="*/ 764 h 872"/>
                <a:gd name="T68" fmla="*/ 143 w 829"/>
                <a:gd name="T69" fmla="*/ 767 h 872"/>
                <a:gd name="T70" fmla="*/ 141 w 829"/>
                <a:gd name="T71" fmla="*/ 793 h 872"/>
                <a:gd name="T72" fmla="*/ 106 w 829"/>
                <a:gd name="T73" fmla="*/ 794 h 872"/>
                <a:gd name="T74" fmla="*/ 59 w 829"/>
                <a:gd name="T75" fmla="*/ 791 h 872"/>
                <a:gd name="T76" fmla="*/ 5 w 829"/>
                <a:gd name="T77" fmla="*/ 803 h 872"/>
                <a:gd name="T78" fmla="*/ 0 w 829"/>
                <a:gd name="T79" fmla="*/ 804 h 872"/>
                <a:gd name="T80" fmla="*/ 8 w 829"/>
                <a:gd name="T81" fmla="*/ 808 h 872"/>
                <a:gd name="T82" fmla="*/ 53 w 829"/>
                <a:gd name="T83" fmla="*/ 812 h 872"/>
                <a:gd name="T84" fmla="*/ 106 w 829"/>
                <a:gd name="T85" fmla="*/ 827 h 872"/>
                <a:gd name="T86" fmla="*/ 149 w 829"/>
                <a:gd name="T87" fmla="*/ 868 h 872"/>
                <a:gd name="T88" fmla="*/ 207 w 829"/>
                <a:gd name="T89" fmla="*/ 848 h 872"/>
                <a:gd name="T90" fmla="*/ 664 w 829"/>
                <a:gd name="T91" fmla="*/ 690 h 872"/>
                <a:gd name="T92" fmla="*/ 764 w 829"/>
                <a:gd name="T93" fmla="*/ 596 h 8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829" h="872">
                  <a:moveTo>
                    <a:pt x="764" y="596"/>
                  </a:moveTo>
                  <a:cubicBezTo>
                    <a:pt x="766" y="574"/>
                    <a:pt x="764" y="562"/>
                    <a:pt x="779" y="544"/>
                  </a:cubicBezTo>
                  <a:cubicBezTo>
                    <a:pt x="794" y="525"/>
                    <a:pt x="811" y="520"/>
                    <a:pt x="817" y="494"/>
                  </a:cubicBezTo>
                  <a:cubicBezTo>
                    <a:pt x="829" y="441"/>
                    <a:pt x="771" y="446"/>
                    <a:pt x="759" y="400"/>
                  </a:cubicBezTo>
                  <a:cubicBezTo>
                    <a:pt x="753" y="374"/>
                    <a:pt x="774" y="364"/>
                    <a:pt x="776" y="341"/>
                  </a:cubicBezTo>
                  <a:cubicBezTo>
                    <a:pt x="779" y="314"/>
                    <a:pt x="760" y="301"/>
                    <a:pt x="743" y="284"/>
                  </a:cubicBezTo>
                  <a:cubicBezTo>
                    <a:pt x="728" y="269"/>
                    <a:pt x="720" y="263"/>
                    <a:pt x="718" y="240"/>
                  </a:cubicBezTo>
                  <a:cubicBezTo>
                    <a:pt x="717" y="225"/>
                    <a:pt x="726" y="211"/>
                    <a:pt x="724" y="197"/>
                  </a:cubicBezTo>
                  <a:cubicBezTo>
                    <a:pt x="718" y="160"/>
                    <a:pt x="683" y="160"/>
                    <a:pt x="655" y="149"/>
                  </a:cubicBezTo>
                  <a:cubicBezTo>
                    <a:pt x="613" y="133"/>
                    <a:pt x="636" y="93"/>
                    <a:pt x="593" y="79"/>
                  </a:cubicBezTo>
                  <a:cubicBezTo>
                    <a:pt x="565" y="69"/>
                    <a:pt x="542" y="78"/>
                    <a:pt x="516" y="58"/>
                  </a:cubicBezTo>
                  <a:cubicBezTo>
                    <a:pt x="497" y="42"/>
                    <a:pt x="485" y="18"/>
                    <a:pt x="461" y="8"/>
                  </a:cubicBezTo>
                  <a:cubicBezTo>
                    <a:pt x="440" y="0"/>
                    <a:pt x="418" y="7"/>
                    <a:pt x="396" y="13"/>
                  </a:cubicBezTo>
                  <a:cubicBezTo>
                    <a:pt x="380" y="19"/>
                    <a:pt x="363" y="24"/>
                    <a:pt x="347" y="22"/>
                  </a:cubicBezTo>
                  <a:cubicBezTo>
                    <a:pt x="306" y="18"/>
                    <a:pt x="287" y="12"/>
                    <a:pt x="255" y="36"/>
                  </a:cubicBezTo>
                  <a:cubicBezTo>
                    <a:pt x="273" y="33"/>
                    <a:pt x="291" y="28"/>
                    <a:pt x="309" y="39"/>
                  </a:cubicBezTo>
                  <a:cubicBezTo>
                    <a:pt x="324" y="47"/>
                    <a:pt x="331" y="61"/>
                    <a:pt x="347" y="65"/>
                  </a:cubicBezTo>
                  <a:cubicBezTo>
                    <a:pt x="359" y="69"/>
                    <a:pt x="374" y="67"/>
                    <a:pt x="388" y="65"/>
                  </a:cubicBezTo>
                  <a:cubicBezTo>
                    <a:pt x="407" y="62"/>
                    <a:pt x="427" y="59"/>
                    <a:pt x="442" y="72"/>
                  </a:cubicBezTo>
                  <a:cubicBezTo>
                    <a:pt x="457" y="85"/>
                    <a:pt x="457" y="105"/>
                    <a:pt x="473" y="118"/>
                  </a:cubicBezTo>
                  <a:cubicBezTo>
                    <a:pt x="488" y="130"/>
                    <a:pt x="504" y="132"/>
                    <a:pt x="523" y="133"/>
                  </a:cubicBezTo>
                  <a:cubicBezTo>
                    <a:pt x="539" y="134"/>
                    <a:pt x="568" y="134"/>
                    <a:pt x="580" y="145"/>
                  </a:cubicBezTo>
                  <a:cubicBezTo>
                    <a:pt x="592" y="156"/>
                    <a:pt x="584" y="171"/>
                    <a:pt x="587" y="183"/>
                  </a:cubicBezTo>
                  <a:cubicBezTo>
                    <a:pt x="589" y="196"/>
                    <a:pt x="601" y="204"/>
                    <a:pt x="601" y="217"/>
                  </a:cubicBezTo>
                  <a:cubicBezTo>
                    <a:pt x="602" y="230"/>
                    <a:pt x="596" y="245"/>
                    <a:pt x="585" y="252"/>
                  </a:cubicBezTo>
                  <a:cubicBezTo>
                    <a:pt x="562" y="266"/>
                    <a:pt x="529" y="260"/>
                    <a:pt x="505" y="259"/>
                  </a:cubicBezTo>
                  <a:cubicBezTo>
                    <a:pt x="487" y="259"/>
                    <a:pt x="478" y="263"/>
                    <a:pt x="478" y="282"/>
                  </a:cubicBezTo>
                  <a:cubicBezTo>
                    <a:pt x="479" y="317"/>
                    <a:pt x="502" y="340"/>
                    <a:pt x="523" y="365"/>
                  </a:cubicBezTo>
                  <a:cubicBezTo>
                    <a:pt x="582" y="434"/>
                    <a:pt x="582" y="543"/>
                    <a:pt x="542" y="622"/>
                  </a:cubicBezTo>
                  <a:cubicBezTo>
                    <a:pt x="520" y="667"/>
                    <a:pt x="478" y="695"/>
                    <a:pt x="436" y="723"/>
                  </a:cubicBezTo>
                  <a:cubicBezTo>
                    <a:pt x="413" y="738"/>
                    <a:pt x="404" y="733"/>
                    <a:pt x="381" y="737"/>
                  </a:cubicBezTo>
                  <a:cubicBezTo>
                    <a:pt x="349" y="742"/>
                    <a:pt x="320" y="763"/>
                    <a:pt x="288" y="766"/>
                  </a:cubicBezTo>
                  <a:cubicBezTo>
                    <a:pt x="272" y="768"/>
                    <a:pt x="256" y="762"/>
                    <a:pt x="239" y="762"/>
                  </a:cubicBezTo>
                  <a:cubicBezTo>
                    <a:pt x="220" y="761"/>
                    <a:pt x="198" y="761"/>
                    <a:pt x="178" y="764"/>
                  </a:cubicBezTo>
                  <a:cubicBezTo>
                    <a:pt x="173" y="765"/>
                    <a:pt x="146" y="764"/>
                    <a:pt x="143" y="767"/>
                  </a:cubicBezTo>
                  <a:cubicBezTo>
                    <a:pt x="137" y="772"/>
                    <a:pt x="143" y="786"/>
                    <a:pt x="141" y="793"/>
                  </a:cubicBezTo>
                  <a:cubicBezTo>
                    <a:pt x="135" y="818"/>
                    <a:pt x="120" y="802"/>
                    <a:pt x="106" y="794"/>
                  </a:cubicBezTo>
                  <a:cubicBezTo>
                    <a:pt x="92" y="787"/>
                    <a:pt x="74" y="789"/>
                    <a:pt x="59" y="791"/>
                  </a:cubicBezTo>
                  <a:cubicBezTo>
                    <a:pt x="41" y="794"/>
                    <a:pt x="24" y="802"/>
                    <a:pt x="5" y="803"/>
                  </a:cubicBezTo>
                  <a:cubicBezTo>
                    <a:pt x="4" y="803"/>
                    <a:pt x="2" y="804"/>
                    <a:pt x="0" y="804"/>
                  </a:cubicBezTo>
                  <a:cubicBezTo>
                    <a:pt x="2" y="805"/>
                    <a:pt x="5" y="807"/>
                    <a:pt x="8" y="808"/>
                  </a:cubicBezTo>
                  <a:cubicBezTo>
                    <a:pt x="22" y="815"/>
                    <a:pt x="38" y="813"/>
                    <a:pt x="53" y="812"/>
                  </a:cubicBezTo>
                  <a:cubicBezTo>
                    <a:pt x="74" y="809"/>
                    <a:pt x="93" y="807"/>
                    <a:pt x="106" y="827"/>
                  </a:cubicBezTo>
                  <a:cubicBezTo>
                    <a:pt x="118" y="846"/>
                    <a:pt x="122" y="860"/>
                    <a:pt x="149" y="868"/>
                  </a:cubicBezTo>
                  <a:cubicBezTo>
                    <a:pt x="165" y="872"/>
                    <a:pt x="190" y="851"/>
                    <a:pt x="207" y="848"/>
                  </a:cubicBezTo>
                  <a:cubicBezTo>
                    <a:pt x="664" y="690"/>
                    <a:pt x="664" y="690"/>
                    <a:pt x="664" y="690"/>
                  </a:cubicBezTo>
                  <a:cubicBezTo>
                    <a:pt x="701" y="664"/>
                    <a:pt x="759" y="653"/>
                    <a:pt x="764" y="596"/>
                  </a:cubicBezTo>
                </a:path>
              </a:pathLst>
            </a:custGeom>
            <a:solidFill>
              <a:srgbClr val="C1BE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74" name="iś1iḓé">
              <a:extLst>
                <a:ext uri="{FF2B5EF4-FFF2-40B4-BE49-F238E27FC236}">
                  <a16:creationId xmlns:a16="http://schemas.microsoft.com/office/drawing/2014/main" id="{F4522275-6378-49E5-968B-6675F125BEE8}"/>
                </a:ext>
              </a:extLst>
            </p:cNvPr>
            <p:cNvSpPr/>
            <p:nvPr/>
          </p:nvSpPr>
          <p:spPr bwMode="auto">
            <a:xfrm>
              <a:off x="2836863" y="2795588"/>
              <a:ext cx="1908175" cy="1670050"/>
            </a:xfrm>
            <a:custGeom>
              <a:avLst/>
              <a:gdLst>
                <a:gd name="T0" fmla="*/ 373 w 995"/>
                <a:gd name="T1" fmla="*/ 848 h 872"/>
                <a:gd name="T2" fmla="*/ 315 w 995"/>
                <a:gd name="T3" fmla="*/ 868 h 872"/>
                <a:gd name="T4" fmla="*/ 272 w 995"/>
                <a:gd name="T5" fmla="*/ 827 h 872"/>
                <a:gd name="T6" fmla="*/ 219 w 995"/>
                <a:gd name="T7" fmla="*/ 812 h 872"/>
                <a:gd name="T8" fmla="*/ 174 w 995"/>
                <a:gd name="T9" fmla="*/ 808 h 872"/>
                <a:gd name="T10" fmla="*/ 132 w 995"/>
                <a:gd name="T11" fmla="*/ 708 h 872"/>
                <a:gd name="T12" fmla="*/ 52 w 995"/>
                <a:gd name="T13" fmla="*/ 652 h 872"/>
                <a:gd name="T14" fmla="*/ 62 w 995"/>
                <a:gd name="T15" fmla="*/ 558 h 872"/>
                <a:gd name="T16" fmla="*/ 10 w 995"/>
                <a:gd name="T17" fmla="*/ 468 h 872"/>
                <a:gd name="T18" fmla="*/ 64 w 995"/>
                <a:gd name="T19" fmla="*/ 398 h 872"/>
                <a:gd name="T20" fmla="*/ 70 w 995"/>
                <a:gd name="T21" fmla="*/ 298 h 872"/>
                <a:gd name="T22" fmla="*/ 146 w 995"/>
                <a:gd name="T23" fmla="*/ 231 h 872"/>
                <a:gd name="T24" fmla="*/ 185 w 995"/>
                <a:gd name="T25" fmla="*/ 161 h 872"/>
                <a:gd name="T26" fmla="*/ 255 w 995"/>
                <a:gd name="T27" fmla="*/ 110 h 872"/>
                <a:gd name="T28" fmla="*/ 328 w 995"/>
                <a:gd name="T29" fmla="*/ 71 h 872"/>
                <a:gd name="T30" fmla="*/ 412 w 995"/>
                <a:gd name="T31" fmla="*/ 43 h 872"/>
                <a:gd name="T32" fmla="*/ 513 w 995"/>
                <a:gd name="T33" fmla="*/ 22 h 872"/>
                <a:gd name="T34" fmla="*/ 562 w 995"/>
                <a:gd name="T35" fmla="*/ 13 h 872"/>
                <a:gd name="T36" fmla="*/ 627 w 995"/>
                <a:gd name="T37" fmla="*/ 8 h 872"/>
                <a:gd name="T38" fmla="*/ 682 w 995"/>
                <a:gd name="T39" fmla="*/ 58 h 872"/>
                <a:gd name="T40" fmla="*/ 759 w 995"/>
                <a:gd name="T41" fmla="*/ 79 h 872"/>
                <a:gd name="T42" fmla="*/ 821 w 995"/>
                <a:gd name="T43" fmla="*/ 149 h 872"/>
                <a:gd name="T44" fmla="*/ 890 w 995"/>
                <a:gd name="T45" fmla="*/ 197 h 872"/>
                <a:gd name="T46" fmla="*/ 884 w 995"/>
                <a:gd name="T47" fmla="*/ 240 h 872"/>
                <a:gd name="T48" fmla="*/ 909 w 995"/>
                <a:gd name="T49" fmla="*/ 284 h 872"/>
                <a:gd name="T50" fmla="*/ 942 w 995"/>
                <a:gd name="T51" fmla="*/ 341 h 872"/>
                <a:gd name="T52" fmla="*/ 925 w 995"/>
                <a:gd name="T53" fmla="*/ 400 h 872"/>
                <a:gd name="T54" fmla="*/ 983 w 995"/>
                <a:gd name="T55" fmla="*/ 494 h 872"/>
                <a:gd name="T56" fmla="*/ 945 w 995"/>
                <a:gd name="T57" fmla="*/ 544 h 872"/>
                <a:gd name="T58" fmla="*/ 930 w 995"/>
                <a:gd name="T59" fmla="*/ 596 h 872"/>
                <a:gd name="T60" fmla="*/ 830 w 995"/>
                <a:gd name="T61" fmla="*/ 690 h 872"/>
                <a:gd name="T62" fmla="*/ 373 w 995"/>
                <a:gd name="T63" fmla="*/ 848 h 8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995" h="872">
                  <a:moveTo>
                    <a:pt x="373" y="848"/>
                  </a:moveTo>
                  <a:cubicBezTo>
                    <a:pt x="356" y="851"/>
                    <a:pt x="331" y="872"/>
                    <a:pt x="315" y="868"/>
                  </a:cubicBezTo>
                  <a:cubicBezTo>
                    <a:pt x="288" y="860"/>
                    <a:pt x="284" y="846"/>
                    <a:pt x="272" y="827"/>
                  </a:cubicBezTo>
                  <a:cubicBezTo>
                    <a:pt x="259" y="807"/>
                    <a:pt x="240" y="809"/>
                    <a:pt x="219" y="812"/>
                  </a:cubicBezTo>
                  <a:cubicBezTo>
                    <a:pt x="204" y="813"/>
                    <a:pt x="188" y="815"/>
                    <a:pt x="174" y="808"/>
                  </a:cubicBezTo>
                  <a:cubicBezTo>
                    <a:pt x="130" y="787"/>
                    <a:pt x="159" y="742"/>
                    <a:pt x="132" y="708"/>
                  </a:cubicBezTo>
                  <a:cubicBezTo>
                    <a:pt x="111" y="680"/>
                    <a:pt x="67" y="686"/>
                    <a:pt x="52" y="652"/>
                  </a:cubicBezTo>
                  <a:cubicBezTo>
                    <a:pt x="38" y="620"/>
                    <a:pt x="76" y="591"/>
                    <a:pt x="62" y="558"/>
                  </a:cubicBezTo>
                  <a:cubicBezTo>
                    <a:pt x="49" y="528"/>
                    <a:pt x="0" y="513"/>
                    <a:pt x="10" y="468"/>
                  </a:cubicBezTo>
                  <a:cubicBezTo>
                    <a:pt x="19" y="431"/>
                    <a:pt x="62" y="440"/>
                    <a:pt x="64" y="398"/>
                  </a:cubicBezTo>
                  <a:cubicBezTo>
                    <a:pt x="66" y="366"/>
                    <a:pt x="50" y="328"/>
                    <a:pt x="70" y="298"/>
                  </a:cubicBezTo>
                  <a:cubicBezTo>
                    <a:pt x="91" y="266"/>
                    <a:pt x="138" y="280"/>
                    <a:pt x="146" y="231"/>
                  </a:cubicBezTo>
                  <a:cubicBezTo>
                    <a:pt x="151" y="197"/>
                    <a:pt x="143" y="175"/>
                    <a:pt x="185" y="161"/>
                  </a:cubicBezTo>
                  <a:cubicBezTo>
                    <a:pt x="222" y="148"/>
                    <a:pt x="230" y="146"/>
                    <a:pt x="255" y="110"/>
                  </a:cubicBezTo>
                  <a:cubicBezTo>
                    <a:pt x="282" y="70"/>
                    <a:pt x="281" y="60"/>
                    <a:pt x="328" y="71"/>
                  </a:cubicBezTo>
                  <a:cubicBezTo>
                    <a:pt x="368" y="81"/>
                    <a:pt x="384" y="68"/>
                    <a:pt x="412" y="43"/>
                  </a:cubicBezTo>
                  <a:cubicBezTo>
                    <a:pt x="450" y="11"/>
                    <a:pt x="468" y="18"/>
                    <a:pt x="513" y="22"/>
                  </a:cubicBezTo>
                  <a:cubicBezTo>
                    <a:pt x="529" y="24"/>
                    <a:pt x="546" y="19"/>
                    <a:pt x="562" y="13"/>
                  </a:cubicBezTo>
                  <a:cubicBezTo>
                    <a:pt x="584" y="7"/>
                    <a:pt x="606" y="0"/>
                    <a:pt x="627" y="8"/>
                  </a:cubicBezTo>
                  <a:cubicBezTo>
                    <a:pt x="651" y="18"/>
                    <a:pt x="663" y="42"/>
                    <a:pt x="682" y="58"/>
                  </a:cubicBezTo>
                  <a:cubicBezTo>
                    <a:pt x="708" y="78"/>
                    <a:pt x="731" y="69"/>
                    <a:pt x="759" y="79"/>
                  </a:cubicBezTo>
                  <a:cubicBezTo>
                    <a:pt x="802" y="93"/>
                    <a:pt x="779" y="133"/>
                    <a:pt x="821" y="149"/>
                  </a:cubicBezTo>
                  <a:cubicBezTo>
                    <a:pt x="849" y="160"/>
                    <a:pt x="884" y="160"/>
                    <a:pt x="890" y="197"/>
                  </a:cubicBezTo>
                  <a:cubicBezTo>
                    <a:pt x="892" y="211"/>
                    <a:pt x="883" y="225"/>
                    <a:pt x="884" y="240"/>
                  </a:cubicBezTo>
                  <a:cubicBezTo>
                    <a:pt x="886" y="263"/>
                    <a:pt x="894" y="269"/>
                    <a:pt x="909" y="284"/>
                  </a:cubicBezTo>
                  <a:cubicBezTo>
                    <a:pt x="926" y="301"/>
                    <a:pt x="945" y="314"/>
                    <a:pt x="942" y="341"/>
                  </a:cubicBezTo>
                  <a:cubicBezTo>
                    <a:pt x="940" y="364"/>
                    <a:pt x="919" y="374"/>
                    <a:pt x="925" y="400"/>
                  </a:cubicBezTo>
                  <a:cubicBezTo>
                    <a:pt x="937" y="446"/>
                    <a:pt x="995" y="441"/>
                    <a:pt x="983" y="494"/>
                  </a:cubicBezTo>
                  <a:cubicBezTo>
                    <a:pt x="977" y="520"/>
                    <a:pt x="960" y="525"/>
                    <a:pt x="945" y="544"/>
                  </a:cubicBezTo>
                  <a:cubicBezTo>
                    <a:pt x="930" y="562"/>
                    <a:pt x="932" y="574"/>
                    <a:pt x="930" y="596"/>
                  </a:cubicBezTo>
                  <a:cubicBezTo>
                    <a:pt x="925" y="653"/>
                    <a:pt x="867" y="664"/>
                    <a:pt x="830" y="690"/>
                  </a:cubicBezTo>
                  <a:cubicBezTo>
                    <a:pt x="373" y="848"/>
                    <a:pt x="373" y="848"/>
                    <a:pt x="373" y="848"/>
                  </a:cubicBezTo>
                </a:path>
              </a:pathLst>
            </a:custGeom>
            <a:solidFill>
              <a:srgbClr val="D5D3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75" name="ïśľïḓê">
              <a:extLst>
                <a:ext uri="{FF2B5EF4-FFF2-40B4-BE49-F238E27FC236}">
                  <a16:creationId xmlns:a16="http://schemas.microsoft.com/office/drawing/2014/main" id="{D88A22FD-525B-4F46-8965-72B8648DD930}"/>
                </a:ext>
              </a:extLst>
            </p:cNvPr>
            <p:cNvSpPr/>
            <p:nvPr/>
          </p:nvSpPr>
          <p:spPr bwMode="auto">
            <a:xfrm>
              <a:off x="2852738" y="2800350"/>
              <a:ext cx="1873250" cy="1658938"/>
            </a:xfrm>
            <a:custGeom>
              <a:avLst/>
              <a:gdLst>
                <a:gd name="T0" fmla="*/ 311 w 977"/>
                <a:gd name="T1" fmla="*/ 864 h 866"/>
                <a:gd name="T2" fmla="*/ 265 w 977"/>
                <a:gd name="T3" fmla="*/ 823 h 866"/>
                <a:gd name="T4" fmla="*/ 191 w 977"/>
                <a:gd name="T5" fmla="*/ 809 h 866"/>
                <a:gd name="T6" fmla="*/ 139 w 977"/>
                <a:gd name="T7" fmla="*/ 746 h 866"/>
                <a:gd name="T8" fmla="*/ 60 w 977"/>
                <a:gd name="T9" fmla="*/ 667 h 866"/>
                <a:gd name="T10" fmla="*/ 50 w 977"/>
                <a:gd name="T11" fmla="*/ 603 h 866"/>
                <a:gd name="T12" fmla="*/ 24 w 977"/>
                <a:gd name="T13" fmla="*/ 518 h 866"/>
                <a:gd name="T14" fmla="*/ 15 w 977"/>
                <a:gd name="T15" fmla="*/ 445 h 866"/>
                <a:gd name="T16" fmla="*/ 58 w 977"/>
                <a:gd name="T17" fmla="*/ 390 h 866"/>
                <a:gd name="T18" fmla="*/ 105 w 977"/>
                <a:gd name="T19" fmla="*/ 269 h 866"/>
                <a:gd name="T20" fmla="*/ 145 w 977"/>
                <a:gd name="T21" fmla="*/ 186 h 866"/>
                <a:gd name="T22" fmla="*/ 217 w 977"/>
                <a:gd name="T23" fmla="*/ 142 h 866"/>
                <a:gd name="T24" fmla="*/ 293 w 977"/>
                <a:gd name="T25" fmla="*/ 65 h 866"/>
                <a:gd name="T26" fmla="*/ 375 w 977"/>
                <a:gd name="T27" fmla="*/ 64 h 866"/>
                <a:gd name="T28" fmla="*/ 505 w 977"/>
                <a:gd name="T29" fmla="*/ 20 h 866"/>
                <a:gd name="T30" fmla="*/ 598 w 977"/>
                <a:gd name="T31" fmla="*/ 3 h 866"/>
                <a:gd name="T32" fmla="*/ 674 w 977"/>
                <a:gd name="T33" fmla="*/ 55 h 866"/>
                <a:gd name="T34" fmla="*/ 772 w 977"/>
                <a:gd name="T35" fmla="*/ 91 h 866"/>
                <a:gd name="T36" fmla="*/ 856 w 977"/>
                <a:gd name="T37" fmla="*/ 161 h 866"/>
                <a:gd name="T38" fmla="*/ 881 w 977"/>
                <a:gd name="T39" fmla="*/ 198 h 866"/>
                <a:gd name="T40" fmla="*/ 883 w 977"/>
                <a:gd name="T41" fmla="*/ 263 h 866"/>
                <a:gd name="T42" fmla="*/ 933 w 977"/>
                <a:gd name="T43" fmla="*/ 332 h 866"/>
                <a:gd name="T44" fmla="*/ 915 w 977"/>
                <a:gd name="T45" fmla="*/ 387 h 866"/>
                <a:gd name="T46" fmla="*/ 967 w 977"/>
                <a:gd name="T47" fmla="*/ 455 h 866"/>
                <a:gd name="T48" fmla="*/ 958 w 977"/>
                <a:gd name="T49" fmla="*/ 518 h 866"/>
                <a:gd name="T50" fmla="*/ 921 w 977"/>
                <a:gd name="T51" fmla="*/ 593 h 866"/>
                <a:gd name="T52" fmla="*/ 821 w 977"/>
                <a:gd name="T53" fmla="*/ 688 h 866"/>
                <a:gd name="T54" fmla="*/ 923 w 977"/>
                <a:gd name="T55" fmla="*/ 593 h 866"/>
                <a:gd name="T56" fmla="*/ 960 w 977"/>
                <a:gd name="T57" fmla="*/ 520 h 866"/>
                <a:gd name="T58" fmla="*/ 969 w 977"/>
                <a:gd name="T59" fmla="*/ 454 h 866"/>
                <a:gd name="T60" fmla="*/ 917 w 977"/>
                <a:gd name="T61" fmla="*/ 387 h 866"/>
                <a:gd name="T62" fmla="*/ 936 w 977"/>
                <a:gd name="T63" fmla="*/ 332 h 866"/>
                <a:gd name="T64" fmla="*/ 885 w 977"/>
                <a:gd name="T65" fmla="*/ 261 h 866"/>
                <a:gd name="T66" fmla="*/ 883 w 977"/>
                <a:gd name="T67" fmla="*/ 198 h 866"/>
                <a:gd name="T68" fmla="*/ 846 w 977"/>
                <a:gd name="T69" fmla="*/ 155 h 866"/>
                <a:gd name="T70" fmla="*/ 780 w 977"/>
                <a:gd name="T71" fmla="*/ 100 h 866"/>
                <a:gd name="T72" fmla="*/ 675 w 977"/>
                <a:gd name="T73" fmla="*/ 54 h 866"/>
                <a:gd name="T74" fmla="*/ 598 w 977"/>
                <a:gd name="T75" fmla="*/ 0 h 866"/>
                <a:gd name="T76" fmla="*/ 505 w 977"/>
                <a:gd name="T77" fmla="*/ 18 h 866"/>
                <a:gd name="T78" fmla="*/ 374 w 977"/>
                <a:gd name="T79" fmla="*/ 62 h 866"/>
                <a:gd name="T80" fmla="*/ 293 w 977"/>
                <a:gd name="T81" fmla="*/ 63 h 866"/>
                <a:gd name="T82" fmla="*/ 216 w 977"/>
                <a:gd name="T83" fmla="*/ 140 h 866"/>
                <a:gd name="T84" fmla="*/ 140 w 977"/>
                <a:gd name="T85" fmla="*/ 194 h 866"/>
                <a:gd name="T86" fmla="*/ 93 w 977"/>
                <a:gd name="T87" fmla="*/ 272 h 866"/>
                <a:gd name="T88" fmla="*/ 55 w 977"/>
                <a:gd name="T89" fmla="*/ 390 h 866"/>
                <a:gd name="T90" fmla="*/ 22 w 977"/>
                <a:gd name="T91" fmla="*/ 437 h 866"/>
                <a:gd name="T92" fmla="*/ 22 w 977"/>
                <a:gd name="T93" fmla="*/ 520 h 866"/>
                <a:gd name="T94" fmla="*/ 48 w 977"/>
                <a:gd name="T95" fmla="*/ 602 h 866"/>
                <a:gd name="T96" fmla="*/ 59 w 977"/>
                <a:gd name="T97" fmla="*/ 669 h 866"/>
                <a:gd name="T98" fmla="*/ 138 w 977"/>
                <a:gd name="T99" fmla="*/ 760 h 866"/>
                <a:gd name="T100" fmla="*/ 191 w 977"/>
                <a:gd name="T101" fmla="*/ 811 h 866"/>
                <a:gd name="T102" fmla="*/ 263 w 977"/>
                <a:gd name="T103" fmla="*/ 824 h 866"/>
                <a:gd name="T104" fmla="*/ 311 w 977"/>
                <a:gd name="T105" fmla="*/ 866 h 866"/>
                <a:gd name="T106" fmla="*/ 366 w 977"/>
                <a:gd name="T107" fmla="*/ 844 h 8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977" h="866">
                  <a:moveTo>
                    <a:pt x="364" y="843"/>
                  </a:moveTo>
                  <a:cubicBezTo>
                    <a:pt x="357" y="845"/>
                    <a:pt x="347" y="850"/>
                    <a:pt x="338" y="855"/>
                  </a:cubicBezTo>
                  <a:cubicBezTo>
                    <a:pt x="329" y="860"/>
                    <a:pt x="319" y="864"/>
                    <a:pt x="311" y="864"/>
                  </a:cubicBezTo>
                  <a:cubicBezTo>
                    <a:pt x="310" y="864"/>
                    <a:pt x="308" y="864"/>
                    <a:pt x="307" y="863"/>
                  </a:cubicBezTo>
                  <a:cubicBezTo>
                    <a:pt x="294" y="860"/>
                    <a:pt x="286" y="854"/>
                    <a:pt x="280" y="848"/>
                  </a:cubicBezTo>
                  <a:cubicBezTo>
                    <a:pt x="275" y="841"/>
                    <a:pt x="271" y="833"/>
                    <a:pt x="265" y="823"/>
                  </a:cubicBezTo>
                  <a:cubicBezTo>
                    <a:pt x="260" y="816"/>
                    <a:pt x="255" y="812"/>
                    <a:pt x="249" y="809"/>
                  </a:cubicBezTo>
                  <a:cubicBezTo>
                    <a:pt x="243" y="807"/>
                    <a:pt x="237" y="806"/>
                    <a:pt x="230" y="806"/>
                  </a:cubicBezTo>
                  <a:cubicBezTo>
                    <a:pt x="218" y="806"/>
                    <a:pt x="204" y="809"/>
                    <a:pt x="191" y="809"/>
                  </a:cubicBezTo>
                  <a:cubicBezTo>
                    <a:pt x="183" y="809"/>
                    <a:pt x="174" y="808"/>
                    <a:pt x="166" y="804"/>
                  </a:cubicBezTo>
                  <a:cubicBezTo>
                    <a:pt x="156" y="799"/>
                    <a:pt x="149" y="792"/>
                    <a:pt x="146" y="785"/>
                  </a:cubicBezTo>
                  <a:cubicBezTo>
                    <a:pt x="140" y="773"/>
                    <a:pt x="140" y="760"/>
                    <a:pt x="139" y="746"/>
                  </a:cubicBezTo>
                  <a:cubicBezTo>
                    <a:pt x="138" y="732"/>
                    <a:pt x="135" y="718"/>
                    <a:pt x="125" y="704"/>
                  </a:cubicBezTo>
                  <a:cubicBezTo>
                    <a:pt x="114" y="690"/>
                    <a:pt x="97" y="685"/>
                    <a:pt x="82" y="678"/>
                  </a:cubicBezTo>
                  <a:cubicBezTo>
                    <a:pt x="74" y="675"/>
                    <a:pt x="67" y="672"/>
                    <a:pt x="60" y="667"/>
                  </a:cubicBezTo>
                  <a:cubicBezTo>
                    <a:pt x="54" y="662"/>
                    <a:pt x="49" y="657"/>
                    <a:pt x="45" y="648"/>
                  </a:cubicBezTo>
                  <a:cubicBezTo>
                    <a:pt x="43" y="643"/>
                    <a:pt x="42" y="639"/>
                    <a:pt x="42" y="634"/>
                  </a:cubicBezTo>
                  <a:cubicBezTo>
                    <a:pt x="42" y="624"/>
                    <a:pt x="46" y="613"/>
                    <a:pt x="50" y="603"/>
                  </a:cubicBezTo>
                  <a:cubicBezTo>
                    <a:pt x="54" y="593"/>
                    <a:pt x="58" y="582"/>
                    <a:pt x="58" y="571"/>
                  </a:cubicBezTo>
                  <a:cubicBezTo>
                    <a:pt x="58" y="566"/>
                    <a:pt x="57" y="560"/>
                    <a:pt x="55" y="555"/>
                  </a:cubicBezTo>
                  <a:cubicBezTo>
                    <a:pt x="49" y="541"/>
                    <a:pt x="35" y="530"/>
                    <a:pt x="24" y="518"/>
                  </a:cubicBezTo>
                  <a:cubicBezTo>
                    <a:pt x="12" y="507"/>
                    <a:pt x="2" y="494"/>
                    <a:pt x="2" y="477"/>
                  </a:cubicBezTo>
                  <a:cubicBezTo>
                    <a:pt x="2" y="473"/>
                    <a:pt x="3" y="469"/>
                    <a:pt x="4" y="465"/>
                  </a:cubicBezTo>
                  <a:cubicBezTo>
                    <a:pt x="6" y="456"/>
                    <a:pt x="10" y="450"/>
                    <a:pt x="15" y="445"/>
                  </a:cubicBezTo>
                  <a:cubicBezTo>
                    <a:pt x="22" y="438"/>
                    <a:pt x="32" y="433"/>
                    <a:pt x="41" y="427"/>
                  </a:cubicBezTo>
                  <a:cubicBezTo>
                    <a:pt x="50" y="420"/>
                    <a:pt x="57" y="412"/>
                    <a:pt x="58" y="396"/>
                  </a:cubicBezTo>
                  <a:cubicBezTo>
                    <a:pt x="58" y="394"/>
                    <a:pt x="58" y="392"/>
                    <a:pt x="58" y="390"/>
                  </a:cubicBezTo>
                  <a:cubicBezTo>
                    <a:pt x="58" y="371"/>
                    <a:pt x="53" y="351"/>
                    <a:pt x="53" y="333"/>
                  </a:cubicBezTo>
                  <a:cubicBezTo>
                    <a:pt x="53" y="320"/>
                    <a:pt x="55" y="307"/>
                    <a:pt x="63" y="296"/>
                  </a:cubicBezTo>
                  <a:cubicBezTo>
                    <a:pt x="73" y="280"/>
                    <a:pt x="90" y="276"/>
                    <a:pt x="105" y="269"/>
                  </a:cubicBezTo>
                  <a:cubicBezTo>
                    <a:pt x="113" y="266"/>
                    <a:pt x="120" y="262"/>
                    <a:pt x="126" y="255"/>
                  </a:cubicBezTo>
                  <a:cubicBezTo>
                    <a:pt x="132" y="249"/>
                    <a:pt x="137" y="241"/>
                    <a:pt x="139" y="228"/>
                  </a:cubicBezTo>
                  <a:cubicBezTo>
                    <a:pt x="141" y="211"/>
                    <a:pt x="141" y="197"/>
                    <a:pt x="145" y="186"/>
                  </a:cubicBezTo>
                  <a:cubicBezTo>
                    <a:pt x="147" y="180"/>
                    <a:pt x="150" y="175"/>
                    <a:pt x="155" y="171"/>
                  </a:cubicBezTo>
                  <a:cubicBezTo>
                    <a:pt x="160" y="167"/>
                    <a:pt x="167" y="163"/>
                    <a:pt x="177" y="159"/>
                  </a:cubicBezTo>
                  <a:cubicBezTo>
                    <a:pt x="196" y="152"/>
                    <a:pt x="207" y="149"/>
                    <a:pt x="217" y="142"/>
                  </a:cubicBezTo>
                  <a:cubicBezTo>
                    <a:pt x="227" y="135"/>
                    <a:pt x="236" y="126"/>
                    <a:pt x="248" y="107"/>
                  </a:cubicBezTo>
                  <a:cubicBezTo>
                    <a:pt x="258" y="93"/>
                    <a:pt x="264" y="82"/>
                    <a:pt x="270" y="75"/>
                  </a:cubicBezTo>
                  <a:cubicBezTo>
                    <a:pt x="277" y="68"/>
                    <a:pt x="283" y="65"/>
                    <a:pt x="293" y="65"/>
                  </a:cubicBezTo>
                  <a:cubicBezTo>
                    <a:pt x="300" y="65"/>
                    <a:pt x="308" y="67"/>
                    <a:pt x="320" y="69"/>
                  </a:cubicBezTo>
                  <a:cubicBezTo>
                    <a:pt x="329" y="72"/>
                    <a:pt x="337" y="73"/>
                    <a:pt x="344" y="73"/>
                  </a:cubicBezTo>
                  <a:cubicBezTo>
                    <a:pt x="356" y="73"/>
                    <a:pt x="366" y="70"/>
                    <a:pt x="375" y="64"/>
                  </a:cubicBezTo>
                  <a:cubicBezTo>
                    <a:pt x="385" y="59"/>
                    <a:pt x="394" y="51"/>
                    <a:pt x="405" y="41"/>
                  </a:cubicBezTo>
                  <a:cubicBezTo>
                    <a:pt x="428" y="22"/>
                    <a:pt x="443" y="17"/>
                    <a:pt x="462" y="17"/>
                  </a:cubicBezTo>
                  <a:cubicBezTo>
                    <a:pt x="474" y="17"/>
                    <a:pt x="487" y="19"/>
                    <a:pt x="505" y="20"/>
                  </a:cubicBezTo>
                  <a:cubicBezTo>
                    <a:pt x="507" y="21"/>
                    <a:pt x="509" y="21"/>
                    <a:pt x="511" y="21"/>
                  </a:cubicBezTo>
                  <a:cubicBezTo>
                    <a:pt x="526" y="21"/>
                    <a:pt x="540" y="16"/>
                    <a:pt x="555" y="12"/>
                  </a:cubicBezTo>
                  <a:cubicBezTo>
                    <a:pt x="569" y="7"/>
                    <a:pt x="584" y="3"/>
                    <a:pt x="598" y="3"/>
                  </a:cubicBezTo>
                  <a:cubicBezTo>
                    <a:pt x="605" y="3"/>
                    <a:pt x="611" y="4"/>
                    <a:pt x="618" y="6"/>
                  </a:cubicBezTo>
                  <a:cubicBezTo>
                    <a:pt x="630" y="11"/>
                    <a:pt x="639" y="19"/>
                    <a:pt x="647" y="28"/>
                  </a:cubicBezTo>
                  <a:cubicBezTo>
                    <a:pt x="656" y="38"/>
                    <a:pt x="664" y="48"/>
                    <a:pt x="674" y="55"/>
                  </a:cubicBezTo>
                  <a:cubicBezTo>
                    <a:pt x="686" y="66"/>
                    <a:pt x="699" y="69"/>
                    <a:pt x="711" y="70"/>
                  </a:cubicBezTo>
                  <a:cubicBezTo>
                    <a:pt x="724" y="72"/>
                    <a:pt x="737" y="72"/>
                    <a:pt x="751" y="77"/>
                  </a:cubicBezTo>
                  <a:cubicBezTo>
                    <a:pt x="761" y="80"/>
                    <a:pt x="768" y="85"/>
                    <a:pt x="772" y="91"/>
                  </a:cubicBezTo>
                  <a:cubicBezTo>
                    <a:pt x="779" y="100"/>
                    <a:pt x="781" y="111"/>
                    <a:pt x="785" y="121"/>
                  </a:cubicBezTo>
                  <a:cubicBezTo>
                    <a:pt x="790" y="132"/>
                    <a:pt x="797" y="141"/>
                    <a:pt x="813" y="148"/>
                  </a:cubicBezTo>
                  <a:cubicBezTo>
                    <a:pt x="827" y="153"/>
                    <a:pt x="843" y="156"/>
                    <a:pt x="856" y="161"/>
                  </a:cubicBezTo>
                  <a:cubicBezTo>
                    <a:pt x="862" y="164"/>
                    <a:pt x="868" y="168"/>
                    <a:pt x="872" y="173"/>
                  </a:cubicBezTo>
                  <a:cubicBezTo>
                    <a:pt x="876" y="178"/>
                    <a:pt x="879" y="185"/>
                    <a:pt x="881" y="194"/>
                  </a:cubicBezTo>
                  <a:cubicBezTo>
                    <a:pt x="881" y="196"/>
                    <a:pt x="881" y="197"/>
                    <a:pt x="881" y="198"/>
                  </a:cubicBezTo>
                  <a:cubicBezTo>
                    <a:pt x="881" y="210"/>
                    <a:pt x="875" y="222"/>
                    <a:pt x="875" y="234"/>
                  </a:cubicBezTo>
                  <a:cubicBezTo>
                    <a:pt x="875" y="235"/>
                    <a:pt x="875" y="236"/>
                    <a:pt x="875" y="237"/>
                  </a:cubicBezTo>
                  <a:cubicBezTo>
                    <a:pt x="876" y="249"/>
                    <a:pt x="879" y="256"/>
                    <a:pt x="883" y="263"/>
                  </a:cubicBezTo>
                  <a:cubicBezTo>
                    <a:pt x="887" y="269"/>
                    <a:pt x="893" y="274"/>
                    <a:pt x="900" y="282"/>
                  </a:cubicBezTo>
                  <a:cubicBezTo>
                    <a:pt x="908" y="290"/>
                    <a:pt x="916" y="297"/>
                    <a:pt x="923" y="305"/>
                  </a:cubicBezTo>
                  <a:cubicBezTo>
                    <a:pt x="929" y="312"/>
                    <a:pt x="933" y="321"/>
                    <a:pt x="933" y="332"/>
                  </a:cubicBezTo>
                  <a:cubicBezTo>
                    <a:pt x="933" y="334"/>
                    <a:pt x="933" y="336"/>
                    <a:pt x="933" y="338"/>
                  </a:cubicBezTo>
                  <a:cubicBezTo>
                    <a:pt x="932" y="347"/>
                    <a:pt x="927" y="355"/>
                    <a:pt x="923" y="362"/>
                  </a:cubicBezTo>
                  <a:cubicBezTo>
                    <a:pt x="919" y="370"/>
                    <a:pt x="915" y="377"/>
                    <a:pt x="915" y="387"/>
                  </a:cubicBezTo>
                  <a:cubicBezTo>
                    <a:pt x="915" y="390"/>
                    <a:pt x="915" y="394"/>
                    <a:pt x="916" y="397"/>
                  </a:cubicBezTo>
                  <a:cubicBezTo>
                    <a:pt x="921" y="419"/>
                    <a:pt x="936" y="429"/>
                    <a:pt x="950" y="439"/>
                  </a:cubicBezTo>
                  <a:cubicBezTo>
                    <a:pt x="957" y="444"/>
                    <a:pt x="963" y="449"/>
                    <a:pt x="967" y="455"/>
                  </a:cubicBezTo>
                  <a:cubicBezTo>
                    <a:pt x="972" y="461"/>
                    <a:pt x="975" y="468"/>
                    <a:pt x="975" y="478"/>
                  </a:cubicBezTo>
                  <a:cubicBezTo>
                    <a:pt x="975" y="482"/>
                    <a:pt x="974" y="486"/>
                    <a:pt x="973" y="491"/>
                  </a:cubicBezTo>
                  <a:cubicBezTo>
                    <a:pt x="970" y="504"/>
                    <a:pt x="965" y="511"/>
                    <a:pt x="958" y="518"/>
                  </a:cubicBezTo>
                  <a:cubicBezTo>
                    <a:pt x="952" y="525"/>
                    <a:pt x="943" y="530"/>
                    <a:pt x="936" y="540"/>
                  </a:cubicBezTo>
                  <a:cubicBezTo>
                    <a:pt x="928" y="549"/>
                    <a:pt x="925" y="557"/>
                    <a:pt x="924" y="565"/>
                  </a:cubicBezTo>
                  <a:cubicBezTo>
                    <a:pt x="922" y="573"/>
                    <a:pt x="922" y="582"/>
                    <a:pt x="921" y="593"/>
                  </a:cubicBezTo>
                  <a:cubicBezTo>
                    <a:pt x="918" y="621"/>
                    <a:pt x="903" y="637"/>
                    <a:pt x="883" y="650"/>
                  </a:cubicBezTo>
                  <a:cubicBezTo>
                    <a:pt x="864" y="663"/>
                    <a:pt x="840" y="673"/>
                    <a:pt x="821" y="686"/>
                  </a:cubicBezTo>
                  <a:cubicBezTo>
                    <a:pt x="820" y="686"/>
                    <a:pt x="820" y="687"/>
                    <a:pt x="821" y="688"/>
                  </a:cubicBezTo>
                  <a:cubicBezTo>
                    <a:pt x="821" y="688"/>
                    <a:pt x="822" y="688"/>
                    <a:pt x="822" y="688"/>
                  </a:cubicBezTo>
                  <a:cubicBezTo>
                    <a:pt x="841" y="675"/>
                    <a:pt x="865" y="666"/>
                    <a:pt x="885" y="652"/>
                  </a:cubicBezTo>
                  <a:cubicBezTo>
                    <a:pt x="904" y="639"/>
                    <a:pt x="920" y="622"/>
                    <a:pt x="923" y="593"/>
                  </a:cubicBezTo>
                  <a:cubicBezTo>
                    <a:pt x="924" y="582"/>
                    <a:pt x="924" y="573"/>
                    <a:pt x="926" y="566"/>
                  </a:cubicBezTo>
                  <a:cubicBezTo>
                    <a:pt x="927" y="558"/>
                    <a:pt x="930" y="550"/>
                    <a:pt x="938" y="541"/>
                  </a:cubicBezTo>
                  <a:cubicBezTo>
                    <a:pt x="945" y="532"/>
                    <a:pt x="953" y="526"/>
                    <a:pt x="960" y="520"/>
                  </a:cubicBezTo>
                  <a:cubicBezTo>
                    <a:pt x="967" y="513"/>
                    <a:pt x="973" y="505"/>
                    <a:pt x="976" y="492"/>
                  </a:cubicBezTo>
                  <a:cubicBezTo>
                    <a:pt x="977" y="487"/>
                    <a:pt x="977" y="482"/>
                    <a:pt x="977" y="478"/>
                  </a:cubicBezTo>
                  <a:cubicBezTo>
                    <a:pt x="977" y="468"/>
                    <a:pt x="974" y="460"/>
                    <a:pt x="969" y="454"/>
                  </a:cubicBezTo>
                  <a:cubicBezTo>
                    <a:pt x="962" y="444"/>
                    <a:pt x="951" y="437"/>
                    <a:pt x="941" y="429"/>
                  </a:cubicBezTo>
                  <a:cubicBezTo>
                    <a:pt x="931" y="421"/>
                    <a:pt x="922" y="412"/>
                    <a:pt x="918" y="397"/>
                  </a:cubicBezTo>
                  <a:cubicBezTo>
                    <a:pt x="917" y="393"/>
                    <a:pt x="917" y="390"/>
                    <a:pt x="917" y="387"/>
                  </a:cubicBezTo>
                  <a:cubicBezTo>
                    <a:pt x="917" y="378"/>
                    <a:pt x="921" y="371"/>
                    <a:pt x="925" y="363"/>
                  </a:cubicBezTo>
                  <a:cubicBezTo>
                    <a:pt x="929" y="356"/>
                    <a:pt x="934" y="348"/>
                    <a:pt x="935" y="338"/>
                  </a:cubicBezTo>
                  <a:cubicBezTo>
                    <a:pt x="936" y="336"/>
                    <a:pt x="936" y="334"/>
                    <a:pt x="936" y="332"/>
                  </a:cubicBezTo>
                  <a:cubicBezTo>
                    <a:pt x="936" y="320"/>
                    <a:pt x="931" y="311"/>
                    <a:pt x="924" y="303"/>
                  </a:cubicBezTo>
                  <a:cubicBezTo>
                    <a:pt x="918" y="295"/>
                    <a:pt x="910" y="288"/>
                    <a:pt x="902" y="280"/>
                  </a:cubicBezTo>
                  <a:cubicBezTo>
                    <a:pt x="895" y="273"/>
                    <a:pt x="889" y="267"/>
                    <a:pt x="885" y="261"/>
                  </a:cubicBezTo>
                  <a:cubicBezTo>
                    <a:pt x="881" y="255"/>
                    <a:pt x="878" y="248"/>
                    <a:pt x="877" y="237"/>
                  </a:cubicBezTo>
                  <a:cubicBezTo>
                    <a:pt x="877" y="236"/>
                    <a:pt x="877" y="235"/>
                    <a:pt x="877" y="234"/>
                  </a:cubicBezTo>
                  <a:cubicBezTo>
                    <a:pt x="877" y="222"/>
                    <a:pt x="883" y="211"/>
                    <a:pt x="883" y="198"/>
                  </a:cubicBezTo>
                  <a:cubicBezTo>
                    <a:pt x="883" y="197"/>
                    <a:pt x="883" y="195"/>
                    <a:pt x="883" y="194"/>
                  </a:cubicBezTo>
                  <a:cubicBezTo>
                    <a:pt x="882" y="184"/>
                    <a:pt x="878" y="177"/>
                    <a:pt x="874" y="171"/>
                  </a:cubicBezTo>
                  <a:cubicBezTo>
                    <a:pt x="867" y="163"/>
                    <a:pt x="857" y="159"/>
                    <a:pt x="846" y="155"/>
                  </a:cubicBezTo>
                  <a:cubicBezTo>
                    <a:pt x="836" y="152"/>
                    <a:pt x="824" y="149"/>
                    <a:pt x="814" y="145"/>
                  </a:cubicBezTo>
                  <a:cubicBezTo>
                    <a:pt x="803" y="141"/>
                    <a:pt x="797" y="136"/>
                    <a:pt x="793" y="130"/>
                  </a:cubicBezTo>
                  <a:cubicBezTo>
                    <a:pt x="786" y="121"/>
                    <a:pt x="784" y="110"/>
                    <a:pt x="780" y="100"/>
                  </a:cubicBezTo>
                  <a:cubicBezTo>
                    <a:pt x="775" y="89"/>
                    <a:pt x="768" y="80"/>
                    <a:pt x="752" y="74"/>
                  </a:cubicBezTo>
                  <a:cubicBezTo>
                    <a:pt x="737" y="69"/>
                    <a:pt x="724" y="69"/>
                    <a:pt x="712" y="68"/>
                  </a:cubicBezTo>
                  <a:cubicBezTo>
                    <a:pt x="699" y="66"/>
                    <a:pt x="688" y="64"/>
                    <a:pt x="675" y="54"/>
                  </a:cubicBezTo>
                  <a:cubicBezTo>
                    <a:pt x="666" y="46"/>
                    <a:pt x="658" y="36"/>
                    <a:pt x="649" y="27"/>
                  </a:cubicBezTo>
                  <a:cubicBezTo>
                    <a:pt x="641" y="18"/>
                    <a:pt x="631" y="9"/>
                    <a:pt x="619" y="4"/>
                  </a:cubicBezTo>
                  <a:cubicBezTo>
                    <a:pt x="612" y="1"/>
                    <a:pt x="605" y="0"/>
                    <a:pt x="598" y="0"/>
                  </a:cubicBezTo>
                  <a:cubicBezTo>
                    <a:pt x="583" y="0"/>
                    <a:pt x="569" y="5"/>
                    <a:pt x="554" y="9"/>
                  </a:cubicBezTo>
                  <a:cubicBezTo>
                    <a:pt x="540" y="14"/>
                    <a:pt x="525" y="18"/>
                    <a:pt x="511" y="18"/>
                  </a:cubicBezTo>
                  <a:cubicBezTo>
                    <a:pt x="509" y="18"/>
                    <a:pt x="507" y="18"/>
                    <a:pt x="505" y="18"/>
                  </a:cubicBezTo>
                  <a:cubicBezTo>
                    <a:pt x="488" y="16"/>
                    <a:pt x="474" y="14"/>
                    <a:pt x="462" y="14"/>
                  </a:cubicBezTo>
                  <a:cubicBezTo>
                    <a:pt x="443" y="14"/>
                    <a:pt x="426" y="20"/>
                    <a:pt x="404" y="39"/>
                  </a:cubicBezTo>
                  <a:cubicBezTo>
                    <a:pt x="392" y="49"/>
                    <a:pt x="383" y="57"/>
                    <a:pt x="374" y="62"/>
                  </a:cubicBezTo>
                  <a:cubicBezTo>
                    <a:pt x="365" y="67"/>
                    <a:pt x="355" y="70"/>
                    <a:pt x="344" y="70"/>
                  </a:cubicBezTo>
                  <a:cubicBezTo>
                    <a:pt x="337" y="70"/>
                    <a:pt x="329" y="69"/>
                    <a:pt x="320" y="67"/>
                  </a:cubicBezTo>
                  <a:cubicBezTo>
                    <a:pt x="309" y="64"/>
                    <a:pt x="300" y="63"/>
                    <a:pt x="293" y="63"/>
                  </a:cubicBezTo>
                  <a:cubicBezTo>
                    <a:pt x="282" y="63"/>
                    <a:pt x="275" y="66"/>
                    <a:pt x="269" y="74"/>
                  </a:cubicBezTo>
                  <a:cubicBezTo>
                    <a:pt x="262" y="81"/>
                    <a:pt x="256" y="91"/>
                    <a:pt x="246" y="106"/>
                  </a:cubicBezTo>
                  <a:cubicBezTo>
                    <a:pt x="234" y="124"/>
                    <a:pt x="226" y="134"/>
                    <a:pt x="216" y="140"/>
                  </a:cubicBezTo>
                  <a:cubicBezTo>
                    <a:pt x="206" y="147"/>
                    <a:pt x="195" y="150"/>
                    <a:pt x="176" y="157"/>
                  </a:cubicBezTo>
                  <a:cubicBezTo>
                    <a:pt x="166" y="160"/>
                    <a:pt x="158" y="164"/>
                    <a:pt x="153" y="169"/>
                  </a:cubicBezTo>
                  <a:cubicBezTo>
                    <a:pt x="145" y="176"/>
                    <a:pt x="142" y="185"/>
                    <a:pt x="140" y="194"/>
                  </a:cubicBezTo>
                  <a:cubicBezTo>
                    <a:pt x="139" y="204"/>
                    <a:pt x="138" y="215"/>
                    <a:pt x="136" y="228"/>
                  </a:cubicBezTo>
                  <a:cubicBezTo>
                    <a:pt x="134" y="240"/>
                    <a:pt x="130" y="248"/>
                    <a:pt x="125" y="254"/>
                  </a:cubicBezTo>
                  <a:cubicBezTo>
                    <a:pt x="116" y="263"/>
                    <a:pt x="104" y="267"/>
                    <a:pt x="93" y="272"/>
                  </a:cubicBezTo>
                  <a:cubicBezTo>
                    <a:pt x="81" y="276"/>
                    <a:pt x="69" y="282"/>
                    <a:pt x="61" y="295"/>
                  </a:cubicBezTo>
                  <a:cubicBezTo>
                    <a:pt x="53" y="306"/>
                    <a:pt x="51" y="319"/>
                    <a:pt x="51" y="333"/>
                  </a:cubicBezTo>
                  <a:cubicBezTo>
                    <a:pt x="51" y="352"/>
                    <a:pt x="55" y="372"/>
                    <a:pt x="55" y="390"/>
                  </a:cubicBezTo>
                  <a:cubicBezTo>
                    <a:pt x="55" y="391"/>
                    <a:pt x="55" y="393"/>
                    <a:pt x="55" y="395"/>
                  </a:cubicBezTo>
                  <a:cubicBezTo>
                    <a:pt x="54" y="406"/>
                    <a:pt x="51" y="413"/>
                    <a:pt x="47" y="418"/>
                  </a:cubicBezTo>
                  <a:cubicBezTo>
                    <a:pt x="40" y="426"/>
                    <a:pt x="31" y="430"/>
                    <a:pt x="22" y="437"/>
                  </a:cubicBezTo>
                  <a:cubicBezTo>
                    <a:pt x="13" y="442"/>
                    <a:pt x="4" y="450"/>
                    <a:pt x="1" y="465"/>
                  </a:cubicBezTo>
                  <a:cubicBezTo>
                    <a:pt x="0" y="469"/>
                    <a:pt x="0" y="473"/>
                    <a:pt x="0" y="477"/>
                  </a:cubicBezTo>
                  <a:cubicBezTo>
                    <a:pt x="0" y="495"/>
                    <a:pt x="10" y="508"/>
                    <a:pt x="22" y="520"/>
                  </a:cubicBezTo>
                  <a:cubicBezTo>
                    <a:pt x="34" y="532"/>
                    <a:pt x="47" y="542"/>
                    <a:pt x="53" y="556"/>
                  </a:cubicBezTo>
                  <a:cubicBezTo>
                    <a:pt x="55" y="561"/>
                    <a:pt x="56" y="566"/>
                    <a:pt x="56" y="571"/>
                  </a:cubicBezTo>
                  <a:cubicBezTo>
                    <a:pt x="56" y="582"/>
                    <a:pt x="52" y="592"/>
                    <a:pt x="48" y="602"/>
                  </a:cubicBezTo>
                  <a:cubicBezTo>
                    <a:pt x="44" y="613"/>
                    <a:pt x="40" y="623"/>
                    <a:pt x="40" y="634"/>
                  </a:cubicBezTo>
                  <a:cubicBezTo>
                    <a:pt x="40" y="639"/>
                    <a:pt x="41" y="644"/>
                    <a:pt x="43" y="649"/>
                  </a:cubicBezTo>
                  <a:cubicBezTo>
                    <a:pt x="47" y="658"/>
                    <a:pt x="52" y="664"/>
                    <a:pt x="59" y="669"/>
                  </a:cubicBezTo>
                  <a:cubicBezTo>
                    <a:pt x="69" y="676"/>
                    <a:pt x="81" y="680"/>
                    <a:pt x="93" y="685"/>
                  </a:cubicBezTo>
                  <a:cubicBezTo>
                    <a:pt x="104" y="690"/>
                    <a:pt x="115" y="696"/>
                    <a:pt x="123" y="706"/>
                  </a:cubicBezTo>
                  <a:cubicBezTo>
                    <a:pt x="136" y="723"/>
                    <a:pt x="136" y="742"/>
                    <a:pt x="138" y="760"/>
                  </a:cubicBezTo>
                  <a:cubicBezTo>
                    <a:pt x="138" y="769"/>
                    <a:pt x="140" y="778"/>
                    <a:pt x="144" y="786"/>
                  </a:cubicBezTo>
                  <a:cubicBezTo>
                    <a:pt x="148" y="794"/>
                    <a:pt x="154" y="801"/>
                    <a:pt x="165" y="806"/>
                  </a:cubicBezTo>
                  <a:cubicBezTo>
                    <a:pt x="173" y="810"/>
                    <a:pt x="182" y="811"/>
                    <a:pt x="191" y="811"/>
                  </a:cubicBezTo>
                  <a:cubicBezTo>
                    <a:pt x="205" y="811"/>
                    <a:pt x="218" y="808"/>
                    <a:pt x="230" y="808"/>
                  </a:cubicBezTo>
                  <a:cubicBezTo>
                    <a:pt x="237" y="808"/>
                    <a:pt x="243" y="809"/>
                    <a:pt x="248" y="812"/>
                  </a:cubicBezTo>
                  <a:cubicBezTo>
                    <a:pt x="253" y="814"/>
                    <a:pt x="258" y="818"/>
                    <a:pt x="263" y="824"/>
                  </a:cubicBezTo>
                  <a:cubicBezTo>
                    <a:pt x="269" y="834"/>
                    <a:pt x="273" y="842"/>
                    <a:pt x="279" y="849"/>
                  </a:cubicBezTo>
                  <a:cubicBezTo>
                    <a:pt x="285" y="856"/>
                    <a:pt x="293" y="862"/>
                    <a:pt x="306" y="866"/>
                  </a:cubicBezTo>
                  <a:cubicBezTo>
                    <a:pt x="308" y="866"/>
                    <a:pt x="310" y="866"/>
                    <a:pt x="311" y="866"/>
                  </a:cubicBezTo>
                  <a:cubicBezTo>
                    <a:pt x="320" y="866"/>
                    <a:pt x="330" y="862"/>
                    <a:pt x="339" y="857"/>
                  </a:cubicBezTo>
                  <a:cubicBezTo>
                    <a:pt x="349" y="852"/>
                    <a:pt x="358" y="847"/>
                    <a:pt x="365" y="846"/>
                  </a:cubicBezTo>
                  <a:cubicBezTo>
                    <a:pt x="365" y="846"/>
                    <a:pt x="366" y="845"/>
                    <a:pt x="366" y="844"/>
                  </a:cubicBezTo>
                  <a:cubicBezTo>
                    <a:pt x="366" y="844"/>
                    <a:pt x="365" y="843"/>
                    <a:pt x="364" y="843"/>
                  </a:cubicBezTo>
                </a:path>
              </a:pathLst>
            </a:custGeom>
            <a:solidFill>
              <a:srgbClr val="8353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76" name="î$ḷîḑé">
              <a:extLst>
                <a:ext uri="{FF2B5EF4-FFF2-40B4-BE49-F238E27FC236}">
                  <a16:creationId xmlns:a16="http://schemas.microsoft.com/office/drawing/2014/main" id="{8A7A85AB-A913-402D-B6E1-6653BAEED0AC}"/>
                </a:ext>
              </a:extLst>
            </p:cNvPr>
            <p:cNvSpPr/>
            <p:nvPr/>
          </p:nvSpPr>
          <p:spPr bwMode="auto">
            <a:xfrm>
              <a:off x="3154363" y="4046538"/>
              <a:ext cx="203200" cy="217488"/>
            </a:xfrm>
            <a:custGeom>
              <a:avLst/>
              <a:gdLst>
                <a:gd name="T0" fmla="*/ 24 w 106"/>
                <a:gd name="T1" fmla="*/ 83 h 114"/>
                <a:gd name="T2" fmla="*/ 90 w 106"/>
                <a:gd name="T3" fmla="*/ 105 h 114"/>
                <a:gd name="T4" fmla="*/ 97 w 106"/>
                <a:gd name="T5" fmla="*/ 48 h 114"/>
                <a:gd name="T6" fmla="*/ 36 w 106"/>
                <a:gd name="T7" fmla="*/ 9 h 114"/>
                <a:gd name="T8" fmla="*/ 24 w 106"/>
                <a:gd name="T9" fmla="*/ 83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6" h="114">
                  <a:moveTo>
                    <a:pt x="24" y="83"/>
                  </a:moveTo>
                  <a:cubicBezTo>
                    <a:pt x="53" y="113"/>
                    <a:pt x="77" y="114"/>
                    <a:pt x="90" y="105"/>
                  </a:cubicBezTo>
                  <a:cubicBezTo>
                    <a:pt x="106" y="94"/>
                    <a:pt x="106" y="74"/>
                    <a:pt x="97" y="48"/>
                  </a:cubicBezTo>
                  <a:cubicBezTo>
                    <a:pt x="87" y="18"/>
                    <a:pt x="62" y="0"/>
                    <a:pt x="36" y="9"/>
                  </a:cubicBezTo>
                  <a:cubicBezTo>
                    <a:pt x="3" y="22"/>
                    <a:pt x="0" y="60"/>
                    <a:pt x="24" y="83"/>
                  </a:cubicBezTo>
                </a:path>
              </a:pathLst>
            </a:custGeom>
            <a:solidFill>
              <a:srgbClr val="FBE9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77" name="ïślîḋè">
              <a:extLst>
                <a:ext uri="{FF2B5EF4-FFF2-40B4-BE49-F238E27FC236}">
                  <a16:creationId xmlns:a16="http://schemas.microsoft.com/office/drawing/2014/main" id="{0614952D-1C9E-4FE3-8110-641DBDB69F10}"/>
                </a:ext>
              </a:extLst>
            </p:cNvPr>
            <p:cNvSpPr/>
            <p:nvPr/>
          </p:nvSpPr>
          <p:spPr bwMode="auto">
            <a:xfrm>
              <a:off x="3159126" y="4056063"/>
              <a:ext cx="207963" cy="215900"/>
            </a:xfrm>
            <a:custGeom>
              <a:avLst/>
              <a:gdLst>
                <a:gd name="T0" fmla="*/ 20 w 108"/>
                <a:gd name="T1" fmla="*/ 78 h 113"/>
                <a:gd name="T2" fmla="*/ 81 w 108"/>
                <a:gd name="T3" fmla="*/ 104 h 113"/>
                <a:gd name="T4" fmla="*/ 98 w 108"/>
                <a:gd name="T5" fmla="*/ 52 h 113"/>
                <a:gd name="T6" fmla="*/ 48 w 108"/>
                <a:gd name="T7" fmla="*/ 1 h 113"/>
                <a:gd name="T8" fmla="*/ 4 w 108"/>
                <a:gd name="T9" fmla="*/ 43 h 113"/>
                <a:gd name="T10" fmla="*/ 20 w 108"/>
                <a:gd name="T11" fmla="*/ 78 h 113"/>
                <a:gd name="T12" fmla="*/ 22 w 108"/>
                <a:gd name="T13" fmla="*/ 77 h 113"/>
                <a:gd name="T14" fmla="*/ 21 w 108"/>
                <a:gd name="T15" fmla="*/ 12 h 113"/>
                <a:gd name="T16" fmla="*/ 59 w 108"/>
                <a:gd name="T17" fmla="*/ 5 h 113"/>
                <a:gd name="T18" fmla="*/ 88 w 108"/>
                <a:gd name="T19" fmla="*/ 32 h 113"/>
                <a:gd name="T20" fmla="*/ 84 w 108"/>
                <a:gd name="T21" fmla="*/ 101 h 113"/>
                <a:gd name="T22" fmla="*/ 22 w 108"/>
                <a:gd name="T23" fmla="*/ 77 h 113"/>
                <a:gd name="T24" fmla="*/ 20 w 108"/>
                <a:gd name="T25" fmla="*/ 78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8" h="113">
                  <a:moveTo>
                    <a:pt x="20" y="78"/>
                  </a:moveTo>
                  <a:cubicBezTo>
                    <a:pt x="35" y="94"/>
                    <a:pt x="58" y="112"/>
                    <a:pt x="81" y="104"/>
                  </a:cubicBezTo>
                  <a:cubicBezTo>
                    <a:pt x="103" y="97"/>
                    <a:pt x="103" y="71"/>
                    <a:pt x="98" y="52"/>
                  </a:cubicBezTo>
                  <a:cubicBezTo>
                    <a:pt x="92" y="28"/>
                    <a:pt x="76" y="2"/>
                    <a:pt x="48" y="1"/>
                  </a:cubicBezTo>
                  <a:cubicBezTo>
                    <a:pt x="24" y="0"/>
                    <a:pt x="4" y="20"/>
                    <a:pt x="4" y="43"/>
                  </a:cubicBezTo>
                  <a:cubicBezTo>
                    <a:pt x="4" y="57"/>
                    <a:pt x="11" y="69"/>
                    <a:pt x="20" y="78"/>
                  </a:cubicBezTo>
                  <a:cubicBezTo>
                    <a:pt x="21" y="79"/>
                    <a:pt x="23" y="78"/>
                    <a:pt x="22" y="77"/>
                  </a:cubicBezTo>
                  <a:cubicBezTo>
                    <a:pt x="4" y="59"/>
                    <a:pt x="0" y="29"/>
                    <a:pt x="21" y="12"/>
                  </a:cubicBezTo>
                  <a:cubicBezTo>
                    <a:pt x="32" y="3"/>
                    <a:pt x="46" y="1"/>
                    <a:pt x="59" y="5"/>
                  </a:cubicBezTo>
                  <a:cubicBezTo>
                    <a:pt x="72" y="9"/>
                    <a:pt x="82" y="20"/>
                    <a:pt x="88" y="32"/>
                  </a:cubicBezTo>
                  <a:cubicBezTo>
                    <a:pt x="99" y="51"/>
                    <a:pt x="108" y="88"/>
                    <a:pt x="84" y="101"/>
                  </a:cubicBezTo>
                  <a:cubicBezTo>
                    <a:pt x="62" y="113"/>
                    <a:pt x="36" y="92"/>
                    <a:pt x="22" y="77"/>
                  </a:cubicBezTo>
                  <a:cubicBezTo>
                    <a:pt x="21" y="76"/>
                    <a:pt x="19" y="78"/>
                    <a:pt x="20" y="78"/>
                  </a:cubicBezTo>
                </a:path>
              </a:pathLst>
            </a:custGeom>
            <a:solidFill>
              <a:srgbClr val="AA5C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78" name="ïš1iḓê">
              <a:extLst>
                <a:ext uri="{FF2B5EF4-FFF2-40B4-BE49-F238E27FC236}">
                  <a16:creationId xmlns:a16="http://schemas.microsoft.com/office/drawing/2014/main" id="{9D88EC6C-087F-42C5-86F9-A78D631D476F}"/>
                </a:ext>
              </a:extLst>
            </p:cNvPr>
            <p:cNvSpPr/>
            <p:nvPr/>
          </p:nvSpPr>
          <p:spPr bwMode="auto">
            <a:xfrm>
              <a:off x="3181351" y="4111625"/>
              <a:ext cx="142875" cy="106363"/>
            </a:xfrm>
            <a:custGeom>
              <a:avLst/>
              <a:gdLst>
                <a:gd name="T0" fmla="*/ 42 w 75"/>
                <a:gd name="T1" fmla="*/ 0 h 56"/>
                <a:gd name="T2" fmla="*/ 38 w 75"/>
                <a:gd name="T3" fmla="*/ 0 h 56"/>
                <a:gd name="T4" fmla="*/ 7 w 75"/>
                <a:gd name="T5" fmla="*/ 35 h 56"/>
                <a:gd name="T6" fmla="*/ 20 w 75"/>
                <a:gd name="T7" fmla="*/ 25 h 56"/>
                <a:gd name="T8" fmla="*/ 20 w 75"/>
                <a:gd name="T9" fmla="*/ 25 h 56"/>
                <a:gd name="T10" fmla="*/ 43 w 75"/>
                <a:gd name="T11" fmla="*/ 56 h 56"/>
                <a:gd name="T12" fmla="*/ 50 w 75"/>
                <a:gd name="T13" fmla="*/ 56 h 56"/>
                <a:gd name="T14" fmla="*/ 75 w 75"/>
                <a:gd name="T15" fmla="*/ 50 h 56"/>
                <a:gd name="T16" fmla="*/ 70 w 75"/>
                <a:gd name="T17" fmla="*/ 42 h 56"/>
                <a:gd name="T18" fmla="*/ 53 w 75"/>
                <a:gd name="T19" fmla="*/ 47 h 56"/>
                <a:gd name="T20" fmla="*/ 28 w 75"/>
                <a:gd name="T21" fmla="*/ 33 h 56"/>
                <a:gd name="T22" fmla="*/ 37 w 75"/>
                <a:gd name="T23" fmla="*/ 10 h 56"/>
                <a:gd name="T24" fmla="*/ 53 w 75"/>
                <a:gd name="T25" fmla="*/ 12 h 56"/>
                <a:gd name="T26" fmla="*/ 47 w 75"/>
                <a:gd name="T27" fmla="*/ 0 h 56"/>
                <a:gd name="T28" fmla="*/ 42 w 75"/>
                <a:gd name="T29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5" h="56">
                  <a:moveTo>
                    <a:pt x="42" y="0"/>
                  </a:moveTo>
                  <a:cubicBezTo>
                    <a:pt x="40" y="0"/>
                    <a:pt x="39" y="0"/>
                    <a:pt x="38" y="0"/>
                  </a:cubicBezTo>
                  <a:cubicBezTo>
                    <a:pt x="17" y="1"/>
                    <a:pt x="0" y="8"/>
                    <a:pt x="7" y="35"/>
                  </a:cubicBezTo>
                  <a:cubicBezTo>
                    <a:pt x="7" y="35"/>
                    <a:pt x="12" y="25"/>
                    <a:pt x="20" y="25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20" y="25"/>
                    <a:pt x="20" y="52"/>
                    <a:pt x="43" y="56"/>
                  </a:cubicBezTo>
                  <a:cubicBezTo>
                    <a:pt x="45" y="56"/>
                    <a:pt x="47" y="56"/>
                    <a:pt x="50" y="56"/>
                  </a:cubicBezTo>
                  <a:cubicBezTo>
                    <a:pt x="57" y="56"/>
                    <a:pt x="65" y="55"/>
                    <a:pt x="75" y="50"/>
                  </a:cubicBezTo>
                  <a:cubicBezTo>
                    <a:pt x="73" y="48"/>
                    <a:pt x="71" y="45"/>
                    <a:pt x="70" y="42"/>
                  </a:cubicBezTo>
                  <a:cubicBezTo>
                    <a:pt x="63" y="46"/>
                    <a:pt x="58" y="47"/>
                    <a:pt x="53" y="47"/>
                  </a:cubicBezTo>
                  <a:cubicBezTo>
                    <a:pt x="37" y="47"/>
                    <a:pt x="28" y="33"/>
                    <a:pt x="28" y="33"/>
                  </a:cubicBezTo>
                  <a:cubicBezTo>
                    <a:pt x="21" y="13"/>
                    <a:pt x="37" y="10"/>
                    <a:pt x="37" y="10"/>
                  </a:cubicBezTo>
                  <a:cubicBezTo>
                    <a:pt x="44" y="10"/>
                    <a:pt x="49" y="11"/>
                    <a:pt x="53" y="12"/>
                  </a:cubicBezTo>
                  <a:cubicBezTo>
                    <a:pt x="51" y="8"/>
                    <a:pt x="49" y="4"/>
                    <a:pt x="47" y="0"/>
                  </a:cubicBezTo>
                  <a:cubicBezTo>
                    <a:pt x="46" y="0"/>
                    <a:pt x="44" y="0"/>
                    <a:pt x="42" y="0"/>
                  </a:cubicBezTo>
                </a:path>
              </a:pathLst>
            </a:custGeom>
            <a:solidFill>
              <a:srgbClr val="F0B8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79" name="íšlîḋè">
              <a:extLst>
                <a:ext uri="{FF2B5EF4-FFF2-40B4-BE49-F238E27FC236}">
                  <a16:creationId xmlns:a16="http://schemas.microsoft.com/office/drawing/2014/main" id="{8B4B3CFB-267A-4DDC-8ABB-A1293F810BE5}"/>
                </a:ext>
              </a:extLst>
            </p:cNvPr>
            <p:cNvSpPr/>
            <p:nvPr/>
          </p:nvSpPr>
          <p:spPr bwMode="auto">
            <a:xfrm>
              <a:off x="3221038" y="4130675"/>
              <a:ext cx="93663" cy="69850"/>
            </a:xfrm>
            <a:custGeom>
              <a:avLst/>
              <a:gdLst>
                <a:gd name="T0" fmla="*/ 16 w 49"/>
                <a:gd name="T1" fmla="*/ 0 h 37"/>
                <a:gd name="T2" fmla="*/ 7 w 49"/>
                <a:gd name="T3" fmla="*/ 23 h 37"/>
                <a:gd name="T4" fmla="*/ 32 w 49"/>
                <a:gd name="T5" fmla="*/ 37 h 37"/>
                <a:gd name="T6" fmla="*/ 49 w 49"/>
                <a:gd name="T7" fmla="*/ 32 h 37"/>
                <a:gd name="T8" fmla="*/ 32 w 49"/>
                <a:gd name="T9" fmla="*/ 2 h 37"/>
                <a:gd name="T10" fmla="*/ 16 w 49"/>
                <a:gd name="T11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9" h="37">
                  <a:moveTo>
                    <a:pt x="16" y="0"/>
                  </a:moveTo>
                  <a:cubicBezTo>
                    <a:pt x="16" y="0"/>
                    <a:pt x="0" y="3"/>
                    <a:pt x="7" y="23"/>
                  </a:cubicBezTo>
                  <a:cubicBezTo>
                    <a:pt x="7" y="23"/>
                    <a:pt x="16" y="37"/>
                    <a:pt x="32" y="37"/>
                  </a:cubicBezTo>
                  <a:cubicBezTo>
                    <a:pt x="37" y="37"/>
                    <a:pt x="42" y="36"/>
                    <a:pt x="49" y="32"/>
                  </a:cubicBezTo>
                  <a:cubicBezTo>
                    <a:pt x="43" y="23"/>
                    <a:pt x="37" y="13"/>
                    <a:pt x="32" y="2"/>
                  </a:cubicBezTo>
                  <a:cubicBezTo>
                    <a:pt x="28" y="1"/>
                    <a:pt x="23" y="0"/>
                    <a:pt x="16" y="0"/>
                  </a:cubicBezTo>
                </a:path>
              </a:pathLst>
            </a:custGeom>
            <a:solidFill>
              <a:srgbClr val="E592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80" name="îSľiḍè">
              <a:extLst>
                <a:ext uri="{FF2B5EF4-FFF2-40B4-BE49-F238E27FC236}">
                  <a16:creationId xmlns:a16="http://schemas.microsoft.com/office/drawing/2014/main" id="{B30CCBCF-D5F1-489D-B138-D38231C112D3}"/>
                </a:ext>
              </a:extLst>
            </p:cNvPr>
            <p:cNvSpPr/>
            <p:nvPr/>
          </p:nvSpPr>
          <p:spPr bwMode="auto">
            <a:xfrm>
              <a:off x="3195638" y="4122738"/>
              <a:ext cx="112713" cy="39688"/>
            </a:xfrm>
            <a:custGeom>
              <a:avLst/>
              <a:gdLst>
                <a:gd name="T0" fmla="*/ 58 w 59"/>
                <a:gd name="T1" fmla="*/ 15 h 21"/>
                <a:gd name="T2" fmla="*/ 26 w 59"/>
                <a:gd name="T3" fmla="*/ 3 h 21"/>
                <a:gd name="T4" fmla="*/ 0 w 59"/>
                <a:gd name="T5" fmla="*/ 19 h 21"/>
                <a:gd name="T6" fmla="*/ 3 w 59"/>
                <a:gd name="T7" fmla="*/ 19 h 21"/>
                <a:gd name="T8" fmla="*/ 56 w 59"/>
                <a:gd name="T9" fmla="*/ 17 h 21"/>
                <a:gd name="T10" fmla="*/ 58 w 59"/>
                <a:gd name="T11" fmla="*/ 15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9" h="21">
                  <a:moveTo>
                    <a:pt x="58" y="15"/>
                  </a:moveTo>
                  <a:cubicBezTo>
                    <a:pt x="53" y="4"/>
                    <a:pt x="37" y="3"/>
                    <a:pt x="26" y="3"/>
                  </a:cubicBezTo>
                  <a:cubicBezTo>
                    <a:pt x="16" y="4"/>
                    <a:pt x="3" y="8"/>
                    <a:pt x="0" y="19"/>
                  </a:cubicBezTo>
                  <a:cubicBezTo>
                    <a:pt x="0" y="21"/>
                    <a:pt x="2" y="20"/>
                    <a:pt x="3" y="19"/>
                  </a:cubicBezTo>
                  <a:cubicBezTo>
                    <a:pt x="7" y="0"/>
                    <a:pt x="48" y="1"/>
                    <a:pt x="56" y="17"/>
                  </a:cubicBezTo>
                  <a:cubicBezTo>
                    <a:pt x="57" y="17"/>
                    <a:pt x="59" y="16"/>
                    <a:pt x="58" y="15"/>
                  </a:cubicBezTo>
                  <a:close/>
                </a:path>
              </a:pathLst>
            </a:custGeom>
            <a:solidFill>
              <a:srgbClr val="AA5C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81" name="iṡľíďê">
              <a:extLst>
                <a:ext uri="{FF2B5EF4-FFF2-40B4-BE49-F238E27FC236}">
                  <a16:creationId xmlns:a16="http://schemas.microsoft.com/office/drawing/2014/main" id="{6426EFB1-5D85-40DB-9BD6-8808DD9ADA49}"/>
                </a:ext>
              </a:extLst>
            </p:cNvPr>
            <p:cNvSpPr/>
            <p:nvPr/>
          </p:nvSpPr>
          <p:spPr bwMode="auto">
            <a:xfrm>
              <a:off x="3221038" y="4127500"/>
              <a:ext cx="100013" cy="79375"/>
            </a:xfrm>
            <a:custGeom>
              <a:avLst/>
              <a:gdLst>
                <a:gd name="T0" fmla="*/ 50 w 52"/>
                <a:gd name="T1" fmla="*/ 32 h 41"/>
                <a:gd name="T2" fmla="*/ 18 w 52"/>
                <a:gd name="T3" fmla="*/ 33 h 41"/>
                <a:gd name="T4" fmla="*/ 12 w 52"/>
                <a:gd name="T5" fmla="*/ 2 h 41"/>
                <a:gd name="T6" fmla="*/ 11 w 52"/>
                <a:gd name="T7" fmla="*/ 1 h 41"/>
                <a:gd name="T8" fmla="*/ 4 w 52"/>
                <a:gd name="T9" fmla="*/ 15 h 41"/>
                <a:gd name="T10" fmla="*/ 13 w 52"/>
                <a:gd name="T11" fmla="*/ 32 h 41"/>
                <a:gd name="T12" fmla="*/ 51 w 52"/>
                <a:gd name="T13" fmla="*/ 34 h 41"/>
                <a:gd name="T14" fmla="*/ 50 w 52"/>
                <a:gd name="T15" fmla="*/ 32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2" h="41">
                  <a:moveTo>
                    <a:pt x="50" y="32"/>
                  </a:moveTo>
                  <a:cubicBezTo>
                    <a:pt x="41" y="38"/>
                    <a:pt x="28" y="38"/>
                    <a:pt x="18" y="33"/>
                  </a:cubicBezTo>
                  <a:cubicBezTo>
                    <a:pt x="7" y="28"/>
                    <a:pt x="0" y="11"/>
                    <a:pt x="12" y="2"/>
                  </a:cubicBezTo>
                  <a:cubicBezTo>
                    <a:pt x="13" y="1"/>
                    <a:pt x="12" y="0"/>
                    <a:pt x="11" y="1"/>
                  </a:cubicBezTo>
                  <a:cubicBezTo>
                    <a:pt x="6" y="4"/>
                    <a:pt x="5" y="10"/>
                    <a:pt x="4" y="15"/>
                  </a:cubicBezTo>
                  <a:cubicBezTo>
                    <a:pt x="3" y="22"/>
                    <a:pt x="7" y="28"/>
                    <a:pt x="13" y="32"/>
                  </a:cubicBezTo>
                  <a:cubicBezTo>
                    <a:pt x="23" y="41"/>
                    <a:pt x="39" y="40"/>
                    <a:pt x="51" y="34"/>
                  </a:cubicBezTo>
                  <a:cubicBezTo>
                    <a:pt x="52" y="33"/>
                    <a:pt x="52" y="31"/>
                    <a:pt x="50" y="32"/>
                  </a:cubicBezTo>
                  <a:close/>
                </a:path>
              </a:pathLst>
            </a:custGeom>
            <a:solidFill>
              <a:srgbClr val="AA5C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82" name="î$ļïḋé">
              <a:extLst>
                <a:ext uri="{FF2B5EF4-FFF2-40B4-BE49-F238E27FC236}">
                  <a16:creationId xmlns:a16="http://schemas.microsoft.com/office/drawing/2014/main" id="{680CE52D-6E37-4B6F-A92F-15A44B3861FE}"/>
                </a:ext>
              </a:extLst>
            </p:cNvPr>
            <p:cNvSpPr/>
            <p:nvPr/>
          </p:nvSpPr>
          <p:spPr bwMode="auto">
            <a:xfrm>
              <a:off x="4479926" y="3540125"/>
              <a:ext cx="176213" cy="238125"/>
            </a:xfrm>
            <a:custGeom>
              <a:avLst/>
              <a:gdLst>
                <a:gd name="T0" fmla="*/ 90 w 92"/>
                <a:gd name="T1" fmla="*/ 57 h 124"/>
                <a:gd name="T2" fmla="*/ 60 w 92"/>
                <a:gd name="T3" fmla="*/ 120 h 124"/>
                <a:gd name="T4" fmla="*/ 14 w 92"/>
                <a:gd name="T5" fmla="*/ 86 h 124"/>
                <a:gd name="T6" fmla="*/ 30 w 92"/>
                <a:gd name="T7" fmla="*/ 14 h 124"/>
                <a:gd name="T8" fmla="*/ 90 w 92"/>
                <a:gd name="T9" fmla="*/ 57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2" h="124">
                  <a:moveTo>
                    <a:pt x="90" y="57"/>
                  </a:moveTo>
                  <a:cubicBezTo>
                    <a:pt x="92" y="99"/>
                    <a:pt x="76" y="117"/>
                    <a:pt x="60" y="120"/>
                  </a:cubicBezTo>
                  <a:cubicBezTo>
                    <a:pt x="41" y="124"/>
                    <a:pt x="27" y="110"/>
                    <a:pt x="14" y="86"/>
                  </a:cubicBezTo>
                  <a:cubicBezTo>
                    <a:pt x="0" y="57"/>
                    <a:pt x="5" y="27"/>
                    <a:pt x="30" y="14"/>
                  </a:cubicBezTo>
                  <a:cubicBezTo>
                    <a:pt x="62" y="0"/>
                    <a:pt x="90" y="25"/>
                    <a:pt x="90" y="57"/>
                  </a:cubicBezTo>
                </a:path>
              </a:pathLst>
            </a:custGeom>
            <a:solidFill>
              <a:srgbClr val="FBE9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83" name="îṩḻîdê">
              <a:extLst>
                <a:ext uri="{FF2B5EF4-FFF2-40B4-BE49-F238E27FC236}">
                  <a16:creationId xmlns:a16="http://schemas.microsoft.com/office/drawing/2014/main" id="{AF58031A-30DC-4FA7-B026-D802DB10D6E9}"/>
                </a:ext>
              </a:extLst>
            </p:cNvPr>
            <p:cNvSpPr/>
            <p:nvPr/>
          </p:nvSpPr>
          <p:spPr bwMode="auto">
            <a:xfrm>
              <a:off x="4476751" y="3549650"/>
              <a:ext cx="179388" cy="238125"/>
            </a:xfrm>
            <a:custGeom>
              <a:avLst/>
              <a:gdLst>
                <a:gd name="T0" fmla="*/ 94 w 94"/>
                <a:gd name="T1" fmla="*/ 52 h 124"/>
                <a:gd name="T2" fmla="*/ 69 w 94"/>
                <a:gd name="T3" fmla="*/ 113 h 124"/>
                <a:gd name="T4" fmla="*/ 20 w 94"/>
                <a:gd name="T5" fmla="*/ 90 h 124"/>
                <a:gd name="T6" fmla="*/ 18 w 94"/>
                <a:gd name="T7" fmla="*/ 18 h 124"/>
                <a:gd name="T8" fmla="*/ 79 w 94"/>
                <a:gd name="T9" fmla="*/ 16 h 124"/>
                <a:gd name="T10" fmla="*/ 94 w 94"/>
                <a:gd name="T11" fmla="*/ 52 h 124"/>
                <a:gd name="T12" fmla="*/ 91 w 94"/>
                <a:gd name="T13" fmla="*/ 52 h 124"/>
                <a:gd name="T14" fmla="*/ 45 w 94"/>
                <a:gd name="T15" fmla="*/ 7 h 124"/>
                <a:gd name="T16" fmla="*/ 14 w 94"/>
                <a:gd name="T17" fmla="*/ 29 h 124"/>
                <a:gd name="T18" fmla="*/ 13 w 94"/>
                <a:gd name="T19" fmla="*/ 69 h 124"/>
                <a:gd name="T20" fmla="*/ 65 w 94"/>
                <a:gd name="T21" fmla="*/ 113 h 124"/>
                <a:gd name="T22" fmla="*/ 91 w 94"/>
                <a:gd name="T23" fmla="*/ 52 h 124"/>
                <a:gd name="T24" fmla="*/ 94 w 94"/>
                <a:gd name="T25" fmla="*/ 52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4" h="124">
                  <a:moveTo>
                    <a:pt x="94" y="52"/>
                  </a:moveTo>
                  <a:cubicBezTo>
                    <a:pt x="94" y="74"/>
                    <a:pt x="91" y="102"/>
                    <a:pt x="69" y="113"/>
                  </a:cubicBezTo>
                  <a:cubicBezTo>
                    <a:pt x="48" y="124"/>
                    <a:pt x="30" y="107"/>
                    <a:pt x="20" y="90"/>
                  </a:cubicBezTo>
                  <a:cubicBezTo>
                    <a:pt x="7" y="68"/>
                    <a:pt x="0" y="39"/>
                    <a:pt x="18" y="18"/>
                  </a:cubicBezTo>
                  <a:cubicBezTo>
                    <a:pt x="34" y="0"/>
                    <a:pt x="63" y="0"/>
                    <a:pt x="79" y="16"/>
                  </a:cubicBezTo>
                  <a:cubicBezTo>
                    <a:pt x="89" y="26"/>
                    <a:pt x="93" y="39"/>
                    <a:pt x="94" y="52"/>
                  </a:cubicBezTo>
                  <a:cubicBezTo>
                    <a:pt x="94" y="53"/>
                    <a:pt x="91" y="54"/>
                    <a:pt x="91" y="52"/>
                  </a:cubicBezTo>
                  <a:cubicBezTo>
                    <a:pt x="91" y="27"/>
                    <a:pt x="72" y="3"/>
                    <a:pt x="45" y="7"/>
                  </a:cubicBezTo>
                  <a:cubicBezTo>
                    <a:pt x="31" y="8"/>
                    <a:pt x="20" y="17"/>
                    <a:pt x="14" y="29"/>
                  </a:cubicBezTo>
                  <a:cubicBezTo>
                    <a:pt x="7" y="41"/>
                    <a:pt x="9" y="56"/>
                    <a:pt x="13" y="69"/>
                  </a:cubicBezTo>
                  <a:cubicBezTo>
                    <a:pt x="19" y="90"/>
                    <a:pt x="38" y="122"/>
                    <a:pt x="65" y="113"/>
                  </a:cubicBezTo>
                  <a:cubicBezTo>
                    <a:pt x="89" y="106"/>
                    <a:pt x="92" y="73"/>
                    <a:pt x="91" y="52"/>
                  </a:cubicBezTo>
                  <a:cubicBezTo>
                    <a:pt x="91" y="51"/>
                    <a:pt x="94" y="51"/>
                    <a:pt x="94" y="52"/>
                  </a:cubicBezTo>
                </a:path>
              </a:pathLst>
            </a:custGeom>
            <a:solidFill>
              <a:srgbClr val="AA5C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84" name="îšļíḓê">
              <a:extLst>
                <a:ext uri="{FF2B5EF4-FFF2-40B4-BE49-F238E27FC236}">
                  <a16:creationId xmlns:a16="http://schemas.microsoft.com/office/drawing/2014/main" id="{7E829ECE-59EB-44FC-B347-1F09FABDCB7A}"/>
                </a:ext>
              </a:extLst>
            </p:cNvPr>
            <p:cNvSpPr/>
            <p:nvPr/>
          </p:nvSpPr>
          <p:spPr bwMode="auto">
            <a:xfrm>
              <a:off x="4560888" y="3598863"/>
              <a:ext cx="26988" cy="33338"/>
            </a:xfrm>
            <a:custGeom>
              <a:avLst/>
              <a:gdLst>
                <a:gd name="T0" fmla="*/ 14 w 14"/>
                <a:gd name="T1" fmla="*/ 0 h 17"/>
                <a:gd name="T2" fmla="*/ 0 w 14"/>
                <a:gd name="T3" fmla="*/ 7 h 17"/>
                <a:gd name="T4" fmla="*/ 3 w 14"/>
                <a:gd name="T5" fmla="*/ 17 h 17"/>
                <a:gd name="T6" fmla="*/ 3 w 14"/>
                <a:gd name="T7" fmla="*/ 16 h 17"/>
                <a:gd name="T8" fmla="*/ 5 w 14"/>
                <a:gd name="T9" fmla="*/ 14 h 17"/>
                <a:gd name="T10" fmla="*/ 14 w 14"/>
                <a:gd name="T11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17">
                  <a:moveTo>
                    <a:pt x="14" y="0"/>
                  </a:moveTo>
                  <a:cubicBezTo>
                    <a:pt x="9" y="1"/>
                    <a:pt x="4" y="4"/>
                    <a:pt x="0" y="7"/>
                  </a:cubicBezTo>
                  <a:cubicBezTo>
                    <a:pt x="1" y="10"/>
                    <a:pt x="2" y="13"/>
                    <a:pt x="3" y="17"/>
                  </a:cubicBezTo>
                  <a:cubicBezTo>
                    <a:pt x="3" y="17"/>
                    <a:pt x="3" y="16"/>
                    <a:pt x="3" y="16"/>
                  </a:cubicBezTo>
                  <a:cubicBezTo>
                    <a:pt x="4" y="16"/>
                    <a:pt x="4" y="15"/>
                    <a:pt x="5" y="14"/>
                  </a:cubicBezTo>
                  <a:cubicBezTo>
                    <a:pt x="8" y="10"/>
                    <a:pt x="11" y="5"/>
                    <a:pt x="14" y="0"/>
                  </a:cubicBezTo>
                </a:path>
              </a:pathLst>
            </a:custGeom>
            <a:solidFill>
              <a:srgbClr val="F0B8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85" name="îsḻídé">
              <a:extLst>
                <a:ext uri="{FF2B5EF4-FFF2-40B4-BE49-F238E27FC236}">
                  <a16:creationId xmlns:a16="http://schemas.microsoft.com/office/drawing/2014/main" id="{3D8B0305-F320-4BCE-B371-48EEF3481104}"/>
                </a:ext>
              </a:extLst>
            </p:cNvPr>
            <p:cNvSpPr/>
            <p:nvPr/>
          </p:nvSpPr>
          <p:spPr bwMode="auto">
            <a:xfrm>
              <a:off x="4565651" y="363378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E592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86" name="iŝḻïḍê">
              <a:extLst>
                <a:ext uri="{FF2B5EF4-FFF2-40B4-BE49-F238E27FC236}">
                  <a16:creationId xmlns:a16="http://schemas.microsoft.com/office/drawing/2014/main" id="{1B709002-651B-45BE-A25F-5EE5556D4AC5}"/>
                </a:ext>
              </a:extLst>
            </p:cNvPr>
            <p:cNvSpPr/>
            <p:nvPr/>
          </p:nvSpPr>
          <p:spPr bwMode="auto">
            <a:xfrm>
              <a:off x="4532313" y="3598863"/>
              <a:ext cx="93663" cy="92075"/>
            </a:xfrm>
            <a:custGeom>
              <a:avLst/>
              <a:gdLst>
                <a:gd name="T0" fmla="*/ 4 w 49"/>
                <a:gd name="T1" fmla="*/ 47 h 48"/>
                <a:gd name="T2" fmla="*/ 18 w 49"/>
                <a:gd name="T3" fmla="*/ 16 h 48"/>
                <a:gd name="T4" fmla="*/ 47 w 49"/>
                <a:gd name="T5" fmla="*/ 9 h 48"/>
                <a:gd name="T6" fmla="*/ 46 w 49"/>
                <a:gd name="T7" fmla="*/ 10 h 48"/>
                <a:gd name="T8" fmla="*/ 7 w 49"/>
                <a:gd name="T9" fmla="*/ 47 h 48"/>
                <a:gd name="T10" fmla="*/ 4 w 49"/>
                <a:gd name="T11" fmla="*/ 47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9" h="48">
                  <a:moveTo>
                    <a:pt x="4" y="47"/>
                  </a:moveTo>
                  <a:cubicBezTo>
                    <a:pt x="0" y="36"/>
                    <a:pt x="10" y="23"/>
                    <a:pt x="18" y="16"/>
                  </a:cubicBezTo>
                  <a:cubicBezTo>
                    <a:pt x="25" y="9"/>
                    <a:pt x="38" y="3"/>
                    <a:pt x="47" y="9"/>
                  </a:cubicBezTo>
                  <a:cubicBezTo>
                    <a:pt x="49" y="10"/>
                    <a:pt x="47" y="11"/>
                    <a:pt x="46" y="10"/>
                  </a:cubicBezTo>
                  <a:cubicBezTo>
                    <a:pt x="29" y="0"/>
                    <a:pt x="1" y="30"/>
                    <a:pt x="7" y="47"/>
                  </a:cubicBezTo>
                  <a:cubicBezTo>
                    <a:pt x="7" y="48"/>
                    <a:pt x="4" y="48"/>
                    <a:pt x="4" y="47"/>
                  </a:cubicBezTo>
                </a:path>
              </a:pathLst>
            </a:custGeom>
            <a:solidFill>
              <a:srgbClr val="AA5C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87" name="iṣḻiḍé">
              <a:extLst>
                <a:ext uri="{FF2B5EF4-FFF2-40B4-BE49-F238E27FC236}">
                  <a16:creationId xmlns:a16="http://schemas.microsoft.com/office/drawing/2014/main" id="{95DE33F8-4941-4B12-BEFF-A32023242A59}"/>
                </a:ext>
              </a:extLst>
            </p:cNvPr>
            <p:cNvSpPr/>
            <p:nvPr/>
          </p:nvSpPr>
          <p:spPr bwMode="auto">
            <a:xfrm>
              <a:off x="4556126" y="3625850"/>
              <a:ext cx="55563" cy="101600"/>
            </a:xfrm>
            <a:custGeom>
              <a:avLst/>
              <a:gdLst>
                <a:gd name="T0" fmla="*/ 2 w 29"/>
                <a:gd name="T1" fmla="*/ 51 h 53"/>
                <a:gd name="T2" fmla="*/ 25 w 29"/>
                <a:gd name="T3" fmla="*/ 29 h 53"/>
                <a:gd name="T4" fmla="*/ 7 w 29"/>
                <a:gd name="T5" fmla="*/ 2 h 53"/>
                <a:gd name="T6" fmla="*/ 7 w 29"/>
                <a:gd name="T7" fmla="*/ 1 h 53"/>
                <a:gd name="T8" fmla="*/ 22 w 29"/>
                <a:gd name="T9" fmla="*/ 6 h 53"/>
                <a:gd name="T10" fmla="*/ 29 w 29"/>
                <a:gd name="T11" fmla="*/ 24 h 53"/>
                <a:gd name="T12" fmla="*/ 3 w 29"/>
                <a:gd name="T13" fmla="*/ 52 h 53"/>
                <a:gd name="T14" fmla="*/ 2 w 29"/>
                <a:gd name="T15" fmla="*/ 51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9" h="53">
                  <a:moveTo>
                    <a:pt x="2" y="51"/>
                  </a:moveTo>
                  <a:cubicBezTo>
                    <a:pt x="13" y="48"/>
                    <a:pt x="21" y="39"/>
                    <a:pt x="25" y="29"/>
                  </a:cubicBezTo>
                  <a:cubicBezTo>
                    <a:pt x="29" y="17"/>
                    <a:pt x="22" y="0"/>
                    <a:pt x="7" y="2"/>
                  </a:cubicBezTo>
                  <a:cubicBezTo>
                    <a:pt x="6" y="3"/>
                    <a:pt x="5" y="1"/>
                    <a:pt x="7" y="1"/>
                  </a:cubicBezTo>
                  <a:cubicBezTo>
                    <a:pt x="13" y="0"/>
                    <a:pt x="18" y="3"/>
                    <a:pt x="22" y="6"/>
                  </a:cubicBezTo>
                  <a:cubicBezTo>
                    <a:pt x="28" y="10"/>
                    <a:pt x="29" y="17"/>
                    <a:pt x="29" y="24"/>
                  </a:cubicBezTo>
                  <a:cubicBezTo>
                    <a:pt x="27" y="38"/>
                    <a:pt x="15" y="49"/>
                    <a:pt x="3" y="52"/>
                  </a:cubicBezTo>
                  <a:cubicBezTo>
                    <a:pt x="2" y="53"/>
                    <a:pt x="0" y="52"/>
                    <a:pt x="2" y="51"/>
                  </a:cubicBezTo>
                </a:path>
              </a:pathLst>
            </a:custGeom>
            <a:solidFill>
              <a:srgbClr val="AA5C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88" name="íṩļîďê">
              <a:extLst>
                <a:ext uri="{FF2B5EF4-FFF2-40B4-BE49-F238E27FC236}">
                  <a16:creationId xmlns:a16="http://schemas.microsoft.com/office/drawing/2014/main" id="{6F291D84-B6DD-4221-B727-479249F5CB2C}"/>
                </a:ext>
              </a:extLst>
            </p:cNvPr>
            <p:cNvSpPr/>
            <p:nvPr/>
          </p:nvSpPr>
          <p:spPr bwMode="auto">
            <a:xfrm>
              <a:off x="4144963" y="4348163"/>
              <a:ext cx="820738" cy="908050"/>
            </a:xfrm>
            <a:custGeom>
              <a:avLst/>
              <a:gdLst>
                <a:gd name="T0" fmla="*/ 270 w 428"/>
                <a:gd name="T1" fmla="*/ 112 h 474"/>
                <a:gd name="T2" fmla="*/ 282 w 428"/>
                <a:gd name="T3" fmla="*/ 387 h 474"/>
                <a:gd name="T4" fmla="*/ 261 w 428"/>
                <a:gd name="T5" fmla="*/ 439 h 474"/>
                <a:gd name="T6" fmla="*/ 221 w 428"/>
                <a:gd name="T7" fmla="*/ 426 h 474"/>
                <a:gd name="T8" fmla="*/ 194 w 428"/>
                <a:gd name="T9" fmla="*/ 218 h 474"/>
                <a:gd name="T10" fmla="*/ 137 w 428"/>
                <a:gd name="T11" fmla="*/ 189 h 474"/>
                <a:gd name="T12" fmla="*/ 21 w 428"/>
                <a:gd name="T13" fmla="*/ 62 h 474"/>
                <a:gd name="T14" fmla="*/ 270 w 428"/>
                <a:gd name="T15" fmla="*/ 112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28" h="474">
                  <a:moveTo>
                    <a:pt x="270" y="112"/>
                  </a:moveTo>
                  <a:cubicBezTo>
                    <a:pt x="428" y="261"/>
                    <a:pt x="282" y="387"/>
                    <a:pt x="282" y="387"/>
                  </a:cubicBezTo>
                  <a:cubicBezTo>
                    <a:pt x="280" y="442"/>
                    <a:pt x="274" y="436"/>
                    <a:pt x="261" y="439"/>
                  </a:cubicBezTo>
                  <a:cubicBezTo>
                    <a:pt x="249" y="442"/>
                    <a:pt x="236" y="474"/>
                    <a:pt x="221" y="426"/>
                  </a:cubicBezTo>
                  <a:cubicBezTo>
                    <a:pt x="221" y="426"/>
                    <a:pt x="213" y="293"/>
                    <a:pt x="194" y="218"/>
                  </a:cubicBezTo>
                  <a:cubicBezTo>
                    <a:pt x="194" y="218"/>
                    <a:pt x="153" y="197"/>
                    <a:pt x="137" y="189"/>
                  </a:cubicBezTo>
                  <a:cubicBezTo>
                    <a:pt x="13" y="126"/>
                    <a:pt x="0" y="94"/>
                    <a:pt x="21" y="62"/>
                  </a:cubicBezTo>
                  <a:cubicBezTo>
                    <a:pt x="62" y="0"/>
                    <a:pt x="239" y="83"/>
                    <a:pt x="270" y="112"/>
                  </a:cubicBezTo>
                </a:path>
              </a:pathLst>
            </a:custGeom>
            <a:solidFill>
              <a:srgbClr val="D717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89" name="íşḻíḑé">
              <a:extLst>
                <a:ext uri="{FF2B5EF4-FFF2-40B4-BE49-F238E27FC236}">
                  <a16:creationId xmlns:a16="http://schemas.microsoft.com/office/drawing/2014/main" id="{83C3B51C-8C50-4822-BF88-8F0CFAC4D95C}"/>
                </a:ext>
              </a:extLst>
            </p:cNvPr>
            <p:cNvSpPr/>
            <p:nvPr/>
          </p:nvSpPr>
          <p:spPr bwMode="auto">
            <a:xfrm>
              <a:off x="4164013" y="4505325"/>
              <a:ext cx="627063" cy="750888"/>
            </a:xfrm>
            <a:custGeom>
              <a:avLst/>
              <a:gdLst>
                <a:gd name="T0" fmla="*/ 211 w 327"/>
                <a:gd name="T1" fmla="*/ 344 h 392"/>
                <a:gd name="T2" fmla="*/ 184 w 327"/>
                <a:gd name="T3" fmla="*/ 136 h 392"/>
                <a:gd name="T4" fmla="*/ 127 w 327"/>
                <a:gd name="T5" fmla="*/ 107 h 392"/>
                <a:gd name="T6" fmla="*/ 3 w 327"/>
                <a:gd name="T7" fmla="*/ 0 h 392"/>
                <a:gd name="T8" fmla="*/ 198 w 327"/>
                <a:gd name="T9" fmla="*/ 96 h 392"/>
                <a:gd name="T10" fmla="*/ 230 w 327"/>
                <a:gd name="T11" fmla="*/ 131 h 392"/>
                <a:gd name="T12" fmla="*/ 241 w 327"/>
                <a:gd name="T13" fmla="*/ 200 h 392"/>
                <a:gd name="T14" fmla="*/ 253 w 327"/>
                <a:gd name="T15" fmla="*/ 259 h 392"/>
                <a:gd name="T16" fmla="*/ 301 w 327"/>
                <a:gd name="T17" fmla="*/ 254 h 392"/>
                <a:gd name="T18" fmla="*/ 327 w 327"/>
                <a:gd name="T19" fmla="*/ 219 h 392"/>
                <a:gd name="T20" fmla="*/ 272 w 327"/>
                <a:gd name="T21" fmla="*/ 305 h 392"/>
                <a:gd name="T22" fmla="*/ 251 w 327"/>
                <a:gd name="T23" fmla="*/ 357 h 392"/>
                <a:gd name="T24" fmla="*/ 211 w 327"/>
                <a:gd name="T25" fmla="*/ 344 h 3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27" h="392">
                  <a:moveTo>
                    <a:pt x="211" y="344"/>
                  </a:moveTo>
                  <a:cubicBezTo>
                    <a:pt x="211" y="344"/>
                    <a:pt x="203" y="211"/>
                    <a:pt x="184" y="136"/>
                  </a:cubicBezTo>
                  <a:cubicBezTo>
                    <a:pt x="184" y="136"/>
                    <a:pt x="143" y="115"/>
                    <a:pt x="127" y="107"/>
                  </a:cubicBezTo>
                  <a:cubicBezTo>
                    <a:pt x="28" y="57"/>
                    <a:pt x="0" y="27"/>
                    <a:pt x="3" y="0"/>
                  </a:cubicBezTo>
                  <a:cubicBezTo>
                    <a:pt x="12" y="13"/>
                    <a:pt x="50" y="54"/>
                    <a:pt x="198" y="96"/>
                  </a:cubicBezTo>
                  <a:cubicBezTo>
                    <a:pt x="214" y="100"/>
                    <a:pt x="224" y="116"/>
                    <a:pt x="230" y="131"/>
                  </a:cubicBezTo>
                  <a:cubicBezTo>
                    <a:pt x="239" y="153"/>
                    <a:pt x="241" y="176"/>
                    <a:pt x="241" y="200"/>
                  </a:cubicBezTo>
                  <a:cubicBezTo>
                    <a:pt x="241" y="218"/>
                    <a:pt x="236" y="246"/>
                    <a:pt x="253" y="259"/>
                  </a:cubicBezTo>
                  <a:cubicBezTo>
                    <a:pt x="268" y="271"/>
                    <a:pt x="288" y="264"/>
                    <a:pt x="301" y="254"/>
                  </a:cubicBezTo>
                  <a:cubicBezTo>
                    <a:pt x="314" y="244"/>
                    <a:pt x="319" y="232"/>
                    <a:pt x="327" y="219"/>
                  </a:cubicBezTo>
                  <a:cubicBezTo>
                    <a:pt x="311" y="271"/>
                    <a:pt x="272" y="305"/>
                    <a:pt x="272" y="305"/>
                  </a:cubicBezTo>
                  <a:cubicBezTo>
                    <a:pt x="270" y="360"/>
                    <a:pt x="264" y="354"/>
                    <a:pt x="251" y="357"/>
                  </a:cubicBezTo>
                  <a:cubicBezTo>
                    <a:pt x="239" y="360"/>
                    <a:pt x="226" y="392"/>
                    <a:pt x="211" y="344"/>
                  </a:cubicBezTo>
                </a:path>
              </a:pathLst>
            </a:custGeom>
            <a:solidFill>
              <a:srgbClr val="9A1F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90" name="ïŝļîḑê">
              <a:extLst>
                <a:ext uri="{FF2B5EF4-FFF2-40B4-BE49-F238E27FC236}">
                  <a16:creationId xmlns:a16="http://schemas.microsoft.com/office/drawing/2014/main" id="{C3AD08BB-88B8-4895-9948-ED6232C2EB39}"/>
                </a:ext>
              </a:extLst>
            </p:cNvPr>
            <p:cNvSpPr/>
            <p:nvPr/>
          </p:nvSpPr>
          <p:spPr bwMode="auto">
            <a:xfrm>
              <a:off x="4551363" y="4938713"/>
              <a:ext cx="198438" cy="317500"/>
            </a:xfrm>
            <a:custGeom>
              <a:avLst/>
              <a:gdLst>
                <a:gd name="T0" fmla="*/ 9 w 104"/>
                <a:gd name="T1" fmla="*/ 118 h 166"/>
                <a:gd name="T2" fmla="*/ 0 w 104"/>
                <a:gd name="T3" fmla="*/ 18 h 166"/>
                <a:gd name="T4" fmla="*/ 104 w 104"/>
                <a:gd name="T5" fmla="*/ 38 h 166"/>
                <a:gd name="T6" fmla="*/ 70 w 104"/>
                <a:gd name="T7" fmla="*/ 79 h 166"/>
                <a:gd name="T8" fmla="*/ 49 w 104"/>
                <a:gd name="T9" fmla="*/ 131 h 166"/>
                <a:gd name="T10" fmla="*/ 9 w 104"/>
                <a:gd name="T11" fmla="*/ 118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4" h="166">
                  <a:moveTo>
                    <a:pt x="9" y="118"/>
                  </a:moveTo>
                  <a:cubicBezTo>
                    <a:pt x="9" y="118"/>
                    <a:pt x="6" y="71"/>
                    <a:pt x="0" y="18"/>
                  </a:cubicBezTo>
                  <a:cubicBezTo>
                    <a:pt x="21" y="9"/>
                    <a:pt x="62" y="0"/>
                    <a:pt x="104" y="38"/>
                  </a:cubicBezTo>
                  <a:cubicBezTo>
                    <a:pt x="87" y="64"/>
                    <a:pt x="70" y="79"/>
                    <a:pt x="70" y="79"/>
                  </a:cubicBezTo>
                  <a:cubicBezTo>
                    <a:pt x="68" y="134"/>
                    <a:pt x="62" y="128"/>
                    <a:pt x="49" y="131"/>
                  </a:cubicBezTo>
                  <a:cubicBezTo>
                    <a:pt x="37" y="134"/>
                    <a:pt x="24" y="166"/>
                    <a:pt x="9" y="118"/>
                  </a:cubicBezTo>
                  <a:close/>
                </a:path>
              </a:pathLst>
            </a:custGeom>
            <a:solidFill>
              <a:srgbClr val="AB60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91" name="ïś1iḑé">
              <a:extLst>
                <a:ext uri="{FF2B5EF4-FFF2-40B4-BE49-F238E27FC236}">
                  <a16:creationId xmlns:a16="http://schemas.microsoft.com/office/drawing/2014/main" id="{C74EE251-03BC-4125-B8E2-E95623952768}"/>
                </a:ext>
              </a:extLst>
            </p:cNvPr>
            <p:cNvSpPr/>
            <p:nvPr/>
          </p:nvSpPr>
          <p:spPr bwMode="auto">
            <a:xfrm>
              <a:off x="4543426" y="4951413"/>
              <a:ext cx="214313" cy="269875"/>
            </a:xfrm>
            <a:custGeom>
              <a:avLst/>
              <a:gdLst>
                <a:gd name="T0" fmla="*/ 13 w 112"/>
                <a:gd name="T1" fmla="*/ 111 h 141"/>
                <a:gd name="T2" fmla="*/ 17 w 112"/>
                <a:gd name="T3" fmla="*/ 110 h 141"/>
                <a:gd name="T4" fmla="*/ 8 w 112"/>
                <a:gd name="T5" fmla="*/ 11 h 141"/>
                <a:gd name="T6" fmla="*/ 4 w 112"/>
                <a:gd name="T7" fmla="*/ 11 h 141"/>
                <a:gd name="T8" fmla="*/ 5 w 112"/>
                <a:gd name="T9" fmla="*/ 14 h 141"/>
                <a:gd name="T10" fmla="*/ 42 w 112"/>
                <a:gd name="T11" fmla="*/ 7 h 141"/>
                <a:gd name="T12" fmla="*/ 105 w 112"/>
                <a:gd name="T13" fmla="*/ 34 h 141"/>
                <a:gd name="T14" fmla="*/ 108 w 112"/>
                <a:gd name="T15" fmla="*/ 31 h 141"/>
                <a:gd name="T16" fmla="*/ 105 w 112"/>
                <a:gd name="T17" fmla="*/ 29 h 141"/>
                <a:gd name="T18" fmla="*/ 82 w 112"/>
                <a:gd name="T19" fmla="*/ 59 h 141"/>
                <a:gd name="T20" fmla="*/ 75 w 112"/>
                <a:gd name="T21" fmla="*/ 66 h 141"/>
                <a:gd name="T22" fmla="*/ 73 w 112"/>
                <a:gd name="T23" fmla="*/ 68 h 141"/>
                <a:gd name="T24" fmla="*/ 72 w 112"/>
                <a:gd name="T25" fmla="*/ 69 h 141"/>
                <a:gd name="T26" fmla="*/ 72 w 112"/>
                <a:gd name="T27" fmla="*/ 69 h 141"/>
                <a:gd name="T28" fmla="*/ 71 w 112"/>
                <a:gd name="T29" fmla="*/ 72 h 141"/>
                <a:gd name="T30" fmla="*/ 68 w 112"/>
                <a:gd name="T31" fmla="*/ 103 h 141"/>
                <a:gd name="T32" fmla="*/ 66 w 112"/>
                <a:gd name="T33" fmla="*/ 114 h 141"/>
                <a:gd name="T34" fmla="*/ 64 w 112"/>
                <a:gd name="T35" fmla="*/ 118 h 141"/>
                <a:gd name="T36" fmla="*/ 60 w 112"/>
                <a:gd name="T37" fmla="*/ 119 h 141"/>
                <a:gd name="T38" fmla="*/ 52 w 112"/>
                <a:gd name="T39" fmla="*/ 121 h 141"/>
                <a:gd name="T40" fmla="*/ 45 w 112"/>
                <a:gd name="T41" fmla="*/ 124 h 141"/>
                <a:gd name="T42" fmla="*/ 37 w 112"/>
                <a:gd name="T43" fmla="*/ 131 h 141"/>
                <a:gd name="T44" fmla="*/ 34 w 112"/>
                <a:gd name="T45" fmla="*/ 133 h 141"/>
                <a:gd name="T46" fmla="*/ 31 w 112"/>
                <a:gd name="T47" fmla="*/ 134 h 141"/>
                <a:gd name="T48" fmla="*/ 29 w 112"/>
                <a:gd name="T49" fmla="*/ 133 h 141"/>
                <a:gd name="T50" fmla="*/ 23 w 112"/>
                <a:gd name="T51" fmla="*/ 126 h 141"/>
                <a:gd name="T52" fmla="*/ 17 w 112"/>
                <a:gd name="T53" fmla="*/ 110 h 141"/>
                <a:gd name="T54" fmla="*/ 13 w 112"/>
                <a:gd name="T55" fmla="*/ 111 h 141"/>
                <a:gd name="T56" fmla="*/ 17 w 112"/>
                <a:gd name="T57" fmla="*/ 110 h 141"/>
                <a:gd name="T58" fmla="*/ 13 w 112"/>
                <a:gd name="T59" fmla="*/ 111 h 141"/>
                <a:gd name="T60" fmla="*/ 10 w 112"/>
                <a:gd name="T61" fmla="*/ 112 h 141"/>
                <a:gd name="T62" fmla="*/ 20 w 112"/>
                <a:gd name="T63" fmla="*/ 134 h 141"/>
                <a:gd name="T64" fmla="*/ 25 w 112"/>
                <a:gd name="T65" fmla="*/ 139 h 141"/>
                <a:gd name="T66" fmla="*/ 31 w 112"/>
                <a:gd name="T67" fmla="*/ 141 h 141"/>
                <a:gd name="T68" fmla="*/ 38 w 112"/>
                <a:gd name="T69" fmla="*/ 138 h 141"/>
                <a:gd name="T70" fmla="*/ 47 w 112"/>
                <a:gd name="T71" fmla="*/ 132 h 141"/>
                <a:gd name="T72" fmla="*/ 53 w 112"/>
                <a:gd name="T73" fmla="*/ 128 h 141"/>
                <a:gd name="T74" fmla="*/ 62 w 112"/>
                <a:gd name="T75" fmla="*/ 126 h 141"/>
                <a:gd name="T76" fmla="*/ 69 w 112"/>
                <a:gd name="T77" fmla="*/ 122 h 141"/>
                <a:gd name="T78" fmla="*/ 75 w 112"/>
                <a:gd name="T79" fmla="*/ 106 h 141"/>
                <a:gd name="T80" fmla="*/ 78 w 112"/>
                <a:gd name="T81" fmla="*/ 72 h 141"/>
                <a:gd name="T82" fmla="*/ 74 w 112"/>
                <a:gd name="T83" fmla="*/ 72 h 141"/>
                <a:gd name="T84" fmla="*/ 77 w 112"/>
                <a:gd name="T85" fmla="*/ 74 h 141"/>
                <a:gd name="T86" fmla="*/ 111 w 112"/>
                <a:gd name="T87" fmla="*/ 33 h 141"/>
                <a:gd name="T88" fmla="*/ 110 w 112"/>
                <a:gd name="T89" fmla="*/ 29 h 141"/>
                <a:gd name="T90" fmla="*/ 42 w 112"/>
                <a:gd name="T91" fmla="*/ 0 h 141"/>
                <a:gd name="T92" fmla="*/ 3 w 112"/>
                <a:gd name="T93" fmla="*/ 8 h 141"/>
                <a:gd name="T94" fmla="*/ 0 w 112"/>
                <a:gd name="T95" fmla="*/ 12 h 141"/>
                <a:gd name="T96" fmla="*/ 8 w 112"/>
                <a:gd name="T97" fmla="*/ 81 h 141"/>
                <a:gd name="T98" fmla="*/ 9 w 112"/>
                <a:gd name="T99" fmla="*/ 103 h 141"/>
                <a:gd name="T100" fmla="*/ 10 w 112"/>
                <a:gd name="T101" fmla="*/ 111 h 141"/>
                <a:gd name="T102" fmla="*/ 10 w 112"/>
                <a:gd name="T103" fmla="*/ 112 h 141"/>
                <a:gd name="T104" fmla="*/ 13 w 112"/>
                <a:gd name="T105" fmla="*/ 111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12" h="141">
                  <a:moveTo>
                    <a:pt x="13" y="111"/>
                  </a:moveTo>
                  <a:cubicBezTo>
                    <a:pt x="17" y="110"/>
                    <a:pt x="17" y="110"/>
                    <a:pt x="17" y="110"/>
                  </a:cubicBezTo>
                  <a:cubicBezTo>
                    <a:pt x="17" y="110"/>
                    <a:pt x="14" y="64"/>
                    <a:pt x="8" y="11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14" y="11"/>
                    <a:pt x="27" y="7"/>
                    <a:pt x="42" y="7"/>
                  </a:cubicBezTo>
                  <a:cubicBezTo>
                    <a:pt x="61" y="7"/>
                    <a:pt x="83" y="13"/>
                    <a:pt x="105" y="34"/>
                  </a:cubicBezTo>
                  <a:cubicBezTo>
                    <a:pt x="108" y="31"/>
                    <a:pt x="108" y="31"/>
                    <a:pt x="108" y="31"/>
                  </a:cubicBezTo>
                  <a:cubicBezTo>
                    <a:pt x="105" y="29"/>
                    <a:pt x="105" y="29"/>
                    <a:pt x="105" y="29"/>
                  </a:cubicBezTo>
                  <a:cubicBezTo>
                    <a:pt x="97" y="42"/>
                    <a:pt x="88" y="52"/>
                    <a:pt x="82" y="59"/>
                  </a:cubicBezTo>
                  <a:cubicBezTo>
                    <a:pt x="79" y="62"/>
                    <a:pt x="77" y="65"/>
                    <a:pt x="75" y="66"/>
                  </a:cubicBezTo>
                  <a:cubicBezTo>
                    <a:pt x="74" y="67"/>
                    <a:pt x="73" y="68"/>
                    <a:pt x="73" y="68"/>
                  </a:cubicBezTo>
                  <a:cubicBezTo>
                    <a:pt x="72" y="69"/>
                    <a:pt x="72" y="69"/>
                    <a:pt x="72" y="69"/>
                  </a:cubicBezTo>
                  <a:cubicBezTo>
                    <a:pt x="72" y="69"/>
                    <a:pt x="72" y="69"/>
                    <a:pt x="72" y="69"/>
                  </a:cubicBezTo>
                  <a:cubicBezTo>
                    <a:pt x="71" y="70"/>
                    <a:pt x="71" y="71"/>
                    <a:pt x="71" y="72"/>
                  </a:cubicBezTo>
                  <a:cubicBezTo>
                    <a:pt x="70" y="85"/>
                    <a:pt x="69" y="95"/>
                    <a:pt x="68" y="103"/>
                  </a:cubicBezTo>
                  <a:cubicBezTo>
                    <a:pt x="68" y="108"/>
                    <a:pt x="67" y="112"/>
                    <a:pt x="66" y="114"/>
                  </a:cubicBezTo>
                  <a:cubicBezTo>
                    <a:pt x="65" y="116"/>
                    <a:pt x="64" y="117"/>
                    <a:pt x="64" y="118"/>
                  </a:cubicBezTo>
                  <a:cubicBezTo>
                    <a:pt x="62" y="119"/>
                    <a:pt x="61" y="119"/>
                    <a:pt x="60" y="119"/>
                  </a:cubicBezTo>
                  <a:cubicBezTo>
                    <a:pt x="58" y="120"/>
                    <a:pt x="55" y="120"/>
                    <a:pt x="52" y="121"/>
                  </a:cubicBezTo>
                  <a:cubicBezTo>
                    <a:pt x="49" y="121"/>
                    <a:pt x="47" y="122"/>
                    <a:pt x="45" y="124"/>
                  </a:cubicBezTo>
                  <a:cubicBezTo>
                    <a:pt x="42" y="126"/>
                    <a:pt x="40" y="129"/>
                    <a:pt x="37" y="131"/>
                  </a:cubicBezTo>
                  <a:cubicBezTo>
                    <a:pt x="36" y="131"/>
                    <a:pt x="35" y="132"/>
                    <a:pt x="34" y="133"/>
                  </a:cubicBezTo>
                  <a:cubicBezTo>
                    <a:pt x="33" y="133"/>
                    <a:pt x="32" y="134"/>
                    <a:pt x="31" y="134"/>
                  </a:cubicBezTo>
                  <a:cubicBezTo>
                    <a:pt x="30" y="133"/>
                    <a:pt x="30" y="133"/>
                    <a:pt x="29" y="133"/>
                  </a:cubicBezTo>
                  <a:cubicBezTo>
                    <a:pt x="27" y="132"/>
                    <a:pt x="25" y="130"/>
                    <a:pt x="23" y="126"/>
                  </a:cubicBezTo>
                  <a:cubicBezTo>
                    <a:pt x="21" y="122"/>
                    <a:pt x="19" y="117"/>
                    <a:pt x="17" y="110"/>
                  </a:cubicBezTo>
                  <a:cubicBezTo>
                    <a:pt x="13" y="111"/>
                    <a:pt x="13" y="111"/>
                    <a:pt x="13" y="111"/>
                  </a:cubicBezTo>
                  <a:cubicBezTo>
                    <a:pt x="17" y="110"/>
                    <a:pt x="17" y="110"/>
                    <a:pt x="17" y="110"/>
                  </a:cubicBezTo>
                  <a:cubicBezTo>
                    <a:pt x="13" y="111"/>
                    <a:pt x="13" y="111"/>
                    <a:pt x="13" y="111"/>
                  </a:cubicBezTo>
                  <a:cubicBezTo>
                    <a:pt x="10" y="112"/>
                    <a:pt x="10" y="112"/>
                    <a:pt x="10" y="112"/>
                  </a:cubicBezTo>
                  <a:cubicBezTo>
                    <a:pt x="13" y="122"/>
                    <a:pt x="16" y="129"/>
                    <a:pt x="20" y="134"/>
                  </a:cubicBezTo>
                  <a:cubicBezTo>
                    <a:pt x="21" y="136"/>
                    <a:pt x="23" y="138"/>
                    <a:pt x="25" y="139"/>
                  </a:cubicBezTo>
                  <a:cubicBezTo>
                    <a:pt x="27" y="140"/>
                    <a:pt x="29" y="141"/>
                    <a:pt x="31" y="141"/>
                  </a:cubicBezTo>
                  <a:cubicBezTo>
                    <a:pt x="34" y="141"/>
                    <a:pt x="36" y="140"/>
                    <a:pt x="38" y="138"/>
                  </a:cubicBezTo>
                  <a:cubicBezTo>
                    <a:pt x="42" y="136"/>
                    <a:pt x="44" y="134"/>
                    <a:pt x="47" y="132"/>
                  </a:cubicBezTo>
                  <a:cubicBezTo>
                    <a:pt x="50" y="129"/>
                    <a:pt x="52" y="128"/>
                    <a:pt x="53" y="128"/>
                  </a:cubicBezTo>
                  <a:cubicBezTo>
                    <a:pt x="56" y="127"/>
                    <a:pt x="59" y="127"/>
                    <a:pt x="62" y="126"/>
                  </a:cubicBezTo>
                  <a:cubicBezTo>
                    <a:pt x="65" y="126"/>
                    <a:pt x="67" y="124"/>
                    <a:pt x="69" y="122"/>
                  </a:cubicBezTo>
                  <a:cubicBezTo>
                    <a:pt x="72" y="119"/>
                    <a:pt x="74" y="114"/>
                    <a:pt x="75" y="106"/>
                  </a:cubicBezTo>
                  <a:cubicBezTo>
                    <a:pt x="76" y="98"/>
                    <a:pt x="77" y="88"/>
                    <a:pt x="78" y="72"/>
                  </a:cubicBezTo>
                  <a:cubicBezTo>
                    <a:pt x="74" y="72"/>
                    <a:pt x="74" y="72"/>
                    <a:pt x="74" y="72"/>
                  </a:cubicBezTo>
                  <a:cubicBezTo>
                    <a:pt x="77" y="74"/>
                    <a:pt x="77" y="74"/>
                    <a:pt x="77" y="74"/>
                  </a:cubicBezTo>
                  <a:cubicBezTo>
                    <a:pt x="77" y="74"/>
                    <a:pt x="94" y="59"/>
                    <a:pt x="111" y="33"/>
                  </a:cubicBezTo>
                  <a:cubicBezTo>
                    <a:pt x="112" y="32"/>
                    <a:pt x="111" y="30"/>
                    <a:pt x="110" y="29"/>
                  </a:cubicBezTo>
                  <a:cubicBezTo>
                    <a:pt x="86" y="7"/>
                    <a:pt x="62" y="0"/>
                    <a:pt x="42" y="0"/>
                  </a:cubicBezTo>
                  <a:cubicBezTo>
                    <a:pt x="26" y="0"/>
                    <a:pt x="12" y="4"/>
                    <a:pt x="3" y="8"/>
                  </a:cubicBezTo>
                  <a:cubicBezTo>
                    <a:pt x="1" y="8"/>
                    <a:pt x="0" y="10"/>
                    <a:pt x="0" y="12"/>
                  </a:cubicBezTo>
                  <a:cubicBezTo>
                    <a:pt x="4" y="38"/>
                    <a:pt x="6" y="63"/>
                    <a:pt x="8" y="81"/>
                  </a:cubicBezTo>
                  <a:cubicBezTo>
                    <a:pt x="8" y="90"/>
                    <a:pt x="9" y="98"/>
                    <a:pt x="9" y="103"/>
                  </a:cubicBezTo>
                  <a:cubicBezTo>
                    <a:pt x="10" y="108"/>
                    <a:pt x="10" y="111"/>
                    <a:pt x="10" y="111"/>
                  </a:cubicBezTo>
                  <a:cubicBezTo>
                    <a:pt x="10" y="112"/>
                    <a:pt x="10" y="112"/>
                    <a:pt x="10" y="112"/>
                  </a:cubicBezTo>
                  <a:lnTo>
                    <a:pt x="13" y="111"/>
                  </a:lnTo>
                  <a:close/>
                </a:path>
              </a:pathLst>
            </a:custGeom>
            <a:solidFill>
              <a:srgbClr val="8353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92" name="ïŝ1iḑè">
              <a:extLst>
                <a:ext uri="{FF2B5EF4-FFF2-40B4-BE49-F238E27FC236}">
                  <a16:creationId xmlns:a16="http://schemas.microsoft.com/office/drawing/2014/main" id="{21AB6543-CC19-41B8-A93E-51A3AB0D4A6F}"/>
                </a:ext>
              </a:extLst>
            </p:cNvPr>
            <p:cNvSpPr/>
            <p:nvPr/>
          </p:nvSpPr>
          <p:spPr bwMode="auto">
            <a:xfrm>
              <a:off x="4167188" y="4421188"/>
              <a:ext cx="638175" cy="795338"/>
            </a:xfrm>
            <a:custGeom>
              <a:avLst/>
              <a:gdLst>
                <a:gd name="T0" fmla="*/ 258 w 333"/>
                <a:gd name="T1" fmla="*/ 74 h 415"/>
                <a:gd name="T2" fmla="*/ 257 w 333"/>
                <a:gd name="T3" fmla="*/ 75 h 415"/>
                <a:gd name="T4" fmla="*/ 331 w 333"/>
                <a:gd name="T5" fmla="*/ 218 h 415"/>
                <a:gd name="T6" fmla="*/ 300 w 333"/>
                <a:gd name="T7" fmla="*/ 312 h 415"/>
                <a:gd name="T8" fmla="*/ 279 w 333"/>
                <a:gd name="T9" fmla="*/ 338 h 415"/>
                <a:gd name="T10" fmla="*/ 272 w 333"/>
                <a:gd name="T11" fmla="*/ 345 h 415"/>
                <a:gd name="T12" fmla="*/ 270 w 333"/>
                <a:gd name="T13" fmla="*/ 347 h 415"/>
                <a:gd name="T14" fmla="*/ 269 w 333"/>
                <a:gd name="T15" fmla="*/ 348 h 415"/>
                <a:gd name="T16" fmla="*/ 269 w 333"/>
                <a:gd name="T17" fmla="*/ 349 h 415"/>
                <a:gd name="T18" fmla="*/ 263 w 333"/>
                <a:gd name="T19" fmla="*/ 394 h 415"/>
                <a:gd name="T20" fmla="*/ 257 w 333"/>
                <a:gd name="T21" fmla="*/ 399 h 415"/>
                <a:gd name="T22" fmla="*/ 248 w 333"/>
                <a:gd name="T23" fmla="*/ 400 h 415"/>
                <a:gd name="T24" fmla="*/ 237 w 333"/>
                <a:gd name="T25" fmla="*/ 407 h 415"/>
                <a:gd name="T26" fmla="*/ 227 w 333"/>
                <a:gd name="T27" fmla="*/ 413 h 415"/>
                <a:gd name="T28" fmla="*/ 219 w 333"/>
                <a:gd name="T29" fmla="*/ 408 h 415"/>
                <a:gd name="T30" fmla="*/ 211 w 333"/>
                <a:gd name="T31" fmla="*/ 387 h 415"/>
                <a:gd name="T32" fmla="*/ 209 w 333"/>
                <a:gd name="T33" fmla="*/ 388 h 415"/>
                <a:gd name="T34" fmla="*/ 211 w 333"/>
                <a:gd name="T35" fmla="*/ 387 h 415"/>
                <a:gd name="T36" fmla="*/ 183 w 333"/>
                <a:gd name="T37" fmla="*/ 180 h 415"/>
                <a:gd name="T38" fmla="*/ 182 w 333"/>
                <a:gd name="T39" fmla="*/ 179 h 415"/>
                <a:gd name="T40" fmla="*/ 126 w 333"/>
                <a:gd name="T41" fmla="*/ 150 h 415"/>
                <a:gd name="T42" fmla="*/ 29 w 333"/>
                <a:gd name="T43" fmla="*/ 90 h 415"/>
                <a:gd name="T44" fmla="*/ 2 w 333"/>
                <a:gd name="T45" fmla="*/ 48 h 415"/>
                <a:gd name="T46" fmla="*/ 10 w 333"/>
                <a:gd name="T47" fmla="*/ 25 h 415"/>
                <a:gd name="T48" fmla="*/ 32 w 333"/>
                <a:gd name="T49" fmla="*/ 8 h 415"/>
                <a:gd name="T50" fmla="*/ 64 w 333"/>
                <a:gd name="T51" fmla="*/ 3 h 415"/>
                <a:gd name="T52" fmla="*/ 178 w 333"/>
                <a:gd name="T53" fmla="*/ 31 h 415"/>
                <a:gd name="T54" fmla="*/ 227 w 333"/>
                <a:gd name="T55" fmla="*/ 55 h 415"/>
                <a:gd name="T56" fmla="*/ 257 w 333"/>
                <a:gd name="T57" fmla="*/ 75 h 415"/>
                <a:gd name="T58" fmla="*/ 258 w 333"/>
                <a:gd name="T59" fmla="*/ 74 h 415"/>
                <a:gd name="T60" fmla="*/ 259 w 333"/>
                <a:gd name="T61" fmla="*/ 73 h 415"/>
                <a:gd name="T62" fmla="*/ 228 w 333"/>
                <a:gd name="T63" fmla="*/ 53 h 415"/>
                <a:gd name="T64" fmla="*/ 64 w 333"/>
                <a:gd name="T65" fmla="*/ 0 h 415"/>
                <a:gd name="T66" fmla="*/ 31 w 333"/>
                <a:gd name="T67" fmla="*/ 6 h 415"/>
                <a:gd name="T68" fmla="*/ 8 w 333"/>
                <a:gd name="T69" fmla="*/ 23 h 415"/>
                <a:gd name="T70" fmla="*/ 0 w 333"/>
                <a:gd name="T71" fmla="*/ 48 h 415"/>
                <a:gd name="T72" fmla="*/ 27 w 333"/>
                <a:gd name="T73" fmla="*/ 92 h 415"/>
                <a:gd name="T74" fmla="*/ 125 w 333"/>
                <a:gd name="T75" fmla="*/ 152 h 415"/>
                <a:gd name="T76" fmla="*/ 159 w 333"/>
                <a:gd name="T77" fmla="*/ 170 h 415"/>
                <a:gd name="T78" fmla="*/ 174 w 333"/>
                <a:gd name="T79" fmla="*/ 178 h 415"/>
                <a:gd name="T80" fmla="*/ 181 w 333"/>
                <a:gd name="T81" fmla="*/ 182 h 415"/>
                <a:gd name="T82" fmla="*/ 182 w 333"/>
                <a:gd name="T83" fmla="*/ 180 h 415"/>
                <a:gd name="T84" fmla="*/ 181 w 333"/>
                <a:gd name="T85" fmla="*/ 181 h 415"/>
                <a:gd name="T86" fmla="*/ 201 w 333"/>
                <a:gd name="T87" fmla="*/ 312 h 415"/>
                <a:gd name="T88" fmla="*/ 207 w 333"/>
                <a:gd name="T89" fmla="*/ 366 h 415"/>
                <a:gd name="T90" fmla="*/ 208 w 333"/>
                <a:gd name="T91" fmla="*/ 382 h 415"/>
                <a:gd name="T92" fmla="*/ 208 w 333"/>
                <a:gd name="T93" fmla="*/ 388 h 415"/>
                <a:gd name="T94" fmla="*/ 208 w 333"/>
                <a:gd name="T95" fmla="*/ 388 h 415"/>
                <a:gd name="T96" fmla="*/ 217 w 333"/>
                <a:gd name="T97" fmla="*/ 409 h 415"/>
                <a:gd name="T98" fmla="*/ 227 w 333"/>
                <a:gd name="T99" fmla="*/ 415 h 415"/>
                <a:gd name="T100" fmla="*/ 239 w 333"/>
                <a:gd name="T101" fmla="*/ 409 h 415"/>
                <a:gd name="T102" fmla="*/ 249 w 333"/>
                <a:gd name="T103" fmla="*/ 402 h 415"/>
                <a:gd name="T104" fmla="*/ 258 w 333"/>
                <a:gd name="T105" fmla="*/ 401 h 415"/>
                <a:gd name="T106" fmla="*/ 263 w 333"/>
                <a:gd name="T107" fmla="*/ 398 h 415"/>
                <a:gd name="T108" fmla="*/ 269 w 333"/>
                <a:gd name="T109" fmla="*/ 383 h 415"/>
                <a:gd name="T110" fmla="*/ 271 w 333"/>
                <a:gd name="T111" fmla="*/ 349 h 415"/>
                <a:gd name="T112" fmla="*/ 270 w 333"/>
                <a:gd name="T113" fmla="*/ 349 h 415"/>
                <a:gd name="T114" fmla="*/ 271 w 333"/>
                <a:gd name="T115" fmla="*/ 350 h 415"/>
                <a:gd name="T116" fmla="*/ 333 w 333"/>
                <a:gd name="T117" fmla="*/ 218 h 415"/>
                <a:gd name="T118" fmla="*/ 259 w 333"/>
                <a:gd name="T119" fmla="*/ 73 h 415"/>
                <a:gd name="T120" fmla="*/ 258 w 333"/>
                <a:gd name="T121" fmla="*/ 74 h 4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33" h="415">
                  <a:moveTo>
                    <a:pt x="258" y="74"/>
                  </a:moveTo>
                  <a:cubicBezTo>
                    <a:pt x="257" y="75"/>
                    <a:pt x="257" y="75"/>
                    <a:pt x="257" y="75"/>
                  </a:cubicBezTo>
                  <a:cubicBezTo>
                    <a:pt x="313" y="127"/>
                    <a:pt x="331" y="176"/>
                    <a:pt x="331" y="218"/>
                  </a:cubicBezTo>
                  <a:cubicBezTo>
                    <a:pt x="331" y="257"/>
                    <a:pt x="315" y="289"/>
                    <a:pt x="300" y="312"/>
                  </a:cubicBezTo>
                  <a:cubicBezTo>
                    <a:pt x="292" y="323"/>
                    <a:pt x="285" y="332"/>
                    <a:pt x="279" y="338"/>
                  </a:cubicBezTo>
                  <a:cubicBezTo>
                    <a:pt x="276" y="341"/>
                    <a:pt x="274" y="344"/>
                    <a:pt x="272" y="345"/>
                  </a:cubicBezTo>
                  <a:cubicBezTo>
                    <a:pt x="271" y="346"/>
                    <a:pt x="271" y="347"/>
                    <a:pt x="270" y="347"/>
                  </a:cubicBezTo>
                  <a:cubicBezTo>
                    <a:pt x="270" y="348"/>
                    <a:pt x="269" y="348"/>
                    <a:pt x="269" y="348"/>
                  </a:cubicBezTo>
                  <a:cubicBezTo>
                    <a:pt x="269" y="349"/>
                    <a:pt x="269" y="349"/>
                    <a:pt x="269" y="349"/>
                  </a:cubicBezTo>
                  <a:cubicBezTo>
                    <a:pt x="268" y="376"/>
                    <a:pt x="266" y="389"/>
                    <a:pt x="263" y="394"/>
                  </a:cubicBezTo>
                  <a:cubicBezTo>
                    <a:pt x="261" y="397"/>
                    <a:pt x="259" y="398"/>
                    <a:pt x="257" y="399"/>
                  </a:cubicBezTo>
                  <a:cubicBezTo>
                    <a:pt x="255" y="399"/>
                    <a:pt x="252" y="399"/>
                    <a:pt x="248" y="400"/>
                  </a:cubicBezTo>
                  <a:cubicBezTo>
                    <a:pt x="244" y="401"/>
                    <a:pt x="241" y="404"/>
                    <a:pt x="237" y="407"/>
                  </a:cubicBezTo>
                  <a:cubicBezTo>
                    <a:pt x="234" y="410"/>
                    <a:pt x="230" y="413"/>
                    <a:pt x="227" y="413"/>
                  </a:cubicBezTo>
                  <a:cubicBezTo>
                    <a:pt x="225" y="413"/>
                    <a:pt x="222" y="412"/>
                    <a:pt x="219" y="408"/>
                  </a:cubicBezTo>
                  <a:cubicBezTo>
                    <a:pt x="217" y="404"/>
                    <a:pt x="214" y="397"/>
                    <a:pt x="211" y="387"/>
                  </a:cubicBezTo>
                  <a:cubicBezTo>
                    <a:pt x="209" y="388"/>
                    <a:pt x="209" y="388"/>
                    <a:pt x="209" y="388"/>
                  </a:cubicBezTo>
                  <a:cubicBezTo>
                    <a:pt x="211" y="387"/>
                    <a:pt x="211" y="387"/>
                    <a:pt x="211" y="387"/>
                  </a:cubicBezTo>
                  <a:cubicBezTo>
                    <a:pt x="211" y="387"/>
                    <a:pt x="202" y="255"/>
                    <a:pt x="183" y="180"/>
                  </a:cubicBezTo>
                  <a:cubicBezTo>
                    <a:pt x="182" y="179"/>
                    <a:pt x="182" y="179"/>
                    <a:pt x="182" y="179"/>
                  </a:cubicBezTo>
                  <a:cubicBezTo>
                    <a:pt x="182" y="179"/>
                    <a:pt x="141" y="158"/>
                    <a:pt x="126" y="150"/>
                  </a:cubicBezTo>
                  <a:cubicBezTo>
                    <a:pt x="79" y="126"/>
                    <a:pt x="48" y="107"/>
                    <a:pt x="29" y="90"/>
                  </a:cubicBezTo>
                  <a:cubicBezTo>
                    <a:pt x="9" y="74"/>
                    <a:pt x="2" y="60"/>
                    <a:pt x="2" y="48"/>
                  </a:cubicBezTo>
                  <a:cubicBezTo>
                    <a:pt x="2" y="40"/>
                    <a:pt x="5" y="32"/>
                    <a:pt x="10" y="25"/>
                  </a:cubicBezTo>
                  <a:cubicBezTo>
                    <a:pt x="15" y="17"/>
                    <a:pt x="23" y="11"/>
                    <a:pt x="32" y="8"/>
                  </a:cubicBezTo>
                  <a:cubicBezTo>
                    <a:pt x="41" y="4"/>
                    <a:pt x="52" y="3"/>
                    <a:pt x="64" y="3"/>
                  </a:cubicBezTo>
                  <a:cubicBezTo>
                    <a:pt x="98" y="3"/>
                    <a:pt x="141" y="15"/>
                    <a:pt x="178" y="31"/>
                  </a:cubicBezTo>
                  <a:cubicBezTo>
                    <a:pt x="196" y="38"/>
                    <a:pt x="213" y="47"/>
                    <a:pt x="227" y="55"/>
                  </a:cubicBezTo>
                  <a:cubicBezTo>
                    <a:pt x="241" y="63"/>
                    <a:pt x="252" y="70"/>
                    <a:pt x="257" y="75"/>
                  </a:cubicBezTo>
                  <a:cubicBezTo>
                    <a:pt x="258" y="74"/>
                    <a:pt x="258" y="74"/>
                    <a:pt x="258" y="74"/>
                  </a:cubicBezTo>
                  <a:cubicBezTo>
                    <a:pt x="259" y="73"/>
                    <a:pt x="259" y="73"/>
                    <a:pt x="259" y="73"/>
                  </a:cubicBezTo>
                  <a:cubicBezTo>
                    <a:pt x="253" y="68"/>
                    <a:pt x="242" y="61"/>
                    <a:pt x="228" y="53"/>
                  </a:cubicBezTo>
                  <a:cubicBezTo>
                    <a:pt x="186" y="29"/>
                    <a:pt x="116" y="0"/>
                    <a:pt x="64" y="0"/>
                  </a:cubicBezTo>
                  <a:cubicBezTo>
                    <a:pt x="52" y="0"/>
                    <a:pt x="41" y="2"/>
                    <a:pt x="31" y="6"/>
                  </a:cubicBezTo>
                  <a:cubicBezTo>
                    <a:pt x="22" y="9"/>
                    <a:pt x="14" y="15"/>
                    <a:pt x="8" y="23"/>
                  </a:cubicBezTo>
                  <a:cubicBezTo>
                    <a:pt x="3" y="31"/>
                    <a:pt x="0" y="39"/>
                    <a:pt x="0" y="48"/>
                  </a:cubicBezTo>
                  <a:cubicBezTo>
                    <a:pt x="0" y="61"/>
                    <a:pt x="7" y="75"/>
                    <a:pt x="27" y="92"/>
                  </a:cubicBezTo>
                  <a:cubicBezTo>
                    <a:pt x="46" y="109"/>
                    <a:pt x="78" y="128"/>
                    <a:pt x="125" y="152"/>
                  </a:cubicBezTo>
                  <a:cubicBezTo>
                    <a:pt x="132" y="156"/>
                    <a:pt x="146" y="164"/>
                    <a:pt x="159" y="170"/>
                  </a:cubicBezTo>
                  <a:cubicBezTo>
                    <a:pt x="165" y="173"/>
                    <a:pt x="170" y="176"/>
                    <a:pt x="174" y="178"/>
                  </a:cubicBezTo>
                  <a:cubicBezTo>
                    <a:pt x="179" y="180"/>
                    <a:pt x="181" y="182"/>
                    <a:pt x="181" y="182"/>
                  </a:cubicBezTo>
                  <a:cubicBezTo>
                    <a:pt x="182" y="180"/>
                    <a:pt x="182" y="180"/>
                    <a:pt x="182" y="180"/>
                  </a:cubicBezTo>
                  <a:cubicBezTo>
                    <a:pt x="181" y="181"/>
                    <a:pt x="181" y="181"/>
                    <a:pt x="181" y="181"/>
                  </a:cubicBezTo>
                  <a:cubicBezTo>
                    <a:pt x="190" y="218"/>
                    <a:pt x="197" y="270"/>
                    <a:pt x="201" y="312"/>
                  </a:cubicBezTo>
                  <a:cubicBezTo>
                    <a:pt x="204" y="333"/>
                    <a:pt x="205" y="352"/>
                    <a:pt x="207" y="366"/>
                  </a:cubicBezTo>
                  <a:cubicBezTo>
                    <a:pt x="207" y="373"/>
                    <a:pt x="207" y="378"/>
                    <a:pt x="208" y="382"/>
                  </a:cubicBezTo>
                  <a:cubicBezTo>
                    <a:pt x="208" y="386"/>
                    <a:pt x="208" y="388"/>
                    <a:pt x="208" y="388"/>
                  </a:cubicBezTo>
                  <a:cubicBezTo>
                    <a:pt x="208" y="388"/>
                    <a:pt x="208" y="388"/>
                    <a:pt x="208" y="388"/>
                  </a:cubicBezTo>
                  <a:cubicBezTo>
                    <a:pt x="211" y="398"/>
                    <a:pt x="214" y="405"/>
                    <a:pt x="217" y="409"/>
                  </a:cubicBezTo>
                  <a:cubicBezTo>
                    <a:pt x="221" y="413"/>
                    <a:pt x="224" y="415"/>
                    <a:pt x="227" y="415"/>
                  </a:cubicBezTo>
                  <a:cubicBezTo>
                    <a:pt x="231" y="415"/>
                    <a:pt x="235" y="412"/>
                    <a:pt x="239" y="409"/>
                  </a:cubicBezTo>
                  <a:cubicBezTo>
                    <a:pt x="242" y="406"/>
                    <a:pt x="246" y="403"/>
                    <a:pt x="249" y="402"/>
                  </a:cubicBezTo>
                  <a:cubicBezTo>
                    <a:pt x="252" y="402"/>
                    <a:pt x="255" y="402"/>
                    <a:pt x="258" y="401"/>
                  </a:cubicBezTo>
                  <a:cubicBezTo>
                    <a:pt x="260" y="400"/>
                    <a:pt x="262" y="399"/>
                    <a:pt x="263" y="398"/>
                  </a:cubicBezTo>
                  <a:cubicBezTo>
                    <a:pt x="266" y="395"/>
                    <a:pt x="267" y="390"/>
                    <a:pt x="269" y="383"/>
                  </a:cubicBezTo>
                  <a:cubicBezTo>
                    <a:pt x="270" y="375"/>
                    <a:pt x="271" y="364"/>
                    <a:pt x="271" y="349"/>
                  </a:cubicBezTo>
                  <a:cubicBezTo>
                    <a:pt x="270" y="349"/>
                    <a:pt x="270" y="349"/>
                    <a:pt x="270" y="349"/>
                  </a:cubicBezTo>
                  <a:cubicBezTo>
                    <a:pt x="271" y="350"/>
                    <a:pt x="271" y="350"/>
                    <a:pt x="271" y="350"/>
                  </a:cubicBezTo>
                  <a:cubicBezTo>
                    <a:pt x="271" y="349"/>
                    <a:pt x="333" y="296"/>
                    <a:pt x="333" y="218"/>
                  </a:cubicBezTo>
                  <a:cubicBezTo>
                    <a:pt x="333" y="176"/>
                    <a:pt x="315" y="126"/>
                    <a:pt x="259" y="73"/>
                  </a:cubicBezTo>
                  <a:cubicBezTo>
                    <a:pt x="258" y="74"/>
                    <a:pt x="258" y="74"/>
                    <a:pt x="258" y="74"/>
                  </a:cubicBezTo>
                </a:path>
              </a:pathLst>
            </a:custGeom>
            <a:solidFill>
              <a:srgbClr val="8353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93" name="iṩļïde">
              <a:extLst>
                <a:ext uri="{FF2B5EF4-FFF2-40B4-BE49-F238E27FC236}">
                  <a16:creationId xmlns:a16="http://schemas.microsoft.com/office/drawing/2014/main" id="{95F06CA6-C8FB-4AC5-A8DE-CE60C047715E}"/>
                </a:ext>
              </a:extLst>
            </p:cNvPr>
            <p:cNvSpPr/>
            <p:nvPr/>
          </p:nvSpPr>
          <p:spPr bwMode="auto">
            <a:xfrm>
              <a:off x="4510088" y="5035550"/>
              <a:ext cx="206375" cy="203200"/>
            </a:xfrm>
            <a:custGeom>
              <a:avLst/>
              <a:gdLst>
                <a:gd name="T0" fmla="*/ 68 w 107"/>
                <a:gd name="T1" fmla="*/ 98 h 106"/>
                <a:gd name="T2" fmla="*/ 99 w 107"/>
                <a:gd name="T3" fmla="*/ 39 h 106"/>
                <a:gd name="T4" fmla="*/ 39 w 107"/>
                <a:gd name="T5" fmla="*/ 7 h 106"/>
                <a:gd name="T6" fmla="*/ 8 w 107"/>
                <a:gd name="T7" fmla="*/ 67 h 106"/>
                <a:gd name="T8" fmla="*/ 68 w 107"/>
                <a:gd name="T9" fmla="*/ 98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7" h="106">
                  <a:moveTo>
                    <a:pt x="68" y="98"/>
                  </a:moveTo>
                  <a:cubicBezTo>
                    <a:pt x="93" y="90"/>
                    <a:pt x="107" y="64"/>
                    <a:pt x="99" y="39"/>
                  </a:cubicBezTo>
                  <a:cubicBezTo>
                    <a:pt x="91" y="13"/>
                    <a:pt x="64" y="0"/>
                    <a:pt x="39" y="7"/>
                  </a:cubicBezTo>
                  <a:cubicBezTo>
                    <a:pt x="14" y="15"/>
                    <a:pt x="0" y="42"/>
                    <a:pt x="8" y="67"/>
                  </a:cubicBezTo>
                  <a:cubicBezTo>
                    <a:pt x="16" y="92"/>
                    <a:pt x="43" y="106"/>
                    <a:pt x="68" y="98"/>
                  </a:cubicBezTo>
                  <a:close/>
                </a:path>
              </a:pathLst>
            </a:custGeom>
            <a:solidFill>
              <a:srgbClr val="FCE1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94" name="i$liďe">
              <a:extLst>
                <a:ext uri="{FF2B5EF4-FFF2-40B4-BE49-F238E27FC236}">
                  <a16:creationId xmlns:a16="http://schemas.microsoft.com/office/drawing/2014/main" id="{C19BA662-D882-4DC7-9AF4-0B88A4105201}"/>
                </a:ext>
              </a:extLst>
            </p:cNvPr>
            <p:cNvSpPr/>
            <p:nvPr/>
          </p:nvSpPr>
          <p:spPr bwMode="auto">
            <a:xfrm>
              <a:off x="4532313" y="5051425"/>
              <a:ext cx="184150" cy="185738"/>
            </a:xfrm>
            <a:custGeom>
              <a:avLst/>
              <a:gdLst>
                <a:gd name="T0" fmla="*/ 57 w 96"/>
                <a:gd name="T1" fmla="*/ 90 h 97"/>
                <a:gd name="T2" fmla="*/ 0 w 96"/>
                <a:gd name="T3" fmla="*/ 67 h 97"/>
                <a:gd name="T4" fmla="*/ 29 w 96"/>
                <a:gd name="T5" fmla="*/ 67 h 97"/>
                <a:gd name="T6" fmla="*/ 60 w 96"/>
                <a:gd name="T7" fmla="*/ 7 h 97"/>
                <a:gd name="T8" fmla="*/ 57 w 96"/>
                <a:gd name="T9" fmla="*/ 0 h 97"/>
                <a:gd name="T10" fmla="*/ 88 w 96"/>
                <a:gd name="T11" fmla="*/ 31 h 97"/>
                <a:gd name="T12" fmla="*/ 57 w 96"/>
                <a:gd name="T13" fmla="*/ 9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6" h="97">
                  <a:moveTo>
                    <a:pt x="57" y="90"/>
                  </a:moveTo>
                  <a:cubicBezTo>
                    <a:pt x="34" y="97"/>
                    <a:pt x="11" y="87"/>
                    <a:pt x="0" y="67"/>
                  </a:cubicBezTo>
                  <a:cubicBezTo>
                    <a:pt x="9" y="70"/>
                    <a:pt x="19" y="70"/>
                    <a:pt x="29" y="67"/>
                  </a:cubicBezTo>
                  <a:cubicBezTo>
                    <a:pt x="54" y="59"/>
                    <a:pt x="68" y="32"/>
                    <a:pt x="60" y="7"/>
                  </a:cubicBezTo>
                  <a:cubicBezTo>
                    <a:pt x="59" y="4"/>
                    <a:pt x="58" y="2"/>
                    <a:pt x="57" y="0"/>
                  </a:cubicBezTo>
                  <a:cubicBezTo>
                    <a:pt x="71" y="4"/>
                    <a:pt x="83" y="15"/>
                    <a:pt x="88" y="31"/>
                  </a:cubicBezTo>
                  <a:cubicBezTo>
                    <a:pt x="96" y="56"/>
                    <a:pt x="82" y="82"/>
                    <a:pt x="57" y="90"/>
                  </a:cubicBezTo>
                  <a:close/>
                </a:path>
              </a:pathLst>
            </a:custGeom>
            <a:solidFill>
              <a:srgbClr val="F0C6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95" name="îṧ1íďé">
              <a:extLst>
                <a:ext uri="{FF2B5EF4-FFF2-40B4-BE49-F238E27FC236}">
                  <a16:creationId xmlns:a16="http://schemas.microsoft.com/office/drawing/2014/main" id="{681C7725-B1DA-4CF4-8CFE-B11F12118F76}"/>
                </a:ext>
              </a:extLst>
            </p:cNvPr>
            <p:cNvSpPr/>
            <p:nvPr/>
          </p:nvSpPr>
          <p:spPr bwMode="auto">
            <a:xfrm>
              <a:off x="4521201" y="5043488"/>
              <a:ext cx="185738" cy="187325"/>
            </a:xfrm>
            <a:custGeom>
              <a:avLst/>
              <a:gdLst>
                <a:gd name="T0" fmla="*/ 63 w 97"/>
                <a:gd name="T1" fmla="*/ 94 h 98"/>
                <a:gd name="T2" fmla="*/ 63 w 97"/>
                <a:gd name="T3" fmla="*/ 95 h 98"/>
                <a:gd name="T4" fmla="*/ 97 w 97"/>
                <a:gd name="T5" fmla="*/ 49 h 98"/>
                <a:gd name="T6" fmla="*/ 95 w 97"/>
                <a:gd name="T7" fmla="*/ 34 h 98"/>
                <a:gd name="T8" fmla="*/ 49 w 97"/>
                <a:gd name="T9" fmla="*/ 0 h 98"/>
                <a:gd name="T10" fmla="*/ 34 w 97"/>
                <a:gd name="T11" fmla="*/ 2 h 98"/>
                <a:gd name="T12" fmla="*/ 0 w 97"/>
                <a:gd name="T13" fmla="*/ 49 h 98"/>
                <a:gd name="T14" fmla="*/ 2 w 97"/>
                <a:gd name="T15" fmla="*/ 64 h 98"/>
                <a:gd name="T16" fmla="*/ 49 w 97"/>
                <a:gd name="T17" fmla="*/ 98 h 98"/>
                <a:gd name="T18" fmla="*/ 63 w 97"/>
                <a:gd name="T19" fmla="*/ 95 h 98"/>
                <a:gd name="T20" fmla="*/ 63 w 97"/>
                <a:gd name="T21" fmla="*/ 94 h 98"/>
                <a:gd name="T22" fmla="*/ 63 w 97"/>
                <a:gd name="T23" fmla="*/ 93 h 98"/>
                <a:gd name="T24" fmla="*/ 49 w 97"/>
                <a:gd name="T25" fmla="*/ 95 h 98"/>
                <a:gd name="T26" fmla="*/ 4 w 97"/>
                <a:gd name="T27" fmla="*/ 63 h 98"/>
                <a:gd name="T28" fmla="*/ 2 w 97"/>
                <a:gd name="T29" fmla="*/ 49 h 98"/>
                <a:gd name="T30" fmla="*/ 35 w 97"/>
                <a:gd name="T31" fmla="*/ 5 h 98"/>
                <a:gd name="T32" fmla="*/ 49 w 97"/>
                <a:gd name="T33" fmla="*/ 2 h 98"/>
                <a:gd name="T34" fmla="*/ 93 w 97"/>
                <a:gd name="T35" fmla="*/ 35 h 98"/>
                <a:gd name="T36" fmla="*/ 95 w 97"/>
                <a:gd name="T37" fmla="*/ 49 h 98"/>
                <a:gd name="T38" fmla="*/ 63 w 97"/>
                <a:gd name="T39" fmla="*/ 93 h 98"/>
                <a:gd name="T40" fmla="*/ 63 w 97"/>
                <a:gd name="T41" fmla="*/ 94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7" h="98">
                  <a:moveTo>
                    <a:pt x="63" y="94"/>
                  </a:moveTo>
                  <a:cubicBezTo>
                    <a:pt x="63" y="95"/>
                    <a:pt x="63" y="95"/>
                    <a:pt x="63" y="95"/>
                  </a:cubicBezTo>
                  <a:cubicBezTo>
                    <a:pt x="84" y="89"/>
                    <a:pt x="97" y="70"/>
                    <a:pt x="97" y="49"/>
                  </a:cubicBezTo>
                  <a:cubicBezTo>
                    <a:pt x="97" y="44"/>
                    <a:pt x="97" y="39"/>
                    <a:pt x="95" y="34"/>
                  </a:cubicBezTo>
                  <a:cubicBezTo>
                    <a:pt x="89" y="13"/>
                    <a:pt x="69" y="0"/>
                    <a:pt x="49" y="0"/>
                  </a:cubicBezTo>
                  <a:cubicBezTo>
                    <a:pt x="44" y="0"/>
                    <a:pt x="39" y="1"/>
                    <a:pt x="34" y="2"/>
                  </a:cubicBezTo>
                  <a:cubicBezTo>
                    <a:pt x="13" y="9"/>
                    <a:pt x="0" y="28"/>
                    <a:pt x="0" y="49"/>
                  </a:cubicBezTo>
                  <a:cubicBezTo>
                    <a:pt x="0" y="54"/>
                    <a:pt x="1" y="59"/>
                    <a:pt x="2" y="64"/>
                  </a:cubicBezTo>
                  <a:cubicBezTo>
                    <a:pt x="9" y="84"/>
                    <a:pt x="28" y="98"/>
                    <a:pt x="49" y="98"/>
                  </a:cubicBezTo>
                  <a:cubicBezTo>
                    <a:pt x="53" y="98"/>
                    <a:pt x="58" y="97"/>
                    <a:pt x="63" y="95"/>
                  </a:cubicBezTo>
                  <a:cubicBezTo>
                    <a:pt x="63" y="94"/>
                    <a:pt x="63" y="94"/>
                    <a:pt x="63" y="94"/>
                  </a:cubicBezTo>
                  <a:cubicBezTo>
                    <a:pt x="63" y="93"/>
                    <a:pt x="63" y="93"/>
                    <a:pt x="63" y="93"/>
                  </a:cubicBezTo>
                  <a:cubicBezTo>
                    <a:pt x="58" y="95"/>
                    <a:pt x="53" y="95"/>
                    <a:pt x="49" y="95"/>
                  </a:cubicBezTo>
                  <a:cubicBezTo>
                    <a:pt x="29" y="95"/>
                    <a:pt x="11" y="83"/>
                    <a:pt x="4" y="63"/>
                  </a:cubicBezTo>
                  <a:cubicBezTo>
                    <a:pt x="3" y="58"/>
                    <a:pt x="2" y="53"/>
                    <a:pt x="2" y="49"/>
                  </a:cubicBezTo>
                  <a:cubicBezTo>
                    <a:pt x="2" y="29"/>
                    <a:pt x="15" y="11"/>
                    <a:pt x="35" y="5"/>
                  </a:cubicBezTo>
                  <a:cubicBezTo>
                    <a:pt x="39" y="3"/>
                    <a:pt x="44" y="2"/>
                    <a:pt x="49" y="2"/>
                  </a:cubicBezTo>
                  <a:cubicBezTo>
                    <a:pt x="68" y="2"/>
                    <a:pt x="87" y="15"/>
                    <a:pt x="93" y="35"/>
                  </a:cubicBezTo>
                  <a:cubicBezTo>
                    <a:pt x="94" y="40"/>
                    <a:pt x="95" y="44"/>
                    <a:pt x="95" y="49"/>
                  </a:cubicBezTo>
                  <a:cubicBezTo>
                    <a:pt x="95" y="69"/>
                    <a:pt x="82" y="87"/>
                    <a:pt x="63" y="93"/>
                  </a:cubicBezTo>
                  <a:lnTo>
                    <a:pt x="63" y="94"/>
                  </a:lnTo>
                  <a:close/>
                </a:path>
              </a:pathLst>
            </a:custGeom>
            <a:solidFill>
              <a:srgbClr val="8353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96" name="íṡḻiḋe">
              <a:extLst>
                <a:ext uri="{FF2B5EF4-FFF2-40B4-BE49-F238E27FC236}">
                  <a16:creationId xmlns:a16="http://schemas.microsoft.com/office/drawing/2014/main" id="{6777FDC1-2578-4757-A871-518EE165770F}"/>
                </a:ext>
              </a:extLst>
            </p:cNvPr>
            <p:cNvSpPr/>
            <p:nvPr/>
          </p:nvSpPr>
          <p:spPr bwMode="auto">
            <a:xfrm>
              <a:off x="3556001" y="4251325"/>
              <a:ext cx="966788" cy="919163"/>
            </a:xfrm>
            <a:custGeom>
              <a:avLst/>
              <a:gdLst>
                <a:gd name="T0" fmla="*/ 410 w 504"/>
                <a:gd name="T1" fmla="*/ 171 h 480"/>
                <a:gd name="T2" fmla="*/ 340 w 504"/>
                <a:gd name="T3" fmla="*/ 77 h 480"/>
                <a:gd name="T4" fmla="*/ 212 w 504"/>
                <a:gd name="T5" fmla="*/ 12 h 480"/>
                <a:gd name="T6" fmla="*/ 171 w 504"/>
                <a:gd name="T7" fmla="*/ 15 h 480"/>
                <a:gd name="T8" fmla="*/ 89 w 504"/>
                <a:gd name="T9" fmla="*/ 37 h 480"/>
                <a:gd name="T10" fmla="*/ 4 w 504"/>
                <a:gd name="T11" fmla="*/ 248 h 480"/>
                <a:gd name="T12" fmla="*/ 13 w 504"/>
                <a:gd name="T13" fmla="*/ 474 h 480"/>
                <a:gd name="T14" fmla="*/ 306 w 504"/>
                <a:gd name="T15" fmla="*/ 384 h 480"/>
                <a:gd name="T16" fmla="*/ 419 w 504"/>
                <a:gd name="T17" fmla="*/ 396 h 480"/>
                <a:gd name="T18" fmla="*/ 504 w 504"/>
                <a:gd name="T19" fmla="*/ 407 h 480"/>
                <a:gd name="T20" fmla="*/ 410 w 504"/>
                <a:gd name="T21" fmla="*/ 171 h 4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04" h="480">
                  <a:moveTo>
                    <a:pt x="410" y="171"/>
                  </a:moveTo>
                  <a:cubicBezTo>
                    <a:pt x="379" y="119"/>
                    <a:pt x="344" y="87"/>
                    <a:pt x="340" y="77"/>
                  </a:cubicBezTo>
                  <a:cubicBezTo>
                    <a:pt x="307" y="0"/>
                    <a:pt x="258" y="6"/>
                    <a:pt x="212" y="12"/>
                  </a:cubicBezTo>
                  <a:cubicBezTo>
                    <a:pt x="198" y="14"/>
                    <a:pt x="184" y="15"/>
                    <a:pt x="171" y="15"/>
                  </a:cubicBezTo>
                  <a:cubicBezTo>
                    <a:pt x="89" y="37"/>
                    <a:pt x="89" y="37"/>
                    <a:pt x="89" y="37"/>
                  </a:cubicBezTo>
                  <a:cubicBezTo>
                    <a:pt x="89" y="37"/>
                    <a:pt x="14" y="118"/>
                    <a:pt x="4" y="248"/>
                  </a:cubicBezTo>
                  <a:cubicBezTo>
                    <a:pt x="0" y="295"/>
                    <a:pt x="3" y="389"/>
                    <a:pt x="13" y="474"/>
                  </a:cubicBezTo>
                  <a:cubicBezTo>
                    <a:pt x="194" y="480"/>
                    <a:pt x="249" y="405"/>
                    <a:pt x="306" y="384"/>
                  </a:cubicBezTo>
                  <a:cubicBezTo>
                    <a:pt x="331" y="375"/>
                    <a:pt x="377" y="385"/>
                    <a:pt x="419" y="396"/>
                  </a:cubicBezTo>
                  <a:cubicBezTo>
                    <a:pt x="461" y="406"/>
                    <a:pt x="499" y="417"/>
                    <a:pt x="504" y="407"/>
                  </a:cubicBezTo>
                  <a:cubicBezTo>
                    <a:pt x="504" y="407"/>
                    <a:pt x="443" y="233"/>
                    <a:pt x="410" y="171"/>
                  </a:cubicBezTo>
                </a:path>
              </a:pathLst>
            </a:custGeom>
            <a:solidFill>
              <a:srgbClr val="D717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97" name="í$ḷiḓè">
              <a:extLst>
                <a:ext uri="{FF2B5EF4-FFF2-40B4-BE49-F238E27FC236}">
                  <a16:creationId xmlns:a16="http://schemas.microsoft.com/office/drawing/2014/main" id="{539A9DC0-4BEE-416F-A1DB-70DF79D2789C}"/>
                </a:ext>
              </a:extLst>
            </p:cNvPr>
            <p:cNvSpPr/>
            <p:nvPr/>
          </p:nvSpPr>
          <p:spPr bwMode="auto">
            <a:xfrm>
              <a:off x="4144964" y="4392613"/>
              <a:ext cx="377825" cy="679450"/>
            </a:xfrm>
            <a:custGeom>
              <a:avLst/>
              <a:gdLst>
                <a:gd name="T0" fmla="*/ 197 w 197"/>
                <a:gd name="T1" fmla="*/ 333 h 355"/>
                <a:gd name="T2" fmla="*/ 103 w 197"/>
                <a:gd name="T3" fmla="*/ 97 h 355"/>
                <a:gd name="T4" fmla="*/ 33 w 197"/>
                <a:gd name="T5" fmla="*/ 3 h 355"/>
                <a:gd name="T6" fmla="*/ 32 w 197"/>
                <a:gd name="T7" fmla="*/ 0 h 355"/>
                <a:gd name="T8" fmla="*/ 0 w 197"/>
                <a:gd name="T9" fmla="*/ 35 h 355"/>
                <a:gd name="T10" fmla="*/ 81 w 197"/>
                <a:gd name="T11" fmla="*/ 355 h 355"/>
                <a:gd name="T12" fmla="*/ 197 w 197"/>
                <a:gd name="T13" fmla="*/ 333 h 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7" h="355">
                  <a:moveTo>
                    <a:pt x="197" y="333"/>
                  </a:moveTo>
                  <a:cubicBezTo>
                    <a:pt x="197" y="333"/>
                    <a:pt x="136" y="159"/>
                    <a:pt x="103" y="97"/>
                  </a:cubicBezTo>
                  <a:cubicBezTo>
                    <a:pt x="72" y="45"/>
                    <a:pt x="37" y="13"/>
                    <a:pt x="33" y="3"/>
                  </a:cubicBezTo>
                  <a:cubicBezTo>
                    <a:pt x="33" y="2"/>
                    <a:pt x="32" y="1"/>
                    <a:pt x="32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100" y="233"/>
                    <a:pt x="81" y="355"/>
                  </a:cubicBezTo>
                  <a:cubicBezTo>
                    <a:pt x="115" y="334"/>
                    <a:pt x="191" y="344"/>
                    <a:pt x="197" y="333"/>
                  </a:cubicBezTo>
                </a:path>
              </a:pathLst>
            </a:custGeom>
            <a:solidFill>
              <a:srgbClr val="9A1F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98" name="ïṡľíḍe">
              <a:extLst>
                <a:ext uri="{FF2B5EF4-FFF2-40B4-BE49-F238E27FC236}">
                  <a16:creationId xmlns:a16="http://schemas.microsoft.com/office/drawing/2014/main" id="{FEF3F5CD-EC42-41D4-9151-AFCCEB967248}"/>
                </a:ext>
              </a:extLst>
            </p:cNvPr>
            <p:cNvSpPr/>
            <p:nvPr/>
          </p:nvSpPr>
          <p:spPr bwMode="auto">
            <a:xfrm>
              <a:off x="3556001" y="4265613"/>
              <a:ext cx="968375" cy="849313"/>
            </a:xfrm>
            <a:custGeom>
              <a:avLst/>
              <a:gdLst>
                <a:gd name="T0" fmla="*/ 411 w 505"/>
                <a:gd name="T1" fmla="*/ 162 h 443"/>
                <a:gd name="T2" fmla="*/ 350 w 505"/>
                <a:gd name="T3" fmla="*/ 80 h 443"/>
                <a:gd name="T4" fmla="*/ 341 w 505"/>
                <a:gd name="T5" fmla="*/ 69 h 443"/>
                <a:gd name="T6" fmla="*/ 249 w 505"/>
                <a:gd name="T7" fmla="*/ 0 h 443"/>
                <a:gd name="T8" fmla="*/ 171 w 505"/>
                <a:gd name="T9" fmla="*/ 6 h 443"/>
                <a:gd name="T10" fmla="*/ 89 w 505"/>
                <a:gd name="T11" fmla="*/ 28 h 443"/>
                <a:gd name="T12" fmla="*/ 3 w 505"/>
                <a:gd name="T13" fmla="*/ 240 h 443"/>
                <a:gd name="T14" fmla="*/ 7 w 505"/>
                <a:gd name="T15" fmla="*/ 441 h 443"/>
                <a:gd name="T16" fmla="*/ 37 w 505"/>
                <a:gd name="T17" fmla="*/ 443 h 443"/>
                <a:gd name="T18" fmla="*/ 331 w 505"/>
                <a:gd name="T19" fmla="*/ 374 h 443"/>
                <a:gd name="T20" fmla="*/ 492 w 505"/>
                <a:gd name="T21" fmla="*/ 404 h 443"/>
                <a:gd name="T22" fmla="*/ 505 w 505"/>
                <a:gd name="T23" fmla="*/ 399 h 443"/>
                <a:gd name="T24" fmla="*/ 411 w 505"/>
                <a:gd name="T25" fmla="*/ 162 h 443"/>
                <a:gd name="T26" fmla="*/ 410 w 505"/>
                <a:gd name="T27" fmla="*/ 163 h 443"/>
                <a:gd name="T28" fmla="*/ 468 w 505"/>
                <a:gd name="T29" fmla="*/ 305 h 443"/>
                <a:gd name="T30" fmla="*/ 500 w 505"/>
                <a:gd name="T31" fmla="*/ 392 h 443"/>
                <a:gd name="T32" fmla="*/ 504 w 505"/>
                <a:gd name="T33" fmla="*/ 399 h 443"/>
                <a:gd name="T34" fmla="*/ 499 w 505"/>
                <a:gd name="T35" fmla="*/ 401 h 443"/>
                <a:gd name="T36" fmla="*/ 419 w 505"/>
                <a:gd name="T37" fmla="*/ 386 h 443"/>
                <a:gd name="T38" fmla="*/ 306 w 505"/>
                <a:gd name="T39" fmla="*/ 375 h 443"/>
                <a:gd name="T40" fmla="*/ 8 w 505"/>
                <a:gd name="T41" fmla="*/ 440 h 443"/>
                <a:gd name="T42" fmla="*/ 9 w 505"/>
                <a:gd name="T43" fmla="*/ 441 h 443"/>
                <a:gd name="T44" fmla="*/ 5 w 505"/>
                <a:gd name="T45" fmla="*/ 240 h 443"/>
                <a:gd name="T46" fmla="*/ 78 w 505"/>
                <a:gd name="T47" fmla="*/ 45 h 443"/>
                <a:gd name="T48" fmla="*/ 89 w 505"/>
                <a:gd name="T49" fmla="*/ 31 h 443"/>
                <a:gd name="T50" fmla="*/ 89 w 505"/>
                <a:gd name="T51" fmla="*/ 29 h 443"/>
                <a:gd name="T52" fmla="*/ 171 w 505"/>
                <a:gd name="T53" fmla="*/ 8 h 443"/>
                <a:gd name="T54" fmla="*/ 171 w 505"/>
                <a:gd name="T55" fmla="*/ 8 h 443"/>
                <a:gd name="T56" fmla="*/ 249 w 505"/>
                <a:gd name="T57" fmla="*/ 2 h 443"/>
                <a:gd name="T58" fmla="*/ 339 w 505"/>
                <a:gd name="T59" fmla="*/ 70 h 443"/>
                <a:gd name="T60" fmla="*/ 339 w 505"/>
                <a:gd name="T61" fmla="*/ 70 h 443"/>
                <a:gd name="T62" fmla="*/ 409 w 505"/>
                <a:gd name="T63" fmla="*/ 164 h 443"/>
                <a:gd name="T64" fmla="*/ 409 w 505"/>
                <a:gd name="T65" fmla="*/ 163 h 4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05" h="443">
                  <a:moveTo>
                    <a:pt x="410" y="163"/>
                  </a:moveTo>
                  <a:cubicBezTo>
                    <a:pt x="411" y="162"/>
                    <a:pt x="411" y="162"/>
                    <a:pt x="411" y="162"/>
                  </a:cubicBezTo>
                  <a:cubicBezTo>
                    <a:pt x="396" y="136"/>
                    <a:pt x="379" y="115"/>
                    <a:pt x="366" y="100"/>
                  </a:cubicBezTo>
                  <a:cubicBezTo>
                    <a:pt x="360" y="92"/>
                    <a:pt x="354" y="85"/>
                    <a:pt x="350" y="80"/>
                  </a:cubicBezTo>
                  <a:cubicBezTo>
                    <a:pt x="345" y="75"/>
                    <a:pt x="342" y="71"/>
                    <a:pt x="341" y="69"/>
                  </a:cubicBezTo>
                  <a:cubicBezTo>
                    <a:pt x="341" y="69"/>
                    <a:pt x="341" y="69"/>
                    <a:pt x="341" y="69"/>
                  </a:cubicBezTo>
                  <a:cubicBezTo>
                    <a:pt x="329" y="40"/>
                    <a:pt x="315" y="23"/>
                    <a:pt x="299" y="13"/>
                  </a:cubicBezTo>
                  <a:cubicBezTo>
                    <a:pt x="283" y="3"/>
                    <a:pt x="266" y="0"/>
                    <a:pt x="249" y="0"/>
                  </a:cubicBezTo>
                  <a:cubicBezTo>
                    <a:pt x="224" y="0"/>
                    <a:pt x="199" y="6"/>
                    <a:pt x="177" y="6"/>
                  </a:cubicBezTo>
                  <a:cubicBezTo>
                    <a:pt x="175" y="6"/>
                    <a:pt x="173" y="6"/>
                    <a:pt x="171" y="6"/>
                  </a:cubicBezTo>
                  <a:cubicBezTo>
                    <a:pt x="170" y="6"/>
                    <a:pt x="170" y="6"/>
                    <a:pt x="170" y="6"/>
                  </a:cubicBezTo>
                  <a:cubicBezTo>
                    <a:pt x="89" y="28"/>
                    <a:pt x="89" y="28"/>
                    <a:pt x="89" y="28"/>
                  </a:cubicBezTo>
                  <a:cubicBezTo>
                    <a:pt x="88" y="28"/>
                    <a:pt x="88" y="28"/>
                    <a:pt x="88" y="28"/>
                  </a:cubicBezTo>
                  <a:cubicBezTo>
                    <a:pt x="88" y="29"/>
                    <a:pt x="13" y="110"/>
                    <a:pt x="3" y="240"/>
                  </a:cubicBezTo>
                  <a:cubicBezTo>
                    <a:pt x="1" y="261"/>
                    <a:pt x="0" y="286"/>
                    <a:pt x="0" y="315"/>
                  </a:cubicBezTo>
                  <a:cubicBezTo>
                    <a:pt x="0" y="352"/>
                    <a:pt x="2" y="394"/>
                    <a:pt x="7" y="441"/>
                  </a:cubicBezTo>
                  <a:cubicBezTo>
                    <a:pt x="7" y="442"/>
                    <a:pt x="8" y="442"/>
                    <a:pt x="8" y="442"/>
                  </a:cubicBezTo>
                  <a:cubicBezTo>
                    <a:pt x="18" y="443"/>
                    <a:pt x="28" y="443"/>
                    <a:pt x="37" y="443"/>
                  </a:cubicBezTo>
                  <a:cubicBezTo>
                    <a:pt x="196" y="443"/>
                    <a:pt x="253" y="397"/>
                    <a:pt x="307" y="377"/>
                  </a:cubicBezTo>
                  <a:cubicBezTo>
                    <a:pt x="313" y="375"/>
                    <a:pt x="321" y="374"/>
                    <a:pt x="331" y="374"/>
                  </a:cubicBezTo>
                  <a:cubicBezTo>
                    <a:pt x="355" y="374"/>
                    <a:pt x="388" y="381"/>
                    <a:pt x="419" y="389"/>
                  </a:cubicBezTo>
                  <a:cubicBezTo>
                    <a:pt x="449" y="396"/>
                    <a:pt x="477" y="404"/>
                    <a:pt x="492" y="404"/>
                  </a:cubicBezTo>
                  <a:cubicBezTo>
                    <a:pt x="495" y="404"/>
                    <a:pt x="498" y="404"/>
                    <a:pt x="500" y="403"/>
                  </a:cubicBezTo>
                  <a:cubicBezTo>
                    <a:pt x="502" y="402"/>
                    <a:pt x="504" y="401"/>
                    <a:pt x="505" y="399"/>
                  </a:cubicBezTo>
                  <a:cubicBezTo>
                    <a:pt x="505" y="398"/>
                    <a:pt x="505" y="398"/>
                    <a:pt x="505" y="398"/>
                  </a:cubicBezTo>
                  <a:cubicBezTo>
                    <a:pt x="505" y="398"/>
                    <a:pt x="444" y="225"/>
                    <a:pt x="411" y="162"/>
                  </a:cubicBezTo>
                  <a:cubicBezTo>
                    <a:pt x="411" y="162"/>
                    <a:pt x="411" y="162"/>
                    <a:pt x="411" y="162"/>
                  </a:cubicBezTo>
                  <a:cubicBezTo>
                    <a:pt x="410" y="163"/>
                    <a:pt x="410" y="163"/>
                    <a:pt x="410" y="163"/>
                  </a:cubicBezTo>
                  <a:cubicBezTo>
                    <a:pt x="409" y="163"/>
                    <a:pt x="409" y="163"/>
                    <a:pt x="409" y="163"/>
                  </a:cubicBezTo>
                  <a:cubicBezTo>
                    <a:pt x="425" y="194"/>
                    <a:pt x="449" y="253"/>
                    <a:pt x="468" y="305"/>
                  </a:cubicBezTo>
                  <a:cubicBezTo>
                    <a:pt x="478" y="330"/>
                    <a:pt x="486" y="354"/>
                    <a:pt x="493" y="371"/>
                  </a:cubicBezTo>
                  <a:cubicBezTo>
                    <a:pt x="496" y="380"/>
                    <a:pt x="498" y="387"/>
                    <a:pt x="500" y="392"/>
                  </a:cubicBezTo>
                  <a:cubicBezTo>
                    <a:pt x="502" y="397"/>
                    <a:pt x="503" y="399"/>
                    <a:pt x="503" y="399"/>
                  </a:cubicBezTo>
                  <a:cubicBezTo>
                    <a:pt x="504" y="399"/>
                    <a:pt x="504" y="399"/>
                    <a:pt x="504" y="399"/>
                  </a:cubicBezTo>
                  <a:cubicBezTo>
                    <a:pt x="503" y="398"/>
                    <a:pt x="503" y="398"/>
                    <a:pt x="503" y="398"/>
                  </a:cubicBezTo>
                  <a:cubicBezTo>
                    <a:pt x="502" y="399"/>
                    <a:pt x="501" y="400"/>
                    <a:pt x="499" y="401"/>
                  </a:cubicBezTo>
                  <a:cubicBezTo>
                    <a:pt x="498" y="401"/>
                    <a:pt x="495" y="402"/>
                    <a:pt x="492" y="402"/>
                  </a:cubicBezTo>
                  <a:cubicBezTo>
                    <a:pt x="478" y="402"/>
                    <a:pt x="450" y="394"/>
                    <a:pt x="419" y="386"/>
                  </a:cubicBezTo>
                  <a:cubicBezTo>
                    <a:pt x="389" y="379"/>
                    <a:pt x="356" y="371"/>
                    <a:pt x="331" y="371"/>
                  </a:cubicBezTo>
                  <a:cubicBezTo>
                    <a:pt x="321" y="371"/>
                    <a:pt x="313" y="372"/>
                    <a:pt x="306" y="375"/>
                  </a:cubicBezTo>
                  <a:cubicBezTo>
                    <a:pt x="251" y="395"/>
                    <a:pt x="196" y="441"/>
                    <a:pt x="37" y="441"/>
                  </a:cubicBezTo>
                  <a:cubicBezTo>
                    <a:pt x="28" y="441"/>
                    <a:pt x="18" y="440"/>
                    <a:pt x="8" y="440"/>
                  </a:cubicBezTo>
                  <a:cubicBezTo>
                    <a:pt x="8" y="441"/>
                    <a:pt x="8" y="441"/>
                    <a:pt x="8" y="441"/>
                  </a:cubicBezTo>
                  <a:cubicBezTo>
                    <a:pt x="9" y="441"/>
                    <a:pt x="9" y="441"/>
                    <a:pt x="9" y="441"/>
                  </a:cubicBezTo>
                  <a:cubicBezTo>
                    <a:pt x="4" y="394"/>
                    <a:pt x="2" y="351"/>
                    <a:pt x="2" y="315"/>
                  </a:cubicBezTo>
                  <a:cubicBezTo>
                    <a:pt x="2" y="286"/>
                    <a:pt x="4" y="261"/>
                    <a:pt x="5" y="240"/>
                  </a:cubicBezTo>
                  <a:cubicBezTo>
                    <a:pt x="10" y="175"/>
                    <a:pt x="31" y="123"/>
                    <a:pt x="51" y="87"/>
                  </a:cubicBezTo>
                  <a:cubicBezTo>
                    <a:pt x="61" y="68"/>
                    <a:pt x="71" y="54"/>
                    <a:pt x="78" y="45"/>
                  </a:cubicBezTo>
                  <a:cubicBezTo>
                    <a:pt x="82" y="40"/>
                    <a:pt x="85" y="36"/>
                    <a:pt x="87" y="34"/>
                  </a:cubicBezTo>
                  <a:cubicBezTo>
                    <a:pt x="88" y="33"/>
                    <a:pt x="88" y="32"/>
                    <a:pt x="89" y="31"/>
                  </a:cubicBezTo>
                  <a:cubicBezTo>
                    <a:pt x="90" y="30"/>
                    <a:pt x="90" y="30"/>
                    <a:pt x="90" y="30"/>
                  </a:cubicBezTo>
                  <a:cubicBezTo>
                    <a:pt x="89" y="29"/>
                    <a:pt x="89" y="29"/>
                    <a:pt x="89" y="29"/>
                  </a:cubicBezTo>
                  <a:cubicBezTo>
                    <a:pt x="89" y="30"/>
                    <a:pt x="89" y="30"/>
                    <a:pt x="89" y="30"/>
                  </a:cubicBezTo>
                  <a:cubicBezTo>
                    <a:pt x="171" y="8"/>
                    <a:pt x="171" y="8"/>
                    <a:pt x="171" y="8"/>
                  </a:cubicBezTo>
                  <a:cubicBezTo>
                    <a:pt x="171" y="7"/>
                    <a:pt x="171" y="7"/>
                    <a:pt x="171" y="7"/>
                  </a:cubicBezTo>
                  <a:cubicBezTo>
                    <a:pt x="171" y="8"/>
                    <a:pt x="171" y="8"/>
                    <a:pt x="171" y="8"/>
                  </a:cubicBezTo>
                  <a:cubicBezTo>
                    <a:pt x="173" y="8"/>
                    <a:pt x="175" y="8"/>
                    <a:pt x="177" y="8"/>
                  </a:cubicBezTo>
                  <a:cubicBezTo>
                    <a:pt x="200" y="8"/>
                    <a:pt x="224" y="2"/>
                    <a:pt x="249" y="2"/>
                  </a:cubicBezTo>
                  <a:cubicBezTo>
                    <a:pt x="266" y="2"/>
                    <a:pt x="282" y="5"/>
                    <a:pt x="298" y="15"/>
                  </a:cubicBezTo>
                  <a:cubicBezTo>
                    <a:pt x="313" y="25"/>
                    <a:pt x="327" y="42"/>
                    <a:pt x="339" y="70"/>
                  </a:cubicBezTo>
                  <a:cubicBezTo>
                    <a:pt x="340" y="69"/>
                    <a:pt x="340" y="69"/>
                    <a:pt x="340" y="69"/>
                  </a:cubicBezTo>
                  <a:cubicBezTo>
                    <a:pt x="339" y="70"/>
                    <a:pt x="339" y="70"/>
                    <a:pt x="339" y="70"/>
                  </a:cubicBezTo>
                  <a:cubicBezTo>
                    <a:pt x="340" y="72"/>
                    <a:pt x="343" y="76"/>
                    <a:pt x="348" y="82"/>
                  </a:cubicBezTo>
                  <a:cubicBezTo>
                    <a:pt x="361" y="97"/>
                    <a:pt x="386" y="125"/>
                    <a:pt x="409" y="164"/>
                  </a:cubicBezTo>
                  <a:cubicBezTo>
                    <a:pt x="410" y="163"/>
                    <a:pt x="410" y="163"/>
                    <a:pt x="410" y="163"/>
                  </a:cubicBezTo>
                  <a:cubicBezTo>
                    <a:pt x="409" y="163"/>
                    <a:pt x="409" y="163"/>
                    <a:pt x="409" y="163"/>
                  </a:cubicBezTo>
                  <a:cubicBezTo>
                    <a:pt x="410" y="163"/>
                    <a:pt x="410" y="163"/>
                    <a:pt x="410" y="163"/>
                  </a:cubicBezTo>
                </a:path>
              </a:pathLst>
            </a:custGeom>
            <a:solidFill>
              <a:srgbClr val="8353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99" name="ïşļíḍè">
              <a:extLst>
                <a:ext uri="{FF2B5EF4-FFF2-40B4-BE49-F238E27FC236}">
                  <a16:creationId xmlns:a16="http://schemas.microsoft.com/office/drawing/2014/main" id="{D46975FA-8A43-46F3-9BF8-6430BCDA65DF}"/>
                </a:ext>
              </a:extLst>
            </p:cNvPr>
            <p:cNvSpPr/>
            <p:nvPr/>
          </p:nvSpPr>
          <p:spPr bwMode="auto">
            <a:xfrm>
              <a:off x="3640139" y="4424363"/>
              <a:ext cx="522288" cy="209550"/>
            </a:xfrm>
            <a:custGeom>
              <a:avLst/>
              <a:gdLst>
                <a:gd name="T0" fmla="*/ 49 w 272"/>
                <a:gd name="T1" fmla="*/ 42 h 109"/>
                <a:gd name="T2" fmla="*/ 263 w 272"/>
                <a:gd name="T3" fmla="*/ 109 h 109"/>
                <a:gd name="T4" fmla="*/ 272 w 272"/>
                <a:gd name="T5" fmla="*/ 83 h 109"/>
                <a:gd name="T6" fmla="*/ 29 w 272"/>
                <a:gd name="T7" fmla="*/ 0 h 109"/>
                <a:gd name="T8" fmla="*/ 49 w 272"/>
                <a:gd name="T9" fmla="*/ 42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2" h="109">
                  <a:moveTo>
                    <a:pt x="49" y="42"/>
                  </a:moveTo>
                  <a:cubicBezTo>
                    <a:pt x="49" y="42"/>
                    <a:pt x="246" y="109"/>
                    <a:pt x="263" y="109"/>
                  </a:cubicBezTo>
                  <a:cubicBezTo>
                    <a:pt x="272" y="83"/>
                    <a:pt x="272" y="83"/>
                    <a:pt x="272" y="83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9" y="0"/>
                    <a:pt x="0" y="23"/>
                    <a:pt x="49" y="42"/>
                  </a:cubicBezTo>
                  <a:close/>
                </a:path>
              </a:pathLst>
            </a:custGeom>
            <a:solidFill>
              <a:srgbClr val="F5E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00" name="îšľïḑê">
              <a:extLst>
                <a:ext uri="{FF2B5EF4-FFF2-40B4-BE49-F238E27FC236}">
                  <a16:creationId xmlns:a16="http://schemas.microsoft.com/office/drawing/2014/main" id="{C842BAC5-C4F6-4160-96CF-5E0BA9ACFFB0}"/>
                </a:ext>
              </a:extLst>
            </p:cNvPr>
            <p:cNvSpPr/>
            <p:nvPr/>
          </p:nvSpPr>
          <p:spPr bwMode="auto">
            <a:xfrm>
              <a:off x="3673476" y="4418013"/>
              <a:ext cx="496888" cy="223838"/>
            </a:xfrm>
            <a:custGeom>
              <a:avLst/>
              <a:gdLst>
                <a:gd name="T0" fmla="*/ 32 w 259"/>
                <a:gd name="T1" fmla="*/ 46 h 117"/>
                <a:gd name="T2" fmla="*/ 31 w 259"/>
                <a:gd name="T3" fmla="*/ 50 h 117"/>
                <a:gd name="T4" fmla="*/ 131 w 259"/>
                <a:gd name="T5" fmla="*/ 83 h 117"/>
                <a:gd name="T6" fmla="*/ 204 w 259"/>
                <a:gd name="T7" fmla="*/ 106 h 117"/>
                <a:gd name="T8" fmla="*/ 231 w 259"/>
                <a:gd name="T9" fmla="*/ 114 h 117"/>
                <a:gd name="T10" fmla="*/ 240 w 259"/>
                <a:gd name="T11" fmla="*/ 116 h 117"/>
                <a:gd name="T12" fmla="*/ 246 w 259"/>
                <a:gd name="T13" fmla="*/ 117 h 117"/>
                <a:gd name="T14" fmla="*/ 250 w 259"/>
                <a:gd name="T15" fmla="*/ 115 h 117"/>
                <a:gd name="T16" fmla="*/ 258 w 259"/>
                <a:gd name="T17" fmla="*/ 88 h 117"/>
                <a:gd name="T18" fmla="*/ 256 w 259"/>
                <a:gd name="T19" fmla="*/ 83 h 117"/>
                <a:gd name="T20" fmla="*/ 13 w 259"/>
                <a:gd name="T21" fmla="*/ 0 h 117"/>
                <a:gd name="T22" fmla="*/ 10 w 259"/>
                <a:gd name="T23" fmla="*/ 1 h 117"/>
                <a:gd name="T24" fmla="*/ 5 w 259"/>
                <a:gd name="T25" fmla="*/ 6 h 117"/>
                <a:gd name="T26" fmla="*/ 0 w 259"/>
                <a:gd name="T27" fmla="*/ 20 h 117"/>
                <a:gd name="T28" fmla="*/ 7 w 259"/>
                <a:gd name="T29" fmla="*/ 35 h 117"/>
                <a:gd name="T30" fmla="*/ 31 w 259"/>
                <a:gd name="T31" fmla="*/ 50 h 117"/>
                <a:gd name="T32" fmla="*/ 31 w 259"/>
                <a:gd name="T33" fmla="*/ 50 h 117"/>
                <a:gd name="T34" fmla="*/ 32 w 259"/>
                <a:gd name="T35" fmla="*/ 46 h 117"/>
                <a:gd name="T36" fmla="*/ 33 w 259"/>
                <a:gd name="T37" fmla="*/ 43 h 117"/>
                <a:gd name="T38" fmla="*/ 12 w 259"/>
                <a:gd name="T39" fmla="*/ 30 h 117"/>
                <a:gd name="T40" fmla="*/ 7 w 259"/>
                <a:gd name="T41" fmla="*/ 20 h 117"/>
                <a:gd name="T42" fmla="*/ 11 w 259"/>
                <a:gd name="T43" fmla="*/ 10 h 117"/>
                <a:gd name="T44" fmla="*/ 13 w 259"/>
                <a:gd name="T45" fmla="*/ 7 h 117"/>
                <a:gd name="T46" fmla="*/ 14 w 259"/>
                <a:gd name="T47" fmla="*/ 7 h 117"/>
                <a:gd name="T48" fmla="*/ 14 w 259"/>
                <a:gd name="T49" fmla="*/ 7 h 117"/>
                <a:gd name="T50" fmla="*/ 14 w 259"/>
                <a:gd name="T51" fmla="*/ 6 h 117"/>
                <a:gd name="T52" fmla="*/ 14 w 259"/>
                <a:gd name="T53" fmla="*/ 6 h 117"/>
                <a:gd name="T54" fmla="*/ 14 w 259"/>
                <a:gd name="T55" fmla="*/ 6 h 117"/>
                <a:gd name="T56" fmla="*/ 14 w 259"/>
                <a:gd name="T57" fmla="*/ 6 h 117"/>
                <a:gd name="T58" fmla="*/ 14 w 259"/>
                <a:gd name="T59" fmla="*/ 6 h 117"/>
                <a:gd name="T60" fmla="*/ 14 w 259"/>
                <a:gd name="T61" fmla="*/ 6 h 117"/>
                <a:gd name="T62" fmla="*/ 12 w 259"/>
                <a:gd name="T63" fmla="*/ 4 h 117"/>
                <a:gd name="T64" fmla="*/ 11 w 259"/>
                <a:gd name="T65" fmla="*/ 7 h 117"/>
                <a:gd name="T66" fmla="*/ 250 w 259"/>
                <a:gd name="T67" fmla="*/ 89 h 117"/>
                <a:gd name="T68" fmla="*/ 243 w 259"/>
                <a:gd name="T69" fmla="*/ 112 h 117"/>
                <a:gd name="T70" fmla="*/ 246 w 259"/>
                <a:gd name="T71" fmla="*/ 113 h 117"/>
                <a:gd name="T72" fmla="*/ 246 w 259"/>
                <a:gd name="T73" fmla="*/ 110 h 117"/>
                <a:gd name="T74" fmla="*/ 242 w 259"/>
                <a:gd name="T75" fmla="*/ 109 h 117"/>
                <a:gd name="T76" fmla="*/ 194 w 259"/>
                <a:gd name="T77" fmla="*/ 96 h 117"/>
                <a:gd name="T78" fmla="*/ 90 w 259"/>
                <a:gd name="T79" fmla="*/ 62 h 117"/>
                <a:gd name="T80" fmla="*/ 49 w 259"/>
                <a:gd name="T81" fmla="*/ 48 h 117"/>
                <a:gd name="T82" fmla="*/ 33 w 259"/>
                <a:gd name="T83" fmla="*/ 43 h 117"/>
                <a:gd name="T84" fmla="*/ 32 w 259"/>
                <a:gd name="T85" fmla="*/ 46 h 117"/>
                <a:gd name="T86" fmla="*/ 33 w 259"/>
                <a:gd name="T87" fmla="*/ 43 h 117"/>
                <a:gd name="T88" fmla="*/ 32 w 259"/>
                <a:gd name="T89" fmla="*/ 46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59" h="117">
                  <a:moveTo>
                    <a:pt x="32" y="46"/>
                  </a:moveTo>
                  <a:cubicBezTo>
                    <a:pt x="31" y="50"/>
                    <a:pt x="31" y="50"/>
                    <a:pt x="31" y="50"/>
                  </a:cubicBezTo>
                  <a:cubicBezTo>
                    <a:pt x="31" y="50"/>
                    <a:pt x="80" y="66"/>
                    <a:pt x="131" y="83"/>
                  </a:cubicBezTo>
                  <a:cubicBezTo>
                    <a:pt x="157" y="91"/>
                    <a:pt x="183" y="100"/>
                    <a:pt x="204" y="106"/>
                  </a:cubicBezTo>
                  <a:cubicBezTo>
                    <a:pt x="215" y="109"/>
                    <a:pt x="224" y="112"/>
                    <a:pt x="231" y="114"/>
                  </a:cubicBezTo>
                  <a:cubicBezTo>
                    <a:pt x="235" y="115"/>
                    <a:pt x="238" y="116"/>
                    <a:pt x="240" y="116"/>
                  </a:cubicBezTo>
                  <a:cubicBezTo>
                    <a:pt x="243" y="117"/>
                    <a:pt x="245" y="117"/>
                    <a:pt x="246" y="117"/>
                  </a:cubicBezTo>
                  <a:cubicBezTo>
                    <a:pt x="248" y="117"/>
                    <a:pt x="249" y="116"/>
                    <a:pt x="250" y="115"/>
                  </a:cubicBezTo>
                  <a:cubicBezTo>
                    <a:pt x="258" y="88"/>
                    <a:pt x="258" y="88"/>
                    <a:pt x="258" y="88"/>
                  </a:cubicBezTo>
                  <a:cubicBezTo>
                    <a:pt x="259" y="86"/>
                    <a:pt x="258" y="84"/>
                    <a:pt x="256" y="83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2" y="0"/>
                    <a:pt x="11" y="0"/>
                    <a:pt x="10" y="1"/>
                  </a:cubicBezTo>
                  <a:cubicBezTo>
                    <a:pt x="10" y="1"/>
                    <a:pt x="7" y="3"/>
                    <a:pt x="5" y="6"/>
                  </a:cubicBezTo>
                  <a:cubicBezTo>
                    <a:pt x="3" y="9"/>
                    <a:pt x="0" y="14"/>
                    <a:pt x="0" y="20"/>
                  </a:cubicBezTo>
                  <a:cubicBezTo>
                    <a:pt x="0" y="25"/>
                    <a:pt x="2" y="30"/>
                    <a:pt x="7" y="35"/>
                  </a:cubicBezTo>
                  <a:cubicBezTo>
                    <a:pt x="12" y="40"/>
                    <a:pt x="19" y="45"/>
                    <a:pt x="31" y="50"/>
                  </a:cubicBezTo>
                  <a:cubicBezTo>
                    <a:pt x="31" y="50"/>
                    <a:pt x="31" y="50"/>
                    <a:pt x="31" y="50"/>
                  </a:cubicBezTo>
                  <a:cubicBezTo>
                    <a:pt x="32" y="46"/>
                    <a:pt x="32" y="46"/>
                    <a:pt x="32" y="46"/>
                  </a:cubicBezTo>
                  <a:cubicBezTo>
                    <a:pt x="33" y="43"/>
                    <a:pt x="33" y="43"/>
                    <a:pt x="33" y="43"/>
                  </a:cubicBezTo>
                  <a:cubicBezTo>
                    <a:pt x="22" y="39"/>
                    <a:pt x="16" y="34"/>
                    <a:pt x="12" y="30"/>
                  </a:cubicBezTo>
                  <a:cubicBezTo>
                    <a:pt x="8" y="26"/>
                    <a:pt x="7" y="23"/>
                    <a:pt x="7" y="20"/>
                  </a:cubicBezTo>
                  <a:cubicBezTo>
                    <a:pt x="7" y="16"/>
                    <a:pt x="9" y="13"/>
                    <a:pt x="11" y="10"/>
                  </a:cubicBezTo>
                  <a:cubicBezTo>
                    <a:pt x="12" y="9"/>
                    <a:pt x="13" y="8"/>
                    <a:pt x="13" y="7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250" y="89"/>
                    <a:pt x="250" y="89"/>
                    <a:pt x="250" y="89"/>
                  </a:cubicBezTo>
                  <a:cubicBezTo>
                    <a:pt x="243" y="112"/>
                    <a:pt x="243" y="112"/>
                    <a:pt x="243" y="112"/>
                  </a:cubicBezTo>
                  <a:cubicBezTo>
                    <a:pt x="246" y="113"/>
                    <a:pt x="246" y="113"/>
                    <a:pt x="246" y="113"/>
                  </a:cubicBezTo>
                  <a:cubicBezTo>
                    <a:pt x="246" y="110"/>
                    <a:pt x="246" y="110"/>
                    <a:pt x="246" y="110"/>
                  </a:cubicBezTo>
                  <a:cubicBezTo>
                    <a:pt x="246" y="110"/>
                    <a:pt x="244" y="110"/>
                    <a:pt x="242" y="109"/>
                  </a:cubicBezTo>
                  <a:cubicBezTo>
                    <a:pt x="233" y="107"/>
                    <a:pt x="215" y="102"/>
                    <a:pt x="194" y="96"/>
                  </a:cubicBezTo>
                  <a:cubicBezTo>
                    <a:pt x="162" y="86"/>
                    <a:pt x="122" y="73"/>
                    <a:pt x="90" y="62"/>
                  </a:cubicBezTo>
                  <a:cubicBezTo>
                    <a:pt x="73" y="57"/>
                    <a:pt x="59" y="52"/>
                    <a:pt x="49" y="48"/>
                  </a:cubicBezTo>
                  <a:cubicBezTo>
                    <a:pt x="39" y="45"/>
                    <a:pt x="33" y="43"/>
                    <a:pt x="33" y="43"/>
                  </a:cubicBezTo>
                  <a:cubicBezTo>
                    <a:pt x="32" y="46"/>
                    <a:pt x="32" y="46"/>
                    <a:pt x="32" y="46"/>
                  </a:cubicBezTo>
                  <a:cubicBezTo>
                    <a:pt x="33" y="43"/>
                    <a:pt x="33" y="43"/>
                    <a:pt x="33" y="43"/>
                  </a:cubicBezTo>
                  <a:lnTo>
                    <a:pt x="32" y="4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01" name="íṩḷíḓe">
              <a:extLst>
                <a:ext uri="{FF2B5EF4-FFF2-40B4-BE49-F238E27FC236}">
                  <a16:creationId xmlns:a16="http://schemas.microsoft.com/office/drawing/2014/main" id="{716B2C39-7406-4B2C-8F73-2DDE205A717C}"/>
                </a:ext>
              </a:extLst>
            </p:cNvPr>
            <p:cNvSpPr/>
            <p:nvPr/>
          </p:nvSpPr>
          <p:spPr bwMode="auto">
            <a:xfrm>
              <a:off x="4098926" y="4421188"/>
              <a:ext cx="117475" cy="217488"/>
            </a:xfrm>
            <a:custGeom>
              <a:avLst/>
              <a:gdLst>
                <a:gd name="T0" fmla="*/ 10 w 74"/>
                <a:gd name="T1" fmla="*/ 92 h 137"/>
                <a:gd name="T2" fmla="*/ 0 w 74"/>
                <a:gd name="T3" fmla="*/ 128 h 137"/>
                <a:gd name="T4" fmla="*/ 37 w 74"/>
                <a:gd name="T5" fmla="*/ 137 h 137"/>
                <a:gd name="T6" fmla="*/ 74 w 74"/>
                <a:gd name="T7" fmla="*/ 0 h 137"/>
                <a:gd name="T8" fmla="*/ 25 w 74"/>
                <a:gd name="T9" fmla="*/ 5 h 137"/>
                <a:gd name="T10" fmla="*/ 10 w 74"/>
                <a:gd name="T11" fmla="*/ 92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4" h="137">
                  <a:moveTo>
                    <a:pt x="10" y="92"/>
                  </a:moveTo>
                  <a:lnTo>
                    <a:pt x="0" y="128"/>
                  </a:lnTo>
                  <a:lnTo>
                    <a:pt x="37" y="137"/>
                  </a:lnTo>
                  <a:lnTo>
                    <a:pt x="74" y="0"/>
                  </a:lnTo>
                  <a:lnTo>
                    <a:pt x="25" y="5"/>
                  </a:lnTo>
                  <a:lnTo>
                    <a:pt x="10" y="92"/>
                  </a:lnTo>
                  <a:close/>
                </a:path>
              </a:pathLst>
            </a:custGeom>
            <a:solidFill>
              <a:srgbClr val="F5E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02" name="îSlîḑê">
              <a:extLst>
                <a:ext uri="{FF2B5EF4-FFF2-40B4-BE49-F238E27FC236}">
                  <a16:creationId xmlns:a16="http://schemas.microsoft.com/office/drawing/2014/main" id="{FC49114E-A7C8-4BC6-94FE-7FB480BC5339}"/>
                </a:ext>
              </a:extLst>
            </p:cNvPr>
            <p:cNvSpPr/>
            <p:nvPr/>
          </p:nvSpPr>
          <p:spPr bwMode="auto">
            <a:xfrm>
              <a:off x="4098926" y="4421188"/>
              <a:ext cx="117475" cy="217488"/>
            </a:xfrm>
            <a:custGeom>
              <a:avLst/>
              <a:gdLst>
                <a:gd name="T0" fmla="*/ 10 w 74"/>
                <a:gd name="T1" fmla="*/ 92 h 137"/>
                <a:gd name="T2" fmla="*/ 0 w 74"/>
                <a:gd name="T3" fmla="*/ 128 h 137"/>
                <a:gd name="T4" fmla="*/ 37 w 74"/>
                <a:gd name="T5" fmla="*/ 137 h 137"/>
                <a:gd name="T6" fmla="*/ 74 w 74"/>
                <a:gd name="T7" fmla="*/ 0 h 137"/>
                <a:gd name="T8" fmla="*/ 25 w 74"/>
                <a:gd name="T9" fmla="*/ 5 h 137"/>
                <a:gd name="T10" fmla="*/ 10 w 74"/>
                <a:gd name="T11" fmla="*/ 92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4" h="137">
                  <a:moveTo>
                    <a:pt x="10" y="92"/>
                  </a:moveTo>
                  <a:lnTo>
                    <a:pt x="0" y="128"/>
                  </a:lnTo>
                  <a:lnTo>
                    <a:pt x="37" y="137"/>
                  </a:lnTo>
                  <a:lnTo>
                    <a:pt x="74" y="0"/>
                  </a:lnTo>
                  <a:lnTo>
                    <a:pt x="25" y="5"/>
                  </a:lnTo>
                  <a:lnTo>
                    <a:pt x="10" y="92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03" name="í$ľïḋé">
              <a:extLst>
                <a:ext uri="{FF2B5EF4-FFF2-40B4-BE49-F238E27FC236}">
                  <a16:creationId xmlns:a16="http://schemas.microsoft.com/office/drawing/2014/main" id="{7DDD765E-BB52-43ED-8414-B378F1CE45A9}"/>
                </a:ext>
              </a:extLst>
            </p:cNvPr>
            <p:cNvSpPr/>
            <p:nvPr/>
          </p:nvSpPr>
          <p:spPr bwMode="auto">
            <a:xfrm>
              <a:off x="4090989" y="4413250"/>
              <a:ext cx="131763" cy="233363"/>
            </a:xfrm>
            <a:custGeom>
              <a:avLst/>
              <a:gdLst>
                <a:gd name="T0" fmla="*/ 12 w 69"/>
                <a:gd name="T1" fmla="*/ 80 h 122"/>
                <a:gd name="T2" fmla="*/ 8 w 69"/>
                <a:gd name="T3" fmla="*/ 79 h 122"/>
                <a:gd name="T4" fmla="*/ 1 w 69"/>
                <a:gd name="T5" fmla="*/ 110 h 122"/>
                <a:gd name="T6" fmla="*/ 1 w 69"/>
                <a:gd name="T7" fmla="*/ 112 h 122"/>
                <a:gd name="T8" fmla="*/ 3 w 69"/>
                <a:gd name="T9" fmla="*/ 114 h 122"/>
                <a:gd name="T10" fmla="*/ 34 w 69"/>
                <a:gd name="T11" fmla="*/ 122 h 122"/>
                <a:gd name="T12" fmla="*/ 38 w 69"/>
                <a:gd name="T13" fmla="*/ 119 h 122"/>
                <a:gd name="T14" fmla="*/ 68 w 69"/>
                <a:gd name="T15" fmla="*/ 5 h 122"/>
                <a:gd name="T16" fmla="*/ 68 w 69"/>
                <a:gd name="T17" fmla="*/ 1 h 122"/>
                <a:gd name="T18" fmla="*/ 65 w 69"/>
                <a:gd name="T19" fmla="*/ 0 h 122"/>
                <a:gd name="T20" fmla="*/ 25 w 69"/>
                <a:gd name="T21" fmla="*/ 4 h 122"/>
                <a:gd name="T22" fmla="*/ 21 w 69"/>
                <a:gd name="T23" fmla="*/ 7 h 122"/>
                <a:gd name="T24" fmla="*/ 8 w 69"/>
                <a:gd name="T25" fmla="*/ 79 h 122"/>
                <a:gd name="T26" fmla="*/ 12 w 69"/>
                <a:gd name="T27" fmla="*/ 80 h 122"/>
                <a:gd name="T28" fmla="*/ 8 w 69"/>
                <a:gd name="T29" fmla="*/ 79 h 122"/>
                <a:gd name="T30" fmla="*/ 12 w 69"/>
                <a:gd name="T31" fmla="*/ 80 h 122"/>
                <a:gd name="T32" fmla="*/ 15 w 69"/>
                <a:gd name="T33" fmla="*/ 81 h 122"/>
                <a:gd name="T34" fmla="*/ 28 w 69"/>
                <a:gd name="T35" fmla="*/ 11 h 122"/>
                <a:gd name="T36" fmla="*/ 60 w 69"/>
                <a:gd name="T37" fmla="*/ 8 h 122"/>
                <a:gd name="T38" fmla="*/ 32 w 69"/>
                <a:gd name="T39" fmla="*/ 114 h 122"/>
                <a:gd name="T40" fmla="*/ 8 w 69"/>
                <a:gd name="T41" fmla="*/ 108 h 122"/>
                <a:gd name="T42" fmla="*/ 15 w 69"/>
                <a:gd name="T43" fmla="*/ 81 h 122"/>
                <a:gd name="T44" fmla="*/ 15 w 69"/>
                <a:gd name="T45" fmla="*/ 81 h 122"/>
                <a:gd name="T46" fmla="*/ 12 w 69"/>
                <a:gd name="T47" fmla="*/ 80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69" h="122">
                  <a:moveTo>
                    <a:pt x="12" y="80"/>
                  </a:moveTo>
                  <a:cubicBezTo>
                    <a:pt x="8" y="79"/>
                    <a:pt x="8" y="79"/>
                    <a:pt x="8" y="79"/>
                  </a:cubicBezTo>
                  <a:cubicBezTo>
                    <a:pt x="1" y="110"/>
                    <a:pt x="1" y="110"/>
                    <a:pt x="1" y="110"/>
                  </a:cubicBezTo>
                  <a:cubicBezTo>
                    <a:pt x="0" y="110"/>
                    <a:pt x="1" y="111"/>
                    <a:pt x="1" y="112"/>
                  </a:cubicBezTo>
                  <a:cubicBezTo>
                    <a:pt x="2" y="113"/>
                    <a:pt x="2" y="114"/>
                    <a:pt x="3" y="114"/>
                  </a:cubicBezTo>
                  <a:cubicBezTo>
                    <a:pt x="34" y="122"/>
                    <a:pt x="34" y="122"/>
                    <a:pt x="34" y="122"/>
                  </a:cubicBezTo>
                  <a:cubicBezTo>
                    <a:pt x="36" y="122"/>
                    <a:pt x="38" y="121"/>
                    <a:pt x="38" y="119"/>
                  </a:cubicBezTo>
                  <a:cubicBezTo>
                    <a:pt x="68" y="5"/>
                    <a:pt x="68" y="5"/>
                    <a:pt x="68" y="5"/>
                  </a:cubicBezTo>
                  <a:cubicBezTo>
                    <a:pt x="69" y="4"/>
                    <a:pt x="68" y="2"/>
                    <a:pt x="68" y="1"/>
                  </a:cubicBezTo>
                  <a:cubicBezTo>
                    <a:pt x="67" y="1"/>
                    <a:pt x="66" y="0"/>
                    <a:pt x="65" y="0"/>
                  </a:cubicBezTo>
                  <a:cubicBezTo>
                    <a:pt x="25" y="4"/>
                    <a:pt x="25" y="4"/>
                    <a:pt x="25" y="4"/>
                  </a:cubicBezTo>
                  <a:cubicBezTo>
                    <a:pt x="23" y="4"/>
                    <a:pt x="22" y="5"/>
                    <a:pt x="21" y="7"/>
                  </a:cubicBezTo>
                  <a:cubicBezTo>
                    <a:pt x="8" y="79"/>
                    <a:pt x="8" y="79"/>
                    <a:pt x="8" y="79"/>
                  </a:cubicBezTo>
                  <a:cubicBezTo>
                    <a:pt x="12" y="80"/>
                    <a:pt x="12" y="80"/>
                    <a:pt x="12" y="80"/>
                  </a:cubicBezTo>
                  <a:cubicBezTo>
                    <a:pt x="8" y="79"/>
                    <a:pt x="8" y="79"/>
                    <a:pt x="8" y="79"/>
                  </a:cubicBezTo>
                  <a:cubicBezTo>
                    <a:pt x="12" y="80"/>
                    <a:pt x="12" y="80"/>
                    <a:pt x="12" y="80"/>
                  </a:cubicBezTo>
                  <a:cubicBezTo>
                    <a:pt x="15" y="81"/>
                    <a:pt x="15" y="81"/>
                    <a:pt x="15" y="81"/>
                  </a:cubicBezTo>
                  <a:cubicBezTo>
                    <a:pt x="28" y="11"/>
                    <a:pt x="28" y="11"/>
                    <a:pt x="28" y="11"/>
                  </a:cubicBezTo>
                  <a:cubicBezTo>
                    <a:pt x="60" y="8"/>
                    <a:pt x="60" y="8"/>
                    <a:pt x="60" y="8"/>
                  </a:cubicBezTo>
                  <a:cubicBezTo>
                    <a:pt x="32" y="114"/>
                    <a:pt x="32" y="114"/>
                    <a:pt x="32" y="114"/>
                  </a:cubicBezTo>
                  <a:cubicBezTo>
                    <a:pt x="8" y="108"/>
                    <a:pt x="8" y="108"/>
                    <a:pt x="8" y="108"/>
                  </a:cubicBezTo>
                  <a:cubicBezTo>
                    <a:pt x="15" y="81"/>
                    <a:pt x="15" y="81"/>
                    <a:pt x="15" y="81"/>
                  </a:cubicBezTo>
                  <a:cubicBezTo>
                    <a:pt x="15" y="81"/>
                    <a:pt x="15" y="81"/>
                    <a:pt x="15" y="81"/>
                  </a:cubicBezTo>
                  <a:cubicBezTo>
                    <a:pt x="12" y="80"/>
                    <a:pt x="12" y="80"/>
                    <a:pt x="12" y="8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04" name="ïsľïḍe">
              <a:extLst>
                <a:ext uri="{FF2B5EF4-FFF2-40B4-BE49-F238E27FC236}">
                  <a16:creationId xmlns:a16="http://schemas.microsoft.com/office/drawing/2014/main" id="{B6CE0FFA-49C4-4561-9D6F-DC4A254219D1}"/>
                </a:ext>
              </a:extLst>
            </p:cNvPr>
            <p:cNvSpPr/>
            <p:nvPr/>
          </p:nvSpPr>
          <p:spPr bwMode="auto">
            <a:xfrm>
              <a:off x="3889376" y="4340225"/>
              <a:ext cx="280988" cy="227013"/>
            </a:xfrm>
            <a:custGeom>
              <a:avLst/>
              <a:gdLst>
                <a:gd name="T0" fmla="*/ 141 w 146"/>
                <a:gd name="T1" fmla="*/ 33 h 118"/>
                <a:gd name="T2" fmla="*/ 117 w 146"/>
                <a:gd name="T3" fmla="*/ 118 h 118"/>
                <a:gd name="T4" fmla="*/ 9 w 146"/>
                <a:gd name="T5" fmla="*/ 80 h 118"/>
                <a:gd name="T6" fmla="*/ 55 w 146"/>
                <a:gd name="T7" fmla="*/ 12 h 118"/>
                <a:gd name="T8" fmla="*/ 141 w 146"/>
                <a:gd name="T9" fmla="*/ 33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6" h="118">
                  <a:moveTo>
                    <a:pt x="141" y="33"/>
                  </a:moveTo>
                  <a:cubicBezTo>
                    <a:pt x="138" y="48"/>
                    <a:pt x="117" y="118"/>
                    <a:pt x="117" y="118"/>
                  </a:cubicBezTo>
                  <a:cubicBezTo>
                    <a:pt x="9" y="80"/>
                    <a:pt x="9" y="80"/>
                    <a:pt x="9" y="80"/>
                  </a:cubicBezTo>
                  <a:cubicBezTo>
                    <a:pt x="0" y="55"/>
                    <a:pt x="20" y="24"/>
                    <a:pt x="55" y="12"/>
                  </a:cubicBezTo>
                  <a:cubicBezTo>
                    <a:pt x="89" y="0"/>
                    <a:pt x="146" y="6"/>
                    <a:pt x="141" y="3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05" name="išḻíḍè">
              <a:extLst>
                <a:ext uri="{FF2B5EF4-FFF2-40B4-BE49-F238E27FC236}">
                  <a16:creationId xmlns:a16="http://schemas.microsoft.com/office/drawing/2014/main" id="{0B226E80-E2D2-4FC5-AB6E-B790CC83A287}"/>
                </a:ext>
              </a:extLst>
            </p:cNvPr>
            <p:cNvSpPr/>
            <p:nvPr/>
          </p:nvSpPr>
          <p:spPr bwMode="auto">
            <a:xfrm>
              <a:off x="3897314" y="4348163"/>
              <a:ext cx="268288" cy="222250"/>
            </a:xfrm>
            <a:custGeom>
              <a:avLst/>
              <a:gdLst>
                <a:gd name="T0" fmla="*/ 137 w 140"/>
                <a:gd name="T1" fmla="*/ 29 h 116"/>
                <a:gd name="T2" fmla="*/ 135 w 140"/>
                <a:gd name="T3" fmla="*/ 28 h 116"/>
                <a:gd name="T4" fmla="*/ 130 w 140"/>
                <a:gd name="T5" fmla="*/ 48 h 116"/>
                <a:gd name="T6" fmla="*/ 117 w 140"/>
                <a:gd name="T7" fmla="*/ 90 h 116"/>
                <a:gd name="T8" fmla="*/ 112 w 140"/>
                <a:gd name="T9" fmla="*/ 107 h 116"/>
                <a:gd name="T10" fmla="*/ 110 w 140"/>
                <a:gd name="T11" fmla="*/ 113 h 116"/>
                <a:gd name="T12" fmla="*/ 113 w 140"/>
                <a:gd name="T13" fmla="*/ 114 h 116"/>
                <a:gd name="T14" fmla="*/ 114 w 140"/>
                <a:gd name="T15" fmla="*/ 112 h 116"/>
                <a:gd name="T16" fmla="*/ 6 w 140"/>
                <a:gd name="T17" fmla="*/ 74 h 116"/>
                <a:gd name="T18" fmla="*/ 5 w 140"/>
                <a:gd name="T19" fmla="*/ 76 h 116"/>
                <a:gd name="T20" fmla="*/ 7 w 140"/>
                <a:gd name="T21" fmla="*/ 76 h 116"/>
                <a:gd name="T22" fmla="*/ 5 w 140"/>
                <a:gd name="T23" fmla="*/ 64 h 116"/>
                <a:gd name="T24" fmla="*/ 18 w 140"/>
                <a:gd name="T25" fmla="*/ 33 h 116"/>
                <a:gd name="T26" fmla="*/ 51 w 140"/>
                <a:gd name="T27" fmla="*/ 10 h 116"/>
                <a:gd name="T28" fmla="*/ 88 w 140"/>
                <a:gd name="T29" fmla="*/ 4 h 116"/>
                <a:gd name="T30" fmla="*/ 121 w 140"/>
                <a:gd name="T31" fmla="*/ 10 h 116"/>
                <a:gd name="T32" fmla="*/ 132 w 140"/>
                <a:gd name="T33" fmla="*/ 17 h 116"/>
                <a:gd name="T34" fmla="*/ 135 w 140"/>
                <a:gd name="T35" fmla="*/ 26 h 116"/>
                <a:gd name="T36" fmla="*/ 135 w 140"/>
                <a:gd name="T37" fmla="*/ 28 h 116"/>
                <a:gd name="T38" fmla="*/ 137 w 140"/>
                <a:gd name="T39" fmla="*/ 29 h 116"/>
                <a:gd name="T40" fmla="*/ 139 w 140"/>
                <a:gd name="T41" fmla="*/ 29 h 116"/>
                <a:gd name="T42" fmla="*/ 140 w 140"/>
                <a:gd name="T43" fmla="*/ 26 h 116"/>
                <a:gd name="T44" fmla="*/ 135 w 140"/>
                <a:gd name="T45" fmla="*/ 14 h 116"/>
                <a:gd name="T46" fmla="*/ 116 w 140"/>
                <a:gd name="T47" fmla="*/ 3 h 116"/>
                <a:gd name="T48" fmla="*/ 88 w 140"/>
                <a:gd name="T49" fmla="*/ 0 h 116"/>
                <a:gd name="T50" fmla="*/ 50 w 140"/>
                <a:gd name="T51" fmla="*/ 6 h 116"/>
                <a:gd name="T52" fmla="*/ 14 w 140"/>
                <a:gd name="T53" fmla="*/ 30 h 116"/>
                <a:gd name="T54" fmla="*/ 0 w 140"/>
                <a:gd name="T55" fmla="*/ 64 h 116"/>
                <a:gd name="T56" fmla="*/ 3 w 140"/>
                <a:gd name="T57" fmla="*/ 77 h 116"/>
                <a:gd name="T58" fmla="*/ 4 w 140"/>
                <a:gd name="T59" fmla="*/ 79 h 116"/>
                <a:gd name="T60" fmla="*/ 112 w 140"/>
                <a:gd name="T61" fmla="*/ 116 h 116"/>
                <a:gd name="T62" fmla="*/ 114 w 140"/>
                <a:gd name="T63" fmla="*/ 116 h 116"/>
                <a:gd name="T64" fmla="*/ 115 w 140"/>
                <a:gd name="T65" fmla="*/ 115 h 116"/>
                <a:gd name="T66" fmla="*/ 126 w 140"/>
                <a:gd name="T67" fmla="*/ 78 h 116"/>
                <a:gd name="T68" fmla="*/ 134 w 140"/>
                <a:gd name="T69" fmla="*/ 49 h 116"/>
                <a:gd name="T70" fmla="*/ 139 w 140"/>
                <a:gd name="T71" fmla="*/ 29 h 116"/>
                <a:gd name="T72" fmla="*/ 137 w 140"/>
                <a:gd name="T73" fmla="*/ 29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0" h="116">
                  <a:moveTo>
                    <a:pt x="137" y="29"/>
                  </a:moveTo>
                  <a:cubicBezTo>
                    <a:pt x="135" y="28"/>
                    <a:pt x="135" y="28"/>
                    <a:pt x="135" y="28"/>
                  </a:cubicBezTo>
                  <a:cubicBezTo>
                    <a:pt x="134" y="32"/>
                    <a:pt x="132" y="39"/>
                    <a:pt x="130" y="48"/>
                  </a:cubicBezTo>
                  <a:cubicBezTo>
                    <a:pt x="126" y="61"/>
                    <a:pt x="121" y="77"/>
                    <a:pt x="117" y="90"/>
                  </a:cubicBezTo>
                  <a:cubicBezTo>
                    <a:pt x="115" y="97"/>
                    <a:pt x="114" y="103"/>
                    <a:pt x="112" y="107"/>
                  </a:cubicBezTo>
                  <a:cubicBezTo>
                    <a:pt x="111" y="111"/>
                    <a:pt x="110" y="113"/>
                    <a:pt x="110" y="113"/>
                  </a:cubicBezTo>
                  <a:cubicBezTo>
                    <a:pt x="113" y="114"/>
                    <a:pt x="113" y="114"/>
                    <a:pt x="113" y="114"/>
                  </a:cubicBezTo>
                  <a:cubicBezTo>
                    <a:pt x="114" y="112"/>
                    <a:pt x="114" y="112"/>
                    <a:pt x="114" y="112"/>
                  </a:cubicBezTo>
                  <a:cubicBezTo>
                    <a:pt x="6" y="74"/>
                    <a:pt x="6" y="74"/>
                    <a:pt x="6" y="74"/>
                  </a:cubicBezTo>
                  <a:cubicBezTo>
                    <a:pt x="5" y="76"/>
                    <a:pt x="5" y="76"/>
                    <a:pt x="5" y="76"/>
                  </a:cubicBezTo>
                  <a:cubicBezTo>
                    <a:pt x="7" y="76"/>
                    <a:pt x="7" y="76"/>
                    <a:pt x="7" y="76"/>
                  </a:cubicBezTo>
                  <a:cubicBezTo>
                    <a:pt x="6" y="72"/>
                    <a:pt x="5" y="68"/>
                    <a:pt x="5" y="64"/>
                  </a:cubicBezTo>
                  <a:cubicBezTo>
                    <a:pt x="5" y="53"/>
                    <a:pt x="10" y="43"/>
                    <a:pt x="18" y="33"/>
                  </a:cubicBezTo>
                  <a:cubicBezTo>
                    <a:pt x="26" y="23"/>
                    <a:pt x="37" y="15"/>
                    <a:pt x="51" y="10"/>
                  </a:cubicBezTo>
                  <a:cubicBezTo>
                    <a:pt x="62" y="6"/>
                    <a:pt x="75" y="4"/>
                    <a:pt x="88" y="4"/>
                  </a:cubicBezTo>
                  <a:cubicBezTo>
                    <a:pt x="101" y="4"/>
                    <a:pt x="113" y="6"/>
                    <a:pt x="121" y="10"/>
                  </a:cubicBezTo>
                  <a:cubicBezTo>
                    <a:pt x="126" y="12"/>
                    <a:pt x="129" y="14"/>
                    <a:pt x="132" y="17"/>
                  </a:cubicBezTo>
                  <a:cubicBezTo>
                    <a:pt x="134" y="19"/>
                    <a:pt x="135" y="22"/>
                    <a:pt x="135" y="26"/>
                  </a:cubicBezTo>
                  <a:cubicBezTo>
                    <a:pt x="135" y="27"/>
                    <a:pt x="135" y="27"/>
                    <a:pt x="135" y="28"/>
                  </a:cubicBezTo>
                  <a:cubicBezTo>
                    <a:pt x="137" y="29"/>
                    <a:pt x="137" y="29"/>
                    <a:pt x="137" y="29"/>
                  </a:cubicBezTo>
                  <a:cubicBezTo>
                    <a:pt x="139" y="29"/>
                    <a:pt x="139" y="29"/>
                    <a:pt x="139" y="29"/>
                  </a:cubicBezTo>
                  <a:cubicBezTo>
                    <a:pt x="140" y="28"/>
                    <a:pt x="140" y="27"/>
                    <a:pt x="140" y="26"/>
                  </a:cubicBezTo>
                  <a:cubicBezTo>
                    <a:pt x="140" y="21"/>
                    <a:pt x="138" y="17"/>
                    <a:pt x="135" y="14"/>
                  </a:cubicBezTo>
                  <a:cubicBezTo>
                    <a:pt x="131" y="9"/>
                    <a:pt x="124" y="5"/>
                    <a:pt x="116" y="3"/>
                  </a:cubicBezTo>
                  <a:cubicBezTo>
                    <a:pt x="107" y="1"/>
                    <a:pt x="98" y="0"/>
                    <a:pt x="88" y="0"/>
                  </a:cubicBezTo>
                  <a:cubicBezTo>
                    <a:pt x="75" y="0"/>
                    <a:pt x="61" y="2"/>
                    <a:pt x="50" y="6"/>
                  </a:cubicBezTo>
                  <a:cubicBezTo>
                    <a:pt x="35" y="11"/>
                    <a:pt x="23" y="20"/>
                    <a:pt x="14" y="30"/>
                  </a:cubicBezTo>
                  <a:cubicBezTo>
                    <a:pt x="5" y="40"/>
                    <a:pt x="0" y="52"/>
                    <a:pt x="0" y="64"/>
                  </a:cubicBezTo>
                  <a:cubicBezTo>
                    <a:pt x="0" y="68"/>
                    <a:pt x="1" y="73"/>
                    <a:pt x="3" y="77"/>
                  </a:cubicBezTo>
                  <a:cubicBezTo>
                    <a:pt x="3" y="78"/>
                    <a:pt x="3" y="78"/>
                    <a:pt x="4" y="79"/>
                  </a:cubicBezTo>
                  <a:cubicBezTo>
                    <a:pt x="112" y="116"/>
                    <a:pt x="112" y="116"/>
                    <a:pt x="112" y="116"/>
                  </a:cubicBezTo>
                  <a:cubicBezTo>
                    <a:pt x="113" y="116"/>
                    <a:pt x="113" y="116"/>
                    <a:pt x="114" y="116"/>
                  </a:cubicBezTo>
                  <a:cubicBezTo>
                    <a:pt x="114" y="116"/>
                    <a:pt x="115" y="115"/>
                    <a:pt x="115" y="115"/>
                  </a:cubicBezTo>
                  <a:cubicBezTo>
                    <a:pt x="115" y="115"/>
                    <a:pt x="120" y="97"/>
                    <a:pt x="126" y="78"/>
                  </a:cubicBezTo>
                  <a:cubicBezTo>
                    <a:pt x="129" y="68"/>
                    <a:pt x="132" y="58"/>
                    <a:pt x="134" y="49"/>
                  </a:cubicBezTo>
                  <a:cubicBezTo>
                    <a:pt x="137" y="40"/>
                    <a:pt x="139" y="33"/>
                    <a:pt x="139" y="29"/>
                  </a:cubicBezTo>
                  <a:lnTo>
                    <a:pt x="137" y="29"/>
                  </a:lnTo>
                  <a:close/>
                </a:path>
              </a:pathLst>
            </a:custGeom>
            <a:solidFill>
              <a:srgbClr val="8353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06" name="îṥḷïḑe">
              <a:extLst>
                <a:ext uri="{FF2B5EF4-FFF2-40B4-BE49-F238E27FC236}">
                  <a16:creationId xmlns:a16="http://schemas.microsoft.com/office/drawing/2014/main" id="{964D35ED-2D8B-4767-8DAB-ABE0352A956A}"/>
                </a:ext>
              </a:extLst>
            </p:cNvPr>
            <p:cNvSpPr/>
            <p:nvPr/>
          </p:nvSpPr>
          <p:spPr bwMode="auto">
            <a:xfrm>
              <a:off x="3868739" y="4294188"/>
              <a:ext cx="280988" cy="228600"/>
            </a:xfrm>
            <a:custGeom>
              <a:avLst/>
              <a:gdLst>
                <a:gd name="T0" fmla="*/ 142 w 147"/>
                <a:gd name="T1" fmla="*/ 34 h 119"/>
                <a:gd name="T2" fmla="*/ 117 w 147"/>
                <a:gd name="T3" fmla="*/ 119 h 119"/>
                <a:gd name="T4" fmla="*/ 10 w 147"/>
                <a:gd name="T5" fmla="*/ 81 h 119"/>
                <a:gd name="T6" fmla="*/ 55 w 147"/>
                <a:gd name="T7" fmla="*/ 13 h 119"/>
                <a:gd name="T8" fmla="*/ 142 w 147"/>
                <a:gd name="T9" fmla="*/ 34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" h="119">
                  <a:moveTo>
                    <a:pt x="142" y="34"/>
                  </a:moveTo>
                  <a:cubicBezTo>
                    <a:pt x="139" y="49"/>
                    <a:pt x="117" y="119"/>
                    <a:pt x="117" y="119"/>
                  </a:cubicBezTo>
                  <a:cubicBezTo>
                    <a:pt x="10" y="81"/>
                    <a:pt x="10" y="81"/>
                    <a:pt x="10" y="81"/>
                  </a:cubicBezTo>
                  <a:cubicBezTo>
                    <a:pt x="0" y="56"/>
                    <a:pt x="21" y="25"/>
                    <a:pt x="55" y="13"/>
                  </a:cubicBezTo>
                  <a:cubicBezTo>
                    <a:pt x="90" y="0"/>
                    <a:pt x="147" y="7"/>
                    <a:pt x="142" y="34"/>
                  </a:cubicBezTo>
                </a:path>
              </a:pathLst>
            </a:custGeom>
            <a:solidFill>
              <a:srgbClr val="F9CC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07" name="îṩḷiďè">
              <a:extLst>
                <a:ext uri="{FF2B5EF4-FFF2-40B4-BE49-F238E27FC236}">
                  <a16:creationId xmlns:a16="http://schemas.microsoft.com/office/drawing/2014/main" id="{20E01D88-0002-4A15-AA2E-A7F09F270043}"/>
                </a:ext>
              </a:extLst>
            </p:cNvPr>
            <p:cNvSpPr/>
            <p:nvPr/>
          </p:nvSpPr>
          <p:spPr bwMode="auto">
            <a:xfrm>
              <a:off x="3878264" y="4302125"/>
              <a:ext cx="268288" cy="223838"/>
            </a:xfrm>
            <a:custGeom>
              <a:avLst/>
              <a:gdLst>
                <a:gd name="T0" fmla="*/ 137 w 140"/>
                <a:gd name="T1" fmla="*/ 30 h 117"/>
                <a:gd name="T2" fmla="*/ 134 w 140"/>
                <a:gd name="T3" fmla="*/ 29 h 117"/>
                <a:gd name="T4" fmla="*/ 129 w 140"/>
                <a:gd name="T5" fmla="*/ 49 h 117"/>
                <a:gd name="T6" fmla="*/ 117 w 140"/>
                <a:gd name="T7" fmla="*/ 91 h 117"/>
                <a:gd name="T8" fmla="*/ 112 w 140"/>
                <a:gd name="T9" fmla="*/ 107 h 117"/>
                <a:gd name="T10" fmla="*/ 110 w 140"/>
                <a:gd name="T11" fmla="*/ 114 h 117"/>
                <a:gd name="T12" fmla="*/ 112 w 140"/>
                <a:gd name="T13" fmla="*/ 115 h 117"/>
                <a:gd name="T14" fmla="*/ 113 w 140"/>
                <a:gd name="T15" fmla="*/ 112 h 117"/>
                <a:gd name="T16" fmla="*/ 5 w 140"/>
                <a:gd name="T17" fmla="*/ 75 h 117"/>
                <a:gd name="T18" fmla="*/ 5 w 140"/>
                <a:gd name="T19" fmla="*/ 77 h 117"/>
                <a:gd name="T20" fmla="*/ 7 w 140"/>
                <a:gd name="T21" fmla="*/ 76 h 117"/>
                <a:gd name="T22" fmla="*/ 5 w 140"/>
                <a:gd name="T23" fmla="*/ 65 h 117"/>
                <a:gd name="T24" fmla="*/ 17 w 140"/>
                <a:gd name="T25" fmla="*/ 34 h 117"/>
                <a:gd name="T26" fmla="*/ 51 w 140"/>
                <a:gd name="T27" fmla="*/ 11 h 117"/>
                <a:gd name="T28" fmla="*/ 88 w 140"/>
                <a:gd name="T29" fmla="*/ 5 h 117"/>
                <a:gd name="T30" fmla="*/ 121 w 140"/>
                <a:gd name="T31" fmla="*/ 11 h 117"/>
                <a:gd name="T32" fmla="*/ 131 w 140"/>
                <a:gd name="T33" fmla="*/ 18 h 117"/>
                <a:gd name="T34" fmla="*/ 135 w 140"/>
                <a:gd name="T35" fmla="*/ 26 h 117"/>
                <a:gd name="T36" fmla="*/ 134 w 140"/>
                <a:gd name="T37" fmla="*/ 29 h 117"/>
                <a:gd name="T38" fmla="*/ 137 w 140"/>
                <a:gd name="T39" fmla="*/ 30 h 117"/>
                <a:gd name="T40" fmla="*/ 139 w 140"/>
                <a:gd name="T41" fmla="*/ 30 h 117"/>
                <a:gd name="T42" fmla="*/ 140 w 140"/>
                <a:gd name="T43" fmla="*/ 26 h 117"/>
                <a:gd name="T44" fmla="*/ 135 w 140"/>
                <a:gd name="T45" fmla="*/ 14 h 117"/>
                <a:gd name="T46" fmla="*/ 115 w 140"/>
                <a:gd name="T47" fmla="*/ 4 h 117"/>
                <a:gd name="T48" fmla="*/ 88 w 140"/>
                <a:gd name="T49" fmla="*/ 0 h 117"/>
                <a:gd name="T50" fmla="*/ 50 w 140"/>
                <a:gd name="T51" fmla="*/ 6 h 117"/>
                <a:gd name="T52" fmla="*/ 14 w 140"/>
                <a:gd name="T53" fmla="*/ 31 h 117"/>
                <a:gd name="T54" fmla="*/ 0 w 140"/>
                <a:gd name="T55" fmla="*/ 65 h 117"/>
                <a:gd name="T56" fmla="*/ 2 w 140"/>
                <a:gd name="T57" fmla="*/ 78 h 117"/>
                <a:gd name="T58" fmla="*/ 4 w 140"/>
                <a:gd name="T59" fmla="*/ 79 h 117"/>
                <a:gd name="T60" fmla="*/ 112 w 140"/>
                <a:gd name="T61" fmla="*/ 117 h 117"/>
                <a:gd name="T62" fmla="*/ 114 w 140"/>
                <a:gd name="T63" fmla="*/ 117 h 117"/>
                <a:gd name="T64" fmla="*/ 115 w 140"/>
                <a:gd name="T65" fmla="*/ 115 h 117"/>
                <a:gd name="T66" fmla="*/ 126 w 140"/>
                <a:gd name="T67" fmla="*/ 79 h 117"/>
                <a:gd name="T68" fmla="*/ 134 w 140"/>
                <a:gd name="T69" fmla="*/ 50 h 117"/>
                <a:gd name="T70" fmla="*/ 139 w 140"/>
                <a:gd name="T71" fmla="*/ 30 h 117"/>
                <a:gd name="T72" fmla="*/ 137 w 140"/>
                <a:gd name="T73" fmla="*/ 30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0" h="117">
                  <a:moveTo>
                    <a:pt x="137" y="30"/>
                  </a:moveTo>
                  <a:cubicBezTo>
                    <a:pt x="134" y="29"/>
                    <a:pt x="134" y="29"/>
                    <a:pt x="134" y="29"/>
                  </a:cubicBezTo>
                  <a:cubicBezTo>
                    <a:pt x="134" y="33"/>
                    <a:pt x="132" y="40"/>
                    <a:pt x="129" y="49"/>
                  </a:cubicBezTo>
                  <a:cubicBezTo>
                    <a:pt x="126" y="62"/>
                    <a:pt x="121" y="78"/>
                    <a:pt x="117" y="91"/>
                  </a:cubicBezTo>
                  <a:cubicBezTo>
                    <a:pt x="115" y="98"/>
                    <a:pt x="113" y="103"/>
                    <a:pt x="112" y="107"/>
                  </a:cubicBezTo>
                  <a:cubicBezTo>
                    <a:pt x="111" y="112"/>
                    <a:pt x="110" y="114"/>
                    <a:pt x="110" y="114"/>
                  </a:cubicBezTo>
                  <a:cubicBezTo>
                    <a:pt x="112" y="115"/>
                    <a:pt x="112" y="115"/>
                    <a:pt x="112" y="115"/>
                  </a:cubicBezTo>
                  <a:cubicBezTo>
                    <a:pt x="113" y="112"/>
                    <a:pt x="113" y="112"/>
                    <a:pt x="113" y="112"/>
                  </a:cubicBezTo>
                  <a:cubicBezTo>
                    <a:pt x="5" y="75"/>
                    <a:pt x="5" y="75"/>
                    <a:pt x="5" y="75"/>
                  </a:cubicBezTo>
                  <a:cubicBezTo>
                    <a:pt x="5" y="77"/>
                    <a:pt x="5" y="77"/>
                    <a:pt x="5" y="77"/>
                  </a:cubicBezTo>
                  <a:cubicBezTo>
                    <a:pt x="7" y="76"/>
                    <a:pt x="7" y="76"/>
                    <a:pt x="7" y="76"/>
                  </a:cubicBezTo>
                  <a:cubicBezTo>
                    <a:pt x="5" y="73"/>
                    <a:pt x="5" y="69"/>
                    <a:pt x="5" y="65"/>
                  </a:cubicBezTo>
                  <a:cubicBezTo>
                    <a:pt x="5" y="54"/>
                    <a:pt x="9" y="43"/>
                    <a:pt x="17" y="34"/>
                  </a:cubicBezTo>
                  <a:cubicBezTo>
                    <a:pt x="25" y="24"/>
                    <a:pt x="37" y="16"/>
                    <a:pt x="51" y="11"/>
                  </a:cubicBezTo>
                  <a:cubicBezTo>
                    <a:pt x="62" y="7"/>
                    <a:pt x="75" y="5"/>
                    <a:pt x="88" y="5"/>
                  </a:cubicBezTo>
                  <a:cubicBezTo>
                    <a:pt x="100" y="5"/>
                    <a:pt x="112" y="7"/>
                    <a:pt x="121" y="11"/>
                  </a:cubicBezTo>
                  <a:cubicBezTo>
                    <a:pt x="125" y="13"/>
                    <a:pt x="129" y="15"/>
                    <a:pt x="131" y="18"/>
                  </a:cubicBezTo>
                  <a:cubicBezTo>
                    <a:pt x="134" y="20"/>
                    <a:pt x="135" y="23"/>
                    <a:pt x="135" y="26"/>
                  </a:cubicBezTo>
                  <a:cubicBezTo>
                    <a:pt x="135" y="27"/>
                    <a:pt x="135" y="28"/>
                    <a:pt x="134" y="29"/>
                  </a:cubicBezTo>
                  <a:cubicBezTo>
                    <a:pt x="137" y="30"/>
                    <a:pt x="137" y="30"/>
                    <a:pt x="137" y="30"/>
                  </a:cubicBezTo>
                  <a:cubicBezTo>
                    <a:pt x="139" y="30"/>
                    <a:pt x="139" y="30"/>
                    <a:pt x="139" y="30"/>
                  </a:cubicBezTo>
                  <a:cubicBezTo>
                    <a:pt x="139" y="29"/>
                    <a:pt x="140" y="28"/>
                    <a:pt x="140" y="26"/>
                  </a:cubicBezTo>
                  <a:cubicBezTo>
                    <a:pt x="140" y="22"/>
                    <a:pt x="138" y="18"/>
                    <a:pt x="135" y="14"/>
                  </a:cubicBezTo>
                  <a:cubicBezTo>
                    <a:pt x="130" y="10"/>
                    <a:pt x="123" y="6"/>
                    <a:pt x="115" y="4"/>
                  </a:cubicBezTo>
                  <a:cubicBezTo>
                    <a:pt x="107" y="2"/>
                    <a:pt x="98" y="0"/>
                    <a:pt x="88" y="0"/>
                  </a:cubicBezTo>
                  <a:cubicBezTo>
                    <a:pt x="75" y="0"/>
                    <a:pt x="61" y="2"/>
                    <a:pt x="50" y="6"/>
                  </a:cubicBezTo>
                  <a:cubicBezTo>
                    <a:pt x="35" y="12"/>
                    <a:pt x="22" y="20"/>
                    <a:pt x="14" y="31"/>
                  </a:cubicBezTo>
                  <a:cubicBezTo>
                    <a:pt x="5" y="41"/>
                    <a:pt x="0" y="53"/>
                    <a:pt x="0" y="65"/>
                  </a:cubicBezTo>
                  <a:cubicBezTo>
                    <a:pt x="0" y="69"/>
                    <a:pt x="1" y="74"/>
                    <a:pt x="2" y="78"/>
                  </a:cubicBezTo>
                  <a:cubicBezTo>
                    <a:pt x="3" y="79"/>
                    <a:pt x="3" y="79"/>
                    <a:pt x="4" y="79"/>
                  </a:cubicBezTo>
                  <a:cubicBezTo>
                    <a:pt x="112" y="117"/>
                    <a:pt x="112" y="117"/>
                    <a:pt x="112" y="117"/>
                  </a:cubicBezTo>
                  <a:cubicBezTo>
                    <a:pt x="112" y="117"/>
                    <a:pt x="113" y="117"/>
                    <a:pt x="114" y="117"/>
                  </a:cubicBezTo>
                  <a:cubicBezTo>
                    <a:pt x="114" y="117"/>
                    <a:pt x="115" y="116"/>
                    <a:pt x="115" y="115"/>
                  </a:cubicBezTo>
                  <a:cubicBezTo>
                    <a:pt x="115" y="115"/>
                    <a:pt x="120" y="98"/>
                    <a:pt x="126" y="79"/>
                  </a:cubicBezTo>
                  <a:cubicBezTo>
                    <a:pt x="129" y="69"/>
                    <a:pt x="132" y="59"/>
                    <a:pt x="134" y="50"/>
                  </a:cubicBezTo>
                  <a:cubicBezTo>
                    <a:pt x="136" y="41"/>
                    <a:pt x="138" y="34"/>
                    <a:pt x="139" y="30"/>
                  </a:cubicBezTo>
                  <a:cubicBezTo>
                    <a:pt x="137" y="30"/>
                    <a:pt x="137" y="30"/>
                    <a:pt x="137" y="30"/>
                  </a:cubicBezTo>
                </a:path>
              </a:pathLst>
            </a:custGeom>
            <a:solidFill>
              <a:srgbClr val="8353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08" name="ïṡľîďe">
              <a:extLst>
                <a:ext uri="{FF2B5EF4-FFF2-40B4-BE49-F238E27FC236}">
                  <a16:creationId xmlns:a16="http://schemas.microsoft.com/office/drawing/2014/main" id="{4C356F42-E42D-4900-BCC9-A0196C1842E5}"/>
                </a:ext>
              </a:extLst>
            </p:cNvPr>
            <p:cNvSpPr/>
            <p:nvPr/>
          </p:nvSpPr>
          <p:spPr bwMode="auto">
            <a:xfrm>
              <a:off x="4186239" y="4570413"/>
              <a:ext cx="169863" cy="165100"/>
            </a:xfrm>
            <a:custGeom>
              <a:avLst/>
              <a:gdLst>
                <a:gd name="T0" fmla="*/ 0 w 88"/>
                <a:gd name="T1" fmla="*/ 51 h 86"/>
                <a:gd name="T2" fmla="*/ 71 w 88"/>
                <a:gd name="T3" fmla="*/ 0 h 86"/>
                <a:gd name="T4" fmla="*/ 88 w 88"/>
                <a:gd name="T5" fmla="*/ 57 h 86"/>
                <a:gd name="T6" fmla="*/ 7 w 88"/>
                <a:gd name="T7" fmla="*/ 69 h 86"/>
                <a:gd name="T8" fmla="*/ 0 w 88"/>
                <a:gd name="T9" fmla="*/ 51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8" h="86">
                  <a:moveTo>
                    <a:pt x="0" y="51"/>
                  </a:moveTo>
                  <a:cubicBezTo>
                    <a:pt x="0" y="51"/>
                    <a:pt x="13" y="11"/>
                    <a:pt x="71" y="0"/>
                  </a:cubicBezTo>
                  <a:cubicBezTo>
                    <a:pt x="71" y="0"/>
                    <a:pt x="82" y="37"/>
                    <a:pt x="88" y="57"/>
                  </a:cubicBezTo>
                  <a:cubicBezTo>
                    <a:pt x="88" y="57"/>
                    <a:pt x="49" y="86"/>
                    <a:pt x="7" y="69"/>
                  </a:cubicBezTo>
                  <a:lnTo>
                    <a:pt x="0" y="51"/>
                  </a:lnTo>
                  <a:close/>
                </a:path>
              </a:pathLst>
            </a:custGeom>
            <a:solidFill>
              <a:srgbClr val="FFF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09" name="ïṣļïdè">
              <a:extLst>
                <a:ext uri="{FF2B5EF4-FFF2-40B4-BE49-F238E27FC236}">
                  <a16:creationId xmlns:a16="http://schemas.microsoft.com/office/drawing/2014/main" id="{FC313198-344A-421A-9BD4-783DA5BECF2E}"/>
                </a:ext>
              </a:extLst>
            </p:cNvPr>
            <p:cNvSpPr/>
            <p:nvPr/>
          </p:nvSpPr>
          <p:spPr bwMode="auto">
            <a:xfrm>
              <a:off x="4184651" y="4568825"/>
              <a:ext cx="173038" cy="146050"/>
            </a:xfrm>
            <a:custGeom>
              <a:avLst/>
              <a:gdLst>
                <a:gd name="T0" fmla="*/ 1 w 90"/>
                <a:gd name="T1" fmla="*/ 52 h 76"/>
                <a:gd name="T2" fmla="*/ 2 w 90"/>
                <a:gd name="T3" fmla="*/ 52 h 76"/>
                <a:gd name="T4" fmla="*/ 2 w 90"/>
                <a:gd name="T5" fmla="*/ 52 h 76"/>
                <a:gd name="T6" fmla="*/ 72 w 90"/>
                <a:gd name="T7" fmla="*/ 2 h 76"/>
                <a:gd name="T8" fmla="*/ 72 w 90"/>
                <a:gd name="T9" fmla="*/ 1 h 76"/>
                <a:gd name="T10" fmla="*/ 71 w 90"/>
                <a:gd name="T11" fmla="*/ 1 h 76"/>
                <a:gd name="T12" fmla="*/ 73 w 90"/>
                <a:gd name="T13" fmla="*/ 7 h 76"/>
                <a:gd name="T14" fmla="*/ 88 w 90"/>
                <a:gd name="T15" fmla="*/ 58 h 76"/>
                <a:gd name="T16" fmla="*/ 89 w 90"/>
                <a:gd name="T17" fmla="*/ 58 h 76"/>
                <a:gd name="T18" fmla="*/ 88 w 90"/>
                <a:gd name="T19" fmla="*/ 57 h 76"/>
                <a:gd name="T20" fmla="*/ 87 w 90"/>
                <a:gd name="T21" fmla="*/ 58 h 76"/>
                <a:gd name="T22" fmla="*/ 36 w 90"/>
                <a:gd name="T23" fmla="*/ 74 h 76"/>
                <a:gd name="T24" fmla="*/ 8 w 90"/>
                <a:gd name="T25" fmla="*/ 68 h 76"/>
                <a:gd name="T26" fmla="*/ 8 w 90"/>
                <a:gd name="T27" fmla="*/ 70 h 76"/>
                <a:gd name="T28" fmla="*/ 9 w 90"/>
                <a:gd name="T29" fmla="*/ 69 h 76"/>
                <a:gd name="T30" fmla="*/ 2 w 90"/>
                <a:gd name="T31" fmla="*/ 51 h 76"/>
                <a:gd name="T32" fmla="*/ 1 w 90"/>
                <a:gd name="T33" fmla="*/ 52 h 76"/>
                <a:gd name="T34" fmla="*/ 2 w 90"/>
                <a:gd name="T35" fmla="*/ 52 h 76"/>
                <a:gd name="T36" fmla="*/ 1 w 90"/>
                <a:gd name="T37" fmla="*/ 52 h 76"/>
                <a:gd name="T38" fmla="*/ 0 w 90"/>
                <a:gd name="T39" fmla="*/ 52 h 76"/>
                <a:gd name="T40" fmla="*/ 7 w 90"/>
                <a:gd name="T41" fmla="*/ 70 h 76"/>
                <a:gd name="T42" fmla="*/ 8 w 90"/>
                <a:gd name="T43" fmla="*/ 71 h 76"/>
                <a:gd name="T44" fmla="*/ 36 w 90"/>
                <a:gd name="T45" fmla="*/ 76 h 76"/>
                <a:gd name="T46" fmla="*/ 90 w 90"/>
                <a:gd name="T47" fmla="*/ 59 h 76"/>
                <a:gd name="T48" fmla="*/ 90 w 90"/>
                <a:gd name="T49" fmla="*/ 57 h 76"/>
                <a:gd name="T50" fmla="*/ 73 w 90"/>
                <a:gd name="T51" fmla="*/ 1 h 76"/>
                <a:gd name="T52" fmla="*/ 72 w 90"/>
                <a:gd name="T53" fmla="*/ 0 h 76"/>
                <a:gd name="T54" fmla="*/ 0 w 90"/>
                <a:gd name="T55" fmla="*/ 51 h 76"/>
                <a:gd name="T56" fmla="*/ 0 w 90"/>
                <a:gd name="T57" fmla="*/ 52 h 76"/>
                <a:gd name="T58" fmla="*/ 1 w 90"/>
                <a:gd name="T59" fmla="*/ 52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90" h="76">
                  <a:moveTo>
                    <a:pt x="1" y="52"/>
                  </a:moveTo>
                  <a:cubicBezTo>
                    <a:pt x="2" y="52"/>
                    <a:pt x="2" y="52"/>
                    <a:pt x="2" y="52"/>
                  </a:cubicBezTo>
                  <a:cubicBezTo>
                    <a:pt x="2" y="52"/>
                    <a:pt x="2" y="52"/>
                    <a:pt x="2" y="52"/>
                  </a:cubicBezTo>
                  <a:cubicBezTo>
                    <a:pt x="4" y="47"/>
                    <a:pt x="19" y="13"/>
                    <a:pt x="72" y="2"/>
                  </a:cubicBezTo>
                  <a:cubicBezTo>
                    <a:pt x="72" y="1"/>
                    <a:pt x="72" y="1"/>
                    <a:pt x="72" y="1"/>
                  </a:cubicBezTo>
                  <a:cubicBezTo>
                    <a:pt x="71" y="1"/>
                    <a:pt x="71" y="1"/>
                    <a:pt x="71" y="1"/>
                  </a:cubicBezTo>
                  <a:cubicBezTo>
                    <a:pt x="71" y="1"/>
                    <a:pt x="72" y="4"/>
                    <a:pt x="73" y="7"/>
                  </a:cubicBezTo>
                  <a:cubicBezTo>
                    <a:pt x="76" y="19"/>
                    <a:pt x="84" y="43"/>
                    <a:pt x="88" y="58"/>
                  </a:cubicBezTo>
                  <a:cubicBezTo>
                    <a:pt x="89" y="58"/>
                    <a:pt x="89" y="58"/>
                    <a:pt x="89" y="58"/>
                  </a:cubicBezTo>
                  <a:cubicBezTo>
                    <a:pt x="88" y="57"/>
                    <a:pt x="88" y="57"/>
                    <a:pt x="88" y="57"/>
                  </a:cubicBezTo>
                  <a:cubicBezTo>
                    <a:pt x="88" y="57"/>
                    <a:pt x="88" y="57"/>
                    <a:pt x="87" y="58"/>
                  </a:cubicBezTo>
                  <a:cubicBezTo>
                    <a:pt x="83" y="61"/>
                    <a:pt x="62" y="74"/>
                    <a:pt x="36" y="74"/>
                  </a:cubicBezTo>
                  <a:cubicBezTo>
                    <a:pt x="27" y="74"/>
                    <a:pt x="18" y="72"/>
                    <a:pt x="8" y="68"/>
                  </a:cubicBezTo>
                  <a:cubicBezTo>
                    <a:pt x="8" y="70"/>
                    <a:pt x="8" y="70"/>
                    <a:pt x="8" y="70"/>
                  </a:cubicBezTo>
                  <a:cubicBezTo>
                    <a:pt x="9" y="69"/>
                    <a:pt x="9" y="69"/>
                    <a:pt x="9" y="69"/>
                  </a:cubicBezTo>
                  <a:cubicBezTo>
                    <a:pt x="2" y="51"/>
                    <a:pt x="2" y="51"/>
                    <a:pt x="2" y="51"/>
                  </a:cubicBezTo>
                  <a:cubicBezTo>
                    <a:pt x="1" y="52"/>
                    <a:pt x="1" y="52"/>
                    <a:pt x="1" y="52"/>
                  </a:cubicBezTo>
                  <a:cubicBezTo>
                    <a:pt x="2" y="52"/>
                    <a:pt x="2" y="52"/>
                    <a:pt x="2" y="52"/>
                  </a:cubicBezTo>
                  <a:cubicBezTo>
                    <a:pt x="1" y="52"/>
                    <a:pt x="1" y="52"/>
                    <a:pt x="1" y="52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7" y="70"/>
                    <a:pt x="7" y="70"/>
                    <a:pt x="7" y="70"/>
                  </a:cubicBezTo>
                  <a:cubicBezTo>
                    <a:pt x="8" y="71"/>
                    <a:pt x="8" y="71"/>
                    <a:pt x="8" y="71"/>
                  </a:cubicBezTo>
                  <a:cubicBezTo>
                    <a:pt x="17" y="75"/>
                    <a:pt x="27" y="76"/>
                    <a:pt x="36" y="76"/>
                  </a:cubicBezTo>
                  <a:cubicBezTo>
                    <a:pt x="66" y="76"/>
                    <a:pt x="90" y="59"/>
                    <a:pt x="90" y="59"/>
                  </a:cubicBezTo>
                  <a:cubicBezTo>
                    <a:pt x="90" y="58"/>
                    <a:pt x="90" y="58"/>
                    <a:pt x="90" y="57"/>
                  </a:cubicBezTo>
                  <a:cubicBezTo>
                    <a:pt x="84" y="37"/>
                    <a:pt x="73" y="1"/>
                    <a:pt x="73" y="1"/>
                  </a:cubicBezTo>
                  <a:cubicBezTo>
                    <a:pt x="73" y="0"/>
                    <a:pt x="73" y="0"/>
                    <a:pt x="72" y="0"/>
                  </a:cubicBezTo>
                  <a:cubicBezTo>
                    <a:pt x="14" y="11"/>
                    <a:pt x="0" y="51"/>
                    <a:pt x="0" y="51"/>
                  </a:cubicBezTo>
                  <a:cubicBezTo>
                    <a:pt x="0" y="52"/>
                    <a:pt x="0" y="52"/>
                    <a:pt x="0" y="52"/>
                  </a:cubicBezTo>
                  <a:lnTo>
                    <a:pt x="1" y="52"/>
                  </a:lnTo>
                  <a:close/>
                </a:path>
              </a:pathLst>
            </a:custGeom>
            <a:solidFill>
              <a:srgbClr val="8353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10" name="îṩ1îḋê">
              <a:extLst>
                <a:ext uri="{FF2B5EF4-FFF2-40B4-BE49-F238E27FC236}">
                  <a16:creationId xmlns:a16="http://schemas.microsoft.com/office/drawing/2014/main" id="{F3B5A223-1E7E-497A-AF42-0E853AF9C669}"/>
                </a:ext>
              </a:extLst>
            </p:cNvPr>
            <p:cNvSpPr/>
            <p:nvPr/>
          </p:nvSpPr>
          <p:spPr bwMode="auto">
            <a:xfrm>
              <a:off x="4195764" y="4646613"/>
              <a:ext cx="87313" cy="34925"/>
            </a:xfrm>
            <a:custGeom>
              <a:avLst/>
              <a:gdLst>
                <a:gd name="T0" fmla="*/ 2 w 45"/>
                <a:gd name="T1" fmla="*/ 18 h 18"/>
                <a:gd name="T2" fmla="*/ 44 w 45"/>
                <a:gd name="T3" fmla="*/ 2 h 18"/>
                <a:gd name="T4" fmla="*/ 44 w 45"/>
                <a:gd name="T5" fmla="*/ 0 h 18"/>
                <a:gd name="T6" fmla="*/ 42 w 45"/>
                <a:gd name="T7" fmla="*/ 0 h 18"/>
                <a:gd name="T8" fmla="*/ 16 w 45"/>
                <a:gd name="T9" fmla="*/ 13 h 18"/>
                <a:gd name="T10" fmla="*/ 6 w 45"/>
                <a:gd name="T11" fmla="*/ 15 h 18"/>
                <a:gd name="T12" fmla="*/ 3 w 45"/>
                <a:gd name="T13" fmla="*/ 16 h 18"/>
                <a:gd name="T14" fmla="*/ 2 w 45"/>
                <a:gd name="T15" fmla="*/ 16 h 18"/>
                <a:gd name="T16" fmla="*/ 1 w 45"/>
                <a:gd name="T17" fmla="*/ 17 h 18"/>
                <a:gd name="T18" fmla="*/ 2 w 45"/>
                <a:gd name="T19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5" h="18">
                  <a:moveTo>
                    <a:pt x="2" y="18"/>
                  </a:moveTo>
                  <a:cubicBezTo>
                    <a:pt x="2" y="18"/>
                    <a:pt x="27" y="15"/>
                    <a:pt x="44" y="2"/>
                  </a:cubicBezTo>
                  <a:cubicBezTo>
                    <a:pt x="44" y="2"/>
                    <a:pt x="45" y="1"/>
                    <a:pt x="44" y="0"/>
                  </a:cubicBezTo>
                  <a:cubicBezTo>
                    <a:pt x="44" y="0"/>
                    <a:pt x="43" y="0"/>
                    <a:pt x="42" y="0"/>
                  </a:cubicBezTo>
                  <a:cubicBezTo>
                    <a:pt x="34" y="7"/>
                    <a:pt x="24" y="11"/>
                    <a:pt x="16" y="13"/>
                  </a:cubicBezTo>
                  <a:cubicBezTo>
                    <a:pt x="12" y="14"/>
                    <a:pt x="8" y="15"/>
                    <a:pt x="6" y="15"/>
                  </a:cubicBezTo>
                  <a:cubicBezTo>
                    <a:pt x="4" y="15"/>
                    <a:pt x="3" y="16"/>
                    <a:pt x="3" y="16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1" y="16"/>
                    <a:pt x="0" y="16"/>
                    <a:pt x="1" y="17"/>
                  </a:cubicBezTo>
                  <a:cubicBezTo>
                    <a:pt x="1" y="18"/>
                    <a:pt x="1" y="18"/>
                    <a:pt x="2" y="18"/>
                  </a:cubicBezTo>
                  <a:close/>
                </a:path>
              </a:pathLst>
            </a:custGeom>
            <a:solidFill>
              <a:srgbClr val="8353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11" name="iSļïďe">
              <a:extLst>
                <a:ext uri="{FF2B5EF4-FFF2-40B4-BE49-F238E27FC236}">
                  <a16:creationId xmlns:a16="http://schemas.microsoft.com/office/drawing/2014/main" id="{49EA320A-C564-4900-9614-255581269030}"/>
                </a:ext>
              </a:extLst>
            </p:cNvPr>
            <p:cNvSpPr/>
            <p:nvPr/>
          </p:nvSpPr>
          <p:spPr bwMode="auto">
            <a:xfrm>
              <a:off x="3954464" y="4665663"/>
              <a:ext cx="179388" cy="166688"/>
            </a:xfrm>
            <a:custGeom>
              <a:avLst/>
              <a:gdLst>
                <a:gd name="T0" fmla="*/ 84 w 93"/>
                <a:gd name="T1" fmla="*/ 15 h 87"/>
                <a:gd name="T2" fmla="*/ 0 w 93"/>
                <a:gd name="T3" fmla="*/ 38 h 87"/>
                <a:gd name="T4" fmla="*/ 33 w 93"/>
                <a:gd name="T5" fmla="*/ 87 h 87"/>
                <a:gd name="T6" fmla="*/ 93 w 93"/>
                <a:gd name="T7" fmla="*/ 32 h 87"/>
                <a:gd name="T8" fmla="*/ 84 w 93"/>
                <a:gd name="T9" fmla="*/ 15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3" h="87">
                  <a:moveTo>
                    <a:pt x="84" y="15"/>
                  </a:moveTo>
                  <a:cubicBezTo>
                    <a:pt x="84" y="15"/>
                    <a:pt x="45" y="0"/>
                    <a:pt x="0" y="38"/>
                  </a:cubicBezTo>
                  <a:cubicBezTo>
                    <a:pt x="0" y="38"/>
                    <a:pt x="21" y="69"/>
                    <a:pt x="33" y="87"/>
                  </a:cubicBezTo>
                  <a:cubicBezTo>
                    <a:pt x="33" y="87"/>
                    <a:pt x="80" y="75"/>
                    <a:pt x="93" y="32"/>
                  </a:cubicBezTo>
                  <a:lnTo>
                    <a:pt x="84" y="15"/>
                  </a:lnTo>
                  <a:close/>
                </a:path>
              </a:pathLst>
            </a:custGeom>
            <a:solidFill>
              <a:srgbClr val="FFF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12" name="iṣļíḍê">
              <a:extLst>
                <a:ext uri="{FF2B5EF4-FFF2-40B4-BE49-F238E27FC236}">
                  <a16:creationId xmlns:a16="http://schemas.microsoft.com/office/drawing/2014/main" id="{7D225175-D54F-426D-87DF-AC45BA06568A}"/>
                </a:ext>
              </a:extLst>
            </p:cNvPr>
            <p:cNvSpPr/>
            <p:nvPr/>
          </p:nvSpPr>
          <p:spPr bwMode="auto">
            <a:xfrm>
              <a:off x="3951289" y="4687888"/>
              <a:ext cx="185738" cy="147638"/>
            </a:xfrm>
            <a:custGeom>
              <a:avLst/>
              <a:gdLst>
                <a:gd name="T0" fmla="*/ 86 w 97"/>
                <a:gd name="T1" fmla="*/ 4 h 77"/>
                <a:gd name="T2" fmla="*/ 87 w 97"/>
                <a:gd name="T3" fmla="*/ 2 h 77"/>
                <a:gd name="T4" fmla="*/ 67 w 97"/>
                <a:gd name="T5" fmla="*/ 0 h 77"/>
                <a:gd name="T6" fmla="*/ 1 w 97"/>
                <a:gd name="T7" fmla="*/ 26 h 77"/>
                <a:gd name="T8" fmla="*/ 1 w 97"/>
                <a:gd name="T9" fmla="*/ 27 h 77"/>
                <a:gd name="T10" fmla="*/ 34 w 97"/>
                <a:gd name="T11" fmla="*/ 76 h 77"/>
                <a:gd name="T12" fmla="*/ 35 w 97"/>
                <a:gd name="T13" fmla="*/ 77 h 77"/>
                <a:gd name="T14" fmla="*/ 61 w 97"/>
                <a:gd name="T15" fmla="*/ 65 h 77"/>
                <a:gd name="T16" fmla="*/ 97 w 97"/>
                <a:gd name="T17" fmla="*/ 21 h 77"/>
                <a:gd name="T18" fmla="*/ 97 w 97"/>
                <a:gd name="T19" fmla="*/ 20 h 77"/>
                <a:gd name="T20" fmla="*/ 87 w 97"/>
                <a:gd name="T21" fmla="*/ 3 h 77"/>
                <a:gd name="T22" fmla="*/ 87 w 97"/>
                <a:gd name="T23" fmla="*/ 2 h 77"/>
                <a:gd name="T24" fmla="*/ 86 w 97"/>
                <a:gd name="T25" fmla="*/ 4 h 77"/>
                <a:gd name="T26" fmla="*/ 85 w 97"/>
                <a:gd name="T27" fmla="*/ 4 h 77"/>
                <a:gd name="T28" fmla="*/ 94 w 97"/>
                <a:gd name="T29" fmla="*/ 21 h 77"/>
                <a:gd name="T30" fmla="*/ 95 w 97"/>
                <a:gd name="T31" fmla="*/ 21 h 77"/>
                <a:gd name="T32" fmla="*/ 94 w 97"/>
                <a:gd name="T33" fmla="*/ 20 h 77"/>
                <a:gd name="T34" fmla="*/ 59 w 97"/>
                <a:gd name="T35" fmla="*/ 63 h 77"/>
                <a:gd name="T36" fmla="*/ 42 w 97"/>
                <a:gd name="T37" fmla="*/ 72 h 77"/>
                <a:gd name="T38" fmla="*/ 37 w 97"/>
                <a:gd name="T39" fmla="*/ 74 h 77"/>
                <a:gd name="T40" fmla="*/ 35 w 97"/>
                <a:gd name="T41" fmla="*/ 74 h 77"/>
                <a:gd name="T42" fmla="*/ 35 w 97"/>
                <a:gd name="T43" fmla="*/ 75 h 77"/>
                <a:gd name="T44" fmla="*/ 35 w 97"/>
                <a:gd name="T45" fmla="*/ 76 h 77"/>
                <a:gd name="T46" fmla="*/ 36 w 97"/>
                <a:gd name="T47" fmla="*/ 75 h 77"/>
                <a:gd name="T48" fmla="*/ 15 w 97"/>
                <a:gd name="T49" fmla="*/ 44 h 77"/>
                <a:gd name="T50" fmla="*/ 6 w 97"/>
                <a:gd name="T51" fmla="*/ 31 h 77"/>
                <a:gd name="T52" fmla="*/ 3 w 97"/>
                <a:gd name="T53" fmla="*/ 26 h 77"/>
                <a:gd name="T54" fmla="*/ 2 w 97"/>
                <a:gd name="T55" fmla="*/ 27 h 77"/>
                <a:gd name="T56" fmla="*/ 2 w 97"/>
                <a:gd name="T57" fmla="*/ 28 h 77"/>
                <a:gd name="T58" fmla="*/ 67 w 97"/>
                <a:gd name="T59" fmla="*/ 2 h 77"/>
                <a:gd name="T60" fmla="*/ 81 w 97"/>
                <a:gd name="T61" fmla="*/ 3 h 77"/>
                <a:gd name="T62" fmla="*/ 85 w 97"/>
                <a:gd name="T63" fmla="*/ 4 h 77"/>
                <a:gd name="T64" fmla="*/ 86 w 97"/>
                <a:gd name="T65" fmla="*/ 5 h 77"/>
                <a:gd name="T66" fmla="*/ 86 w 97"/>
                <a:gd name="T67" fmla="*/ 5 h 77"/>
                <a:gd name="T68" fmla="*/ 86 w 97"/>
                <a:gd name="T69" fmla="*/ 4 h 77"/>
                <a:gd name="T70" fmla="*/ 85 w 97"/>
                <a:gd name="T71" fmla="*/ 4 h 77"/>
                <a:gd name="T72" fmla="*/ 86 w 97"/>
                <a:gd name="T73" fmla="*/ 4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97" h="77">
                  <a:moveTo>
                    <a:pt x="86" y="4"/>
                  </a:moveTo>
                  <a:cubicBezTo>
                    <a:pt x="87" y="2"/>
                    <a:pt x="87" y="2"/>
                    <a:pt x="87" y="2"/>
                  </a:cubicBezTo>
                  <a:cubicBezTo>
                    <a:pt x="87" y="2"/>
                    <a:pt x="79" y="0"/>
                    <a:pt x="67" y="0"/>
                  </a:cubicBezTo>
                  <a:cubicBezTo>
                    <a:pt x="51" y="0"/>
                    <a:pt x="27" y="4"/>
                    <a:pt x="1" y="26"/>
                  </a:cubicBezTo>
                  <a:cubicBezTo>
                    <a:pt x="0" y="26"/>
                    <a:pt x="0" y="27"/>
                    <a:pt x="1" y="27"/>
                  </a:cubicBezTo>
                  <a:cubicBezTo>
                    <a:pt x="1" y="27"/>
                    <a:pt x="22" y="59"/>
                    <a:pt x="34" y="76"/>
                  </a:cubicBezTo>
                  <a:cubicBezTo>
                    <a:pt x="34" y="77"/>
                    <a:pt x="35" y="77"/>
                    <a:pt x="35" y="77"/>
                  </a:cubicBezTo>
                  <a:cubicBezTo>
                    <a:pt x="35" y="77"/>
                    <a:pt x="47" y="74"/>
                    <a:pt x="61" y="65"/>
                  </a:cubicBezTo>
                  <a:cubicBezTo>
                    <a:pt x="74" y="57"/>
                    <a:pt x="90" y="43"/>
                    <a:pt x="97" y="21"/>
                  </a:cubicBezTo>
                  <a:cubicBezTo>
                    <a:pt x="97" y="20"/>
                    <a:pt x="97" y="20"/>
                    <a:pt x="97" y="20"/>
                  </a:cubicBezTo>
                  <a:cubicBezTo>
                    <a:pt x="87" y="3"/>
                    <a:pt x="87" y="3"/>
                    <a:pt x="87" y="3"/>
                  </a:cubicBezTo>
                  <a:cubicBezTo>
                    <a:pt x="87" y="2"/>
                    <a:pt x="87" y="2"/>
                    <a:pt x="87" y="2"/>
                  </a:cubicBezTo>
                  <a:cubicBezTo>
                    <a:pt x="86" y="4"/>
                    <a:pt x="86" y="4"/>
                    <a:pt x="86" y="4"/>
                  </a:cubicBezTo>
                  <a:cubicBezTo>
                    <a:pt x="85" y="4"/>
                    <a:pt x="85" y="4"/>
                    <a:pt x="85" y="4"/>
                  </a:cubicBezTo>
                  <a:cubicBezTo>
                    <a:pt x="94" y="21"/>
                    <a:pt x="94" y="21"/>
                    <a:pt x="94" y="21"/>
                  </a:cubicBezTo>
                  <a:cubicBezTo>
                    <a:pt x="95" y="21"/>
                    <a:pt x="95" y="21"/>
                    <a:pt x="95" y="21"/>
                  </a:cubicBezTo>
                  <a:cubicBezTo>
                    <a:pt x="94" y="20"/>
                    <a:pt x="94" y="20"/>
                    <a:pt x="94" y="20"/>
                  </a:cubicBezTo>
                  <a:cubicBezTo>
                    <a:pt x="88" y="42"/>
                    <a:pt x="73" y="55"/>
                    <a:pt x="59" y="63"/>
                  </a:cubicBezTo>
                  <a:cubicBezTo>
                    <a:pt x="53" y="68"/>
                    <a:pt x="47" y="70"/>
                    <a:pt x="42" y="72"/>
                  </a:cubicBezTo>
                  <a:cubicBezTo>
                    <a:pt x="40" y="73"/>
                    <a:pt x="38" y="74"/>
                    <a:pt x="37" y="74"/>
                  </a:cubicBezTo>
                  <a:cubicBezTo>
                    <a:pt x="36" y="74"/>
                    <a:pt x="35" y="74"/>
                    <a:pt x="35" y="74"/>
                  </a:cubicBezTo>
                  <a:cubicBezTo>
                    <a:pt x="35" y="75"/>
                    <a:pt x="35" y="75"/>
                    <a:pt x="35" y="75"/>
                  </a:cubicBezTo>
                  <a:cubicBezTo>
                    <a:pt x="35" y="76"/>
                    <a:pt x="35" y="76"/>
                    <a:pt x="35" y="76"/>
                  </a:cubicBezTo>
                  <a:cubicBezTo>
                    <a:pt x="36" y="75"/>
                    <a:pt x="36" y="75"/>
                    <a:pt x="36" y="75"/>
                  </a:cubicBezTo>
                  <a:cubicBezTo>
                    <a:pt x="30" y="66"/>
                    <a:pt x="22" y="54"/>
                    <a:pt x="15" y="44"/>
                  </a:cubicBezTo>
                  <a:cubicBezTo>
                    <a:pt x="11" y="39"/>
                    <a:pt x="8" y="34"/>
                    <a:pt x="6" y="31"/>
                  </a:cubicBezTo>
                  <a:cubicBezTo>
                    <a:pt x="4" y="28"/>
                    <a:pt x="3" y="26"/>
                    <a:pt x="3" y="26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2" y="28"/>
                    <a:pt x="2" y="28"/>
                    <a:pt x="2" y="28"/>
                  </a:cubicBezTo>
                  <a:cubicBezTo>
                    <a:pt x="28" y="7"/>
                    <a:pt x="51" y="2"/>
                    <a:pt x="67" y="2"/>
                  </a:cubicBezTo>
                  <a:cubicBezTo>
                    <a:pt x="73" y="2"/>
                    <a:pt x="77" y="3"/>
                    <a:pt x="81" y="3"/>
                  </a:cubicBezTo>
                  <a:cubicBezTo>
                    <a:pt x="82" y="4"/>
                    <a:pt x="84" y="4"/>
                    <a:pt x="85" y="4"/>
                  </a:cubicBezTo>
                  <a:cubicBezTo>
                    <a:pt x="85" y="4"/>
                    <a:pt x="85" y="5"/>
                    <a:pt x="86" y="5"/>
                  </a:cubicBezTo>
                  <a:cubicBezTo>
                    <a:pt x="86" y="5"/>
                    <a:pt x="86" y="5"/>
                    <a:pt x="86" y="5"/>
                  </a:cubicBezTo>
                  <a:cubicBezTo>
                    <a:pt x="86" y="4"/>
                    <a:pt x="86" y="4"/>
                    <a:pt x="86" y="4"/>
                  </a:cubicBezTo>
                  <a:cubicBezTo>
                    <a:pt x="85" y="4"/>
                    <a:pt x="85" y="4"/>
                    <a:pt x="85" y="4"/>
                  </a:cubicBezTo>
                  <a:lnTo>
                    <a:pt x="86" y="4"/>
                  </a:lnTo>
                  <a:close/>
                </a:path>
              </a:pathLst>
            </a:custGeom>
            <a:solidFill>
              <a:srgbClr val="8353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13" name="ïṣlidê">
              <a:extLst>
                <a:ext uri="{FF2B5EF4-FFF2-40B4-BE49-F238E27FC236}">
                  <a16:creationId xmlns:a16="http://schemas.microsoft.com/office/drawing/2014/main" id="{CA15A421-DF69-4CE7-BF69-5B4421DE0C03}"/>
                </a:ext>
              </a:extLst>
            </p:cNvPr>
            <p:cNvSpPr/>
            <p:nvPr/>
          </p:nvSpPr>
          <p:spPr bwMode="auto">
            <a:xfrm>
              <a:off x="4041776" y="4710113"/>
              <a:ext cx="77788" cy="46038"/>
            </a:xfrm>
            <a:custGeom>
              <a:avLst/>
              <a:gdLst>
                <a:gd name="T0" fmla="*/ 39 w 41"/>
                <a:gd name="T1" fmla="*/ 0 h 24"/>
                <a:gd name="T2" fmla="*/ 38 w 41"/>
                <a:gd name="T3" fmla="*/ 1 h 24"/>
                <a:gd name="T4" fmla="*/ 1 w 41"/>
                <a:gd name="T5" fmla="*/ 22 h 24"/>
                <a:gd name="T6" fmla="*/ 0 w 41"/>
                <a:gd name="T7" fmla="*/ 23 h 24"/>
                <a:gd name="T8" fmla="*/ 1 w 41"/>
                <a:gd name="T9" fmla="*/ 24 h 24"/>
                <a:gd name="T10" fmla="*/ 41 w 41"/>
                <a:gd name="T11" fmla="*/ 2 h 24"/>
                <a:gd name="T12" fmla="*/ 41 w 41"/>
                <a:gd name="T13" fmla="*/ 0 h 24"/>
                <a:gd name="T14" fmla="*/ 39 w 41"/>
                <a:gd name="T15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1" h="24">
                  <a:moveTo>
                    <a:pt x="39" y="0"/>
                  </a:moveTo>
                  <a:cubicBezTo>
                    <a:pt x="39" y="0"/>
                    <a:pt x="39" y="0"/>
                    <a:pt x="38" y="1"/>
                  </a:cubicBezTo>
                  <a:cubicBezTo>
                    <a:pt x="35" y="4"/>
                    <a:pt x="19" y="18"/>
                    <a:pt x="1" y="22"/>
                  </a:cubicBezTo>
                  <a:cubicBezTo>
                    <a:pt x="0" y="22"/>
                    <a:pt x="0" y="23"/>
                    <a:pt x="0" y="23"/>
                  </a:cubicBezTo>
                  <a:cubicBezTo>
                    <a:pt x="0" y="24"/>
                    <a:pt x="1" y="24"/>
                    <a:pt x="1" y="24"/>
                  </a:cubicBezTo>
                  <a:cubicBezTo>
                    <a:pt x="23" y="19"/>
                    <a:pt x="40" y="2"/>
                    <a:pt x="41" y="2"/>
                  </a:cubicBezTo>
                  <a:cubicBezTo>
                    <a:pt x="41" y="1"/>
                    <a:pt x="41" y="1"/>
                    <a:pt x="41" y="0"/>
                  </a:cubicBezTo>
                  <a:cubicBezTo>
                    <a:pt x="40" y="0"/>
                    <a:pt x="39" y="0"/>
                    <a:pt x="39" y="0"/>
                  </a:cubicBezTo>
                  <a:close/>
                </a:path>
              </a:pathLst>
            </a:custGeom>
            <a:solidFill>
              <a:srgbClr val="8353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14" name="îśḻîḍê">
              <a:extLst>
                <a:ext uri="{FF2B5EF4-FFF2-40B4-BE49-F238E27FC236}">
                  <a16:creationId xmlns:a16="http://schemas.microsoft.com/office/drawing/2014/main" id="{C692DC27-2EC5-44DF-BD8F-09DB1C47C25B}"/>
                </a:ext>
              </a:extLst>
            </p:cNvPr>
            <p:cNvSpPr/>
            <p:nvPr/>
          </p:nvSpPr>
          <p:spPr bwMode="auto">
            <a:xfrm>
              <a:off x="4111626" y="4654550"/>
              <a:ext cx="92075" cy="92075"/>
            </a:xfrm>
            <a:custGeom>
              <a:avLst/>
              <a:gdLst>
                <a:gd name="T0" fmla="*/ 48 w 48"/>
                <a:gd name="T1" fmla="*/ 31 h 48"/>
                <a:gd name="T2" fmla="*/ 33 w 48"/>
                <a:gd name="T3" fmla="*/ 0 h 48"/>
                <a:gd name="T4" fmla="*/ 0 w 48"/>
                <a:gd name="T5" fmla="*/ 17 h 48"/>
                <a:gd name="T6" fmla="*/ 12 w 48"/>
                <a:gd name="T7" fmla="*/ 48 h 48"/>
                <a:gd name="T8" fmla="*/ 48 w 48"/>
                <a:gd name="T9" fmla="*/ 31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48">
                  <a:moveTo>
                    <a:pt x="48" y="31"/>
                  </a:moveTo>
                  <a:cubicBezTo>
                    <a:pt x="48" y="31"/>
                    <a:pt x="37" y="3"/>
                    <a:pt x="33" y="0"/>
                  </a:cubicBezTo>
                  <a:cubicBezTo>
                    <a:pt x="33" y="0"/>
                    <a:pt x="9" y="2"/>
                    <a:pt x="0" y="17"/>
                  </a:cubicBezTo>
                  <a:cubicBezTo>
                    <a:pt x="0" y="17"/>
                    <a:pt x="7" y="44"/>
                    <a:pt x="12" y="48"/>
                  </a:cubicBezTo>
                  <a:cubicBezTo>
                    <a:pt x="12" y="48"/>
                    <a:pt x="44" y="38"/>
                    <a:pt x="48" y="31"/>
                  </a:cubicBezTo>
                  <a:close/>
                </a:path>
              </a:pathLst>
            </a:custGeom>
            <a:solidFill>
              <a:srgbClr val="FFF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15" name="ïšľíḍe">
              <a:extLst>
                <a:ext uri="{FF2B5EF4-FFF2-40B4-BE49-F238E27FC236}">
                  <a16:creationId xmlns:a16="http://schemas.microsoft.com/office/drawing/2014/main" id="{51E9C861-1CBF-4F64-AF6E-7D3EAE811B28}"/>
                </a:ext>
              </a:extLst>
            </p:cNvPr>
            <p:cNvSpPr/>
            <p:nvPr/>
          </p:nvSpPr>
          <p:spPr bwMode="auto">
            <a:xfrm>
              <a:off x="4110039" y="4652963"/>
              <a:ext cx="95250" cy="95250"/>
            </a:xfrm>
            <a:custGeom>
              <a:avLst/>
              <a:gdLst>
                <a:gd name="T0" fmla="*/ 49 w 50"/>
                <a:gd name="T1" fmla="*/ 32 h 50"/>
                <a:gd name="T2" fmla="*/ 50 w 50"/>
                <a:gd name="T3" fmla="*/ 31 h 50"/>
                <a:gd name="T4" fmla="*/ 44 w 50"/>
                <a:gd name="T5" fmla="*/ 17 h 50"/>
                <a:gd name="T6" fmla="*/ 39 w 50"/>
                <a:gd name="T7" fmla="*/ 7 h 50"/>
                <a:gd name="T8" fmla="*/ 36 w 50"/>
                <a:gd name="T9" fmla="*/ 3 h 50"/>
                <a:gd name="T10" fmla="*/ 34 w 50"/>
                <a:gd name="T11" fmla="*/ 0 h 50"/>
                <a:gd name="T12" fmla="*/ 33 w 50"/>
                <a:gd name="T13" fmla="*/ 0 h 50"/>
                <a:gd name="T14" fmla="*/ 20 w 50"/>
                <a:gd name="T15" fmla="*/ 3 h 50"/>
                <a:gd name="T16" fmla="*/ 0 w 50"/>
                <a:gd name="T17" fmla="*/ 17 h 50"/>
                <a:gd name="T18" fmla="*/ 0 w 50"/>
                <a:gd name="T19" fmla="*/ 18 h 50"/>
                <a:gd name="T20" fmla="*/ 4 w 50"/>
                <a:gd name="T21" fmla="*/ 32 h 50"/>
                <a:gd name="T22" fmla="*/ 8 w 50"/>
                <a:gd name="T23" fmla="*/ 43 h 50"/>
                <a:gd name="T24" fmla="*/ 12 w 50"/>
                <a:gd name="T25" fmla="*/ 50 h 50"/>
                <a:gd name="T26" fmla="*/ 13 w 50"/>
                <a:gd name="T27" fmla="*/ 50 h 50"/>
                <a:gd name="T28" fmla="*/ 30 w 50"/>
                <a:gd name="T29" fmla="*/ 44 h 50"/>
                <a:gd name="T30" fmla="*/ 42 w 50"/>
                <a:gd name="T31" fmla="*/ 38 h 50"/>
                <a:gd name="T32" fmla="*/ 50 w 50"/>
                <a:gd name="T33" fmla="*/ 33 h 50"/>
                <a:gd name="T34" fmla="*/ 50 w 50"/>
                <a:gd name="T35" fmla="*/ 31 h 50"/>
                <a:gd name="T36" fmla="*/ 49 w 50"/>
                <a:gd name="T37" fmla="*/ 32 h 50"/>
                <a:gd name="T38" fmla="*/ 48 w 50"/>
                <a:gd name="T39" fmla="*/ 31 h 50"/>
                <a:gd name="T40" fmla="*/ 41 w 50"/>
                <a:gd name="T41" fmla="*/ 36 h 50"/>
                <a:gd name="T42" fmla="*/ 23 w 50"/>
                <a:gd name="T43" fmla="*/ 44 h 50"/>
                <a:gd name="T44" fmla="*/ 15 w 50"/>
                <a:gd name="T45" fmla="*/ 47 h 50"/>
                <a:gd name="T46" fmla="*/ 12 w 50"/>
                <a:gd name="T47" fmla="*/ 48 h 50"/>
                <a:gd name="T48" fmla="*/ 13 w 50"/>
                <a:gd name="T49" fmla="*/ 49 h 50"/>
                <a:gd name="T50" fmla="*/ 13 w 50"/>
                <a:gd name="T51" fmla="*/ 48 h 50"/>
                <a:gd name="T52" fmla="*/ 10 w 50"/>
                <a:gd name="T53" fmla="*/ 42 h 50"/>
                <a:gd name="T54" fmla="*/ 5 w 50"/>
                <a:gd name="T55" fmla="*/ 26 h 50"/>
                <a:gd name="T56" fmla="*/ 2 w 50"/>
                <a:gd name="T57" fmla="*/ 18 h 50"/>
                <a:gd name="T58" fmla="*/ 1 w 50"/>
                <a:gd name="T59" fmla="*/ 18 h 50"/>
                <a:gd name="T60" fmla="*/ 2 w 50"/>
                <a:gd name="T61" fmla="*/ 19 h 50"/>
                <a:gd name="T62" fmla="*/ 21 w 50"/>
                <a:gd name="T63" fmla="*/ 5 h 50"/>
                <a:gd name="T64" fmla="*/ 30 w 50"/>
                <a:gd name="T65" fmla="*/ 3 h 50"/>
                <a:gd name="T66" fmla="*/ 33 w 50"/>
                <a:gd name="T67" fmla="*/ 2 h 50"/>
                <a:gd name="T68" fmla="*/ 34 w 50"/>
                <a:gd name="T69" fmla="*/ 2 h 50"/>
                <a:gd name="T70" fmla="*/ 34 w 50"/>
                <a:gd name="T71" fmla="*/ 1 h 50"/>
                <a:gd name="T72" fmla="*/ 33 w 50"/>
                <a:gd name="T73" fmla="*/ 2 h 50"/>
                <a:gd name="T74" fmla="*/ 35 w 50"/>
                <a:gd name="T75" fmla="*/ 4 h 50"/>
                <a:gd name="T76" fmla="*/ 43 w 50"/>
                <a:gd name="T77" fmla="*/ 21 h 50"/>
                <a:gd name="T78" fmla="*/ 47 w 50"/>
                <a:gd name="T79" fmla="*/ 29 h 50"/>
                <a:gd name="T80" fmla="*/ 48 w 50"/>
                <a:gd name="T81" fmla="*/ 32 h 50"/>
                <a:gd name="T82" fmla="*/ 49 w 50"/>
                <a:gd name="T83" fmla="*/ 32 h 50"/>
                <a:gd name="T84" fmla="*/ 48 w 50"/>
                <a:gd name="T85" fmla="*/ 31 h 50"/>
                <a:gd name="T86" fmla="*/ 49 w 50"/>
                <a:gd name="T87" fmla="*/ 32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50" h="50">
                  <a:moveTo>
                    <a:pt x="49" y="32"/>
                  </a:moveTo>
                  <a:cubicBezTo>
                    <a:pt x="50" y="31"/>
                    <a:pt x="50" y="31"/>
                    <a:pt x="50" y="31"/>
                  </a:cubicBezTo>
                  <a:cubicBezTo>
                    <a:pt x="50" y="31"/>
                    <a:pt x="47" y="24"/>
                    <a:pt x="44" y="17"/>
                  </a:cubicBezTo>
                  <a:cubicBezTo>
                    <a:pt x="42" y="13"/>
                    <a:pt x="41" y="10"/>
                    <a:pt x="39" y="7"/>
                  </a:cubicBezTo>
                  <a:cubicBezTo>
                    <a:pt x="38" y="5"/>
                    <a:pt x="37" y="4"/>
                    <a:pt x="36" y="3"/>
                  </a:cubicBezTo>
                  <a:cubicBezTo>
                    <a:pt x="36" y="1"/>
                    <a:pt x="35" y="1"/>
                    <a:pt x="34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3" y="0"/>
                    <a:pt x="27" y="0"/>
                    <a:pt x="20" y="3"/>
                  </a:cubicBezTo>
                  <a:cubicBezTo>
                    <a:pt x="13" y="5"/>
                    <a:pt x="5" y="9"/>
                    <a:pt x="0" y="17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2" y="25"/>
                    <a:pt x="4" y="32"/>
                  </a:cubicBezTo>
                  <a:cubicBezTo>
                    <a:pt x="5" y="36"/>
                    <a:pt x="6" y="40"/>
                    <a:pt x="8" y="43"/>
                  </a:cubicBezTo>
                  <a:cubicBezTo>
                    <a:pt x="9" y="46"/>
                    <a:pt x="10" y="48"/>
                    <a:pt x="12" y="50"/>
                  </a:cubicBezTo>
                  <a:cubicBezTo>
                    <a:pt x="12" y="50"/>
                    <a:pt x="13" y="50"/>
                    <a:pt x="13" y="50"/>
                  </a:cubicBezTo>
                  <a:cubicBezTo>
                    <a:pt x="13" y="50"/>
                    <a:pt x="21" y="47"/>
                    <a:pt x="30" y="44"/>
                  </a:cubicBezTo>
                  <a:cubicBezTo>
                    <a:pt x="34" y="42"/>
                    <a:pt x="38" y="40"/>
                    <a:pt x="42" y="38"/>
                  </a:cubicBezTo>
                  <a:cubicBezTo>
                    <a:pt x="46" y="36"/>
                    <a:pt x="49" y="35"/>
                    <a:pt x="50" y="33"/>
                  </a:cubicBezTo>
                  <a:cubicBezTo>
                    <a:pt x="50" y="32"/>
                    <a:pt x="50" y="32"/>
                    <a:pt x="50" y="31"/>
                  </a:cubicBezTo>
                  <a:cubicBezTo>
                    <a:pt x="49" y="32"/>
                    <a:pt x="49" y="32"/>
                    <a:pt x="49" y="32"/>
                  </a:cubicBezTo>
                  <a:cubicBezTo>
                    <a:pt x="48" y="31"/>
                    <a:pt x="48" y="31"/>
                    <a:pt x="48" y="31"/>
                  </a:cubicBezTo>
                  <a:cubicBezTo>
                    <a:pt x="47" y="33"/>
                    <a:pt x="45" y="34"/>
                    <a:pt x="41" y="36"/>
                  </a:cubicBezTo>
                  <a:cubicBezTo>
                    <a:pt x="36" y="39"/>
                    <a:pt x="28" y="42"/>
                    <a:pt x="23" y="44"/>
                  </a:cubicBezTo>
                  <a:cubicBezTo>
                    <a:pt x="20" y="45"/>
                    <a:pt x="17" y="46"/>
                    <a:pt x="15" y="47"/>
                  </a:cubicBezTo>
                  <a:cubicBezTo>
                    <a:pt x="13" y="47"/>
                    <a:pt x="12" y="48"/>
                    <a:pt x="12" y="48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3" y="48"/>
                    <a:pt x="13" y="48"/>
                    <a:pt x="13" y="48"/>
                  </a:cubicBezTo>
                  <a:cubicBezTo>
                    <a:pt x="13" y="47"/>
                    <a:pt x="11" y="45"/>
                    <a:pt x="10" y="42"/>
                  </a:cubicBezTo>
                  <a:cubicBezTo>
                    <a:pt x="8" y="37"/>
                    <a:pt x="6" y="31"/>
                    <a:pt x="5" y="26"/>
                  </a:cubicBezTo>
                  <a:cubicBezTo>
                    <a:pt x="3" y="21"/>
                    <a:pt x="2" y="18"/>
                    <a:pt x="2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2" y="19"/>
                    <a:pt x="2" y="19"/>
                    <a:pt x="2" y="19"/>
                  </a:cubicBezTo>
                  <a:cubicBezTo>
                    <a:pt x="6" y="11"/>
                    <a:pt x="14" y="7"/>
                    <a:pt x="21" y="5"/>
                  </a:cubicBezTo>
                  <a:cubicBezTo>
                    <a:pt x="24" y="4"/>
                    <a:pt x="28" y="3"/>
                    <a:pt x="30" y="3"/>
                  </a:cubicBezTo>
                  <a:cubicBezTo>
                    <a:pt x="31" y="3"/>
                    <a:pt x="32" y="2"/>
                    <a:pt x="33" y="2"/>
                  </a:cubicBezTo>
                  <a:cubicBezTo>
                    <a:pt x="33" y="2"/>
                    <a:pt x="34" y="2"/>
                    <a:pt x="34" y="2"/>
                  </a:cubicBezTo>
                  <a:cubicBezTo>
                    <a:pt x="34" y="1"/>
                    <a:pt x="34" y="1"/>
                    <a:pt x="34" y="1"/>
                  </a:cubicBezTo>
                  <a:cubicBezTo>
                    <a:pt x="33" y="2"/>
                    <a:pt x="33" y="2"/>
                    <a:pt x="33" y="2"/>
                  </a:cubicBezTo>
                  <a:cubicBezTo>
                    <a:pt x="33" y="2"/>
                    <a:pt x="34" y="3"/>
                    <a:pt x="35" y="4"/>
                  </a:cubicBezTo>
                  <a:cubicBezTo>
                    <a:pt x="37" y="7"/>
                    <a:pt x="40" y="15"/>
                    <a:pt x="43" y="21"/>
                  </a:cubicBezTo>
                  <a:cubicBezTo>
                    <a:pt x="45" y="24"/>
                    <a:pt x="46" y="27"/>
                    <a:pt x="47" y="29"/>
                  </a:cubicBezTo>
                  <a:cubicBezTo>
                    <a:pt x="48" y="31"/>
                    <a:pt x="48" y="32"/>
                    <a:pt x="48" y="32"/>
                  </a:cubicBezTo>
                  <a:cubicBezTo>
                    <a:pt x="49" y="32"/>
                    <a:pt x="49" y="32"/>
                    <a:pt x="49" y="32"/>
                  </a:cubicBezTo>
                  <a:cubicBezTo>
                    <a:pt x="48" y="31"/>
                    <a:pt x="48" y="31"/>
                    <a:pt x="48" y="31"/>
                  </a:cubicBezTo>
                  <a:lnTo>
                    <a:pt x="49" y="32"/>
                  </a:lnTo>
                  <a:close/>
                </a:path>
              </a:pathLst>
            </a:custGeom>
            <a:solidFill>
              <a:srgbClr val="8353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16" name="işlïďê">
              <a:extLst>
                <a:ext uri="{FF2B5EF4-FFF2-40B4-BE49-F238E27FC236}">
                  <a16:creationId xmlns:a16="http://schemas.microsoft.com/office/drawing/2014/main" id="{74912EDD-777E-484F-8FD5-CF846E1DEE72}"/>
                </a:ext>
              </a:extLst>
            </p:cNvPr>
            <p:cNvSpPr/>
            <p:nvPr/>
          </p:nvSpPr>
          <p:spPr bwMode="auto">
            <a:xfrm>
              <a:off x="2946401" y="4400550"/>
              <a:ext cx="801688" cy="923925"/>
            </a:xfrm>
            <a:custGeom>
              <a:avLst/>
              <a:gdLst>
                <a:gd name="T0" fmla="*/ 149 w 418"/>
                <a:gd name="T1" fmla="*/ 124 h 483"/>
                <a:gd name="T2" fmla="*/ 153 w 418"/>
                <a:gd name="T3" fmla="*/ 399 h 483"/>
                <a:gd name="T4" fmla="*/ 177 w 418"/>
                <a:gd name="T5" fmla="*/ 450 h 483"/>
                <a:gd name="T6" fmla="*/ 216 w 418"/>
                <a:gd name="T7" fmla="*/ 434 h 483"/>
                <a:gd name="T8" fmla="*/ 231 w 418"/>
                <a:gd name="T9" fmla="*/ 226 h 483"/>
                <a:gd name="T10" fmla="*/ 286 w 418"/>
                <a:gd name="T11" fmla="*/ 193 h 483"/>
                <a:gd name="T12" fmla="*/ 395 w 418"/>
                <a:gd name="T13" fmla="*/ 60 h 483"/>
                <a:gd name="T14" fmla="*/ 149 w 418"/>
                <a:gd name="T15" fmla="*/ 124 h 4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18" h="483">
                  <a:moveTo>
                    <a:pt x="149" y="124"/>
                  </a:moveTo>
                  <a:cubicBezTo>
                    <a:pt x="0" y="282"/>
                    <a:pt x="153" y="399"/>
                    <a:pt x="153" y="399"/>
                  </a:cubicBezTo>
                  <a:cubicBezTo>
                    <a:pt x="158" y="454"/>
                    <a:pt x="164" y="448"/>
                    <a:pt x="177" y="450"/>
                  </a:cubicBezTo>
                  <a:cubicBezTo>
                    <a:pt x="189" y="451"/>
                    <a:pt x="204" y="483"/>
                    <a:pt x="216" y="434"/>
                  </a:cubicBezTo>
                  <a:cubicBezTo>
                    <a:pt x="216" y="434"/>
                    <a:pt x="217" y="301"/>
                    <a:pt x="231" y="226"/>
                  </a:cubicBezTo>
                  <a:cubicBezTo>
                    <a:pt x="231" y="226"/>
                    <a:pt x="271" y="202"/>
                    <a:pt x="286" y="193"/>
                  </a:cubicBezTo>
                  <a:cubicBezTo>
                    <a:pt x="407" y="123"/>
                    <a:pt x="418" y="90"/>
                    <a:pt x="395" y="60"/>
                  </a:cubicBezTo>
                  <a:cubicBezTo>
                    <a:pt x="350" y="0"/>
                    <a:pt x="179" y="93"/>
                    <a:pt x="149" y="124"/>
                  </a:cubicBezTo>
                  <a:close/>
                </a:path>
              </a:pathLst>
            </a:custGeom>
            <a:solidFill>
              <a:srgbClr val="D717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17" name="ïsļíḑè">
              <a:extLst>
                <a:ext uri="{FF2B5EF4-FFF2-40B4-BE49-F238E27FC236}">
                  <a16:creationId xmlns:a16="http://schemas.microsoft.com/office/drawing/2014/main" id="{98B3A13F-E8D6-49A8-9A1D-DEB7DE178FEC}"/>
                </a:ext>
              </a:extLst>
            </p:cNvPr>
            <p:cNvSpPr/>
            <p:nvPr/>
          </p:nvSpPr>
          <p:spPr bwMode="auto">
            <a:xfrm>
              <a:off x="3105151" y="4475163"/>
              <a:ext cx="617538" cy="809625"/>
            </a:xfrm>
            <a:custGeom>
              <a:avLst/>
              <a:gdLst>
                <a:gd name="T0" fmla="*/ 66 w 322"/>
                <a:gd name="T1" fmla="*/ 85 h 423"/>
                <a:gd name="T2" fmla="*/ 65 w 322"/>
                <a:gd name="T3" fmla="*/ 85 h 423"/>
                <a:gd name="T4" fmla="*/ 0 w 322"/>
                <a:gd name="T5" fmla="*/ 224 h 423"/>
                <a:gd name="T6" fmla="*/ 69 w 322"/>
                <a:gd name="T7" fmla="*/ 360 h 423"/>
                <a:gd name="T8" fmla="*/ 70 w 322"/>
                <a:gd name="T9" fmla="*/ 360 h 423"/>
                <a:gd name="T10" fmla="*/ 69 w 322"/>
                <a:gd name="T11" fmla="*/ 360 h 423"/>
                <a:gd name="T12" fmla="*/ 78 w 322"/>
                <a:gd name="T13" fmla="*/ 406 h 423"/>
                <a:gd name="T14" fmla="*/ 85 w 322"/>
                <a:gd name="T15" fmla="*/ 410 h 423"/>
                <a:gd name="T16" fmla="*/ 94 w 322"/>
                <a:gd name="T17" fmla="*/ 411 h 423"/>
                <a:gd name="T18" fmla="*/ 105 w 322"/>
                <a:gd name="T19" fmla="*/ 417 h 423"/>
                <a:gd name="T20" fmla="*/ 116 w 322"/>
                <a:gd name="T21" fmla="*/ 423 h 423"/>
                <a:gd name="T22" fmla="*/ 125 w 322"/>
                <a:gd name="T23" fmla="*/ 417 h 423"/>
                <a:gd name="T24" fmla="*/ 133 w 322"/>
                <a:gd name="T25" fmla="*/ 395 h 423"/>
                <a:gd name="T26" fmla="*/ 133 w 322"/>
                <a:gd name="T27" fmla="*/ 395 h 423"/>
                <a:gd name="T28" fmla="*/ 133 w 322"/>
                <a:gd name="T29" fmla="*/ 395 h 423"/>
                <a:gd name="T30" fmla="*/ 134 w 322"/>
                <a:gd name="T31" fmla="*/ 373 h 423"/>
                <a:gd name="T32" fmla="*/ 149 w 322"/>
                <a:gd name="T33" fmla="*/ 187 h 423"/>
                <a:gd name="T34" fmla="*/ 148 w 322"/>
                <a:gd name="T35" fmla="*/ 187 h 423"/>
                <a:gd name="T36" fmla="*/ 149 w 322"/>
                <a:gd name="T37" fmla="*/ 187 h 423"/>
                <a:gd name="T38" fmla="*/ 155 w 322"/>
                <a:gd name="T39" fmla="*/ 183 h 423"/>
                <a:gd name="T40" fmla="*/ 203 w 322"/>
                <a:gd name="T41" fmla="*/ 155 h 423"/>
                <a:gd name="T42" fmla="*/ 296 w 322"/>
                <a:gd name="T43" fmla="*/ 91 h 423"/>
                <a:gd name="T44" fmla="*/ 322 w 322"/>
                <a:gd name="T45" fmla="*/ 46 h 423"/>
                <a:gd name="T46" fmla="*/ 312 w 322"/>
                <a:gd name="T47" fmla="*/ 20 h 423"/>
                <a:gd name="T48" fmla="*/ 263 w 322"/>
                <a:gd name="T49" fmla="*/ 0 h 423"/>
                <a:gd name="T50" fmla="*/ 147 w 322"/>
                <a:gd name="T51" fmla="*/ 33 h 423"/>
                <a:gd name="T52" fmla="*/ 65 w 322"/>
                <a:gd name="T53" fmla="*/ 85 h 423"/>
                <a:gd name="T54" fmla="*/ 66 w 322"/>
                <a:gd name="T55" fmla="*/ 85 h 423"/>
                <a:gd name="T56" fmla="*/ 66 w 322"/>
                <a:gd name="T57" fmla="*/ 85 h 423"/>
                <a:gd name="T58" fmla="*/ 148 w 322"/>
                <a:gd name="T59" fmla="*/ 35 h 423"/>
                <a:gd name="T60" fmla="*/ 263 w 322"/>
                <a:gd name="T61" fmla="*/ 2 h 423"/>
                <a:gd name="T62" fmla="*/ 311 w 322"/>
                <a:gd name="T63" fmla="*/ 21 h 423"/>
                <a:gd name="T64" fmla="*/ 321 w 322"/>
                <a:gd name="T65" fmla="*/ 46 h 423"/>
                <a:gd name="T66" fmla="*/ 295 w 322"/>
                <a:gd name="T67" fmla="*/ 90 h 423"/>
                <a:gd name="T68" fmla="*/ 203 w 322"/>
                <a:gd name="T69" fmla="*/ 154 h 423"/>
                <a:gd name="T70" fmla="*/ 148 w 322"/>
                <a:gd name="T71" fmla="*/ 186 h 423"/>
                <a:gd name="T72" fmla="*/ 148 w 322"/>
                <a:gd name="T73" fmla="*/ 186 h 423"/>
                <a:gd name="T74" fmla="*/ 148 w 322"/>
                <a:gd name="T75" fmla="*/ 187 h 423"/>
                <a:gd name="T76" fmla="*/ 132 w 322"/>
                <a:gd name="T77" fmla="*/ 395 h 423"/>
                <a:gd name="T78" fmla="*/ 133 w 322"/>
                <a:gd name="T79" fmla="*/ 395 h 423"/>
                <a:gd name="T80" fmla="*/ 132 w 322"/>
                <a:gd name="T81" fmla="*/ 395 h 423"/>
                <a:gd name="T82" fmla="*/ 124 w 322"/>
                <a:gd name="T83" fmla="*/ 416 h 423"/>
                <a:gd name="T84" fmla="*/ 116 w 322"/>
                <a:gd name="T85" fmla="*/ 422 h 423"/>
                <a:gd name="T86" fmla="*/ 105 w 322"/>
                <a:gd name="T87" fmla="*/ 416 h 423"/>
                <a:gd name="T88" fmla="*/ 94 w 322"/>
                <a:gd name="T89" fmla="*/ 410 h 423"/>
                <a:gd name="T90" fmla="*/ 85 w 322"/>
                <a:gd name="T91" fmla="*/ 409 h 423"/>
                <a:gd name="T92" fmla="*/ 77 w 322"/>
                <a:gd name="T93" fmla="*/ 400 h 423"/>
                <a:gd name="T94" fmla="*/ 70 w 322"/>
                <a:gd name="T95" fmla="*/ 360 h 423"/>
                <a:gd name="T96" fmla="*/ 70 w 322"/>
                <a:gd name="T97" fmla="*/ 359 h 423"/>
                <a:gd name="T98" fmla="*/ 70 w 322"/>
                <a:gd name="T99" fmla="*/ 359 h 423"/>
                <a:gd name="T100" fmla="*/ 67 w 322"/>
                <a:gd name="T101" fmla="*/ 357 h 423"/>
                <a:gd name="T102" fmla="*/ 1 w 322"/>
                <a:gd name="T103" fmla="*/ 224 h 423"/>
                <a:gd name="T104" fmla="*/ 66 w 322"/>
                <a:gd name="T105" fmla="*/ 85 h 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22" h="423">
                  <a:moveTo>
                    <a:pt x="66" y="85"/>
                  </a:moveTo>
                  <a:cubicBezTo>
                    <a:pt x="65" y="85"/>
                    <a:pt x="65" y="85"/>
                    <a:pt x="65" y="85"/>
                  </a:cubicBezTo>
                  <a:cubicBezTo>
                    <a:pt x="16" y="136"/>
                    <a:pt x="0" y="184"/>
                    <a:pt x="0" y="224"/>
                  </a:cubicBezTo>
                  <a:cubicBezTo>
                    <a:pt x="0" y="307"/>
                    <a:pt x="69" y="360"/>
                    <a:pt x="69" y="360"/>
                  </a:cubicBezTo>
                  <a:cubicBezTo>
                    <a:pt x="70" y="360"/>
                    <a:pt x="70" y="360"/>
                    <a:pt x="70" y="360"/>
                  </a:cubicBezTo>
                  <a:cubicBezTo>
                    <a:pt x="69" y="360"/>
                    <a:pt x="69" y="360"/>
                    <a:pt x="69" y="360"/>
                  </a:cubicBezTo>
                  <a:cubicBezTo>
                    <a:pt x="72" y="387"/>
                    <a:pt x="74" y="400"/>
                    <a:pt x="78" y="406"/>
                  </a:cubicBezTo>
                  <a:cubicBezTo>
                    <a:pt x="80" y="409"/>
                    <a:pt x="83" y="410"/>
                    <a:pt x="85" y="410"/>
                  </a:cubicBezTo>
                  <a:cubicBezTo>
                    <a:pt x="88" y="411"/>
                    <a:pt x="91" y="411"/>
                    <a:pt x="94" y="411"/>
                  </a:cubicBezTo>
                  <a:cubicBezTo>
                    <a:pt x="97" y="412"/>
                    <a:pt x="101" y="415"/>
                    <a:pt x="105" y="417"/>
                  </a:cubicBezTo>
                  <a:cubicBezTo>
                    <a:pt x="108" y="420"/>
                    <a:pt x="112" y="423"/>
                    <a:pt x="116" y="423"/>
                  </a:cubicBezTo>
                  <a:cubicBezTo>
                    <a:pt x="119" y="423"/>
                    <a:pt x="122" y="421"/>
                    <a:pt x="125" y="417"/>
                  </a:cubicBezTo>
                  <a:cubicBezTo>
                    <a:pt x="128" y="413"/>
                    <a:pt x="131" y="406"/>
                    <a:pt x="133" y="395"/>
                  </a:cubicBezTo>
                  <a:cubicBezTo>
                    <a:pt x="133" y="395"/>
                    <a:pt x="133" y="395"/>
                    <a:pt x="133" y="395"/>
                  </a:cubicBezTo>
                  <a:cubicBezTo>
                    <a:pt x="133" y="395"/>
                    <a:pt x="133" y="395"/>
                    <a:pt x="133" y="395"/>
                  </a:cubicBezTo>
                  <a:cubicBezTo>
                    <a:pt x="133" y="395"/>
                    <a:pt x="133" y="387"/>
                    <a:pt x="134" y="373"/>
                  </a:cubicBezTo>
                  <a:cubicBezTo>
                    <a:pt x="135" y="332"/>
                    <a:pt x="138" y="243"/>
                    <a:pt x="149" y="187"/>
                  </a:cubicBezTo>
                  <a:cubicBezTo>
                    <a:pt x="148" y="187"/>
                    <a:pt x="148" y="187"/>
                    <a:pt x="148" y="187"/>
                  </a:cubicBezTo>
                  <a:cubicBezTo>
                    <a:pt x="149" y="187"/>
                    <a:pt x="149" y="187"/>
                    <a:pt x="149" y="187"/>
                  </a:cubicBezTo>
                  <a:cubicBezTo>
                    <a:pt x="149" y="187"/>
                    <a:pt x="151" y="186"/>
                    <a:pt x="155" y="183"/>
                  </a:cubicBezTo>
                  <a:cubicBezTo>
                    <a:pt x="167" y="176"/>
                    <a:pt x="192" y="161"/>
                    <a:pt x="203" y="155"/>
                  </a:cubicBezTo>
                  <a:cubicBezTo>
                    <a:pt x="248" y="129"/>
                    <a:pt x="278" y="108"/>
                    <a:pt x="296" y="91"/>
                  </a:cubicBezTo>
                  <a:cubicBezTo>
                    <a:pt x="315" y="73"/>
                    <a:pt x="322" y="59"/>
                    <a:pt x="322" y="46"/>
                  </a:cubicBezTo>
                  <a:cubicBezTo>
                    <a:pt x="322" y="37"/>
                    <a:pt x="318" y="28"/>
                    <a:pt x="312" y="20"/>
                  </a:cubicBezTo>
                  <a:cubicBezTo>
                    <a:pt x="302" y="6"/>
                    <a:pt x="284" y="0"/>
                    <a:pt x="263" y="0"/>
                  </a:cubicBezTo>
                  <a:cubicBezTo>
                    <a:pt x="229" y="0"/>
                    <a:pt x="185" y="15"/>
                    <a:pt x="147" y="33"/>
                  </a:cubicBezTo>
                  <a:cubicBezTo>
                    <a:pt x="109" y="51"/>
                    <a:pt x="77" y="72"/>
                    <a:pt x="65" y="85"/>
                  </a:cubicBezTo>
                  <a:cubicBezTo>
                    <a:pt x="66" y="85"/>
                    <a:pt x="66" y="85"/>
                    <a:pt x="66" y="85"/>
                  </a:cubicBezTo>
                  <a:cubicBezTo>
                    <a:pt x="66" y="85"/>
                    <a:pt x="66" y="85"/>
                    <a:pt x="66" y="85"/>
                  </a:cubicBezTo>
                  <a:cubicBezTo>
                    <a:pt x="78" y="73"/>
                    <a:pt x="110" y="52"/>
                    <a:pt x="148" y="35"/>
                  </a:cubicBezTo>
                  <a:cubicBezTo>
                    <a:pt x="185" y="17"/>
                    <a:pt x="229" y="2"/>
                    <a:pt x="263" y="2"/>
                  </a:cubicBezTo>
                  <a:cubicBezTo>
                    <a:pt x="284" y="2"/>
                    <a:pt x="301" y="7"/>
                    <a:pt x="311" y="21"/>
                  </a:cubicBezTo>
                  <a:cubicBezTo>
                    <a:pt x="317" y="29"/>
                    <a:pt x="321" y="37"/>
                    <a:pt x="321" y="46"/>
                  </a:cubicBezTo>
                  <a:cubicBezTo>
                    <a:pt x="321" y="58"/>
                    <a:pt x="314" y="72"/>
                    <a:pt x="295" y="90"/>
                  </a:cubicBezTo>
                  <a:cubicBezTo>
                    <a:pt x="277" y="107"/>
                    <a:pt x="247" y="128"/>
                    <a:pt x="203" y="154"/>
                  </a:cubicBezTo>
                  <a:cubicBezTo>
                    <a:pt x="188" y="162"/>
                    <a:pt x="148" y="186"/>
                    <a:pt x="148" y="186"/>
                  </a:cubicBezTo>
                  <a:cubicBezTo>
                    <a:pt x="148" y="186"/>
                    <a:pt x="148" y="186"/>
                    <a:pt x="148" y="186"/>
                  </a:cubicBezTo>
                  <a:cubicBezTo>
                    <a:pt x="148" y="187"/>
                    <a:pt x="148" y="187"/>
                    <a:pt x="148" y="187"/>
                  </a:cubicBezTo>
                  <a:cubicBezTo>
                    <a:pt x="133" y="262"/>
                    <a:pt x="132" y="395"/>
                    <a:pt x="132" y="395"/>
                  </a:cubicBezTo>
                  <a:cubicBezTo>
                    <a:pt x="133" y="395"/>
                    <a:pt x="133" y="395"/>
                    <a:pt x="133" y="395"/>
                  </a:cubicBezTo>
                  <a:cubicBezTo>
                    <a:pt x="132" y="395"/>
                    <a:pt x="132" y="395"/>
                    <a:pt x="132" y="395"/>
                  </a:cubicBezTo>
                  <a:cubicBezTo>
                    <a:pt x="129" y="405"/>
                    <a:pt x="127" y="412"/>
                    <a:pt x="124" y="416"/>
                  </a:cubicBezTo>
                  <a:cubicBezTo>
                    <a:pt x="121" y="420"/>
                    <a:pt x="119" y="422"/>
                    <a:pt x="116" y="422"/>
                  </a:cubicBezTo>
                  <a:cubicBezTo>
                    <a:pt x="113" y="422"/>
                    <a:pt x="109" y="419"/>
                    <a:pt x="105" y="416"/>
                  </a:cubicBezTo>
                  <a:cubicBezTo>
                    <a:pt x="102" y="414"/>
                    <a:pt x="98" y="411"/>
                    <a:pt x="94" y="410"/>
                  </a:cubicBezTo>
                  <a:cubicBezTo>
                    <a:pt x="91" y="410"/>
                    <a:pt x="88" y="410"/>
                    <a:pt x="85" y="409"/>
                  </a:cubicBezTo>
                  <a:cubicBezTo>
                    <a:pt x="82" y="408"/>
                    <a:pt x="79" y="407"/>
                    <a:pt x="77" y="400"/>
                  </a:cubicBezTo>
                  <a:cubicBezTo>
                    <a:pt x="74" y="392"/>
                    <a:pt x="72" y="380"/>
                    <a:pt x="70" y="360"/>
                  </a:cubicBezTo>
                  <a:cubicBezTo>
                    <a:pt x="70" y="359"/>
                    <a:pt x="70" y="359"/>
                    <a:pt x="70" y="359"/>
                  </a:cubicBezTo>
                  <a:cubicBezTo>
                    <a:pt x="70" y="359"/>
                    <a:pt x="70" y="359"/>
                    <a:pt x="70" y="359"/>
                  </a:cubicBezTo>
                  <a:cubicBezTo>
                    <a:pt x="70" y="359"/>
                    <a:pt x="69" y="358"/>
                    <a:pt x="67" y="357"/>
                  </a:cubicBezTo>
                  <a:cubicBezTo>
                    <a:pt x="54" y="346"/>
                    <a:pt x="1" y="296"/>
                    <a:pt x="1" y="224"/>
                  </a:cubicBezTo>
                  <a:cubicBezTo>
                    <a:pt x="1" y="184"/>
                    <a:pt x="17" y="137"/>
                    <a:pt x="66" y="85"/>
                  </a:cubicBezTo>
                  <a:close/>
                </a:path>
              </a:pathLst>
            </a:custGeom>
            <a:solidFill>
              <a:srgbClr val="593D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18" name="îŝlïďè">
              <a:extLst>
                <a:ext uri="{FF2B5EF4-FFF2-40B4-BE49-F238E27FC236}">
                  <a16:creationId xmlns:a16="http://schemas.microsoft.com/office/drawing/2014/main" id="{1FF8D696-A167-4F8E-AAD2-5E1B54A478B0}"/>
                </a:ext>
              </a:extLst>
            </p:cNvPr>
            <p:cNvSpPr/>
            <p:nvPr/>
          </p:nvSpPr>
          <p:spPr bwMode="auto">
            <a:xfrm>
              <a:off x="3213101" y="5121275"/>
              <a:ext cx="184150" cy="187325"/>
            </a:xfrm>
            <a:custGeom>
              <a:avLst/>
              <a:gdLst>
                <a:gd name="T0" fmla="*/ 41 w 96"/>
                <a:gd name="T1" fmla="*/ 91 h 97"/>
                <a:gd name="T2" fmla="*/ 96 w 96"/>
                <a:gd name="T3" fmla="*/ 64 h 97"/>
                <a:gd name="T4" fmla="*/ 67 w 96"/>
                <a:gd name="T5" fmla="*/ 66 h 97"/>
                <a:gd name="T6" fmla="*/ 33 w 96"/>
                <a:gd name="T7" fmla="*/ 8 h 97"/>
                <a:gd name="T8" fmla="*/ 35 w 96"/>
                <a:gd name="T9" fmla="*/ 0 h 97"/>
                <a:gd name="T10" fmla="*/ 6 w 96"/>
                <a:gd name="T11" fmla="*/ 33 h 97"/>
                <a:gd name="T12" fmla="*/ 41 w 96"/>
                <a:gd name="T13" fmla="*/ 91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6" h="97">
                  <a:moveTo>
                    <a:pt x="41" y="91"/>
                  </a:moveTo>
                  <a:cubicBezTo>
                    <a:pt x="64" y="97"/>
                    <a:pt x="87" y="85"/>
                    <a:pt x="96" y="64"/>
                  </a:cubicBezTo>
                  <a:cubicBezTo>
                    <a:pt x="87" y="67"/>
                    <a:pt x="77" y="68"/>
                    <a:pt x="67" y="66"/>
                  </a:cubicBezTo>
                  <a:cubicBezTo>
                    <a:pt x="42" y="59"/>
                    <a:pt x="26" y="33"/>
                    <a:pt x="33" y="8"/>
                  </a:cubicBezTo>
                  <a:cubicBezTo>
                    <a:pt x="33" y="5"/>
                    <a:pt x="34" y="3"/>
                    <a:pt x="35" y="0"/>
                  </a:cubicBezTo>
                  <a:cubicBezTo>
                    <a:pt x="22" y="6"/>
                    <a:pt x="10" y="17"/>
                    <a:pt x="6" y="33"/>
                  </a:cubicBezTo>
                  <a:cubicBezTo>
                    <a:pt x="0" y="58"/>
                    <a:pt x="15" y="84"/>
                    <a:pt x="41" y="91"/>
                  </a:cubicBezTo>
                  <a:close/>
                </a:path>
              </a:pathLst>
            </a:custGeom>
            <a:solidFill>
              <a:srgbClr val="F0C6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19" name="iṩľiďê">
              <a:extLst>
                <a:ext uri="{FF2B5EF4-FFF2-40B4-BE49-F238E27FC236}">
                  <a16:creationId xmlns:a16="http://schemas.microsoft.com/office/drawing/2014/main" id="{AF2DE4B7-0DA9-419F-9482-D1B4D1608AF5}"/>
                </a:ext>
              </a:extLst>
            </p:cNvPr>
            <p:cNvSpPr/>
            <p:nvPr/>
          </p:nvSpPr>
          <p:spPr bwMode="auto">
            <a:xfrm>
              <a:off x="3221039" y="5114925"/>
              <a:ext cx="185738" cy="185738"/>
            </a:xfrm>
            <a:custGeom>
              <a:avLst/>
              <a:gdLst>
                <a:gd name="T0" fmla="*/ 37 w 97"/>
                <a:gd name="T1" fmla="*/ 95 h 97"/>
                <a:gd name="T2" fmla="*/ 37 w 97"/>
                <a:gd name="T3" fmla="*/ 94 h 97"/>
                <a:gd name="T4" fmla="*/ 2 w 97"/>
                <a:gd name="T5" fmla="*/ 49 h 97"/>
                <a:gd name="T6" fmla="*/ 4 w 97"/>
                <a:gd name="T7" fmla="*/ 37 h 97"/>
                <a:gd name="T8" fmla="*/ 4 w 97"/>
                <a:gd name="T9" fmla="*/ 37 h 97"/>
                <a:gd name="T10" fmla="*/ 49 w 97"/>
                <a:gd name="T11" fmla="*/ 2 h 97"/>
                <a:gd name="T12" fmla="*/ 60 w 97"/>
                <a:gd name="T13" fmla="*/ 4 h 97"/>
                <a:gd name="T14" fmla="*/ 95 w 97"/>
                <a:gd name="T15" fmla="*/ 49 h 97"/>
                <a:gd name="T16" fmla="*/ 94 w 97"/>
                <a:gd name="T17" fmla="*/ 60 h 97"/>
                <a:gd name="T18" fmla="*/ 49 w 97"/>
                <a:gd name="T19" fmla="*/ 95 h 97"/>
                <a:gd name="T20" fmla="*/ 37 w 97"/>
                <a:gd name="T21" fmla="*/ 94 h 97"/>
                <a:gd name="T22" fmla="*/ 37 w 97"/>
                <a:gd name="T23" fmla="*/ 95 h 97"/>
                <a:gd name="T24" fmla="*/ 37 w 97"/>
                <a:gd name="T25" fmla="*/ 96 h 97"/>
                <a:gd name="T26" fmla="*/ 49 w 97"/>
                <a:gd name="T27" fmla="*/ 97 h 97"/>
                <a:gd name="T28" fmla="*/ 96 w 97"/>
                <a:gd name="T29" fmla="*/ 61 h 97"/>
                <a:gd name="T30" fmla="*/ 97 w 97"/>
                <a:gd name="T31" fmla="*/ 49 h 97"/>
                <a:gd name="T32" fmla="*/ 61 w 97"/>
                <a:gd name="T33" fmla="*/ 1 h 97"/>
                <a:gd name="T34" fmla="*/ 49 w 97"/>
                <a:gd name="T35" fmla="*/ 0 h 97"/>
                <a:gd name="T36" fmla="*/ 1 w 97"/>
                <a:gd name="T37" fmla="*/ 37 h 97"/>
                <a:gd name="T38" fmla="*/ 1 w 97"/>
                <a:gd name="T39" fmla="*/ 37 h 97"/>
                <a:gd name="T40" fmla="*/ 0 w 97"/>
                <a:gd name="T41" fmla="*/ 49 h 97"/>
                <a:gd name="T42" fmla="*/ 37 w 97"/>
                <a:gd name="T43" fmla="*/ 96 h 97"/>
                <a:gd name="T44" fmla="*/ 37 w 97"/>
                <a:gd name="T45" fmla="*/ 95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97" h="97">
                  <a:moveTo>
                    <a:pt x="37" y="95"/>
                  </a:moveTo>
                  <a:cubicBezTo>
                    <a:pt x="37" y="94"/>
                    <a:pt x="37" y="94"/>
                    <a:pt x="37" y="94"/>
                  </a:cubicBezTo>
                  <a:cubicBezTo>
                    <a:pt x="16" y="88"/>
                    <a:pt x="2" y="69"/>
                    <a:pt x="2" y="49"/>
                  </a:cubicBezTo>
                  <a:cubicBezTo>
                    <a:pt x="2" y="45"/>
                    <a:pt x="3" y="41"/>
                    <a:pt x="4" y="37"/>
                  </a:cubicBezTo>
                  <a:cubicBezTo>
                    <a:pt x="4" y="37"/>
                    <a:pt x="4" y="37"/>
                    <a:pt x="4" y="37"/>
                  </a:cubicBezTo>
                  <a:cubicBezTo>
                    <a:pt x="9" y="16"/>
                    <a:pt x="28" y="2"/>
                    <a:pt x="49" y="2"/>
                  </a:cubicBezTo>
                  <a:cubicBezTo>
                    <a:pt x="52" y="2"/>
                    <a:pt x="56" y="3"/>
                    <a:pt x="60" y="4"/>
                  </a:cubicBezTo>
                  <a:cubicBezTo>
                    <a:pt x="81" y="9"/>
                    <a:pt x="95" y="28"/>
                    <a:pt x="95" y="49"/>
                  </a:cubicBezTo>
                  <a:cubicBezTo>
                    <a:pt x="95" y="52"/>
                    <a:pt x="95" y="56"/>
                    <a:pt x="94" y="60"/>
                  </a:cubicBezTo>
                  <a:cubicBezTo>
                    <a:pt x="88" y="81"/>
                    <a:pt x="69" y="95"/>
                    <a:pt x="49" y="95"/>
                  </a:cubicBezTo>
                  <a:cubicBezTo>
                    <a:pt x="45" y="95"/>
                    <a:pt x="41" y="95"/>
                    <a:pt x="37" y="94"/>
                  </a:cubicBezTo>
                  <a:cubicBezTo>
                    <a:pt x="37" y="95"/>
                    <a:pt x="37" y="95"/>
                    <a:pt x="37" y="95"/>
                  </a:cubicBezTo>
                  <a:cubicBezTo>
                    <a:pt x="37" y="96"/>
                    <a:pt x="37" y="96"/>
                    <a:pt x="37" y="96"/>
                  </a:cubicBezTo>
                  <a:cubicBezTo>
                    <a:pt x="41" y="97"/>
                    <a:pt x="45" y="97"/>
                    <a:pt x="49" y="97"/>
                  </a:cubicBezTo>
                  <a:cubicBezTo>
                    <a:pt x="70" y="97"/>
                    <a:pt x="90" y="83"/>
                    <a:pt x="96" y="61"/>
                  </a:cubicBezTo>
                  <a:cubicBezTo>
                    <a:pt x="97" y="57"/>
                    <a:pt x="97" y="53"/>
                    <a:pt x="97" y="49"/>
                  </a:cubicBezTo>
                  <a:cubicBezTo>
                    <a:pt x="97" y="27"/>
                    <a:pt x="83" y="7"/>
                    <a:pt x="61" y="1"/>
                  </a:cubicBezTo>
                  <a:cubicBezTo>
                    <a:pt x="57" y="0"/>
                    <a:pt x="53" y="0"/>
                    <a:pt x="49" y="0"/>
                  </a:cubicBezTo>
                  <a:cubicBezTo>
                    <a:pt x="27" y="0"/>
                    <a:pt x="7" y="14"/>
                    <a:pt x="1" y="37"/>
                  </a:cubicBezTo>
                  <a:cubicBezTo>
                    <a:pt x="1" y="37"/>
                    <a:pt x="1" y="37"/>
                    <a:pt x="1" y="37"/>
                  </a:cubicBezTo>
                  <a:cubicBezTo>
                    <a:pt x="0" y="41"/>
                    <a:pt x="0" y="45"/>
                    <a:pt x="0" y="49"/>
                  </a:cubicBezTo>
                  <a:cubicBezTo>
                    <a:pt x="0" y="70"/>
                    <a:pt x="14" y="90"/>
                    <a:pt x="37" y="96"/>
                  </a:cubicBezTo>
                  <a:lnTo>
                    <a:pt x="37" y="95"/>
                  </a:lnTo>
                  <a:close/>
                </a:path>
              </a:pathLst>
            </a:custGeom>
            <a:solidFill>
              <a:srgbClr val="8353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20" name="ïṩļîde">
              <a:extLst>
                <a:ext uri="{FF2B5EF4-FFF2-40B4-BE49-F238E27FC236}">
                  <a16:creationId xmlns:a16="http://schemas.microsoft.com/office/drawing/2014/main" id="{674ECC9C-80AF-4727-AAB6-FFCC99214543}"/>
                </a:ext>
              </a:extLst>
            </p:cNvPr>
            <p:cNvSpPr/>
            <p:nvPr/>
          </p:nvSpPr>
          <p:spPr bwMode="auto">
            <a:xfrm>
              <a:off x="3209926" y="3194050"/>
              <a:ext cx="1473200" cy="1416050"/>
            </a:xfrm>
            <a:custGeom>
              <a:avLst/>
              <a:gdLst>
                <a:gd name="T0" fmla="*/ 698 w 769"/>
                <a:gd name="T1" fmla="*/ 204 h 740"/>
                <a:gd name="T2" fmla="*/ 602 w 769"/>
                <a:gd name="T3" fmla="*/ 65 h 740"/>
                <a:gd name="T4" fmla="*/ 520 w 769"/>
                <a:gd name="T5" fmla="*/ 62 h 740"/>
                <a:gd name="T6" fmla="*/ 474 w 769"/>
                <a:gd name="T7" fmla="*/ 34 h 740"/>
                <a:gd name="T8" fmla="*/ 429 w 769"/>
                <a:gd name="T9" fmla="*/ 44 h 740"/>
                <a:gd name="T10" fmla="*/ 390 w 769"/>
                <a:gd name="T11" fmla="*/ 54 h 740"/>
                <a:gd name="T12" fmla="*/ 343 w 769"/>
                <a:gd name="T13" fmla="*/ 33 h 740"/>
                <a:gd name="T14" fmla="*/ 295 w 769"/>
                <a:gd name="T15" fmla="*/ 28 h 740"/>
                <a:gd name="T16" fmla="*/ 230 w 769"/>
                <a:gd name="T17" fmla="*/ 0 h 740"/>
                <a:gd name="T18" fmla="*/ 228 w 769"/>
                <a:gd name="T19" fmla="*/ 2 h 740"/>
                <a:gd name="T20" fmla="*/ 188 w 769"/>
                <a:gd name="T21" fmla="*/ 93 h 740"/>
                <a:gd name="T22" fmla="*/ 135 w 769"/>
                <a:gd name="T23" fmla="*/ 117 h 740"/>
                <a:gd name="T24" fmla="*/ 119 w 769"/>
                <a:gd name="T25" fmla="*/ 166 h 740"/>
                <a:gd name="T26" fmla="*/ 38 w 769"/>
                <a:gd name="T27" fmla="*/ 234 h 740"/>
                <a:gd name="T28" fmla="*/ 7 w 769"/>
                <a:gd name="T29" fmla="*/ 287 h 740"/>
                <a:gd name="T30" fmla="*/ 3 w 769"/>
                <a:gd name="T31" fmla="*/ 311 h 740"/>
                <a:gd name="T32" fmla="*/ 26 w 769"/>
                <a:gd name="T33" fmla="*/ 461 h 740"/>
                <a:gd name="T34" fmla="*/ 491 w 769"/>
                <a:gd name="T35" fmla="*/ 669 h 740"/>
                <a:gd name="T36" fmla="*/ 698 w 769"/>
                <a:gd name="T37" fmla="*/ 204 h 7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69" h="740">
                  <a:moveTo>
                    <a:pt x="698" y="204"/>
                  </a:moveTo>
                  <a:cubicBezTo>
                    <a:pt x="677" y="149"/>
                    <a:pt x="643" y="102"/>
                    <a:pt x="602" y="65"/>
                  </a:cubicBezTo>
                  <a:cubicBezTo>
                    <a:pt x="585" y="69"/>
                    <a:pt x="552" y="75"/>
                    <a:pt x="520" y="62"/>
                  </a:cubicBezTo>
                  <a:cubicBezTo>
                    <a:pt x="503" y="56"/>
                    <a:pt x="489" y="37"/>
                    <a:pt x="474" y="34"/>
                  </a:cubicBezTo>
                  <a:cubicBezTo>
                    <a:pt x="460" y="31"/>
                    <a:pt x="444" y="37"/>
                    <a:pt x="429" y="44"/>
                  </a:cubicBezTo>
                  <a:cubicBezTo>
                    <a:pt x="415" y="49"/>
                    <a:pt x="402" y="55"/>
                    <a:pt x="390" y="54"/>
                  </a:cubicBezTo>
                  <a:cubicBezTo>
                    <a:pt x="367" y="53"/>
                    <a:pt x="363" y="44"/>
                    <a:pt x="343" y="33"/>
                  </a:cubicBezTo>
                  <a:cubicBezTo>
                    <a:pt x="322" y="22"/>
                    <a:pt x="320" y="24"/>
                    <a:pt x="295" y="28"/>
                  </a:cubicBezTo>
                  <a:cubicBezTo>
                    <a:pt x="274" y="31"/>
                    <a:pt x="246" y="21"/>
                    <a:pt x="230" y="0"/>
                  </a:cubicBezTo>
                  <a:cubicBezTo>
                    <a:pt x="230" y="0"/>
                    <a:pt x="229" y="1"/>
                    <a:pt x="228" y="2"/>
                  </a:cubicBezTo>
                  <a:cubicBezTo>
                    <a:pt x="233" y="37"/>
                    <a:pt x="218" y="72"/>
                    <a:pt x="188" y="93"/>
                  </a:cubicBezTo>
                  <a:cubicBezTo>
                    <a:pt x="173" y="104"/>
                    <a:pt x="148" y="106"/>
                    <a:pt x="135" y="117"/>
                  </a:cubicBezTo>
                  <a:cubicBezTo>
                    <a:pt x="118" y="131"/>
                    <a:pt x="126" y="148"/>
                    <a:pt x="119" y="166"/>
                  </a:cubicBezTo>
                  <a:cubicBezTo>
                    <a:pt x="101" y="210"/>
                    <a:pt x="54" y="193"/>
                    <a:pt x="38" y="234"/>
                  </a:cubicBezTo>
                  <a:cubicBezTo>
                    <a:pt x="30" y="251"/>
                    <a:pt x="22" y="273"/>
                    <a:pt x="7" y="287"/>
                  </a:cubicBezTo>
                  <a:cubicBezTo>
                    <a:pt x="5" y="295"/>
                    <a:pt x="4" y="303"/>
                    <a:pt x="3" y="311"/>
                  </a:cubicBezTo>
                  <a:cubicBezTo>
                    <a:pt x="0" y="360"/>
                    <a:pt x="7" y="412"/>
                    <a:pt x="26" y="461"/>
                  </a:cubicBezTo>
                  <a:cubicBezTo>
                    <a:pt x="97" y="647"/>
                    <a:pt x="305" y="740"/>
                    <a:pt x="491" y="669"/>
                  </a:cubicBezTo>
                  <a:cubicBezTo>
                    <a:pt x="676" y="598"/>
                    <a:pt x="769" y="390"/>
                    <a:pt x="698" y="204"/>
                  </a:cubicBezTo>
                </a:path>
              </a:pathLst>
            </a:custGeom>
            <a:solidFill>
              <a:srgbClr val="FBE9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21" name="îšlîdé">
              <a:extLst>
                <a:ext uri="{FF2B5EF4-FFF2-40B4-BE49-F238E27FC236}">
                  <a16:creationId xmlns:a16="http://schemas.microsoft.com/office/drawing/2014/main" id="{C456E77E-71F5-48C4-A5D2-E3AD51D506BC}"/>
                </a:ext>
              </a:extLst>
            </p:cNvPr>
            <p:cNvSpPr/>
            <p:nvPr/>
          </p:nvSpPr>
          <p:spPr bwMode="auto">
            <a:xfrm>
              <a:off x="4068764" y="3259138"/>
              <a:ext cx="496888" cy="1200150"/>
            </a:xfrm>
            <a:custGeom>
              <a:avLst/>
              <a:gdLst>
                <a:gd name="T0" fmla="*/ 18 w 260"/>
                <a:gd name="T1" fmla="*/ 0 h 627"/>
                <a:gd name="T2" fmla="*/ 0 w 260"/>
                <a:gd name="T3" fmla="*/ 3 h 627"/>
                <a:gd name="T4" fmla="*/ 189 w 260"/>
                <a:gd name="T5" fmla="*/ 463 h 627"/>
                <a:gd name="T6" fmla="*/ 58 w 260"/>
                <a:gd name="T7" fmla="*/ 627 h 627"/>
                <a:gd name="T8" fmla="*/ 225 w 260"/>
                <a:gd name="T9" fmla="*/ 477 h 627"/>
                <a:gd name="T10" fmla="*/ 258 w 260"/>
                <a:gd name="T11" fmla="*/ 199 h 627"/>
                <a:gd name="T12" fmla="*/ 249 w 260"/>
                <a:gd name="T13" fmla="*/ 171 h 627"/>
                <a:gd name="T14" fmla="*/ 249 w 260"/>
                <a:gd name="T15" fmla="*/ 171 h 627"/>
                <a:gd name="T16" fmla="*/ 154 w 260"/>
                <a:gd name="T17" fmla="*/ 32 h 627"/>
                <a:gd name="T18" fmla="*/ 115 w 260"/>
                <a:gd name="T19" fmla="*/ 37 h 627"/>
                <a:gd name="T20" fmla="*/ 71 w 260"/>
                <a:gd name="T21" fmla="*/ 29 h 627"/>
                <a:gd name="T22" fmla="*/ 48 w 260"/>
                <a:gd name="T23" fmla="*/ 14 h 627"/>
                <a:gd name="T24" fmla="*/ 26 w 260"/>
                <a:gd name="T25" fmla="*/ 1 h 627"/>
                <a:gd name="T26" fmla="*/ 18 w 260"/>
                <a:gd name="T27" fmla="*/ 0 h 627"/>
                <a:gd name="T28" fmla="*/ 18 w 260"/>
                <a:gd name="T29" fmla="*/ 0 h 6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60" h="627">
                  <a:moveTo>
                    <a:pt x="18" y="0"/>
                  </a:moveTo>
                  <a:cubicBezTo>
                    <a:pt x="12" y="0"/>
                    <a:pt x="6" y="1"/>
                    <a:pt x="0" y="3"/>
                  </a:cubicBezTo>
                  <a:cubicBezTo>
                    <a:pt x="39" y="23"/>
                    <a:pt x="260" y="152"/>
                    <a:pt x="189" y="463"/>
                  </a:cubicBezTo>
                  <a:cubicBezTo>
                    <a:pt x="189" y="463"/>
                    <a:pt x="153" y="566"/>
                    <a:pt x="58" y="627"/>
                  </a:cubicBezTo>
                  <a:cubicBezTo>
                    <a:pt x="131" y="595"/>
                    <a:pt x="188" y="542"/>
                    <a:pt x="225" y="477"/>
                  </a:cubicBezTo>
                  <a:cubicBezTo>
                    <a:pt x="204" y="398"/>
                    <a:pt x="202" y="301"/>
                    <a:pt x="258" y="199"/>
                  </a:cubicBezTo>
                  <a:cubicBezTo>
                    <a:pt x="256" y="190"/>
                    <a:pt x="253" y="180"/>
                    <a:pt x="249" y="171"/>
                  </a:cubicBezTo>
                  <a:cubicBezTo>
                    <a:pt x="249" y="171"/>
                    <a:pt x="249" y="171"/>
                    <a:pt x="249" y="171"/>
                  </a:cubicBezTo>
                  <a:cubicBezTo>
                    <a:pt x="228" y="116"/>
                    <a:pt x="195" y="69"/>
                    <a:pt x="154" y="32"/>
                  </a:cubicBezTo>
                  <a:cubicBezTo>
                    <a:pt x="145" y="35"/>
                    <a:pt x="131" y="37"/>
                    <a:pt x="115" y="37"/>
                  </a:cubicBezTo>
                  <a:cubicBezTo>
                    <a:pt x="101" y="37"/>
                    <a:pt x="86" y="35"/>
                    <a:pt x="71" y="29"/>
                  </a:cubicBezTo>
                  <a:cubicBezTo>
                    <a:pt x="63" y="26"/>
                    <a:pt x="55" y="20"/>
                    <a:pt x="48" y="14"/>
                  </a:cubicBezTo>
                  <a:cubicBezTo>
                    <a:pt x="40" y="8"/>
                    <a:pt x="33" y="3"/>
                    <a:pt x="26" y="1"/>
                  </a:cubicBezTo>
                  <a:cubicBezTo>
                    <a:pt x="23" y="0"/>
                    <a:pt x="20" y="0"/>
                    <a:pt x="18" y="0"/>
                  </a:cubicBezTo>
                  <a:cubicBezTo>
                    <a:pt x="18" y="0"/>
                    <a:pt x="18" y="0"/>
                    <a:pt x="18" y="0"/>
                  </a:cubicBezTo>
                </a:path>
              </a:pathLst>
            </a:custGeom>
            <a:solidFill>
              <a:srgbClr val="F0B8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22" name="îSḷíḋê">
              <a:extLst>
                <a:ext uri="{FF2B5EF4-FFF2-40B4-BE49-F238E27FC236}">
                  <a16:creationId xmlns:a16="http://schemas.microsoft.com/office/drawing/2014/main" id="{7ADCA0BA-D987-46F4-BEC9-146103A080D3}"/>
                </a:ext>
              </a:extLst>
            </p:cNvPr>
            <p:cNvSpPr/>
            <p:nvPr/>
          </p:nvSpPr>
          <p:spPr bwMode="auto">
            <a:xfrm>
              <a:off x="3267076" y="3811588"/>
              <a:ext cx="160338" cy="328613"/>
            </a:xfrm>
            <a:custGeom>
              <a:avLst/>
              <a:gdLst>
                <a:gd name="T0" fmla="*/ 70 w 84"/>
                <a:gd name="T1" fmla="*/ 123 h 171"/>
                <a:gd name="T2" fmla="*/ 39 w 84"/>
                <a:gd name="T3" fmla="*/ 143 h 171"/>
                <a:gd name="T4" fmla="*/ 58 w 84"/>
                <a:gd name="T5" fmla="*/ 171 h 171"/>
                <a:gd name="T6" fmla="*/ 84 w 84"/>
                <a:gd name="T7" fmla="*/ 151 h 171"/>
                <a:gd name="T8" fmla="*/ 70 w 84"/>
                <a:gd name="T9" fmla="*/ 123 h 171"/>
                <a:gd name="T10" fmla="*/ 51 w 84"/>
                <a:gd name="T11" fmla="*/ 0 h 171"/>
                <a:gd name="T12" fmla="*/ 7 w 84"/>
                <a:gd name="T13" fmla="*/ 7 h 171"/>
                <a:gd name="T14" fmla="*/ 29 w 84"/>
                <a:gd name="T15" fmla="*/ 126 h 171"/>
                <a:gd name="T16" fmla="*/ 64 w 84"/>
                <a:gd name="T17" fmla="*/ 107 h 171"/>
                <a:gd name="T18" fmla="*/ 51 w 84"/>
                <a:gd name="T19" fmla="*/ 0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4" h="171">
                  <a:moveTo>
                    <a:pt x="70" y="123"/>
                  </a:moveTo>
                  <a:cubicBezTo>
                    <a:pt x="39" y="143"/>
                    <a:pt x="39" y="143"/>
                    <a:pt x="39" y="143"/>
                  </a:cubicBezTo>
                  <a:cubicBezTo>
                    <a:pt x="49" y="161"/>
                    <a:pt x="58" y="171"/>
                    <a:pt x="58" y="171"/>
                  </a:cubicBezTo>
                  <a:cubicBezTo>
                    <a:pt x="84" y="151"/>
                    <a:pt x="84" y="151"/>
                    <a:pt x="84" y="151"/>
                  </a:cubicBezTo>
                  <a:cubicBezTo>
                    <a:pt x="78" y="142"/>
                    <a:pt x="74" y="132"/>
                    <a:pt x="70" y="123"/>
                  </a:cubicBezTo>
                  <a:moveTo>
                    <a:pt x="51" y="0"/>
                  </a:moveTo>
                  <a:cubicBezTo>
                    <a:pt x="7" y="7"/>
                    <a:pt x="7" y="7"/>
                    <a:pt x="7" y="7"/>
                  </a:cubicBezTo>
                  <a:cubicBezTo>
                    <a:pt x="0" y="54"/>
                    <a:pt x="14" y="97"/>
                    <a:pt x="29" y="126"/>
                  </a:cubicBezTo>
                  <a:cubicBezTo>
                    <a:pt x="64" y="107"/>
                    <a:pt x="64" y="107"/>
                    <a:pt x="64" y="107"/>
                  </a:cubicBezTo>
                  <a:cubicBezTo>
                    <a:pt x="42" y="45"/>
                    <a:pt x="51" y="0"/>
                    <a:pt x="51" y="0"/>
                  </a:cubicBezTo>
                </a:path>
              </a:pathLst>
            </a:custGeom>
            <a:solidFill>
              <a:srgbClr val="FEF9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23" name="íśḷîdê">
              <a:extLst>
                <a:ext uri="{FF2B5EF4-FFF2-40B4-BE49-F238E27FC236}">
                  <a16:creationId xmlns:a16="http://schemas.microsoft.com/office/drawing/2014/main" id="{E0F55D0C-7B18-4832-BED4-8A44AD9CCE39}"/>
                </a:ext>
              </a:extLst>
            </p:cNvPr>
            <p:cNvSpPr/>
            <p:nvPr/>
          </p:nvSpPr>
          <p:spPr bwMode="auto">
            <a:xfrm>
              <a:off x="4064001" y="3373438"/>
              <a:ext cx="85725" cy="11113"/>
            </a:xfrm>
            <a:custGeom>
              <a:avLst/>
              <a:gdLst>
                <a:gd name="T0" fmla="*/ 0 w 45"/>
                <a:gd name="T1" fmla="*/ 6 h 6"/>
                <a:gd name="T2" fmla="*/ 45 w 45"/>
                <a:gd name="T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5" h="6">
                  <a:moveTo>
                    <a:pt x="0" y="6"/>
                  </a:moveTo>
                  <a:cubicBezTo>
                    <a:pt x="14" y="0"/>
                    <a:pt x="30" y="1"/>
                    <a:pt x="45" y="6"/>
                  </a:cubicBezTo>
                </a:path>
              </a:pathLst>
            </a:custGeom>
            <a:solidFill>
              <a:srgbClr val="FCE1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24" name="îSḻïdê">
              <a:extLst>
                <a:ext uri="{FF2B5EF4-FFF2-40B4-BE49-F238E27FC236}">
                  <a16:creationId xmlns:a16="http://schemas.microsoft.com/office/drawing/2014/main" id="{0A643C46-AFD3-44A3-BB1C-73EE5FA3F966}"/>
                </a:ext>
              </a:extLst>
            </p:cNvPr>
            <p:cNvSpPr/>
            <p:nvPr/>
          </p:nvSpPr>
          <p:spPr bwMode="auto">
            <a:xfrm>
              <a:off x="4056064" y="3370263"/>
              <a:ext cx="101600" cy="22225"/>
            </a:xfrm>
            <a:custGeom>
              <a:avLst/>
              <a:gdLst>
                <a:gd name="T0" fmla="*/ 5 w 53"/>
                <a:gd name="T1" fmla="*/ 11 h 12"/>
                <a:gd name="T2" fmla="*/ 25 w 53"/>
                <a:gd name="T3" fmla="*/ 7 h 12"/>
                <a:gd name="T4" fmla="*/ 47 w 53"/>
                <a:gd name="T5" fmla="*/ 12 h 12"/>
                <a:gd name="T6" fmla="*/ 52 w 53"/>
                <a:gd name="T7" fmla="*/ 10 h 12"/>
                <a:gd name="T8" fmla="*/ 50 w 53"/>
                <a:gd name="T9" fmla="*/ 5 h 12"/>
                <a:gd name="T10" fmla="*/ 25 w 53"/>
                <a:gd name="T11" fmla="*/ 0 h 12"/>
                <a:gd name="T12" fmla="*/ 2 w 53"/>
                <a:gd name="T13" fmla="*/ 5 h 12"/>
                <a:gd name="T14" fmla="*/ 0 w 53"/>
                <a:gd name="T15" fmla="*/ 9 h 12"/>
                <a:gd name="T16" fmla="*/ 5 w 53"/>
                <a:gd name="T17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3" h="12">
                  <a:moveTo>
                    <a:pt x="5" y="11"/>
                  </a:moveTo>
                  <a:cubicBezTo>
                    <a:pt x="12" y="9"/>
                    <a:pt x="19" y="7"/>
                    <a:pt x="25" y="7"/>
                  </a:cubicBezTo>
                  <a:cubicBezTo>
                    <a:pt x="33" y="7"/>
                    <a:pt x="40" y="9"/>
                    <a:pt x="47" y="12"/>
                  </a:cubicBezTo>
                  <a:cubicBezTo>
                    <a:pt x="49" y="12"/>
                    <a:pt x="51" y="12"/>
                    <a:pt x="52" y="10"/>
                  </a:cubicBezTo>
                  <a:cubicBezTo>
                    <a:pt x="53" y="8"/>
                    <a:pt x="52" y="6"/>
                    <a:pt x="50" y="5"/>
                  </a:cubicBezTo>
                  <a:cubicBezTo>
                    <a:pt x="42" y="2"/>
                    <a:pt x="34" y="0"/>
                    <a:pt x="25" y="0"/>
                  </a:cubicBezTo>
                  <a:cubicBezTo>
                    <a:pt x="18" y="0"/>
                    <a:pt x="10" y="2"/>
                    <a:pt x="2" y="5"/>
                  </a:cubicBezTo>
                  <a:cubicBezTo>
                    <a:pt x="0" y="6"/>
                    <a:pt x="0" y="8"/>
                    <a:pt x="0" y="9"/>
                  </a:cubicBezTo>
                  <a:cubicBezTo>
                    <a:pt x="1" y="11"/>
                    <a:pt x="3" y="12"/>
                    <a:pt x="5" y="11"/>
                  </a:cubicBezTo>
                  <a:close/>
                </a:path>
              </a:pathLst>
            </a:custGeom>
            <a:solidFill>
              <a:srgbClr val="2318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25" name="îSḻiďè">
              <a:extLst>
                <a:ext uri="{FF2B5EF4-FFF2-40B4-BE49-F238E27FC236}">
                  <a16:creationId xmlns:a16="http://schemas.microsoft.com/office/drawing/2014/main" id="{9DC14390-F0F9-49E5-9173-FEFC4EFE9EBC}"/>
                </a:ext>
              </a:extLst>
            </p:cNvPr>
            <p:cNvSpPr/>
            <p:nvPr/>
          </p:nvSpPr>
          <p:spPr bwMode="auto">
            <a:xfrm>
              <a:off x="3424239" y="3663950"/>
              <a:ext cx="53975" cy="69850"/>
            </a:xfrm>
            <a:custGeom>
              <a:avLst/>
              <a:gdLst>
                <a:gd name="T0" fmla="*/ 28 w 28"/>
                <a:gd name="T1" fmla="*/ 0 h 36"/>
                <a:gd name="T2" fmla="*/ 0 w 28"/>
                <a:gd name="T3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8" h="36">
                  <a:moveTo>
                    <a:pt x="28" y="0"/>
                  </a:moveTo>
                  <a:cubicBezTo>
                    <a:pt x="14" y="8"/>
                    <a:pt x="5" y="21"/>
                    <a:pt x="0" y="36"/>
                  </a:cubicBezTo>
                </a:path>
              </a:pathLst>
            </a:custGeom>
            <a:solidFill>
              <a:srgbClr val="FCE1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26" name="í$1îḓé">
              <a:extLst>
                <a:ext uri="{FF2B5EF4-FFF2-40B4-BE49-F238E27FC236}">
                  <a16:creationId xmlns:a16="http://schemas.microsoft.com/office/drawing/2014/main" id="{37EAE26C-C52E-4115-AC83-8AE38ABFED4D}"/>
                </a:ext>
              </a:extLst>
            </p:cNvPr>
            <p:cNvSpPr/>
            <p:nvPr/>
          </p:nvSpPr>
          <p:spPr bwMode="auto">
            <a:xfrm>
              <a:off x="3416301" y="3657600"/>
              <a:ext cx="68263" cy="84138"/>
            </a:xfrm>
            <a:custGeom>
              <a:avLst/>
              <a:gdLst>
                <a:gd name="T0" fmla="*/ 30 w 36"/>
                <a:gd name="T1" fmla="*/ 1 h 44"/>
                <a:gd name="T2" fmla="*/ 1 w 36"/>
                <a:gd name="T3" fmla="*/ 39 h 44"/>
                <a:gd name="T4" fmla="*/ 3 w 36"/>
                <a:gd name="T5" fmla="*/ 43 h 44"/>
                <a:gd name="T6" fmla="*/ 8 w 36"/>
                <a:gd name="T7" fmla="*/ 41 h 44"/>
                <a:gd name="T8" fmla="*/ 34 w 36"/>
                <a:gd name="T9" fmla="*/ 8 h 44"/>
                <a:gd name="T10" fmla="*/ 35 w 36"/>
                <a:gd name="T11" fmla="*/ 3 h 44"/>
                <a:gd name="T12" fmla="*/ 30 w 36"/>
                <a:gd name="T13" fmla="*/ 1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44">
                  <a:moveTo>
                    <a:pt x="30" y="1"/>
                  </a:moveTo>
                  <a:cubicBezTo>
                    <a:pt x="16" y="9"/>
                    <a:pt x="5" y="23"/>
                    <a:pt x="1" y="39"/>
                  </a:cubicBezTo>
                  <a:cubicBezTo>
                    <a:pt x="0" y="41"/>
                    <a:pt x="1" y="43"/>
                    <a:pt x="3" y="43"/>
                  </a:cubicBezTo>
                  <a:cubicBezTo>
                    <a:pt x="5" y="44"/>
                    <a:pt x="7" y="43"/>
                    <a:pt x="8" y="41"/>
                  </a:cubicBezTo>
                  <a:cubicBezTo>
                    <a:pt x="12" y="27"/>
                    <a:pt x="21" y="15"/>
                    <a:pt x="34" y="8"/>
                  </a:cubicBezTo>
                  <a:cubicBezTo>
                    <a:pt x="36" y="7"/>
                    <a:pt x="36" y="4"/>
                    <a:pt x="35" y="3"/>
                  </a:cubicBezTo>
                  <a:cubicBezTo>
                    <a:pt x="34" y="1"/>
                    <a:pt x="32" y="0"/>
                    <a:pt x="30" y="1"/>
                  </a:cubicBezTo>
                  <a:close/>
                </a:path>
              </a:pathLst>
            </a:custGeom>
            <a:solidFill>
              <a:srgbClr val="2318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27" name="iSļîdê">
              <a:extLst>
                <a:ext uri="{FF2B5EF4-FFF2-40B4-BE49-F238E27FC236}">
                  <a16:creationId xmlns:a16="http://schemas.microsoft.com/office/drawing/2014/main" id="{0AE9F790-3BBD-4F13-A3F9-65E0CE4226E7}"/>
                </a:ext>
              </a:extLst>
            </p:cNvPr>
            <p:cNvSpPr/>
            <p:nvPr/>
          </p:nvSpPr>
          <p:spPr bwMode="auto">
            <a:xfrm>
              <a:off x="3481389" y="3835400"/>
              <a:ext cx="185738" cy="174625"/>
            </a:xfrm>
            <a:custGeom>
              <a:avLst/>
              <a:gdLst>
                <a:gd name="T0" fmla="*/ 16 w 97"/>
                <a:gd name="T1" fmla="*/ 91 h 91"/>
                <a:gd name="T2" fmla="*/ 28 w 97"/>
                <a:gd name="T3" fmla="*/ 10 h 91"/>
                <a:gd name="T4" fmla="*/ 97 w 97"/>
                <a:gd name="T5" fmla="*/ 55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7" h="91">
                  <a:moveTo>
                    <a:pt x="16" y="91"/>
                  </a:moveTo>
                  <a:cubicBezTo>
                    <a:pt x="0" y="57"/>
                    <a:pt x="6" y="21"/>
                    <a:pt x="28" y="10"/>
                  </a:cubicBezTo>
                  <a:cubicBezTo>
                    <a:pt x="51" y="0"/>
                    <a:pt x="82" y="20"/>
                    <a:pt x="97" y="55"/>
                  </a:cubicBezTo>
                </a:path>
              </a:pathLst>
            </a:custGeom>
            <a:solidFill>
              <a:srgbClr val="FCE1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28" name="ïşlíḑé">
              <a:extLst>
                <a:ext uri="{FF2B5EF4-FFF2-40B4-BE49-F238E27FC236}">
                  <a16:creationId xmlns:a16="http://schemas.microsoft.com/office/drawing/2014/main" id="{93CB55FE-09B1-40B8-99F8-74829908B9DC}"/>
                </a:ext>
              </a:extLst>
            </p:cNvPr>
            <p:cNvSpPr/>
            <p:nvPr/>
          </p:nvSpPr>
          <p:spPr bwMode="auto">
            <a:xfrm>
              <a:off x="3487739" y="3843338"/>
              <a:ext cx="187325" cy="173038"/>
            </a:xfrm>
            <a:custGeom>
              <a:avLst/>
              <a:gdLst>
                <a:gd name="T0" fmla="*/ 16 w 98"/>
                <a:gd name="T1" fmla="*/ 86 h 91"/>
                <a:gd name="T2" fmla="*/ 8 w 98"/>
                <a:gd name="T3" fmla="*/ 49 h 91"/>
                <a:gd name="T4" fmla="*/ 13 w 98"/>
                <a:gd name="T5" fmla="*/ 24 h 91"/>
                <a:gd name="T6" fmla="*/ 27 w 98"/>
                <a:gd name="T7" fmla="*/ 10 h 91"/>
                <a:gd name="T8" fmla="*/ 38 w 98"/>
                <a:gd name="T9" fmla="*/ 7 h 91"/>
                <a:gd name="T10" fmla="*/ 67 w 98"/>
                <a:gd name="T11" fmla="*/ 19 h 91"/>
                <a:gd name="T12" fmla="*/ 91 w 98"/>
                <a:gd name="T13" fmla="*/ 52 h 91"/>
                <a:gd name="T14" fmla="*/ 96 w 98"/>
                <a:gd name="T15" fmla="*/ 54 h 91"/>
                <a:gd name="T16" fmla="*/ 98 w 98"/>
                <a:gd name="T17" fmla="*/ 49 h 91"/>
                <a:gd name="T18" fmla="*/ 71 w 98"/>
                <a:gd name="T19" fmla="*/ 14 h 91"/>
                <a:gd name="T20" fmla="*/ 38 w 98"/>
                <a:gd name="T21" fmla="*/ 0 h 91"/>
                <a:gd name="T22" fmla="*/ 24 w 98"/>
                <a:gd name="T23" fmla="*/ 3 h 91"/>
                <a:gd name="T24" fmla="*/ 6 w 98"/>
                <a:gd name="T25" fmla="*/ 21 h 91"/>
                <a:gd name="T26" fmla="*/ 0 w 98"/>
                <a:gd name="T27" fmla="*/ 49 h 91"/>
                <a:gd name="T28" fmla="*/ 9 w 98"/>
                <a:gd name="T29" fmla="*/ 89 h 91"/>
                <a:gd name="T30" fmla="*/ 14 w 98"/>
                <a:gd name="T31" fmla="*/ 90 h 91"/>
                <a:gd name="T32" fmla="*/ 16 w 98"/>
                <a:gd name="T33" fmla="*/ 8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8" h="91">
                  <a:moveTo>
                    <a:pt x="16" y="86"/>
                  </a:moveTo>
                  <a:cubicBezTo>
                    <a:pt x="10" y="73"/>
                    <a:pt x="8" y="60"/>
                    <a:pt x="8" y="49"/>
                  </a:cubicBezTo>
                  <a:cubicBezTo>
                    <a:pt x="8" y="39"/>
                    <a:pt x="9" y="31"/>
                    <a:pt x="13" y="24"/>
                  </a:cubicBezTo>
                  <a:cubicBezTo>
                    <a:pt x="16" y="17"/>
                    <a:pt x="21" y="12"/>
                    <a:pt x="27" y="10"/>
                  </a:cubicBezTo>
                  <a:cubicBezTo>
                    <a:pt x="30" y="8"/>
                    <a:pt x="34" y="7"/>
                    <a:pt x="38" y="7"/>
                  </a:cubicBezTo>
                  <a:cubicBezTo>
                    <a:pt x="47" y="7"/>
                    <a:pt x="57" y="12"/>
                    <a:pt x="67" y="19"/>
                  </a:cubicBezTo>
                  <a:cubicBezTo>
                    <a:pt x="76" y="27"/>
                    <a:pt x="85" y="38"/>
                    <a:pt x="91" y="52"/>
                  </a:cubicBezTo>
                  <a:cubicBezTo>
                    <a:pt x="92" y="54"/>
                    <a:pt x="94" y="55"/>
                    <a:pt x="96" y="54"/>
                  </a:cubicBezTo>
                  <a:cubicBezTo>
                    <a:pt x="98" y="53"/>
                    <a:pt x="98" y="51"/>
                    <a:pt x="98" y="49"/>
                  </a:cubicBezTo>
                  <a:cubicBezTo>
                    <a:pt x="91" y="34"/>
                    <a:pt x="82" y="22"/>
                    <a:pt x="71" y="14"/>
                  </a:cubicBezTo>
                  <a:cubicBezTo>
                    <a:pt x="61" y="5"/>
                    <a:pt x="49" y="0"/>
                    <a:pt x="38" y="0"/>
                  </a:cubicBezTo>
                  <a:cubicBezTo>
                    <a:pt x="33" y="0"/>
                    <a:pt x="28" y="1"/>
                    <a:pt x="24" y="3"/>
                  </a:cubicBezTo>
                  <a:cubicBezTo>
                    <a:pt x="16" y="7"/>
                    <a:pt x="10" y="13"/>
                    <a:pt x="6" y="21"/>
                  </a:cubicBezTo>
                  <a:cubicBezTo>
                    <a:pt x="2" y="29"/>
                    <a:pt x="0" y="38"/>
                    <a:pt x="0" y="49"/>
                  </a:cubicBezTo>
                  <a:cubicBezTo>
                    <a:pt x="0" y="61"/>
                    <a:pt x="3" y="75"/>
                    <a:pt x="9" y="89"/>
                  </a:cubicBezTo>
                  <a:cubicBezTo>
                    <a:pt x="10" y="91"/>
                    <a:pt x="12" y="91"/>
                    <a:pt x="14" y="90"/>
                  </a:cubicBezTo>
                  <a:cubicBezTo>
                    <a:pt x="16" y="90"/>
                    <a:pt x="17" y="88"/>
                    <a:pt x="16" y="86"/>
                  </a:cubicBezTo>
                  <a:close/>
                </a:path>
              </a:pathLst>
            </a:custGeom>
            <a:solidFill>
              <a:srgbClr val="2318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29" name="iślîďe">
              <a:extLst>
                <a:ext uri="{FF2B5EF4-FFF2-40B4-BE49-F238E27FC236}">
                  <a16:creationId xmlns:a16="http://schemas.microsoft.com/office/drawing/2014/main" id="{C01D950A-2119-425A-BD6A-D215CB5A2289}"/>
                </a:ext>
              </a:extLst>
            </p:cNvPr>
            <p:cNvSpPr/>
            <p:nvPr/>
          </p:nvSpPr>
          <p:spPr bwMode="auto">
            <a:xfrm>
              <a:off x="4170364" y="3573463"/>
              <a:ext cx="185738" cy="173038"/>
            </a:xfrm>
            <a:custGeom>
              <a:avLst/>
              <a:gdLst>
                <a:gd name="T0" fmla="*/ 16 w 97"/>
                <a:gd name="T1" fmla="*/ 91 h 91"/>
                <a:gd name="T2" fmla="*/ 28 w 97"/>
                <a:gd name="T3" fmla="*/ 10 h 91"/>
                <a:gd name="T4" fmla="*/ 97 w 97"/>
                <a:gd name="T5" fmla="*/ 54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7" h="91">
                  <a:moveTo>
                    <a:pt x="16" y="91"/>
                  </a:moveTo>
                  <a:cubicBezTo>
                    <a:pt x="0" y="56"/>
                    <a:pt x="6" y="20"/>
                    <a:pt x="28" y="10"/>
                  </a:cubicBezTo>
                  <a:cubicBezTo>
                    <a:pt x="51" y="0"/>
                    <a:pt x="82" y="19"/>
                    <a:pt x="97" y="54"/>
                  </a:cubicBezTo>
                </a:path>
              </a:pathLst>
            </a:custGeom>
            <a:solidFill>
              <a:srgbClr val="FCE1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30" name="iṣḻíďe">
              <a:extLst>
                <a:ext uri="{FF2B5EF4-FFF2-40B4-BE49-F238E27FC236}">
                  <a16:creationId xmlns:a16="http://schemas.microsoft.com/office/drawing/2014/main" id="{A5C0C0CD-1BCA-4C5B-B98F-C4D964FECE64}"/>
                </a:ext>
              </a:extLst>
            </p:cNvPr>
            <p:cNvSpPr/>
            <p:nvPr/>
          </p:nvSpPr>
          <p:spPr bwMode="auto">
            <a:xfrm>
              <a:off x="4175126" y="3579813"/>
              <a:ext cx="187325" cy="174625"/>
            </a:xfrm>
            <a:custGeom>
              <a:avLst/>
              <a:gdLst>
                <a:gd name="T0" fmla="*/ 16 w 98"/>
                <a:gd name="T1" fmla="*/ 85 h 91"/>
                <a:gd name="T2" fmla="*/ 8 w 98"/>
                <a:gd name="T3" fmla="*/ 48 h 91"/>
                <a:gd name="T4" fmla="*/ 13 w 98"/>
                <a:gd name="T5" fmla="*/ 23 h 91"/>
                <a:gd name="T6" fmla="*/ 27 w 98"/>
                <a:gd name="T7" fmla="*/ 9 h 91"/>
                <a:gd name="T8" fmla="*/ 38 w 98"/>
                <a:gd name="T9" fmla="*/ 7 h 91"/>
                <a:gd name="T10" fmla="*/ 67 w 98"/>
                <a:gd name="T11" fmla="*/ 19 h 91"/>
                <a:gd name="T12" fmla="*/ 91 w 98"/>
                <a:gd name="T13" fmla="*/ 51 h 91"/>
                <a:gd name="T14" fmla="*/ 96 w 98"/>
                <a:gd name="T15" fmla="*/ 53 h 91"/>
                <a:gd name="T16" fmla="*/ 98 w 98"/>
                <a:gd name="T17" fmla="*/ 48 h 91"/>
                <a:gd name="T18" fmla="*/ 71 w 98"/>
                <a:gd name="T19" fmla="*/ 13 h 91"/>
                <a:gd name="T20" fmla="*/ 38 w 98"/>
                <a:gd name="T21" fmla="*/ 0 h 91"/>
                <a:gd name="T22" fmla="*/ 24 w 98"/>
                <a:gd name="T23" fmla="*/ 3 h 91"/>
                <a:gd name="T24" fmla="*/ 6 w 98"/>
                <a:gd name="T25" fmla="*/ 20 h 91"/>
                <a:gd name="T26" fmla="*/ 0 w 98"/>
                <a:gd name="T27" fmla="*/ 48 h 91"/>
                <a:gd name="T28" fmla="*/ 9 w 98"/>
                <a:gd name="T29" fmla="*/ 88 h 91"/>
                <a:gd name="T30" fmla="*/ 14 w 98"/>
                <a:gd name="T31" fmla="*/ 90 h 91"/>
                <a:gd name="T32" fmla="*/ 16 w 98"/>
                <a:gd name="T33" fmla="*/ 85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8" h="91">
                  <a:moveTo>
                    <a:pt x="16" y="85"/>
                  </a:moveTo>
                  <a:cubicBezTo>
                    <a:pt x="10" y="72"/>
                    <a:pt x="8" y="60"/>
                    <a:pt x="8" y="48"/>
                  </a:cubicBezTo>
                  <a:cubicBezTo>
                    <a:pt x="8" y="39"/>
                    <a:pt x="9" y="30"/>
                    <a:pt x="13" y="23"/>
                  </a:cubicBezTo>
                  <a:cubicBezTo>
                    <a:pt x="16" y="17"/>
                    <a:pt x="21" y="12"/>
                    <a:pt x="27" y="9"/>
                  </a:cubicBezTo>
                  <a:cubicBezTo>
                    <a:pt x="30" y="7"/>
                    <a:pt x="34" y="7"/>
                    <a:pt x="38" y="7"/>
                  </a:cubicBezTo>
                  <a:cubicBezTo>
                    <a:pt x="47" y="7"/>
                    <a:pt x="57" y="11"/>
                    <a:pt x="67" y="19"/>
                  </a:cubicBezTo>
                  <a:cubicBezTo>
                    <a:pt x="76" y="26"/>
                    <a:pt x="85" y="38"/>
                    <a:pt x="91" y="51"/>
                  </a:cubicBezTo>
                  <a:cubicBezTo>
                    <a:pt x="92" y="53"/>
                    <a:pt x="94" y="54"/>
                    <a:pt x="96" y="53"/>
                  </a:cubicBezTo>
                  <a:cubicBezTo>
                    <a:pt x="98" y="52"/>
                    <a:pt x="98" y="50"/>
                    <a:pt x="98" y="48"/>
                  </a:cubicBezTo>
                  <a:cubicBezTo>
                    <a:pt x="91" y="34"/>
                    <a:pt x="82" y="22"/>
                    <a:pt x="71" y="13"/>
                  </a:cubicBezTo>
                  <a:cubicBezTo>
                    <a:pt x="61" y="5"/>
                    <a:pt x="49" y="0"/>
                    <a:pt x="38" y="0"/>
                  </a:cubicBezTo>
                  <a:cubicBezTo>
                    <a:pt x="33" y="0"/>
                    <a:pt x="28" y="0"/>
                    <a:pt x="24" y="3"/>
                  </a:cubicBezTo>
                  <a:cubicBezTo>
                    <a:pt x="16" y="6"/>
                    <a:pt x="10" y="12"/>
                    <a:pt x="6" y="20"/>
                  </a:cubicBezTo>
                  <a:cubicBezTo>
                    <a:pt x="2" y="28"/>
                    <a:pt x="0" y="38"/>
                    <a:pt x="0" y="48"/>
                  </a:cubicBezTo>
                  <a:cubicBezTo>
                    <a:pt x="0" y="61"/>
                    <a:pt x="3" y="74"/>
                    <a:pt x="9" y="88"/>
                  </a:cubicBezTo>
                  <a:cubicBezTo>
                    <a:pt x="10" y="90"/>
                    <a:pt x="12" y="91"/>
                    <a:pt x="14" y="90"/>
                  </a:cubicBezTo>
                  <a:cubicBezTo>
                    <a:pt x="16" y="89"/>
                    <a:pt x="17" y="87"/>
                    <a:pt x="16" y="85"/>
                  </a:cubicBezTo>
                  <a:close/>
                </a:path>
              </a:pathLst>
            </a:custGeom>
            <a:solidFill>
              <a:srgbClr val="2318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31" name="îṡ1iďe">
              <a:extLst>
                <a:ext uri="{FF2B5EF4-FFF2-40B4-BE49-F238E27FC236}">
                  <a16:creationId xmlns:a16="http://schemas.microsoft.com/office/drawing/2014/main" id="{D8C2DA77-6F49-47C7-B25E-0FC2E6F76E2F}"/>
                </a:ext>
              </a:extLst>
            </p:cNvPr>
            <p:cNvSpPr/>
            <p:nvPr/>
          </p:nvSpPr>
          <p:spPr bwMode="auto">
            <a:xfrm>
              <a:off x="3030539" y="2824163"/>
              <a:ext cx="1017588" cy="593725"/>
            </a:xfrm>
            <a:custGeom>
              <a:avLst/>
              <a:gdLst>
                <a:gd name="T0" fmla="*/ 136 w 531"/>
                <a:gd name="T1" fmla="*/ 294 h 310"/>
                <a:gd name="T2" fmla="*/ 203 w 531"/>
                <a:gd name="T3" fmla="*/ 243 h 310"/>
                <a:gd name="T4" fmla="*/ 275 w 531"/>
                <a:gd name="T5" fmla="*/ 241 h 310"/>
                <a:gd name="T6" fmla="*/ 343 w 531"/>
                <a:gd name="T7" fmla="*/ 182 h 310"/>
                <a:gd name="T8" fmla="*/ 458 w 531"/>
                <a:gd name="T9" fmla="*/ 149 h 310"/>
                <a:gd name="T10" fmla="*/ 466 w 531"/>
                <a:gd name="T11" fmla="*/ 95 h 310"/>
                <a:gd name="T12" fmla="*/ 494 w 531"/>
                <a:gd name="T13" fmla="*/ 59 h 310"/>
                <a:gd name="T14" fmla="*/ 529 w 531"/>
                <a:gd name="T15" fmla="*/ 18 h 310"/>
                <a:gd name="T16" fmla="*/ 531 w 531"/>
                <a:gd name="T17" fmla="*/ 10 h 310"/>
                <a:gd name="T18" fmla="*/ 523 w 531"/>
                <a:gd name="T19" fmla="*/ 6 h 310"/>
                <a:gd name="T20" fmla="*/ 476 w 531"/>
                <a:gd name="T21" fmla="*/ 7 h 310"/>
                <a:gd name="T22" fmla="*/ 461 w 531"/>
                <a:gd name="T23" fmla="*/ 44 h 310"/>
                <a:gd name="T24" fmla="*/ 425 w 531"/>
                <a:gd name="T25" fmla="*/ 74 h 310"/>
                <a:gd name="T26" fmla="*/ 413 w 531"/>
                <a:gd name="T27" fmla="*/ 120 h 310"/>
                <a:gd name="T28" fmla="*/ 315 w 531"/>
                <a:gd name="T29" fmla="*/ 150 h 310"/>
                <a:gd name="T30" fmla="*/ 288 w 531"/>
                <a:gd name="T31" fmla="*/ 187 h 310"/>
                <a:gd name="T32" fmla="*/ 242 w 531"/>
                <a:gd name="T33" fmla="*/ 196 h 310"/>
                <a:gd name="T34" fmla="*/ 192 w 531"/>
                <a:gd name="T35" fmla="*/ 202 h 310"/>
                <a:gd name="T36" fmla="*/ 158 w 531"/>
                <a:gd name="T37" fmla="*/ 234 h 310"/>
                <a:gd name="T38" fmla="*/ 110 w 531"/>
                <a:gd name="T39" fmla="*/ 244 h 310"/>
                <a:gd name="T40" fmla="*/ 63 w 531"/>
                <a:gd name="T41" fmla="*/ 214 h 310"/>
                <a:gd name="T42" fmla="*/ 63 w 531"/>
                <a:gd name="T43" fmla="*/ 219 h 310"/>
                <a:gd name="T44" fmla="*/ 0 w 531"/>
                <a:gd name="T45" fmla="*/ 273 h 310"/>
                <a:gd name="T46" fmla="*/ 45 w 531"/>
                <a:gd name="T47" fmla="*/ 300 h 310"/>
                <a:gd name="T48" fmla="*/ 136 w 531"/>
                <a:gd name="T49" fmla="*/ 294 h 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531" h="310">
                  <a:moveTo>
                    <a:pt x="136" y="294"/>
                  </a:moveTo>
                  <a:cubicBezTo>
                    <a:pt x="164" y="284"/>
                    <a:pt x="177" y="254"/>
                    <a:pt x="203" y="243"/>
                  </a:cubicBezTo>
                  <a:cubicBezTo>
                    <a:pt x="226" y="233"/>
                    <a:pt x="252" y="249"/>
                    <a:pt x="275" y="241"/>
                  </a:cubicBezTo>
                  <a:cubicBezTo>
                    <a:pt x="307" y="230"/>
                    <a:pt x="309" y="189"/>
                    <a:pt x="343" y="182"/>
                  </a:cubicBezTo>
                  <a:cubicBezTo>
                    <a:pt x="380" y="173"/>
                    <a:pt x="436" y="191"/>
                    <a:pt x="458" y="149"/>
                  </a:cubicBezTo>
                  <a:cubicBezTo>
                    <a:pt x="468" y="132"/>
                    <a:pt x="464" y="114"/>
                    <a:pt x="466" y="95"/>
                  </a:cubicBezTo>
                  <a:cubicBezTo>
                    <a:pt x="468" y="73"/>
                    <a:pt x="477" y="70"/>
                    <a:pt x="494" y="59"/>
                  </a:cubicBezTo>
                  <a:cubicBezTo>
                    <a:pt x="516" y="47"/>
                    <a:pt x="521" y="41"/>
                    <a:pt x="529" y="18"/>
                  </a:cubicBezTo>
                  <a:cubicBezTo>
                    <a:pt x="530" y="15"/>
                    <a:pt x="530" y="13"/>
                    <a:pt x="531" y="10"/>
                  </a:cubicBezTo>
                  <a:cubicBezTo>
                    <a:pt x="529" y="9"/>
                    <a:pt x="526" y="7"/>
                    <a:pt x="523" y="6"/>
                  </a:cubicBezTo>
                  <a:cubicBezTo>
                    <a:pt x="507" y="0"/>
                    <a:pt x="492" y="2"/>
                    <a:pt x="476" y="7"/>
                  </a:cubicBezTo>
                  <a:cubicBezTo>
                    <a:pt x="479" y="20"/>
                    <a:pt x="477" y="33"/>
                    <a:pt x="461" y="44"/>
                  </a:cubicBezTo>
                  <a:cubicBezTo>
                    <a:pt x="447" y="53"/>
                    <a:pt x="431" y="56"/>
                    <a:pt x="425" y="74"/>
                  </a:cubicBezTo>
                  <a:cubicBezTo>
                    <a:pt x="419" y="93"/>
                    <a:pt x="429" y="104"/>
                    <a:pt x="413" y="120"/>
                  </a:cubicBezTo>
                  <a:cubicBezTo>
                    <a:pt x="386" y="146"/>
                    <a:pt x="338" y="122"/>
                    <a:pt x="315" y="150"/>
                  </a:cubicBezTo>
                  <a:cubicBezTo>
                    <a:pt x="304" y="162"/>
                    <a:pt x="302" y="177"/>
                    <a:pt x="288" y="187"/>
                  </a:cubicBezTo>
                  <a:cubicBezTo>
                    <a:pt x="273" y="198"/>
                    <a:pt x="259" y="199"/>
                    <a:pt x="242" y="196"/>
                  </a:cubicBezTo>
                  <a:cubicBezTo>
                    <a:pt x="225" y="193"/>
                    <a:pt x="207" y="191"/>
                    <a:pt x="192" y="202"/>
                  </a:cubicBezTo>
                  <a:cubicBezTo>
                    <a:pt x="180" y="211"/>
                    <a:pt x="170" y="224"/>
                    <a:pt x="158" y="234"/>
                  </a:cubicBezTo>
                  <a:cubicBezTo>
                    <a:pt x="140" y="250"/>
                    <a:pt x="133" y="250"/>
                    <a:pt x="110" y="244"/>
                  </a:cubicBezTo>
                  <a:cubicBezTo>
                    <a:pt x="91" y="238"/>
                    <a:pt x="75" y="226"/>
                    <a:pt x="63" y="214"/>
                  </a:cubicBezTo>
                  <a:cubicBezTo>
                    <a:pt x="63" y="216"/>
                    <a:pt x="63" y="217"/>
                    <a:pt x="63" y="219"/>
                  </a:cubicBezTo>
                  <a:cubicBezTo>
                    <a:pt x="56" y="260"/>
                    <a:pt x="22" y="255"/>
                    <a:pt x="0" y="273"/>
                  </a:cubicBezTo>
                  <a:cubicBezTo>
                    <a:pt x="15" y="285"/>
                    <a:pt x="32" y="295"/>
                    <a:pt x="45" y="300"/>
                  </a:cubicBezTo>
                  <a:cubicBezTo>
                    <a:pt x="75" y="310"/>
                    <a:pt x="107" y="305"/>
                    <a:pt x="136" y="294"/>
                  </a:cubicBezTo>
                  <a:close/>
                </a:path>
              </a:pathLst>
            </a:custGeom>
            <a:solidFill>
              <a:srgbClr val="ECE9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32" name="ïşľiḑe">
              <a:extLst>
                <a:ext uri="{FF2B5EF4-FFF2-40B4-BE49-F238E27FC236}">
                  <a16:creationId xmlns:a16="http://schemas.microsoft.com/office/drawing/2014/main" id="{9312B486-5804-4670-88EE-35D6C4281285}"/>
                </a:ext>
              </a:extLst>
            </p:cNvPr>
            <p:cNvSpPr/>
            <p:nvPr/>
          </p:nvSpPr>
          <p:spPr bwMode="auto">
            <a:xfrm>
              <a:off x="3524251" y="3021013"/>
              <a:ext cx="122238" cy="179388"/>
            </a:xfrm>
            <a:custGeom>
              <a:avLst/>
              <a:gdLst>
                <a:gd name="T0" fmla="*/ 64 w 64"/>
                <a:gd name="T1" fmla="*/ 92 h 94"/>
                <a:gd name="T2" fmla="*/ 45 w 64"/>
                <a:gd name="T3" fmla="*/ 55 h 94"/>
                <a:gd name="T4" fmla="*/ 2 w 64"/>
                <a:gd name="T5" fmla="*/ 0 h 94"/>
                <a:gd name="T6" fmla="*/ 0 w 64"/>
                <a:gd name="T7" fmla="*/ 1 h 94"/>
                <a:gd name="T8" fmla="*/ 0 w 64"/>
                <a:gd name="T9" fmla="*/ 2 h 94"/>
                <a:gd name="T10" fmla="*/ 43 w 64"/>
                <a:gd name="T11" fmla="*/ 56 h 94"/>
                <a:gd name="T12" fmla="*/ 57 w 64"/>
                <a:gd name="T13" fmla="*/ 82 h 94"/>
                <a:gd name="T14" fmla="*/ 61 w 64"/>
                <a:gd name="T15" fmla="*/ 90 h 94"/>
                <a:gd name="T16" fmla="*/ 62 w 64"/>
                <a:gd name="T17" fmla="*/ 93 h 94"/>
                <a:gd name="T18" fmla="*/ 64 w 64"/>
                <a:gd name="T19" fmla="*/ 93 h 94"/>
                <a:gd name="T20" fmla="*/ 64 w 64"/>
                <a:gd name="T21" fmla="*/ 92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4" h="94">
                  <a:moveTo>
                    <a:pt x="64" y="92"/>
                  </a:moveTo>
                  <a:cubicBezTo>
                    <a:pt x="64" y="92"/>
                    <a:pt x="57" y="75"/>
                    <a:pt x="45" y="55"/>
                  </a:cubicBezTo>
                  <a:cubicBezTo>
                    <a:pt x="34" y="36"/>
                    <a:pt x="18" y="13"/>
                    <a:pt x="2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16" y="14"/>
                    <a:pt x="32" y="37"/>
                    <a:pt x="43" y="56"/>
                  </a:cubicBezTo>
                  <a:cubicBezTo>
                    <a:pt x="49" y="66"/>
                    <a:pt x="54" y="75"/>
                    <a:pt x="57" y="82"/>
                  </a:cubicBezTo>
                  <a:cubicBezTo>
                    <a:pt x="59" y="85"/>
                    <a:pt x="60" y="88"/>
                    <a:pt x="61" y="90"/>
                  </a:cubicBezTo>
                  <a:cubicBezTo>
                    <a:pt x="62" y="92"/>
                    <a:pt x="62" y="93"/>
                    <a:pt x="62" y="93"/>
                  </a:cubicBezTo>
                  <a:cubicBezTo>
                    <a:pt x="62" y="93"/>
                    <a:pt x="63" y="94"/>
                    <a:pt x="64" y="93"/>
                  </a:cubicBezTo>
                  <a:cubicBezTo>
                    <a:pt x="64" y="93"/>
                    <a:pt x="64" y="92"/>
                    <a:pt x="64" y="92"/>
                  </a:cubicBezTo>
                  <a:close/>
                </a:path>
              </a:pathLst>
            </a:custGeom>
            <a:solidFill>
              <a:srgbClr val="8353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33" name="iSḻiḋe">
              <a:extLst>
                <a:ext uri="{FF2B5EF4-FFF2-40B4-BE49-F238E27FC236}">
                  <a16:creationId xmlns:a16="http://schemas.microsoft.com/office/drawing/2014/main" id="{A6EFC2EE-6E9D-4B2E-A463-D07B767663EA}"/>
                </a:ext>
              </a:extLst>
            </p:cNvPr>
            <p:cNvSpPr/>
            <p:nvPr/>
          </p:nvSpPr>
          <p:spPr bwMode="auto">
            <a:xfrm>
              <a:off x="3071814" y="3738563"/>
              <a:ext cx="152400" cy="109538"/>
            </a:xfrm>
            <a:custGeom>
              <a:avLst/>
              <a:gdLst>
                <a:gd name="T0" fmla="*/ 78 w 80"/>
                <a:gd name="T1" fmla="*/ 1 h 57"/>
                <a:gd name="T2" fmla="*/ 50 w 80"/>
                <a:gd name="T3" fmla="*/ 13 h 57"/>
                <a:gd name="T4" fmla="*/ 19 w 80"/>
                <a:gd name="T5" fmla="*/ 22 h 57"/>
                <a:gd name="T6" fmla="*/ 5 w 80"/>
                <a:gd name="T7" fmla="*/ 36 h 57"/>
                <a:gd name="T8" fmla="*/ 0 w 80"/>
                <a:gd name="T9" fmla="*/ 55 h 57"/>
                <a:gd name="T10" fmla="*/ 1 w 80"/>
                <a:gd name="T11" fmla="*/ 57 h 57"/>
                <a:gd name="T12" fmla="*/ 3 w 80"/>
                <a:gd name="T13" fmla="*/ 56 h 57"/>
                <a:gd name="T14" fmla="*/ 7 w 80"/>
                <a:gd name="T15" fmla="*/ 37 h 57"/>
                <a:gd name="T16" fmla="*/ 20 w 80"/>
                <a:gd name="T17" fmla="*/ 25 h 57"/>
                <a:gd name="T18" fmla="*/ 50 w 80"/>
                <a:gd name="T19" fmla="*/ 16 h 57"/>
                <a:gd name="T20" fmla="*/ 79 w 80"/>
                <a:gd name="T21" fmla="*/ 3 h 57"/>
                <a:gd name="T22" fmla="*/ 80 w 80"/>
                <a:gd name="T23" fmla="*/ 1 h 57"/>
                <a:gd name="T24" fmla="*/ 78 w 80"/>
                <a:gd name="T25" fmla="*/ 1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0" h="57">
                  <a:moveTo>
                    <a:pt x="78" y="1"/>
                  </a:moveTo>
                  <a:cubicBezTo>
                    <a:pt x="69" y="8"/>
                    <a:pt x="59" y="11"/>
                    <a:pt x="50" y="13"/>
                  </a:cubicBezTo>
                  <a:cubicBezTo>
                    <a:pt x="40" y="16"/>
                    <a:pt x="29" y="18"/>
                    <a:pt x="19" y="22"/>
                  </a:cubicBezTo>
                  <a:cubicBezTo>
                    <a:pt x="13" y="26"/>
                    <a:pt x="8" y="30"/>
                    <a:pt x="5" y="36"/>
                  </a:cubicBezTo>
                  <a:cubicBezTo>
                    <a:pt x="2" y="42"/>
                    <a:pt x="1" y="48"/>
                    <a:pt x="0" y="55"/>
                  </a:cubicBezTo>
                  <a:cubicBezTo>
                    <a:pt x="0" y="56"/>
                    <a:pt x="1" y="57"/>
                    <a:pt x="1" y="57"/>
                  </a:cubicBezTo>
                  <a:cubicBezTo>
                    <a:pt x="2" y="57"/>
                    <a:pt x="3" y="56"/>
                    <a:pt x="3" y="56"/>
                  </a:cubicBezTo>
                  <a:cubicBezTo>
                    <a:pt x="3" y="49"/>
                    <a:pt x="5" y="43"/>
                    <a:pt x="7" y="37"/>
                  </a:cubicBezTo>
                  <a:cubicBezTo>
                    <a:pt x="10" y="32"/>
                    <a:pt x="14" y="27"/>
                    <a:pt x="20" y="25"/>
                  </a:cubicBezTo>
                  <a:cubicBezTo>
                    <a:pt x="30" y="20"/>
                    <a:pt x="40" y="18"/>
                    <a:pt x="50" y="16"/>
                  </a:cubicBezTo>
                  <a:cubicBezTo>
                    <a:pt x="60" y="13"/>
                    <a:pt x="70" y="10"/>
                    <a:pt x="79" y="3"/>
                  </a:cubicBezTo>
                  <a:cubicBezTo>
                    <a:pt x="80" y="2"/>
                    <a:pt x="80" y="1"/>
                    <a:pt x="80" y="1"/>
                  </a:cubicBezTo>
                  <a:cubicBezTo>
                    <a:pt x="79" y="0"/>
                    <a:pt x="79" y="0"/>
                    <a:pt x="78" y="1"/>
                  </a:cubicBezTo>
                  <a:close/>
                </a:path>
              </a:pathLst>
            </a:custGeom>
            <a:solidFill>
              <a:srgbClr val="8353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34" name="îsľidé">
              <a:extLst>
                <a:ext uri="{FF2B5EF4-FFF2-40B4-BE49-F238E27FC236}">
                  <a16:creationId xmlns:a16="http://schemas.microsoft.com/office/drawing/2014/main" id="{0B742BB1-58F8-48CA-A171-0C3145839191}"/>
                </a:ext>
              </a:extLst>
            </p:cNvPr>
            <p:cNvSpPr/>
            <p:nvPr/>
          </p:nvSpPr>
          <p:spPr bwMode="auto">
            <a:xfrm>
              <a:off x="4332289" y="3252788"/>
              <a:ext cx="139700" cy="74613"/>
            </a:xfrm>
            <a:custGeom>
              <a:avLst/>
              <a:gdLst>
                <a:gd name="T0" fmla="*/ 2 w 73"/>
                <a:gd name="T1" fmla="*/ 39 h 39"/>
                <a:gd name="T2" fmla="*/ 39 w 73"/>
                <a:gd name="T3" fmla="*/ 21 h 39"/>
                <a:gd name="T4" fmla="*/ 54 w 73"/>
                <a:gd name="T5" fmla="*/ 8 h 39"/>
                <a:gd name="T6" fmla="*/ 72 w 73"/>
                <a:gd name="T7" fmla="*/ 2 h 39"/>
                <a:gd name="T8" fmla="*/ 73 w 73"/>
                <a:gd name="T9" fmla="*/ 1 h 39"/>
                <a:gd name="T10" fmla="*/ 72 w 73"/>
                <a:gd name="T11" fmla="*/ 0 h 39"/>
                <a:gd name="T12" fmla="*/ 52 w 73"/>
                <a:gd name="T13" fmla="*/ 6 h 39"/>
                <a:gd name="T14" fmla="*/ 37 w 73"/>
                <a:gd name="T15" fmla="*/ 19 h 39"/>
                <a:gd name="T16" fmla="*/ 1 w 73"/>
                <a:gd name="T17" fmla="*/ 37 h 39"/>
                <a:gd name="T18" fmla="*/ 0 w 73"/>
                <a:gd name="T19" fmla="*/ 38 h 39"/>
                <a:gd name="T20" fmla="*/ 2 w 73"/>
                <a:gd name="T21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3" h="39">
                  <a:moveTo>
                    <a:pt x="2" y="39"/>
                  </a:moveTo>
                  <a:cubicBezTo>
                    <a:pt x="17" y="36"/>
                    <a:pt x="28" y="32"/>
                    <a:pt x="39" y="21"/>
                  </a:cubicBezTo>
                  <a:cubicBezTo>
                    <a:pt x="44" y="15"/>
                    <a:pt x="49" y="11"/>
                    <a:pt x="54" y="8"/>
                  </a:cubicBezTo>
                  <a:cubicBezTo>
                    <a:pt x="58" y="5"/>
                    <a:pt x="64" y="4"/>
                    <a:pt x="72" y="2"/>
                  </a:cubicBezTo>
                  <a:cubicBezTo>
                    <a:pt x="73" y="2"/>
                    <a:pt x="73" y="1"/>
                    <a:pt x="73" y="1"/>
                  </a:cubicBezTo>
                  <a:cubicBezTo>
                    <a:pt x="73" y="0"/>
                    <a:pt x="72" y="0"/>
                    <a:pt x="72" y="0"/>
                  </a:cubicBezTo>
                  <a:cubicBezTo>
                    <a:pt x="63" y="1"/>
                    <a:pt x="57" y="3"/>
                    <a:pt x="52" y="6"/>
                  </a:cubicBezTo>
                  <a:cubicBezTo>
                    <a:pt x="47" y="9"/>
                    <a:pt x="43" y="13"/>
                    <a:pt x="37" y="19"/>
                  </a:cubicBezTo>
                  <a:cubicBezTo>
                    <a:pt x="26" y="30"/>
                    <a:pt x="16" y="34"/>
                    <a:pt x="1" y="37"/>
                  </a:cubicBezTo>
                  <a:cubicBezTo>
                    <a:pt x="1" y="37"/>
                    <a:pt x="0" y="37"/>
                    <a:pt x="0" y="38"/>
                  </a:cubicBezTo>
                  <a:cubicBezTo>
                    <a:pt x="0" y="39"/>
                    <a:pt x="1" y="39"/>
                    <a:pt x="2" y="39"/>
                  </a:cubicBezTo>
                  <a:close/>
                </a:path>
              </a:pathLst>
            </a:custGeom>
            <a:solidFill>
              <a:srgbClr val="8353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35" name="iṣlïḍe">
              <a:extLst>
                <a:ext uri="{FF2B5EF4-FFF2-40B4-BE49-F238E27FC236}">
                  <a16:creationId xmlns:a16="http://schemas.microsoft.com/office/drawing/2014/main" id="{18294D83-FA30-407C-A595-433BE5AF7068}"/>
                </a:ext>
              </a:extLst>
            </p:cNvPr>
            <p:cNvSpPr/>
            <p:nvPr/>
          </p:nvSpPr>
          <p:spPr bwMode="auto">
            <a:xfrm>
              <a:off x="3211514" y="3189288"/>
              <a:ext cx="1384300" cy="1333500"/>
            </a:xfrm>
            <a:custGeom>
              <a:avLst/>
              <a:gdLst>
                <a:gd name="T0" fmla="*/ 698 w 722"/>
                <a:gd name="T1" fmla="*/ 206 h 696"/>
                <a:gd name="T2" fmla="*/ 601 w 722"/>
                <a:gd name="T3" fmla="*/ 66 h 696"/>
                <a:gd name="T4" fmla="*/ 519 w 722"/>
                <a:gd name="T5" fmla="*/ 63 h 696"/>
                <a:gd name="T6" fmla="*/ 473 w 722"/>
                <a:gd name="T7" fmla="*/ 35 h 696"/>
                <a:gd name="T8" fmla="*/ 427 w 722"/>
                <a:gd name="T9" fmla="*/ 45 h 696"/>
                <a:gd name="T10" fmla="*/ 389 w 722"/>
                <a:gd name="T11" fmla="*/ 55 h 696"/>
                <a:gd name="T12" fmla="*/ 343 w 722"/>
                <a:gd name="T13" fmla="*/ 34 h 696"/>
                <a:gd name="T14" fmla="*/ 294 w 722"/>
                <a:gd name="T15" fmla="*/ 28 h 696"/>
                <a:gd name="T16" fmla="*/ 230 w 722"/>
                <a:gd name="T17" fmla="*/ 1 h 696"/>
                <a:gd name="T18" fmla="*/ 229 w 722"/>
                <a:gd name="T19" fmla="*/ 1 h 696"/>
                <a:gd name="T20" fmla="*/ 225 w 722"/>
                <a:gd name="T21" fmla="*/ 4 h 696"/>
                <a:gd name="T22" fmla="*/ 186 w 722"/>
                <a:gd name="T23" fmla="*/ 94 h 696"/>
                <a:gd name="T24" fmla="*/ 133 w 722"/>
                <a:gd name="T25" fmla="*/ 118 h 696"/>
                <a:gd name="T26" fmla="*/ 117 w 722"/>
                <a:gd name="T27" fmla="*/ 168 h 696"/>
                <a:gd name="T28" fmla="*/ 64 w 722"/>
                <a:gd name="T29" fmla="*/ 207 h 696"/>
                <a:gd name="T30" fmla="*/ 5 w 722"/>
                <a:gd name="T31" fmla="*/ 288 h 696"/>
                <a:gd name="T32" fmla="*/ 1 w 722"/>
                <a:gd name="T33" fmla="*/ 313 h 696"/>
                <a:gd name="T34" fmla="*/ 24 w 722"/>
                <a:gd name="T35" fmla="*/ 464 h 696"/>
                <a:gd name="T36" fmla="*/ 490 w 722"/>
                <a:gd name="T37" fmla="*/ 672 h 696"/>
                <a:gd name="T38" fmla="*/ 698 w 722"/>
                <a:gd name="T39" fmla="*/ 206 h 696"/>
                <a:gd name="T40" fmla="*/ 696 w 722"/>
                <a:gd name="T41" fmla="*/ 207 h 696"/>
                <a:gd name="T42" fmla="*/ 489 w 722"/>
                <a:gd name="T43" fmla="*/ 670 h 696"/>
                <a:gd name="T44" fmla="*/ 26 w 722"/>
                <a:gd name="T45" fmla="*/ 463 h 696"/>
                <a:gd name="T46" fmla="*/ 3 w 722"/>
                <a:gd name="T47" fmla="*/ 313 h 696"/>
                <a:gd name="T48" fmla="*/ 6 w 722"/>
                <a:gd name="T49" fmla="*/ 289 h 696"/>
                <a:gd name="T50" fmla="*/ 38 w 722"/>
                <a:gd name="T51" fmla="*/ 236 h 696"/>
                <a:gd name="T52" fmla="*/ 89 w 722"/>
                <a:gd name="T53" fmla="*/ 199 h 696"/>
                <a:gd name="T54" fmla="*/ 124 w 722"/>
                <a:gd name="T55" fmla="*/ 142 h 696"/>
                <a:gd name="T56" fmla="*/ 160 w 722"/>
                <a:gd name="T57" fmla="*/ 108 h 696"/>
                <a:gd name="T58" fmla="*/ 229 w 722"/>
                <a:gd name="T59" fmla="*/ 18 h 696"/>
                <a:gd name="T60" fmla="*/ 227 w 722"/>
                <a:gd name="T61" fmla="*/ 4 h 696"/>
                <a:gd name="T62" fmla="*/ 230 w 722"/>
                <a:gd name="T63" fmla="*/ 3 h 696"/>
                <a:gd name="T64" fmla="*/ 228 w 722"/>
                <a:gd name="T65" fmla="*/ 2 h 696"/>
                <a:gd name="T66" fmla="*/ 294 w 722"/>
                <a:gd name="T67" fmla="*/ 31 h 696"/>
                <a:gd name="T68" fmla="*/ 342 w 722"/>
                <a:gd name="T69" fmla="*/ 36 h 696"/>
                <a:gd name="T70" fmla="*/ 389 w 722"/>
                <a:gd name="T71" fmla="*/ 58 h 696"/>
                <a:gd name="T72" fmla="*/ 428 w 722"/>
                <a:gd name="T73" fmla="*/ 47 h 696"/>
                <a:gd name="T74" fmla="*/ 473 w 722"/>
                <a:gd name="T75" fmla="*/ 37 h 696"/>
                <a:gd name="T76" fmla="*/ 518 w 722"/>
                <a:gd name="T77" fmla="*/ 65 h 696"/>
                <a:gd name="T78" fmla="*/ 601 w 722"/>
                <a:gd name="T79" fmla="*/ 68 h 696"/>
                <a:gd name="T80" fmla="*/ 600 w 722"/>
                <a:gd name="T81" fmla="*/ 68 h 696"/>
                <a:gd name="T82" fmla="*/ 697 w 722"/>
                <a:gd name="T83" fmla="*/ 206 h 6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722" h="696">
                  <a:moveTo>
                    <a:pt x="697" y="206"/>
                  </a:moveTo>
                  <a:cubicBezTo>
                    <a:pt x="698" y="206"/>
                    <a:pt x="698" y="206"/>
                    <a:pt x="698" y="206"/>
                  </a:cubicBezTo>
                  <a:cubicBezTo>
                    <a:pt x="677" y="150"/>
                    <a:pt x="643" y="103"/>
                    <a:pt x="602" y="66"/>
                  </a:cubicBezTo>
                  <a:cubicBezTo>
                    <a:pt x="602" y="66"/>
                    <a:pt x="601" y="66"/>
                    <a:pt x="601" y="66"/>
                  </a:cubicBezTo>
                  <a:cubicBezTo>
                    <a:pt x="592" y="68"/>
                    <a:pt x="578" y="71"/>
                    <a:pt x="562" y="71"/>
                  </a:cubicBezTo>
                  <a:cubicBezTo>
                    <a:pt x="549" y="71"/>
                    <a:pt x="534" y="69"/>
                    <a:pt x="519" y="63"/>
                  </a:cubicBezTo>
                  <a:cubicBezTo>
                    <a:pt x="511" y="60"/>
                    <a:pt x="504" y="54"/>
                    <a:pt x="496" y="48"/>
                  </a:cubicBezTo>
                  <a:cubicBezTo>
                    <a:pt x="489" y="42"/>
                    <a:pt x="481" y="37"/>
                    <a:pt x="473" y="35"/>
                  </a:cubicBezTo>
                  <a:cubicBezTo>
                    <a:pt x="470" y="34"/>
                    <a:pt x="468" y="34"/>
                    <a:pt x="465" y="34"/>
                  </a:cubicBezTo>
                  <a:cubicBezTo>
                    <a:pt x="453" y="34"/>
                    <a:pt x="440" y="39"/>
                    <a:pt x="427" y="45"/>
                  </a:cubicBezTo>
                  <a:cubicBezTo>
                    <a:pt x="415" y="50"/>
                    <a:pt x="402" y="55"/>
                    <a:pt x="390" y="55"/>
                  </a:cubicBezTo>
                  <a:cubicBezTo>
                    <a:pt x="390" y="55"/>
                    <a:pt x="389" y="55"/>
                    <a:pt x="389" y="55"/>
                  </a:cubicBezTo>
                  <a:cubicBezTo>
                    <a:pt x="378" y="55"/>
                    <a:pt x="371" y="52"/>
                    <a:pt x="365" y="48"/>
                  </a:cubicBezTo>
                  <a:cubicBezTo>
                    <a:pt x="359" y="45"/>
                    <a:pt x="353" y="39"/>
                    <a:pt x="343" y="34"/>
                  </a:cubicBezTo>
                  <a:cubicBezTo>
                    <a:pt x="331" y="28"/>
                    <a:pt x="325" y="26"/>
                    <a:pt x="317" y="26"/>
                  </a:cubicBezTo>
                  <a:cubicBezTo>
                    <a:pt x="312" y="26"/>
                    <a:pt x="305" y="27"/>
                    <a:pt x="294" y="28"/>
                  </a:cubicBezTo>
                  <a:cubicBezTo>
                    <a:pt x="292" y="29"/>
                    <a:pt x="289" y="29"/>
                    <a:pt x="286" y="29"/>
                  </a:cubicBezTo>
                  <a:cubicBezTo>
                    <a:pt x="266" y="29"/>
                    <a:pt x="244" y="19"/>
                    <a:pt x="230" y="1"/>
                  </a:cubicBezTo>
                  <a:cubicBezTo>
                    <a:pt x="230" y="0"/>
                    <a:pt x="230" y="0"/>
                    <a:pt x="230" y="0"/>
                  </a:cubicBezTo>
                  <a:cubicBezTo>
                    <a:pt x="229" y="1"/>
                    <a:pt x="229" y="1"/>
                    <a:pt x="229" y="1"/>
                  </a:cubicBezTo>
                  <a:cubicBezTo>
                    <a:pt x="228" y="1"/>
                    <a:pt x="227" y="2"/>
                    <a:pt x="226" y="3"/>
                  </a:cubicBezTo>
                  <a:cubicBezTo>
                    <a:pt x="225" y="3"/>
                    <a:pt x="225" y="4"/>
                    <a:pt x="225" y="4"/>
                  </a:cubicBezTo>
                  <a:cubicBezTo>
                    <a:pt x="226" y="9"/>
                    <a:pt x="226" y="13"/>
                    <a:pt x="226" y="18"/>
                  </a:cubicBezTo>
                  <a:cubicBezTo>
                    <a:pt x="226" y="48"/>
                    <a:pt x="212" y="76"/>
                    <a:pt x="186" y="94"/>
                  </a:cubicBezTo>
                  <a:cubicBezTo>
                    <a:pt x="179" y="99"/>
                    <a:pt x="169" y="102"/>
                    <a:pt x="159" y="106"/>
                  </a:cubicBezTo>
                  <a:cubicBezTo>
                    <a:pt x="149" y="109"/>
                    <a:pt x="140" y="112"/>
                    <a:pt x="133" y="118"/>
                  </a:cubicBezTo>
                  <a:cubicBezTo>
                    <a:pt x="125" y="125"/>
                    <a:pt x="122" y="134"/>
                    <a:pt x="121" y="142"/>
                  </a:cubicBezTo>
                  <a:cubicBezTo>
                    <a:pt x="120" y="150"/>
                    <a:pt x="120" y="159"/>
                    <a:pt x="117" y="168"/>
                  </a:cubicBezTo>
                  <a:cubicBezTo>
                    <a:pt x="112" y="179"/>
                    <a:pt x="106" y="185"/>
                    <a:pt x="99" y="191"/>
                  </a:cubicBezTo>
                  <a:cubicBezTo>
                    <a:pt x="89" y="198"/>
                    <a:pt x="76" y="202"/>
                    <a:pt x="64" y="207"/>
                  </a:cubicBezTo>
                  <a:cubicBezTo>
                    <a:pt x="53" y="212"/>
                    <a:pt x="42" y="220"/>
                    <a:pt x="35" y="235"/>
                  </a:cubicBezTo>
                  <a:cubicBezTo>
                    <a:pt x="28" y="253"/>
                    <a:pt x="20" y="274"/>
                    <a:pt x="5" y="288"/>
                  </a:cubicBezTo>
                  <a:cubicBezTo>
                    <a:pt x="5" y="288"/>
                    <a:pt x="5" y="288"/>
                    <a:pt x="5" y="288"/>
                  </a:cubicBezTo>
                  <a:cubicBezTo>
                    <a:pt x="3" y="297"/>
                    <a:pt x="1" y="305"/>
                    <a:pt x="1" y="313"/>
                  </a:cubicBezTo>
                  <a:cubicBezTo>
                    <a:pt x="1" y="320"/>
                    <a:pt x="0" y="327"/>
                    <a:pt x="0" y="335"/>
                  </a:cubicBezTo>
                  <a:cubicBezTo>
                    <a:pt x="0" y="378"/>
                    <a:pt x="8" y="421"/>
                    <a:pt x="24" y="464"/>
                  </a:cubicBezTo>
                  <a:cubicBezTo>
                    <a:pt x="79" y="607"/>
                    <a:pt x="216" y="696"/>
                    <a:pt x="361" y="696"/>
                  </a:cubicBezTo>
                  <a:cubicBezTo>
                    <a:pt x="404" y="696"/>
                    <a:pt x="448" y="688"/>
                    <a:pt x="490" y="672"/>
                  </a:cubicBezTo>
                  <a:cubicBezTo>
                    <a:pt x="634" y="617"/>
                    <a:pt x="722" y="480"/>
                    <a:pt x="722" y="335"/>
                  </a:cubicBezTo>
                  <a:cubicBezTo>
                    <a:pt x="722" y="292"/>
                    <a:pt x="714" y="248"/>
                    <a:pt x="698" y="206"/>
                  </a:cubicBezTo>
                  <a:cubicBezTo>
                    <a:pt x="697" y="206"/>
                    <a:pt x="697" y="206"/>
                    <a:pt x="697" y="206"/>
                  </a:cubicBezTo>
                  <a:cubicBezTo>
                    <a:pt x="696" y="207"/>
                    <a:pt x="696" y="207"/>
                    <a:pt x="696" y="207"/>
                  </a:cubicBezTo>
                  <a:cubicBezTo>
                    <a:pt x="712" y="249"/>
                    <a:pt x="720" y="292"/>
                    <a:pt x="720" y="335"/>
                  </a:cubicBezTo>
                  <a:cubicBezTo>
                    <a:pt x="720" y="479"/>
                    <a:pt x="632" y="615"/>
                    <a:pt x="489" y="670"/>
                  </a:cubicBezTo>
                  <a:cubicBezTo>
                    <a:pt x="447" y="686"/>
                    <a:pt x="404" y="693"/>
                    <a:pt x="361" y="693"/>
                  </a:cubicBezTo>
                  <a:cubicBezTo>
                    <a:pt x="217" y="693"/>
                    <a:pt x="81" y="606"/>
                    <a:pt x="26" y="463"/>
                  </a:cubicBezTo>
                  <a:cubicBezTo>
                    <a:pt x="10" y="421"/>
                    <a:pt x="3" y="377"/>
                    <a:pt x="3" y="335"/>
                  </a:cubicBezTo>
                  <a:cubicBezTo>
                    <a:pt x="3" y="328"/>
                    <a:pt x="3" y="320"/>
                    <a:pt x="3" y="313"/>
                  </a:cubicBezTo>
                  <a:cubicBezTo>
                    <a:pt x="4" y="305"/>
                    <a:pt x="5" y="297"/>
                    <a:pt x="7" y="289"/>
                  </a:cubicBezTo>
                  <a:cubicBezTo>
                    <a:pt x="6" y="289"/>
                    <a:pt x="6" y="289"/>
                    <a:pt x="6" y="289"/>
                  </a:cubicBezTo>
                  <a:cubicBezTo>
                    <a:pt x="7" y="290"/>
                    <a:pt x="7" y="290"/>
                    <a:pt x="7" y="290"/>
                  </a:cubicBezTo>
                  <a:cubicBezTo>
                    <a:pt x="22" y="276"/>
                    <a:pt x="30" y="254"/>
                    <a:pt x="38" y="236"/>
                  </a:cubicBezTo>
                  <a:cubicBezTo>
                    <a:pt x="42" y="226"/>
                    <a:pt x="48" y="220"/>
                    <a:pt x="54" y="215"/>
                  </a:cubicBezTo>
                  <a:cubicBezTo>
                    <a:pt x="65" y="208"/>
                    <a:pt x="77" y="205"/>
                    <a:pt x="89" y="199"/>
                  </a:cubicBezTo>
                  <a:cubicBezTo>
                    <a:pt x="101" y="194"/>
                    <a:pt x="112" y="185"/>
                    <a:pt x="119" y="169"/>
                  </a:cubicBezTo>
                  <a:cubicBezTo>
                    <a:pt x="123" y="159"/>
                    <a:pt x="123" y="150"/>
                    <a:pt x="124" y="142"/>
                  </a:cubicBezTo>
                  <a:cubicBezTo>
                    <a:pt x="125" y="134"/>
                    <a:pt x="127" y="127"/>
                    <a:pt x="135" y="120"/>
                  </a:cubicBezTo>
                  <a:cubicBezTo>
                    <a:pt x="141" y="114"/>
                    <a:pt x="150" y="111"/>
                    <a:pt x="160" y="108"/>
                  </a:cubicBezTo>
                  <a:cubicBezTo>
                    <a:pt x="170" y="105"/>
                    <a:pt x="180" y="102"/>
                    <a:pt x="187" y="96"/>
                  </a:cubicBezTo>
                  <a:cubicBezTo>
                    <a:pt x="214" y="77"/>
                    <a:pt x="229" y="48"/>
                    <a:pt x="229" y="18"/>
                  </a:cubicBezTo>
                  <a:cubicBezTo>
                    <a:pt x="229" y="13"/>
                    <a:pt x="228" y="9"/>
                    <a:pt x="228" y="4"/>
                  </a:cubicBezTo>
                  <a:cubicBezTo>
                    <a:pt x="227" y="4"/>
                    <a:pt x="227" y="4"/>
                    <a:pt x="227" y="4"/>
                  </a:cubicBezTo>
                  <a:cubicBezTo>
                    <a:pt x="227" y="5"/>
                    <a:pt x="227" y="5"/>
                    <a:pt x="227" y="5"/>
                  </a:cubicBezTo>
                  <a:cubicBezTo>
                    <a:pt x="228" y="4"/>
                    <a:pt x="229" y="3"/>
                    <a:pt x="230" y="3"/>
                  </a:cubicBezTo>
                  <a:cubicBezTo>
                    <a:pt x="229" y="2"/>
                    <a:pt x="229" y="2"/>
                    <a:pt x="229" y="2"/>
                  </a:cubicBezTo>
                  <a:cubicBezTo>
                    <a:pt x="228" y="2"/>
                    <a:pt x="228" y="2"/>
                    <a:pt x="228" y="2"/>
                  </a:cubicBezTo>
                  <a:cubicBezTo>
                    <a:pt x="242" y="21"/>
                    <a:pt x="266" y="31"/>
                    <a:pt x="286" y="31"/>
                  </a:cubicBezTo>
                  <a:cubicBezTo>
                    <a:pt x="289" y="31"/>
                    <a:pt x="292" y="31"/>
                    <a:pt x="294" y="31"/>
                  </a:cubicBezTo>
                  <a:cubicBezTo>
                    <a:pt x="305" y="29"/>
                    <a:pt x="312" y="28"/>
                    <a:pt x="317" y="28"/>
                  </a:cubicBezTo>
                  <a:cubicBezTo>
                    <a:pt x="324" y="28"/>
                    <a:pt x="330" y="30"/>
                    <a:pt x="342" y="36"/>
                  </a:cubicBezTo>
                  <a:cubicBezTo>
                    <a:pt x="351" y="41"/>
                    <a:pt x="357" y="46"/>
                    <a:pt x="364" y="50"/>
                  </a:cubicBezTo>
                  <a:cubicBezTo>
                    <a:pt x="370" y="54"/>
                    <a:pt x="377" y="57"/>
                    <a:pt x="389" y="58"/>
                  </a:cubicBezTo>
                  <a:cubicBezTo>
                    <a:pt x="389" y="58"/>
                    <a:pt x="390" y="58"/>
                    <a:pt x="390" y="58"/>
                  </a:cubicBezTo>
                  <a:cubicBezTo>
                    <a:pt x="403" y="58"/>
                    <a:pt x="416" y="52"/>
                    <a:pt x="428" y="47"/>
                  </a:cubicBezTo>
                  <a:cubicBezTo>
                    <a:pt x="441" y="41"/>
                    <a:pt x="453" y="36"/>
                    <a:pt x="465" y="36"/>
                  </a:cubicBezTo>
                  <a:cubicBezTo>
                    <a:pt x="467" y="36"/>
                    <a:pt x="470" y="36"/>
                    <a:pt x="473" y="37"/>
                  </a:cubicBezTo>
                  <a:cubicBezTo>
                    <a:pt x="480" y="39"/>
                    <a:pt x="487" y="44"/>
                    <a:pt x="495" y="50"/>
                  </a:cubicBezTo>
                  <a:cubicBezTo>
                    <a:pt x="502" y="56"/>
                    <a:pt x="510" y="62"/>
                    <a:pt x="518" y="65"/>
                  </a:cubicBezTo>
                  <a:cubicBezTo>
                    <a:pt x="533" y="71"/>
                    <a:pt x="548" y="73"/>
                    <a:pt x="562" y="73"/>
                  </a:cubicBezTo>
                  <a:cubicBezTo>
                    <a:pt x="578" y="73"/>
                    <a:pt x="592" y="70"/>
                    <a:pt x="601" y="68"/>
                  </a:cubicBezTo>
                  <a:cubicBezTo>
                    <a:pt x="601" y="67"/>
                    <a:pt x="601" y="67"/>
                    <a:pt x="601" y="67"/>
                  </a:cubicBezTo>
                  <a:cubicBezTo>
                    <a:pt x="600" y="68"/>
                    <a:pt x="600" y="68"/>
                    <a:pt x="600" y="68"/>
                  </a:cubicBezTo>
                  <a:cubicBezTo>
                    <a:pt x="642" y="105"/>
                    <a:pt x="675" y="152"/>
                    <a:pt x="696" y="207"/>
                  </a:cubicBezTo>
                  <a:cubicBezTo>
                    <a:pt x="697" y="206"/>
                    <a:pt x="697" y="206"/>
                    <a:pt x="697" y="206"/>
                  </a:cubicBezTo>
                </a:path>
              </a:pathLst>
            </a:custGeom>
            <a:solidFill>
              <a:srgbClr val="8353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36" name="ïṣ1ídê">
              <a:extLst>
                <a:ext uri="{FF2B5EF4-FFF2-40B4-BE49-F238E27FC236}">
                  <a16:creationId xmlns:a16="http://schemas.microsoft.com/office/drawing/2014/main" id="{72FF6D71-E1A2-49AA-A382-48B6618F452C}"/>
                </a:ext>
              </a:extLst>
            </p:cNvPr>
            <p:cNvSpPr/>
            <p:nvPr/>
          </p:nvSpPr>
          <p:spPr bwMode="auto">
            <a:xfrm>
              <a:off x="4384676" y="3568700"/>
              <a:ext cx="66675" cy="36513"/>
            </a:xfrm>
            <a:custGeom>
              <a:avLst/>
              <a:gdLst>
                <a:gd name="T0" fmla="*/ 0 w 42"/>
                <a:gd name="T1" fmla="*/ 23 h 23"/>
                <a:gd name="T2" fmla="*/ 42 w 42"/>
                <a:gd name="T3" fmla="*/ 0 h 23"/>
                <a:gd name="T4" fmla="*/ 0 w 42"/>
                <a:gd name="T5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2" h="23">
                  <a:moveTo>
                    <a:pt x="0" y="23"/>
                  </a:moveTo>
                  <a:lnTo>
                    <a:pt x="42" y="0"/>
                  </a:lnTo>
                  <a:lnTo>
                    <a:pt x="0" y="23"/>
                  </a:lnTo>
                  <a:close/>
                </a:path>
              </a:pathLst>
            </a:custGeom>
            <a:solidFill>
              <a:srgbClr val="FCE1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37" name="îṥ1íḑé">
              <a:extLst>
                <a:ext uri="{FF2B5EF4-FFF2-40B4-BE49-F238E27FC236}">
                  <a16:creationId xmlns:a16="http://schemas.microsoft.com/office/drawing/2014/main" id="{E17AD9E5-6566-45C6-A7C5-6C9899FEE94E}"/>
                </a:ext>
              </a:extLst>
            </p:cNvPr>
            <p:cNvSpPr/>
            <p:nvPr/>
          </p:nvSpPr>
          <p:spPr bwMode="auto">
            <a:xfrm flipV="1">
              <a:off x="4384676" y="3568700"/>
              <a:ext cx="66675" cy="36513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38" name="ísḷiḍê">
              <a:extLst>
                <a:ext uri="{FF2B5EF4-FFF2-40B4-BE49-F238E27FC236}">
                  <a16:creationId xmlns:a16="http://schemas.microsoft.com/office/drawing/2014/main" id="{A31DF84A-083D-4D26-BEF1-66F949E4BEBB}"/>
                </a:ext>
              </a:extLst>
            </p:cNvPr>
            <p:cNvSpPr/>
            <p:nvPr/>
          </p:nvSpPr>
          <p:spPr bwMode="auto">
            <a:xfrm>
              <a:off x="4378326" y="3565525"/>
              <a:ext cx="79375" cy="46038"/>
            </a:xfrm>
            <a:custGeom>
              <a:avLst/>
              <a:gdLst>
                <a:gd name="T0" fmla="*/ 4 w 41"/>
                <a:gd name="T1" fmla="*/ 23 h 24"/>
                <a:gd name="T2" fmla="*/ 39 w 41"/>
                <a:gd name="T3" fmla="*/ 5 h 24"/>
                <a:gd name="T4" fmla="*/ 40 w 41"/>
                <a:gd name="T5" fmla="*/ 1 h 24"/>
                <a:gd name="T6" fmla="*/ 37 w 41"/>
                <a:gd name="T7" fmla="*/ 0 h 24"/>
                <a:gd name="T8" fmla="*/ 2 w 41"/>
                <a:gd name="T9" fmla="*/ 19 h 24"/>
                <a:gd name="T10" fmla="*/ 1 w 41"/>
                <a:gd name="T11" fmla="*/ 22 h 24"/>
                <a:gd name="T12" fmla="*/ 4 w 41"/>
                <a:gd name="T13" fmla="*/ 2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" h="24">
                  <a:moveTo>
                    <a:pt x="4" y="23"/>
                  </a:moveTo>
                  <a:cubicBezTo>
                    <a:pt x="39" y="5"/>
                    <a:pt x="39" y="5"/>
                    <a:pt x="39" y="5"/>
                  </a:cubicBezTo>
                  <a:cubicBezTo>
                    <a:pt x="41" y="4"/>
                    <a:pt x="41" y="3"/>
                    <a:pt x="40" y="1"/>
                  </a:cubicBezTo>
                  <a:cubicBezTo>
                    <a:pt x="40" y="0"/>
                    <a:pt x="38" y="0"/>
                    <a:pt x="37" y="0"/>
                  </a:cubicBezTo>
                  <a:cubicBezTo>
                    <a:pt x="2" y="19"/>
                    <a:pt x="2" y="19"/>
                    <a:pt x="2" y="19"/>
                  </a:cubicBezTo>
                  <a:cubicBezTo>
                    <a:pt x="1" y="19"/>
                    <a:pt x="0" y="21"/>
                    <a:pt x="1" y="22"/>
                  </a:cubicBezTo>
                  <a:cubicBezTo>
                    <a:pt x="2" y="23"/>
                    <a:pt x="3" y="24"/>
                    <a:pt x="4" y="23"/>
                  </a:cubicBezTo>
                </a:path>
              </a:pathLst>
            </a:custGeom>
            <a:solidFill>
              <a:srgbClr val="8353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39" name="işľîḓê">
              <a:extLst>
                <a:ext uri="{FF2B5EF4-FFF2-40B4-BE49-F238E27FC236}">
                  <a16:creationId xmlns:a16="http://schemas.microsoft.com/office/drawing/2014/main" id="{7C3BACDB-F100-4D61-B6E0-55F0254E9691}"/>
                </a:ext>
              </a:extLst>
            </p:cNvPr>
            <p:cNvSpPr/>
            <p:nvPr/>
          </p:nvSpPr>
          <p:spPr bwMode="auto">
            <a:xfrm>
              <a:off x="4397376" y="3602038"/>
              <a:ext cx="66675" cy="33338"/>
            </a:xfrm>
            <a:custGeom>
              <a:avLst/>
              <a:gdLst>
                <a:gd name="T0" fmla="*/ 0 w 42"/>
                <a:gd name="T1" fmla="*/ 21 h 21"/>
                <a:gd name="T2" fmla="*/ 42 w 42"/>
                <a:gd name="T3" fmla="*/ 0 h 21"/>
                <a:gd name="T4" fmla="*/ 0 w 42"/>
                <a:gd name="T5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2" h="21">
                  <a:moveTo>
                    <a:pt x="0" y="21"/>
                  </a:moveTo>
                  <a:lnTo>
                    <a:pt x="42" y="0"/>
                  </a:lnTo>
                  <a:lnTo>
                    <a:pt x="0" y="21"/>
                  </a:lnTo>
                  <a:close/>
                </a:path>
              </a:pathLst>
            </a:custGeom>
            <a:solidFill>
              <a:srgbClr val="FCE1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40" name="îśľîdè">
              <a:extLst>
                <a:ext uri="{FF2B5EF4-FFF2-40B4-BE49-F238E27FC236}">
                  <a16:creationId xmlns:a16="http://schemas.microsoft.com/office/drawing/2014/main" id="{B1DE7182-92CA-4C4B-82F5-8B2AE3145AC9}"/>
                </a:ext>
              </a:extLst>
            </p:cNvPr>
            <p:cNvSpPr/>
            <p:nvPr/>
          </p:nvSpPr>
          <p:spPr bwMode="auto">
            <a:xfrm flipV="1">
              <a:off x="4397376" y="3602038"/>
              <a:ext cx="66675" cy="333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41" name="ïşľiḋê">
              <a:extLst>
                <a:ext uri="{FF2B5EF4-FFF2-40B4-BE49-F238E27FC236}">
                  <a16:creationId xmlns:a16="http://schemas.microsoft.com/office/drawing/2014/main" id="{3913A2A6-50BF-41BA-9678-06BF1763DAA5}"/>
                </a:ext>
              </a:extLst>
            </p:cNvPr>
            <p:cNvSpPr/>
            <p:nvPr/>
          </p:nvSpPr>
          <p:spPr bwMode="auto">
            <a:xfrm>
              <a:off x="4392614" y="3595688"/>
              <a:ext cx="77788" cy="46038"/>
            </a:xfrm>
            <a:custGeom>
              <a:avLst/>
              <a:gdLst>
                <a:gd name="T0" fmla="*/ 4 w 41"/>
                <a:gd name="T1" fmla="*/ 23 h 24"/>
                <a:gd name="T2" fmla="*/ 39 w 41"/>
                <a:gd name="T3" fmla="*/ 5 h 24"/>
                <a:gd name="T4" fmla="*/ 40 w 41"/>
                <a:gd name="T5" fmla="*/ 1 h 24"/>
                <a:gd name="T6" fmla="*/ 37 w 41"/>
                <a:gd name="T7" fmla="*/ 0 h 24"/>
                <a:gd name="T8" fmla="*/ 2 w 41"/>
                <a:gd name="T9" fmla="*/ 19 h 24"/>
                <a:gd name="T10" fmla="*/ 1 w 41"/>
                <a:gd name="T11" fmla="*/ 22 h 24"/>
                <a:gd name="T12" fmla="*/ 4 w 41"/>
                <a:gd name="T13" fmla="*/ 2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" h="24">
                  <a:moveTo>
                    <a:pt x="4" y="23"/>
                  </a:moveTo>
                  <a:cubicBezTo>
                    <a:pt x="39" y="5"/>
                    <a:pt x="39" y="5"/>
                    <a:pt x="39" y="5"/>
                  </a:cubicBezTo>
                  <a:cubicBezTo>
                    <a:pt x="41" y="4"/>
                    <a:pt x="41" y="3"/>
                    <a:pt x="40" y="1"/>
                  </a:cubicBezTo>
                  <a:cubicBezTo>
                    <a:pt x="40" y="0"/>
                    <a:pt x="38" y="0"/>
                    <a:pt x="37" y="0"/>
                  </a:cubicBezTo>
                  <a:cubicBezTo>
                    <a:pt x="2" y="19"/>
                    <a:pt x="2" y="19"/>
                    <a:pt x="2" y="19"/>
                  </a:cubicBezTo>
                  <a:cubicBezTo>
                    <a:pt x="1" y="19"/>
                    <a:pt x="0" y="21"/>
                    <a:pt x="1" y="22"/>
                  </a:cubicBezTo>
                  <a:cubicBezTo>
                    <a:pt x="2" y="23"/>
                    <a:pt x="3" y="24"/>
                    <a:pt x="4" y="23"/>
                  </a:cubicBezTo>
                </a:path>
              </a:pathLst>
            </a:custGeom>
            <a:solidFill>
              <a:srgbClr val="8353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42" name="iṧḻiḍé">
              <a:extLst>
                <a:ext uri="{FF2B5EF4-FFF2-40B4-BE49-F238E27FC236}">
                  <a16:creationId xmlns:a16="http://schemas.microsoft.com/office/drawing/2014/main" id="{DAADC376-201A-4E80-9A76-018CF7305388}"/>
                </a:ext>
              </a:extLst>
            </p:cNvPr>
            <p:cNvSpPr/>
            <p:nvPr/>
          </p:nvSpPr>
          <p:spPr bwMode="auto">
            <a:xfrm>
              <a:off x="3387726" y="3984625"/>
              <a:ext cx="66675" cy="36513"/>
            </a:xfrm>
            <a:custGeom>
              <a:avLst/>
              <a:gdLst>
                <a:gd name="T0" fmla="*/ 0 w 42"/>
                <a:gd name="T1" fmla="*/ 23 h 23"/>
                <a:gd name="T2" fmla="*/ 42 w 42"/>
                <a:gd name="T3" fmla="*/ 0 h 23"/>
                <a:gd name="T4" fmla="*/ 0 w 42"/>
                <a:gd name="T5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2" h="23">
                  <a:moveTo>
                    <a:pt x="0" y="23"/>
                  </a:moveTo>
                  <a:lnTo>
                    <a:pt x="42" y="0"/>
                  </a:lnTo>
                  <a:lnTo>
                    <a:pt x="0" y="23"/>
                  </a:lnTo>
                  <a:close/>
                </a:path>
              </a:pathLst>
            </a:custGeom>
            <a:solidFill>
              <a:srgbClr val="FCE1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43" name="iśļîďê">
              <a:extLst>
                <a:ext uri="{FF2B5EF4-FFF2-40B4-BE49-F238E27FC236}">
                  <a16:creationId xmlns:a16="http://schemas.microsoft.com/office/drawing/2014/main" id="{7C915A99-F117-440C-A080-1B3C2D739BC1}"/>
                </a:ext>
              </a:extLst>
            </p:cNvPr>
            <p:cNvSpPr/>
            <p:nvPr/>
          </p:nvSpPr>
          <p:spPr bwMode="auto">
            <a:xfrm flipV="1">
              <a:off x="3387726" y="3984625"/>
              <a:ext cx="66675" cy="36513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44" name="ïş1íḓé">
              <a:extLst>
                <a:ext uri="{FF2B5EF4-FFF2-40B4-BE49-F238E27FC236}">
                  <a16:creationId xmlns:a16="http://schemas.microsoft.com/office/drawing/2014/main" id="{82E6A7FB-CDD0-415D-955C-21D77F42CBAC}"/>
                </a:ext>
              </a:extLst>
            </p:cNvPr>
            <p:cNvSpPr/>
            <p:nvPr/>
          </p:nvSpPr>
          <p:spPr bwMode="auto">
            <a:xfrm>
              <a:off x="3381376" y="3978275"/>
              <a:ext cx="79375" cy="46038"/>
            </a:xfrm>
            <a:custGeom>
              <a:avLst/>
              <a:gdLst>
                <a:gd name="T0" fmla="*/ 4 w 41"/>
                <a:gd name="T1" fmla="*/ 24 h 24"/>
                <a:gd name="T2" fmla="*/ 39 w 41"/>
                <a:gd name="T3" fmla="*/ 5 h 24"/>
                <a:gd name="T4" fmla="*/ 40 w 41"/>
                <a:gd name="T5" fmla="*/ 2 h 24"/>
                <a:gd name="T6" fmla="*/ 37 w 41"/>
                <a:gd name="T7" fmla="*/ 1 h 24"/>
                <a:gd name="T8" fmla="*/ 2 w 41"/>
                <a:gd name="T9" fmla="*/ 19 h 24"/>
                <a:gd name="T10" fmla="*/ 1 w 41"/>
                <a:gd name="T11" fmla="*/ 23 h 24"/>
                <a:gd name="T12" fmla="*/ 4 w 41"/>
                <a:gd name="T13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" h="24">
                  <a:moveTo>
                    <a:pt x="4" y="24"/>
                  </a:moveTo>
                  <a:cubicBezTo>
                    <a:pt x="39" y="5"/>
                    <a:pt x="39" y="5"/>
                    <a:pt x="39" y="5"/>
                  </a:cubicBezTo>
                  <a:cubicBezTo>
                    <a:pt x="41" y="5"/>
                    <a:pt x="41" y="3"/>
                    <a:pt x="40" y="2"/>
                  </a:cubicBezTo>
                  <a:cubicBezTo>
                    <a:pt x="40" y="1"/>
                    <a:pt x="38" y="0"/>
                    <a:pt x="37" y="1"/>
                  </a:cubicBezTo>
                  <a:cubicBezTo>
                    <a:pt x="2" y="19"/>
                    <a:pt x="2" y="19"/>
                    <a:pt x="2" y="19"/>
                  </a:cubicBezTo>
                  <a:cubicBezTo>
                    <a:pt x="1" y="20"/>
                    <a:pt x="0" y="21"/>
                    <a:pt x="1" y="23"/>
                  </a:cubicBezTo>
                  <a:cubicBezTo>
                    <a:pt x="2" y="24"/>
                    <a:pt x="3" y="24"/>
                    <a:pt x="4" y="24"/>
                  </a:cubicBezTo>
                </a:path>
              </a:pathLst>
            </a:custGeom>
            <a:solidFill>
              <a:srgbClr val="8353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45" name="ïsḷíḓê">
              <a:extLst>
                <a:ext uri="{FF2B5EF4-FFF2-40B4-BE49-F238E27FC236}">
                  <a16:creationId xmlns:a16="http://schemas.microsoft.com/office/drawing/2014/main" id="{E5DB51DC-FEF3-4214-9E39-B8792D76489A}"/>
                </a:ext>
              </a:extLst>
            </p:cNvPr>
            <p:cNvSpPr/>
            <p:nvPr/>
          </p:nvSpPr>
          <p:spPr bwMode="auto">
            <a:xfrm>
              <a:off x="3400426" y="4014788"/>
              <a:ext cx="68263" cy="36513"/>
            </a:xfrm>
            <a:custGeom>
              <a:avLst/>
              <a:gdLst>
                <a:gd name="T0" fmla="*/ 0 w 43"/>
                <a:gd name="T1" fmla="*/ 23 h 23"/>
                <a:gd name="T2" fmla="*/ 43 w 43"/>
                <a:gd name="T3" fmla="*/ 0 h 23"/>
                <a:gd name="T4" fmla="*/ 0 w 43"/>
                <a:gd name="T5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" h="23">
                  <a:moveTo>
                    <a:pt x="0" y="23"/>
                  </a:moveTo>
                  <a:lnTo>
                    <a:pt x="43" y="0"/>
                  </a:lnTo>
                  <a:lnTo>
                    <a:pt x="0" y="23"/>
                  </a:lnTo>
                  <a:close/>
                </a:path>
              </a:pathLst>
            </a:custGeom>
            <a:solidFill>
              <a:srgbClr val="FCE1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46" name="ísļîḍé">
              <a:extLst>
                <a:ext uri="{FF2B5EF4-FFF2-40B4-BE49-F238E27FC236}">
                  <a16:creationId xmlns:a16="http://schemas.microsoft.com/office/drawing/2014/main" id="{21918FB1-2168-4671-A29B-0806677CE376}"/>
                </a:ext>
              </a:extLst>
            </p:cNvPr>
            <p:cNvSpPr/>
            <p:nvPr/>
          </p:nvSpPr>
          <p:spPr bwMode="auto">
            <a:xfrm flipV="1">
              <a:off x="3400426" y="4014788"/>
              <a:ext cx="68263" cy="36513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47" name="iSḻïḋé">
              <a:extLst>
                <a:ext uri="{FF2B5EF4-FFF2-40B4-BE49-F238E27FC236}">
                  <a16:creationId xmlns:a16="http://schemas.microsoft.com/office/drawing/2014/main" id="{0B6269A2-9A85-414F-BCBC-86762A0FFE2A}"/>
                </a:ext>
              </a:extLst>
            </p:cNvPr>
            <p:cNvSpPr/>
            <p:nvPr/>
          </p:nvSpPr>
          <p:spPr bwMode="auto">
            <a:xfrm>
              <a:off x="3395664" y="4011613"/>
              <a:ext cx="77788" cy="44450"/>
            </a:xfrm>
            <a:custGeom>
              <a:avLst/>
              <a:gdLst>
                <a:gd name="T0" fmla="*/ 4 w 41"/>
                <a:gd name="T1" fmla="*/ 23 h 23"/>
                <a:gd name="T2" fmla="*/ 39 w 41"/>
                <a:gd name="T3" fmla="*/ 4 h 23"/>
                <a:gd name="T4" fmla="*/ 40 w 41"/>
                <a:gd name="T5" fmla="*/ 1 h 23"/>
                <a:gd name="T6" fmla="*/ 37 w 41"/>
                <a:gd name="T7" fmla="*/ 0 h 23"/>
                <a:gd name="T8" fmla="*/ 2 w 41"/>
                <a:gd name="T9" fmla="*/ 19 h 23"/>
                <a:gd name="T10" fmla="*/ 1 w 41"/>
                <a:gd name="T11" fmla="*/ 22 h 23"/>
                <a:gd name="T12" fmla="*/ 4 w 41"/>
                <a:gd name="T13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" h="23">
                  <a:moveTo>
                    <a:pt x="4" y="23"/>
                  </a:moveTo>
                  <a:cubicBezTo>
                    <a:pt x="39" y="4"/>
                    <a:pt x="39" y="4"/>
                    <a:pt x="39" y="4"/>
                  </a:cubicBezTo>
                  <a:cubicBezTo>
                    <a:pt x="40" y="4"/>
                    <a:pt x="41" y="2"/>
                    <a:pt x="40" y="1"/>
                  </a:cubicBezTo>
                  <a:cubicBezTo>
                    <a:pt x="40" y="0"/>
                    <a:pt x="38" y="0"/>
                    <a:pt x="37" y="0"/>
                  </a:cubicBezTo>
                  <a:cubicBezTo>
                    <a:pt x="2" y="19"/>
                    <a:pt x="2" y="19"/>
                    <a:pt x="2" y="19"/>
                  </a:cubicBezTo>
                  <a:cubicBezTo>
                    <a:pt x="1" y="19"/>
                    <a:pt x="0" y="21"/>
                    <a:pt x="1" y="22"/>
                  </a:cubicBezTo>
                  <a:cubicBezTo>
                    <a:pt x="2" y="23"/>
                    <a:pt x="3" y="23"/>
                    <a:pt x="4" y="23"/>
                  </a:cubicBezTo>
                </a:path>
              </a:pathLst>
            </a:custGeom>
            <a:solidFill>
              <a:srgbClr val="8353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48" name="isļïḑé">
              <a:extLst>
                <a:ext uri="{FF2B5EF4-FFF2-40B4-BE49-F238E27FC236}">
                  <a16:creationId xmlns:a16="http://schemas.microsoft.com/office/drawing/2014/main" id="{4CD7ACEF-BFC6-4FB0-A2D8-C7A01EAF8870}"/>
                </a:ext>
              </a:extLst>
            </p:cNvPr>
            <p:cNvSpPr/>
            <p:nvPr/>
          </p:nvSpPr>
          <p:spPr bwMode="auto">
            <a:xfrm>
              <a:off x="3795714" y="4065588"/>
              <a:ext cx="73025" cy="179388"/>
            </a:xfrm>
            <a:custGeom>
              <a:avLst/>
              <a:gdLst>
                <a:gd name="T0" fmla="*/ 38 w 38"/>
                <a:gd name="T1" fmla="*/ 0 h 94"/>
                <a:gd name="T2" fmla="*/ 0 w 38"/>
                <a:gd name="T3" fmla="*/ 94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38" h="94">
                  <a:moveTo>
                    <a:pt x="38" y="0"/>
                  </a:moveTo>
                  <a:cubicBezTo>
                    <a:pt x="38" y="0"/>
                    <a:pt x="4" y="26"/>
                    <a:pt x="0" y="94"/>
                  </a:cubicBezTo>
                </a:path>
              </a:pathLst>
            </a:custGeom>
            <a:solidFill>
              <a:srgbClr val="FCE1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49" name="işľíḓe">
              <a:extLst>
                <a:ext uri="{FF2B5EF4-FFF2-40B4-BE49-F238E27FC236}">
                  <a16:creationId xmlns:a16="http://schemas.microsoft.com/office/drawing/2014/main" id="{0A4A68B4-6428-4DC2-AA09-F8F321B47C64}"/>
                </a:ext>
              </a:extLst>
            </p:cNvPr>
            <p:cNvSpPr/>
            <p:nvPr/>
          </p:nvSpPr>
          <p:spPr bwMode="auto">
            <a:xfrm>
              <a:off x="3789364" y="4059238"/>
              <a:ext cx="82550" cy="192088"/>
            </a:xfrm>
            <a:custGeom>
              <a:avLst/>
              <a:gdLst>
                <a:gd name="T0" fmla="*/ 39 w 43"/>
                <a:gd name="T1" fmla="*/ 1 h 100"/>
                <a:gd name="T2" fmla="*/ 0 w 43"/>
                <a:gd name="T3" fmla="*/ 97 h 100"/>
                <a:gd name="T4" fmla="*/ 3 w 43"/>
                <a:gd name="T5" fmla="*/ 100 h 100"/>
                <a:gd name="T6" fmla="*/ 5 w 43"/>
                <a:gd name="T7" fmla="*/ 98 h 100"/>
                <a:gd name="T8" fmla="*/ 25 w 43"/>
                <a:gd name="T9" fmla="*/ 26 h 100"/>
                <a:gd name="T10" fmla="*/ 37 w 43"/>
                <a:gd name="T11" fmla="*/ 10 h 100"/>
                <a:gd name="T12" fmla="*/ 41 w 43"/>
                <a:gd name="T13" fmla="*/ 6 h 100"/>
                <a:gd name="T14" fmla="*/ 42 w 43"/>
                <a:gd name="T15" fmla="*/ 5 h 100"/>
                <a:gd name="T16" fmla="*/ 42 w 43"/>
                <a:gd name="T17" fmla="*/ 5 h 100"/>
                <a:gd name="T18" fmla="*/ 42 w 43"/>
                <a:gd name="T19" fmla="*/ 5 h 100"/>
                <a:gd name="T20" fmla="*/ 43 w 43"/>
                <a:gd name="T21" fmla="*/ 1 h 100"/>
                <a:gd name="T22" fmla="*/ 39 w 43"/>
                <a:gd name="T23" fmla="*/ 1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3" h="100">
                  <a:moveTo>
                    <a:pt x="39" y="1"/>
                  </a:moveTo>
                  <a:cubicBezTo>
                    <a:pt x="39" y="1"/>
                    <a:pt x="5" y="28"/>
                    <a:pt x="0" y="97"/>
                  </a:cubicBezTo>
                  <a:cubicBezTo>
                    <a:pt x="0" y="99"/>
                    <a:pt x="1" y="100"/>
                    <a:pt x="3" y="100"/>
                  </a:cubicBezTo>
                  <a:cubicBezTo>
                    <a:pt x="4" y="100"/>
                    <a:pt x="5" y="99"/>
                    <a:pt x="5" y="98"/>
                  </a:cubicBezTo>
                  <a:cubicBezTo>
                    <a:pt x="7" y="64"/>
                    <a:pt x="17" y="40"/>
                    <a:pt x="25" y="26"/>
                  </a:cubicBezTo>
                  <a:cubicBezTo>
                    <a:pt x="30" y="18"/>
                    <a:pt x="34" y="13"/>
                    <a:pt x="37" y="10"/>
                  </a:cubicBezTo>
                  <a:cubicBezTo>
                    <a:pt x="39" y="8"/>
                    <a:pt x="40" y="7"/>
                    <a:pt x="41" y="6"/>
                  </a:cubicBezTo>
                  <a:cubicBezTo>
                    <a:pt x="41" y="5"/>
                    <a:pt x="42" y="5"/>
                    <a:pt x="42" y="5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3" y="4"/>
                    <a:pt x="43" y="2"/>
                    <a:pt x="43" y="1"/>
                  </a:cubicBezTo>
                  <a:cubicBezTo>
                    <a:pt x="42" y="0"/>
                    <a:pt x="40" y="0"/>
                    <a:pt x="39" y="1"/>
                  </a:cubicBezTo>
                  <a:close/>
                </a:path>
              </a:pathLst>
            </a:custGeom>
            <a:solidFill>
              <a:srgbClr val="8353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50" name="iṥlïḍe">
              <a:extLst>
                <a:ext uri="{FF2B5EF4-FFF2-40B4-BE49-F238E27FC236}">
                  <a16:creationId xmlns:a16="http://schemas.microsoft.com/office/drawing/2014/main" id="{71D32EC8-7495-4586-8BDA-ACFF40DC0AD2}"/>
                </a:ext>
              </a:extLst>
            </p:cNvPr>
            <p:cNvSpPr/>
            <p:nvPr/>
          </p:nvSpPr>
          <p:spPr bwMode="auto">
            <a:xfrm>
              <a:off x="4171951" y="3919538"/>
              <a:ext cx="150813" cy="93663"/>
            </a:xfrm>
            <a:custGeom>
              <a:avLst/>
              <a:gdLst>
                <a:gd name="T0" fmla="*/ 0 w 79"/>
                <a:gd name="T1" fmla="*/ 12 h 49"/>
                <a:gd name="T2" fmla="*/ 79 w 79"/>
                <a:gd name="T3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79" h="49">
                  <a:moveTo>
                    <a:pt x="0" y="12"/>
                  </a:moveTo>
                  <a:cubicBezTo>
                    <a:pt x="0" y="12"/>
                    <a:pt x="44" y="0"/>
                    <a:pt x="79" y="49"/>
                  </a:cubicBezTo>
                </a:path>
              </a:pathLst>
            </a:custGeom>
            <a:solidFill>
              <a:srgbClr val="FCE1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51" name="iŝ1iḓe">
              <a:extLst>
                <a:ext uri="{FF2B5EF4-FFF2-40B4-BE49-F238E27FC236}">
                  <a16:creationId xmlns:a16="http://schemas.microsoft.com/office/drawing/2014/main" id="{A929A50B-9EFD-4BF2-ABD5-7C1239989BBE}"/>
                </a:ext>
              </a:extLst>
            </p:cNvPr>
            <p:cNvSpPr/>
            <p:nvPr/>
          </p:nvSpPr>
          <p:spPr bwMode="auto">
            <a:xfrm>
              <a:off x="4165601" y="3937000"/>
              <a:ext cx="161925" cy="82550"/>
            </a:xfrm>
            <a:custGeom>
              <a:avLst/>
              <a:gdLst>
                <a:gd name="T0" fmla="*/ 4 w 84"/>
                <a:gd name="T1" fmla="*/ 6 h 43"/>
                <a:gd name="T2" fmla="*/ 4 w 84"/>
                <a:gd name="T3" fmla="*/ 6 h 43"/>
                <a:gd name="T4" fmla="*/ 16 w 84"/>
                <a:gd name="T5" fmla="*/ 4 h 43"/>
                <a:gd name="T6" fmla="*/ 45 w 84"/>
                <a:gd name="T7" fmla="*/ 11 h 43"/>
                <a:gd name="T8" fmla="*/ 80 w 84"/>
                <a:gd name="T9" fmla="*/ 42 h 43"/>
                <a:gd name="T10" fmla="*/ 83 w 84"/>
                <a:gd name="T11" fmla="*/ 42 h 43"/>
                <a:gd name="T12" fmla="*/ 84 w 84"/>
                <a:gd name="T13" fmla="*/ 39 h 43"/>
                <a:gd name="T14" fmla="*/ 47 w 84"/>
                <a:gd name="T15" fmla="*/ 7 h 43"/>
                <a:gd name="T16" fmla="*/ 16 w 84"/>
                <a:gd name="T17" fmla="*/ 0 h 43"/>
                <a:gd name="T18" fmla="*/ 2 w 84"/>
                <a:gd name="T19" fmla="*/ 1 h 43"/>
                <a:gd name="T20" fmla="*/ 1 w 84"/>
                <a:gd name="T21" fmla="*/ 4 h 43"/>
                <a:gd name="T22" fmla="*/ 4 w 84"/>
                <a:gd name="T23" fmla="*/ 6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4" h="43">
                  <a:moveTo>
                    <a:pt x="4" y="6"/>
                  </a:moveTo>
                  <a:cubicBezTo>
                    <a:pt x="4" y="6"/>
                    <a:pt x="4" y="6"/>
                    <a:pt x="4" y="6"/>
                  </a:cubicBezTo>
                  <a:cubicBezTo>
                    <a:pt x="5" y="5"/>
                    <a:pt x="9" y="4"/>
                    <a:pt x="16" y="4"/>
                  </a:cubicBezTo>
                  <a:cubicBezTo>
                    <a:pt x="23" y="4"/>
                    <a:pt x="34" y="6"/>
                    <a:pt x="45" y="11"/>
                  </a:cubicBezTo>
                  <a:cubicBezTo>
                    <a:pt x="56" y="16"/>
                    <a:pt x="68" y="26"/>
                    <a:pt x="80" y="42"/>
                  </a:cubicBezTo>
                  <a:cubicBezTo>
                    <a:pt x="81" y="43"/>
                    <a:pt x="82" y="43"/>
                    <a:pt x="83" y="42"/>
                  </a:cubicBezTo>
                  <a:cubicBezTo>
                    <a:pt x="84" y="42"/>
                    <a:pt x="84" y="40"/>
                    <a:pt x="84" y="39"/>
                  </a:cubicBezTo>
                  <a:cubicBezTo>
                    <a:pt x="72" y="22"/>
                    <a:pt x="59" y="12"/>
                    <a:pt x="47" y="7"/>
                  </a:cubicBezTo>
                  <a:cubicBezTo>
                    <a:pt x="35" y="1"/>
                    <a:pt x="24" y="0"/>
                    <a:pt x="16" y="0"/>
                  </a:cubicBezTo>
                  <a:cubicBezTo>
                    <a:pt x="8" y="0"/>
                    <a:pt x="2" y="1"/>
                    <a:pt x="2" y="1"/>
                  </a:cubicBezTo>
                  <a:cubicBezTo>
                    <a:pt x="1" y="1"/>
                    <a:pt x="0" y="3"/>
                    <a:pt x="1" y="4"/>
                  </a:cubicBezTo>
                  <a:cubicBezTo>
                    <a:pt x="1" y="5"/>
                    <a:pt x="2" y="6"/>
                    <a:pt x="4" y="6"/>
                  </a:cubicBezTo>
                  <a:close/>
                </a:path>
              </a:pathLst>
            </a:custGeom>
            <a:solidFill>
              <a:srgbClr val="8353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52" name="iṡḻïḑê">
              <a:extLst>
                <a:ext uri="{FF2B5EF4-FFF2-40B4-BE49-F238E27FC236}">
                  <a16:creationId xmlns:a16="http://schemas.microsoft.com/office/drawing/2014/main" id="{FA73FF89-2E60-4232-82E6-FD3AA4FF358C}"/>
                </a:ext>
              </a:extLst>
            </p:cNvPr>
            <p:cNvSpPr/>
            <p:nvPr/>
          </p:nvSpPr>
          <p:spPr bwMode="auto">
            <a:xfrm>
              <a:off x="3406776" y="4113213"/>
              <a:ext cx="176213" cy="134938"/>
            </a:xfrm>
            <a:custGeom>
              <a:avLst/>
              <a:gdLst>
                <a:gd name="T0" fmla="*/ 86 w 92"/>
                <a:gd name="T1" fmla="*/ 19 h 71"/>
                <a:gd name="T2" fmla="*/ 57 w 92"/>
                <a:gd name="T3" fmla="*/ 62 h 71"/>
                <a:gd name="T4" fmla="*/ 6 w 92"/>
                <a:gd name="T5" fmla="*/ 52 h 71"/>
                <a:gd name="T6" fmla="*/ 35 w 92"/>
                <a:gd name="T7" fmla="*/ 9 h 71"/>
                <a:gd name="T8" fmla="*/ 86 w 92"/>
                <a:gd name="T9" fmla="*/ 19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2" h="71">
                  <a:moveTo>
                    <a:pt x="86" y="19"/>
                  </a:moveTo>
                  <a:cubicBezTo>
                    <a:pt x="92" y="34"/>
                    <a:pt x="79" y="53"/>
                    <a:pt x="57" y="62"/>
                  </a:cubicBezTo>
                  <a:cubicBezTo>
                    <a:pt x="35" y="71"/>
                    <a:pt x="12" y="67"/>
                    <a:pt x="6" y="52"/>
                  </a:cubicBezTo>
                  <a:cubicBezTo>
                    <a:pt x="0" y="37"/>
                    <a:pt x="13" y="18"/>
                    <a:pt x="35" y="9"/>
                  </a:cubicBezTo>
                  <a:cubicBezTo>
                    <a:pt x="57" y="0"/>
                    <a:pt x="80" y="4"/>
                    <a:pt x="86" y="19"/>
                  </a:cubicBezTo>
                  <a:close/>
                </a:path>
              </a:pathLst>
            </a:custGeom>
            <a:solidFill>
              <a:srgbClr val="E58A7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53" name="iSḷíḋé">
              <a:extLst>
                <a:ext uri="{FF2B5EF4-FFF2-40B4-BE49-F238E27FC236}">
                  <a16:creationId xmlns:a16="http://schemas.microsoft.com/office/drawing/2014/main" id="{F76EE8EE-7D7D-4D2C-86BD-92003DB95C30}"/>
                </a:ext>
              </a:extLst>
            </p:cNvPr>
            <p:cNvSpPr/>
            <p:nvPr/>
          </p:nvSpPr>
          <p:spPr bwMode="auto">
            <a:xfrm>
              <a:off x="3424239" y="4176713"/>
              <a:ext cx="39688" cy="34925"/>
            </a:xfrm>
            <a:custGeom>
              <a:avLst/>
              <a:gdLst>
                <a:gd name="T0" fmla="*/ 19 w 21"/>
                <a:gd name="T1" fmla="*/ 5 h 19"/>
                <a:gd name="T2" fmla="*/ 14 w 21"/>
                <a:gd name="T3" fmla="*/ 16 h 19"/>
                <a:gd name="T4" fmla="*/ 2 w 21"/>
                <a:gd name="T5" fmla="*/ 14 h 19"/>
                <a:gd name="T6" fmla="*/ 7 w 21"/>
                <a:gd name="T7" fmla="*/ 3 h 19"/>
                <a:gd name="T8" fmla="*/ 19 w 21"/>
                <a:gd name="T9" fmla="*/ 5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19">
                  <a:moveTo>
                    <a:pt x="19" y="5"/>
                  </a:moveTo>
                  <a:cubicBezTo>
                    <a:pt x="21" y="9"/>
                    <a:pt x="19" y="14"/>
                    <a:pt x="14" y="16"/>
                  </a:cubicBezTo>
                  <a:cubicBezTo>
                    <a:pt x="10" y="19"/>
                    <a:pt x="4" y="18"/>
                    <a:pt x="2" y="14"/>
                  </a:cubicBezTo>
                  <a:cubicBezTo>
                    <a:pt x="0" y="10"/>
                    <a:pt x="2" y="5"/>
                    <a:pt x="7" y="3"/>
                  </a:cubicBezTo>
                  <a:cubicBezTo>
                    <a:pt x="11" y="0"/>
                    <a:pt x="17" y="1"/>
                    <a:pt x="19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54" name="ïSľídê">
              <a:extLst>
                <a:ext uri="{FF2B5EF4-FFF2-40B4-BE49-F238E27FC236}">
                  <a16:creationId xmlns:a16="http://schemas.microsoft.com/office/drawing/2014/main" id="{C82CB50C-A181-41B1-AEBE-C6EE26B30CC9}"/>
                </a:ext>
              </a:extLst>
            </p:cNvPr>
            <p:cNvSpPr/>
            <p:nvPr/>
          </p:nvSpPr>
          <p:spPr bwMode="auto">
            <a:xfrm>
              <a:off x="4373564" y="3695700"/>
              <a:ext cx="176213" cy="138113"/>
            </a:xfrm>
            <a:custGeom>
              <a:avLst/>
              <a:gdLst>
                <a:gd name="T0" fmla="*/ 6 w 92"/>
                <a:gd name="T1" fmla="*/ 53 h 72"/>
                <a:gd name="T2" fmla="*/ 57 w 92"/>
                <a:gd name="T3" fmla="*/ 63 h 72"/>
                <a:gd name="T4" fmla="*/ 86 w 92"/>
                <a:gd name="T5" fmla="*/ 19 h 72"/>
                <a:gd name="T6" fmla="*/ 35 w 92"/>
                <a:gd name="T7" fmla="*/ 10 h 72"/>
                <a:gd name="T8" fmla="*/ 6 w 92"/>
                <a:gd name="T9" fmla="*/ 53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2" h="72">
                  <a:moveTo>
                    <a:pt x="6" y="53"/>
                  </a:moveTo>
                  <a:cubicBezTo>
                    <a:pt x="12" y="68"/>
                    <a:pt x="35" y="72"/>
                    <a:pt x="57" y="63"/>
                  </a:cubicBezTo>
                  <a:cubicBezTo>
                    <a:pt x="79" y="53"/>
                    <a:pt x="92" y="34"/>
                    <a:pt x="86" y="19"/>
                  </a:cubicBezTo>
                  <a:cubicBezTo>
                    <a:pt x="80" y="5"/>
                    <a:pt x="57" y="0"/>
                    <a:pt x="35" y="10"/>
                  </a:cubicBezTo>
                  <a:cubicBezTo>
                    <a:pt x="13" y="19"/>
                    <a:pt x="0" y="39"/>
                    <a:pt x="6" y="53"/>
                  </a:cubicBezTo>
                  <a:close/>
                </a:path>
              </a:pathLst>
            </a:custGeom>
            <a:solidFill>
              <a:srgbClr val="E58A7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55" name="íšľíḑê">
              <a:extLst>
                <a:ext uri="{FF2B5EF4-FFF2-40B4-BE49-F238E27FC236}">
                  <a16:creationId xmlns:a16="http://schemas.microsoft.com/office/drawing/2014/main" id="{283DC2F7-B2FF-4D4C-8178-961F477BBF19}"/>
                </a:ext>
              </a:extLst>
            </p:cNvPr>
            <p:cNvSpPr/>
            <p:nvPr/>
          </p:nvSpPr>
          <p:spPr bwMode="auto">
            <a:xfrm>
              <a:off x="4486276" y="3719513"/>
              <a:ext cx="39688" cy="34925"/>
            </a:xfrm>
            <a:custGeom>
              <a:avLst/>
              <a:gdLst>
                <a:gd name="T0" fmla="*/ 1 w 21"/>
                <a:gd name="T1" fmla="*/ 12 h 18"/>
                <a:gd name="T2" fmla="*/ 13 w 21"/>
                <a:gd name="T3" fmla="*/ 17 h 18"/>
                <a:gd name="T4" fmla="*/ 20 w 21"/>
                <a:gd name="T5" fmla="*/ 7 h 18"/>
                <a:gd name="T6" fmla="*/ 8 w 21"/>
                <a:gd name="T7" fmla="*/ 2 h 18"/>
                <a:gd name="T8" fmla="*/ 1 w 21"/>
                <a:gd name="T9" fmla="*/ 12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18">
                  <a:moveTo>
                    <a:pt x="1" y="12"/>
                  </a:moveTo>
                  <a:cubicBezTo>
                    <a:pt x="2" y="16"/>
                    <a:pt x="7" y="18"/>
                    <a:pt x="13" y="17"/>
                  </a:cubicBezTo>
                  <a:cubicBezTo>
                    <a:pt x="18" y="15"/>
                    <a:pt x="21" y="11"/>
                    <a:pt x="20" y="7"/>
                  </a:cubicBezTo>
                  <a:cubicBezTo>
                    <a:pt x="18" y="2"/>
                    <a:pt x="13" y="0"/>
                    <a:pt x="8" y="2"/>
                  </a:cubicBezTo>
                  <a:cubicBezTo>
                    <a:pt x="3" y="3"/>
                    <a:pt x="0" y="8"/>
                    <a:pt x="1" y="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56" name="íśļîḓè">
              <a:extLst>
                <a:ext uri="{FF2B5EF4-FFF2-40B4-BE49-F238E27FC236}">
                  <a16:creationId xmlns:a16="http://schemas.microsoft.com/office/drawing/2014/main" id="{D61088BD-DA8E-4BE0-9ACD-B731B6E2B170}"/>
                </a:ext>
              </a:extLst>
            </p:cNvPr>
            <p:cNvSpPr/>
            <p:nvPr/>
          </p:nvSpPr>
          <p:spPr bwMode="auto">
            <a:xfrm>
              <a:off x="3170239" y="5013325"/>
              <a:ext cx="196850" cy="311150"/>
            </a:xfrm>
            <a:custGeom>
              <a:avLst/>
              <a:gdLst>
                <a:gd name="T0" fmla="*/ 99 w 102"/>
                <a:gd name="T1" fmla="*/ 114 h 163"/>
                <a:gd name="T2" fmla="*/ 102 w 102"/>
                <a:gd name="T3" fmla="*/ 14 h 163"/>
                <a:gd name="T4" fmla="*/ 0 w 102"/>
                <a:gd name="T5" fmla="*/ 40 h 163"/>
                <a:gd name="T6" fmla="*/ 36 w 102"/>
                <a:gd name="T7" fmla="*/ 79 h 163"/>
                <a:gd name="T8" fmla="*/ 60 w 102"/>
                <a:gd name="T9" fmla="*/ 130 h 163"/>
                <a:gd name="T10" fmla="*/ 99 w 102"/>
                <a:gd name="T11" fmla="*/ 114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2" h="163">
                  <a:moveTo>
                    <a:pt x="99" y="114"/>
                  </a:moveTo>
                  <a:cubicBezTo>
                    <a:pt x="99" y="114"/>
                    <a:pt x="99" y="68"/>
                    <a:pt x="102" y="14"/>
                  </a:cubicBezTo>
                  <a:cubicBezTo>
                    <a:pt x="81" y="6"/>
                    <a:pt x="39" y="0"/>
                    <a:pt x="0" y="40"/>
                  </a:cubicBezTo>
                  <a:cubicBezTo>
                    <a:pt x="18" y="65"/>
                    <a:pt x="36" y="79"/>
                    <a:pt x="36" y="79"/>
                  </a:cubicBezTo>
                  <a:cubicBezTo>
                    <a:pt x="41" y="134"/>
                    <a:pt x="47" y="128"/>
                    <a:pt x="60" y="130"/>
                  </a:cubicBezTo>
                  <a:cubicBezTo>
                    <a:pt x="72" y="131"/>
                    <a:pt x="87" y="163"/>
                    <a:pt x="99" y="114"/>
                  </a:cubicBezTo>
                  <a:close/>
                </a:path>
              </a:pathLst>
            </a:custGeom>
            <a:solidFill>
              <a:srgbClr val="FFF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57" name="îşľíḑè">
              <a:extLst>
                <a:ext uri="{FF2B5EF4-FFF2-40B4-BE49-F238E27FC236}">
                  <a16:creationId xmlns:a16="http://schemas.microsoft.com/office/drawing/2014/main" id="{B51662D7-0A4B-4C1F-91A4-62A1FA4E8AB1}"/>
                </a:ext>
              </a:extLst>
            </p:cNvPr>
            <p:cNvSpPr/>
            <p:nvPr/>
          </p:nvSpPr>
          <p:spPr bwMode="auto">
            <a:xfrm>
              <a:off x="3168651" y="5026025"/>
              <a:ext cx="201613" cy="260350"/>
            </a:xfrm>
            <a:custGeom>
              <a:avLst/>
              <a:gdLst>
                <a:gd name="T0" fmla="*/ 100 w 105"/>
                <a:gd name="T1" fmla="*/ 107 h 136"/>
                <a:gd name="T2" fmla="*/ 101 w 105"/>
                <a:gd name="T3" fmla="*/ 107 h 136"/>
                <a:gd name="T4" fmla="*/ 101 w 105"/>
                <a:gd name="T5" fmla="*/ 99 h 136"/>
                <a:gd name="T6" fmla="*/ 104 w 105"/>
                <a:gd name="T7" fmla="*/ 7 h 136"/>
                <a:gd name="T8" fmla="*/ 104 w 105"/>
                <a:gd name="T9" fmla="*/ 6 h 136"/>
                <a:gd name="T10" fmla="*/ 70 w 105"/>
                <a:gd name="T11" fmla="*/ 0 h 136"/>
                <a:gd name="T12" fmla="*/ 0 w 105"/>
                <a:gd name="T13" fmla="*/ 32 h 136"/>
                <a:gd name="T14" fmla="*/ 0 w 105"/>
                <a:gd name="T15" fmla="*/ 34 h 136"/>
                <a:gd name="T16" fmla="*/ 36 w 105"/>
                <a:gd name="T17" fmla="*/ 73 h 136"/>
                <a:gd name="T18" fmla="*/ 37 w 105"/>
                <a:gd name="T19" fmla="*/ 72 h 136"/>
                <a:gd name="T20" fmla="*/ 35 w 105"/>
                <a:gd name="T21" fmla="*/ 72 h 136"/>
                <a:gd name="T22" fmla="*/ 45 w 105"/>
                <a:gd name="T23" fmla="*/ 118 h 136"/>
                <a:gd name="T24" fmla="*/ 52 w 105"/>
                <a:gd name="T25" fmla="*/ 123 h 136"/>
                <a:gd name="T26" fmla="*/ 61 w 105"/>
                <a:gd name="T27" fmla="*/ 124 h 136"/>
                <a:gd name="T28" fmla="*/ 71 w 105"/>
                <a:gd name="T29" fmla="*/ 130 h 136"/>
                <a:gd name="T30" fmla="*/ 83 w 105"/>
                <a:gd name="T31" fmla="*/ 136 h 136"/>
                <a:gd name="T32" fmla="*/ 93 w 105"/>
                <a:gd name="T33" fmla="*/ 129 h 136"/>
                <a:gd name="T34" fmla="*/ 101 w 105"/>
                <a:gd name="T35" fmla="*/ 107 h 136"/>
                <a:gd name="T36" fmla="*/ 101 w 105"/>
                <a:gd name="T37" fmla="*/ 107 h 136"/>
                <a:gd name="T38" fmla="*/ 100 w 105"/>
                <a:gd name="T39" fmla="*/ 107 h 136"/>
                <a:gd name="T40" fmla="*/ 98 w 105"/>
                <a:gd name="T41" fmla="*/ 107 h 136"/>
                <a:gd name="T42" fmla="*/ 91 w 105"/>
                <a:gd name="T43" fmla="*/ 128 h 136"/>
                <a:gd name="T44" fmla="*/ 83 w 105"/>
                <a:gd name="T45" fmla="*/ 133 h 136"/>
                <a:gd name="T46" fmla="*/ 73 w 105"/>
                <a:gd name="T47" fmla="*/ 128 h 136"/>
                <a:gd name="T48" fmla="*/ 61 w 105"/>
                <a:gd name="T49" fmla="*/ 122 h 136"/>
                <a:gd name="T50" fmla="*/ 53 w 105"/>
                <a:gd name="T51" fmla="*/ 121 h 136"/>
                <a:gd name="T52" fmla="*/ 48 w 105"/>
                <a:gd name="T53" fmla="*/ 118 h 136"/>
                <a:gd name="T54" fmla="*/ 42 w 105"/>
                <a:gd name="T55" fmla="*/ 105 h 136"/>
                <a:gd name="T56" fmla="*/ 38 w 105"/>
                <a:gd name="T57" fmla="*/ 71 h 136"/>
                <a:gd name="T58" fmla="*/ 37 w 105"/>
                <a:gd name="T59" fmla="*/ 71 h 136"/>
                <a:gd name="T60" fmla="*/ 37 w 105"/>
                <a:gd name="T61" fmla="*/ 70 h 136"/>
                <a:gd name="T62" fmla="*/ 2 w 105"/>
                <a:gd name="T63" fmla="*/ 33 h 136"/>
                <a:gd name="T64" fmla="*/ 1 w 105"/>
                <a:gd name="T65" fmla="*/ 33 h 136"/>
                <a:gd name="T66" fmla="*/ 2 w 105"/>
                <a:gd name="T67" fmla="*/ 34 h 136"/>
                <a:gd name="T68" fmla="*/ 70 w 105"/>
                <a:gd name="T69" fmla="*/ 2 h 136"/>
                <a:gd name="T70" fmla="*/ 103 w 105"/>
                <a:gd name="T71" fmla="*/ 8 h 136"/>
                <a:gd name="T72" fmla="*/ 103 w 105"/>
                <a:gd name="T73" fmla="*/ 7 h 136"/>
                <a:gd name="T74" fmla="*/ 102 w 105"/>
                <a:gd name="T75" fmla="*/ 7 h 136"/>
                <a:gd name="T76" fmla="*/ 98 w 105"/>
                <a:gd name="T77" fmla="*/ 107 h 136"/>
                <a:gd name="T78" fmla="*/ 100 w 105"/>
                <a:gd name="T79" fmla="*/ 107 h 136"/>
                <a:gd name="T80" fmla="*/ 98 w 105"/>
                <a:gd name="T81" fmla="*/ 107 h 136"/>
                <a:gd name="T82" fmla="*/ 100 w 105"/>
                <a:gd name="T83" fmla="*/ 107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05" h="136">
                  <a:moveTo>
                    <a:pt x="100" y="107"/>
                  </a:moveTo>
                  <a:cubicBezTo>
                    <a:pt x="101" y="107"/>
                    <a:pt x="101" y="107"/>
                    <a:pt x="101" y="107"/>
                  </a:cubicBezTo>
                  <a:cubicBezTo>
                    <a:pt x="101" y="107"/>
                    <a:pt x="101" y="104"/>
                    <a:pt x="101" y="99"/>
                  </a:cubicBezTo>
                  <a:cubicBezTo>
                    <a:pt x="101" y="83"/>
                    <a:pt x="102" y="47"/>
                    <a:pt x="104" y="7"/>
                  </a:cubicBezTo>
                  <a:cubicBezTo>
                    <a:pt x="105" y="7"/>
                    <a:pt x="104" y="6"/>
                    <a:pt x="104" y="6"/>
                  </a:cubicBezTo>
                  <a:cubicBezTo>
                    <a:pt x="95" y="3"/>
                    <a:pt x="84" y="0"/>
                    <a:pt x="70" y="0"/>
                  </a:cubicBezTo>
                  <a:cubicBezTo>
                    <a:pt x="49" y="0"/>
                    <a:pt x="24" y="7"/>
                    <a:pt x="0" y="32"/>
                  </a:cubicBezTo>
                  <a:cubicBezTo>
                    <a:pt x="0" y="33"/>
                    <a:pt x="0" y="34"/>
                    <a:pt x="0" y="34"/>
                  </a:cubicBezTo>
                  <a:cubicBezTo>
                    <a:pt x="18" y="59"/>
                    <a:pt x="36" y="73"/>
                    <a:pt x="36" y="73"/>
                  </a:cubicBezTo>
                  <a:cubicBezTo>
                    <a:pt x="37" y="72"/>
                    <a:pt x="37" y="72"/>
                    <a:pt x="37" y="72"/>
                  </a:cubicBezTo>
                  <a:cubicBezTo>
                    <a:pt x="35" y="72"/>
                    <a:pt x="35" y="72"/>
                    <a:pt x="35" y="72"/>
                  </a:cubicBezTo>
                  <a:cubicBezTo>
                    <a:pt x="38" y="100"/>
                    <a:pt x="41" y="112"/>
                    <a:pt x="45" y="118"/>
                  </a:cubicBezTo>
                  <a:cubicBezTo>
                    <a:pt x="47" y="121"/>
                    <a:pt x="49" y="122"/>
                    <a:pt x="52" y="123"/>
                  </a:cubicBezTo>
                  <a:cubicBezTo>
                    <a:pt x="55" y="124"/>
                    <a:pt x="58" y="123"/>
                    <a:pt x="61" y="124"/>
                  </a:cubicBezTo>
                  <a:cubicBezTo>
                    <a:pt x="64" y="124"/>
                    <a:pt x="67" y="127"/>
                    <a:pt x="71" y="130"/>
                  </a:cubicBezTo>
                  <a:cubicBezTo>
                    <a:pt x="75" y="133"/>
                    <a:pt x="79" y="136"/>
                    <a:pt x="83" y="136"/>
                  </a:cubicBezTo>
                  <a:cubicBezTo>
                    <a:pt x="86" y="136"/>
                    <a:pt x="90" y="134"/>
                    <a:pt x="93" y="129"/>
                  </a:cubicBezTo>
                  <a:cubicBezTo>
                    <a:pt x="95" y="125"/>
                    <a:pt x="98" y="118"/>
                    <a:pt x="101" y="107"/>
                  </a:cubicBezTo>
                  <a:cubicBezTo>
                    <a:pt x="101" y="107"/>
                    <a:pt x="101" y="107"/>
                    <a:pt x="101" y="107"/>
                  </a:cubicBezTo>
                  <a:cubicBezTo>
                    <a:pt x="100" y="107"/>
                    <a:pt x="100" y="107"/>
                    <a:pt x="100" y="107"/>
                  </a:cubicBezTo>
                  <a:cubicBezTo>
                    <a:pt x="98" y="107"/>
                    <a:pt x="98" y="107"/>
                    <a:pt x="98" y="107"/>
                  </a:cubicBezTo>
                  <a:cubicBezTo>
                    <a:pt x="96" y="117"/>
                    <a:pt x="93" y="124"/>
                    <a:pt x="91" y="128"/>
                  </a:cubicBezTo>
                  <a:cubicBezTo>
                    <a:pt x="88" y="132"/>
                    <a:pt x="85" y="133"/>
                    <a:pt x="83" y="133"/>
                  </a:cubicBezTo>
                  <a:cubicBezTo>
                    <a:pt x="80" y="133"/>
                    <a:pt x="76" y="131"/>
                    <a:pt x="73" y="128"/>
                  </a:cubicBezTo>
                  <a:cubicBezTo>
                    <a:pt x="69" y="125"/>
                    <a:pt x="65" y="122"/>
                    <a:pt x="61" y="122"/>
                  </a:cubicBezTo>
                  <a:cubicBezTo>
                    <a:pt x="58" y="121"/>
                    <a:pt x="55" y="121"/>
                    <a:pt x="53" y="121"/>
                  </a:cubicBezTo>
                  <a:cubicBezTo>
                    <a:pt x="51" y="120"/>
                    <a:pt x="49" y="120"/>
                    <a:pt x="48" y="118"/>
                  </a:cubicBezTo>
                  <a:cubicBezTo>
                    <a:pt x="46" y="116"/>
                    <a:pt x="44" y="112"/>
                    <a:pt x="42" y="105"/>
                  </a:cubicBezTo>
                  <a:cubicBezTo>
                    <a:pt x="41" y="98"/>
                    <a:pt x="39" y="87"/>
                    <a:pt x="38" y="71"/>
                  </a:cubicBezTo>
                  <a:cubicBezTo>
                    <a:pt x="37" y="71"/>
                    <a:pt x="37" y="71"/>
                    <a:pt x="37" y="71"/>
                  </a:cubicBezTo>
                  <a:cubicBezTo>
                    <a:pt x="37" y="71"/>
                    <a:pt x="37" y="70"/>
                    <a:pt x="37" y="70"/>
                  </a:cubicBezTo>
                  <a:cubicBezTo>
                    <a:pt x="33" y="67"/>
                    <a:pt x="17" y="54"/>
                    <a:pt x="2" y="33"/>
                  </a:cubicBezTo>
                  <a:cubicBezTo>
                    <a:pt x="1" y="33"/>
                    <a:pt x="1" y="33"/>
                    <a:pt x="1" y="33"/>
                  </a:cubicBezTo>
                  <a:cubicBezTo>
                    <a:pt x="2" y="34"/>
                    <a:pt x="2" y="34"/>
                    <a:pt x="2" y="34"/>
                  </a:cubicBezTo>
                  <a:cubicBezTo>
                    <a:pt x="25" y="9"/>
                    <a:pt x="50" y="2"/>
                    <a:pt x="70" y="2"/>
                  </a:cubicBezTo>
                  <a:cubicBezTo>
                    <a:pt x="83" y="2"/>
                    <a:pt x="95" y="5"/>
                    <a:pt x="103" y="8"/>
                  </a:cubicBezTo>
                  <a:cubicBezTo>
                    <a:pt x="103" y="7"/>
                    <a:pt x="103" y="7"/>
                    <a:pt x="103" y="7"/>
                  </a:cubicBezTo>
                  <a:cubicBezTo>
                    <a:pt x="102" y="7"/>
                    <a:pt x="102" y="7"/>
                    <a:pt x="102" y="7"/>
                  </a:cubicBezTo>
                  <a:cubicBezTo>
                    <a:pt x="99" y="61"/>
                    <a:pt x="98" y="107"/>
                    <a:pt x="98" y="107"/>
                  </a:cubicBezTo>
                  <a:cubicBezTo>
                    <a:pt x="100" y="107"/>
                    <a:pt x="100" y="107"/>
                    <a:pt x="100" y="107"/>
                  </a:cubicBezTo>
                  <a:cubicBezTo>
                    <a:pt x="98" y="107"/>
                    <a:pt x="98" y="107"/>
                    <a:pt x="98" y="107"/>
                  </a:cubicBezTo>
                  <a:lnTo>
                    <a:pt x="100" y="107"/>
                  </a:lnTo>
                  <a:close/>
                </a:path>
              </a:pathLst>
            </a:custGeom>
            <a:solidFill>
              <a:srgbClr val="8353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58" name="îśľíḍé">
              <a:extLst>
                <a:ext uri="{FF2B5EF4-FFF2-40B4-BE49-F238E27FC236}">
                  <a16:creationId xmlns:a16="http://schemas.microsoft.com/office/drawing/2014/main" id="{4C544869-E898-4E8E-AA3B-EC058CE436EA}"/>
                </a:ext>
              </a:extLst>
            </p:cNvPr>
            <p:cNvSpPr/>
            <p:nvPr/>
          </p:nvSpPr>
          <p:spPr bwMode="auto">
            <a:xfrm>
              <a:off x="3213101" y="5106988"/>
              <a:ext cx="201613" cy="201613"/>
            </a:xfrm>
            <a:custGeom>
              <a:avLst/>
              <a:gdLst>
                <a:gd name="T0" fmla="*/ 41 w 105"/>
                <a:gd name="T1" fmla="*/ 99 h 105"/>
                <a:gd name="T2" fmla="*/ 6 w 105"/>
                <a:gd name="T3" fmla="*/ 41 h 105"/>
                <a:gd name="T4" fmla="*/ 64 w 105"/>
                <a:gd name="T5" fmla="*/ 6 h 105"/>
                <a:gd name="T6" fmla="*/ 99 w 105"/>
                <a:gd name="T7" fmla="*/ 64 h 105"/>
                <a:gd name="T8" fmla="*/ 41 w 105"/>
                <a:gd name="T9" fmla="*/ 99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5" h="105">
                  <a:moveTo>
                    <a:pt x="41" y="99"/>
                  </a:moveTo>
                  <a:cubicBezTo>
                    <a:pt x="15" y="92"/>
                    <a:pt x="0" y="66"/>
                    <a:pt x="6" y="41"/>
                  </a:cubicBezTo>
                  <a:cubicBezTo>
                    <a:pt x="13" y="15"/>
                    <a:pt x="39" y="0"/>
                    <a:pt x="64" y="6"/>
                  </a:cubicBezTo>
                  <a:cubicBezTo>
                    <a:pt x="90" y="13"/>
                    <a:pt x="105" y="39"/>
                    <a:pt x="99" y="64"/>
                  </a:cubicBezTo>
                  <a:cubicBezTo>
                    <a:pt x="92" y="90"/>
                    <a:pt x="66" y="105"/>
                    <a:pt x="41" y="99"/>
                  </a:cubicBezTo>
                  <a:close/>
                </a:path>
              </a:pathLst>
            </a:custGeom>
            <a:solidFill>
              <a:srgbClr val="FCE1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59" name="íŝlîdè">
              <a:extLst>
                <a:ext uri="{FF2B5EF4-FFF2-40B4-BE49-F238E27FC236}">
                  <a16:creationId xmlns:a16="http://schemas.microsoft.com/office/drawing/2014/main" id="{5EC896D7-0655-483A-A7FB-1E65DFBC0E35}"/>
                </a:ext>
              </a:extLst>
            </p:cNvPr>
            <p:cNvSpPr/>
            <p:nvPr/>
          </p:nvSpPr>
          <p:spPr bwMode="auto">
            <a:xfrm>
              <a:off x="3903664" y="3881438"/>
              <a:ext cx="150813" cy="98425"/>
            </a:xfrm>
            <a:custGeom>
              <a:avLst/>
              <a:gdLst>
                <a:gd name="T0" fmla="*/ 46 w 79"/>
                <a:gd name="T1" fmla="*/ 0 h 52"/>
                <a:gd name="T2" fmla="*/ 34 w 79"/>
                <a:gd name="T3" fmla="*/ 1 h 52"/>
                <a:gd name="T4" fmla="*/ 3 w 79"/>
                <a:gd name="T5" fmla="*/ 33 h 52"/>
                <a:gd name="T6" fmla="*/ 33 w 79"/>
                <a:gd name="T7" fmla="*/ 52 h 52"/>
                <a:gd name="T8" fmla="*/ 45 w 79"/>
                <a:gd name="T9" fmla="*/ 50 h 52"/>
                <a:gd name="T10" fmla="*/ 77 w 79"/>
                <a:gd name="T11" fmla="*/ 18 h 52"/>
                <a:gd name="T12" fmla="*/ 46 w 79"/>
                <a:gd name="T13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9" h="52">
                  <a:moveTo>
                    <a:pt x="46" y="0"/>
                  </a:moveTo>
                  <a:cubicBezTo>
                    <a:pt x="42" y="0"/>
                    <a:pt x="38" y="0"/>
                    <a:pt x="34" y="1"/>
                  </a:cubicBezTo>
                  <a:cubicBezTo>
                    <a:pt x="14" y="5"/>
                    <a:pt x="0" y="20"/>
                    <a:pt x="3" y="33"/>
                  </a:cubicBezTo>
                  <a:cubicBezTo>
                    <a:pt x="5" y="44"/>
                    <a:pt x="18" y="52"/>
                    <a:pt x="33" y="52"/>
                  </a:cubicBezTo>
                  <a:cubicBezTo>
                    <a:pt x="37" y="52"/>
                    <a:pt x="41" y="51"/>
                    <a:pt x="45" y="50"/>
                  </a:cubicBezTo>
                  <a:cubicBezTo>
                    <a:pt x="65" y="46"/>
                    <a:pt x="79" y="32"/>
                    <a:pt x="77" y="18"/>
                  </a:cubicBezTo>
                  <a:cubicBezTo>
                    <a:pt x="74" y="7"/>
                    <a:pt x="61" y="0"/>
                    <a:pt x="46" y="0"/>
                  </a:cubicBezTo>
                </a:path>
              </a:pathLst>
            </a:custGeom>
            <a:solidFill>
              <a:srgbClr val="F0B8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60" name="îṧļíḑê">
              <a:extLst>
                <a:ext uri="{FF2B5EF4-FFF2-40B4-BE49-F238E27FC236}">
                  <a16:creationId xmlns:a16="http://schemas.microsoft.com/office/drawing/2014/main" id="{6745DDA3-7E37-4D68-A1D8-6290F4B8FC2B}"/>
                </a:ext>
              </a:extLst>
            </p:cNvPr>
            <p:cNvSpPr/>
            <p:nvPr/>
          </p:nvSpPr>
          <p:spPr bwMode="auto">
            <a:xfrm>
              <a:off x="3935414" y="3905250"/>
              <a:ext cx="46038" cy="30163"/>
            </a:xfrm>
            <a:custGeom>
              <a:avLst/>
              <a:gdLst>
                <a:gd name="T0" fmla="*/ 22 w 24"/>
                <a:gd name="T1" fmla="*/ 2 h 15"/>
                <a:gd name="T2" fmla="*/ 15 w 24"/>
                <a:gd name="T3" fmla="*/ 13 h 15"/>
                <a:gd name="T4" fmla="*/ 2 w 24"/>
                <a:gd name="T5" fmla="*/ 13 h 15"/>
                <a:gd name="T6" fmla="*/ 10 w 24"/>
                <a:gd name="T7" fmla="*/ 2 h 15"/>
                <a:gd name="T8" fmla="*/ 22 w 24"/>
                <a:gd name="T9" fmla="*/ 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15">
                  <a:moveTo>
                    <a:pt x="22" y="2"/>
                  </a:moveTo>
                  <a:cubicBezTo>
                    <a:pt x="24" y="5"/>
                    <a:pt x="20" y="10"/>
                    <a:pt x="15" y="13"/>
                  </a:cubicBezTo>
                  <a:cubicBezTo>
                    <a:pt x="9" y="15"/>
                    <a:pt x="3" y="15"/>
                    <a:pt x="2" y="13"/>
                  </a:cubicBezTo>
                  <a:cubicBezTo>
                    <a:pt x="0" y="10"/>
                    <a:pt x="4" y="5"/>
                    <a:pt x="10" y="2"/>
                  </a:cubicBezTo>
                  <a:cubicBezTo>
                    <a:pt x="15" y="0"/>
                    <a:pt x="21" y="0"/>
                    <a:pt x="22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61" name="ïŝḷïḑe">
              <a:extLst>
                <a:ext uri="{FF2B5EF4-FFF2-40B4-BE49-F238E27FC236}">
                  <a16:creationId xmlns:a16="http://schemas.microsoft.com/office/drawing/2014/main" id="{1770DC27-5A9D-454D-9870-508D9E1B7B67}"/>
                </a:ext>
              </a:extLst>
            </p:cNvPr>
            <p:cNvSpPr/>
            <p:nvPr/>
          </p:nvSpPr>
          <p:spPr bwMode="auto">
            <a:xfrm>
              <a:off x="3924301" y="3886200"/>
              <a:ext cx="85725" cy="68263"/>
            </a:xfrm>
            <a:custGeom>
              <a:avLst/>
              <a:gdLst>
                <a:gd name="T0" fmla="*/ 3 w 45"/>
                <a:gd name="T1" fmla="*/ 33 h 35"/>
                <a:gd name="T2" fmla="*/ 43 w 45"/>
                <a:gd name="T3" fmla="*/ 5 h 35"/>
                <a:gd name="T4" fmla="*/ 44 w 45"/>
                <a:gd name="T5" fmla="*/ 2 h 35"/>
                <a:gd name="T6" fmla="*/ 0 w 45"/>
                <a:gd name="T7" fmla="*/ 34 h 35"/>
                <a:gd name="T8" fmla="*/ 2 w 45"/>
                <a:gd name="T9" fmla="*/ 32 h 35"/>
                <a:gd name="T10" fmla="*/ 3 w 45"/>
                <a:gd name="T11" fmla="*/ 33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5" h="35">
                  <a:moveTo>
                    <a:pt x="3" y="33"/>
                  </a:moveTo>
                  <a:cubicBezTo>
                    <a:pt x="3" y="11"/>
                    <a:pt x="25" y="2"/>
                    <a:pt x="43" y="5"/>
                  </a:cubicBezTo>
                  <a:cubicBezTo>
                    <a:pt x="44" y="5"/>
                    <a:pt x="45" y="2"/>
                    <a:pt x="44" y="2"/>
                  </a:cubicBezTo>
                  <a:cubicBezTo>
                    <a:pt x="23" y="0"/>
                    <a:pt x="0" y="10"/>
                    <a:pt x="0" y="34"/>
                  </a:cubicBezTo>
                  <a:cubicBezTo>
                    <a:pt x="0" y="35"/>
                    <a:pt x="2" y="33"/>
                    <a:pt x="2" y="32"/>
                  </a:cubicBezTo>
                  <a:lnTo>
                    <a:pt x="3" y="33"/>
                  </a:lnTo>
                  <a:close/>
                </a:path>
              </a:pathLst>
            </a:custGeom>
            <a:solidFill>
              <a:srgbClr val="AA5C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62" name="íṡliďè">
              <a:extLst>
                <a:ext uri="{FF2B5EF4-FFF2-40B4-BE49-F238E27FC236}">
                  <a16:creationId xmlns:a16="http://schemas.microsoft.com/office/drawing/2014/main" id="{DD6D30F5-B063-4E88-A7D8-9EDD2D0D8E22}"/>
                </a:ext>
              </a:extLst>
            </p:cNvPr>
            <p:cNvSpPr/>
            <p:nvPr/>
          </p:nvSpPr>
          <p:spPr bwMode="auto">
            <a:xfrm>
              <a:off x="3844926" y="4002088"/>
              <a:ext cx="495300" cy="385763"/>
            </a:xfrm>
            <a:custGeom>
              <a:avLst/>
              <a:gdLst>
                <a:gd name="T0" fmla="*/ 209 w 258"/>
                <a:gd name="T1" fmla="*/ 0 h 202"/>
                <a:gd name="T2" fmla="*/ 0 w 258"/>
                <a:gd name="T3" fmla="*/ 101 h 202"/>
                <a:gd name="T4" fmla="*/ 65 w 258"/>
                <a:gd name="T5" fmla="*/ 202 h 202"/>
                <a:gd name="T6" fmla="*/ 253 w 258"/>
                <a:gd name="T7" fmla="*/ 94 h 202"/>
                <a:gd name="T8" fmla="*/ 209 w 258"/>
                <a:gd name="T9" fmla="*/ 0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8" h="202">
                  <a:moveTo>
                    <a:pt x="209" y="0"/>
                  </a:moveTo>
                  <a:cubicBezTo>
                    <a:pt x="209" y="0"/>
                    <a:pt x="119" y="24"/>
                    <a:pt x="0" y="101"/>
                  </a:cubicBezTo>
                  <a:cubicBezTo>
                    <a:pt x="0" y="101"/>
                    <a:pt x="15" y="174"/>
                    <a:pt x="65" y="202"/>
                  </a:cubicBezTo>
                  <a:cubicBezTo>
                    <a:pt x="65" y="202"/>
                    <a:pt x="163" y="183"/>
                    <a:pt x="253" y="94"/>
                  </a:cubicBezTo>
                  <a:cubicBezTo>
                    <a:pt x="253" y="94"/>
                    <a:pt x="258" y="47"/>
                    <a:pt x="209" y="0"/>
                  </a:cubicBezTo>
                </a:path>
              </a:pathLst>
            </a:custGeom>
            <a:solidFill>
              <a:srgbClr val="831A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63" name="íṥľiḓê">
              <a:extLst>
                <a:ext uri="{FF2B5EF4-FFF2-40B4-BE49-F238E27FC236}">
                  <a16:creationId xmlns:a16="http://schemas.microsoft.com/office/drawing/2014/main" id="{D54E3C35-6243-48B1-B687-2B8BB41C315E}"/>
                </a:ext>
              </a:extLst>
            </p:cNvPr>
            <p:cNvSpPr/>
            <p:nvPr/>
          </p:nvSpPr>
          <p:spPr bwMode="auto">
            <a:xfrm>
              <a:off x="3843339" y="4002088"/>
              <a:ext cx="488950" cy="388938"/>
            </a:xfrm>
            <a:custGeom>
              <a:avLst/>
              <a:gdLst>
                <a:gd name="T0" fmla="*/ 211 w 255"/>
                <a:gd name="T1" fmla="*/ 0 h 203"/>
                <a:gd name="T2" fmla="*/ 137 w 255"/>
                <a:gd name="T3" fmla="*/ 27 h 203"/>
                <a:gd name="T4" fmla="*/ 58 w 255"/>
                <a:gd name="T5" fmla="*/ 67 h 203"/>
                <a:gd name="T6" fmla="*/ 12 w 255"/>
                <a:gd name="T7" fmla="*/ 95 h 203"/>
                <a:gd name="T8" fmla="*/ 2 w 255"/>
                <a:gd name="T9" fmla="*/ 102 h 203"/>
                <a:gd name="T10" fmla="*/ 4 w 255"/>
                <a:gd name="T11" fmla="*/ 108 h 203"/>
                <a:gd name="T12" fmla="*/ 27 w 255"/>
                <a:gd name="T13" fmla="*/ 162 h 203"/>
                <a:gd name="T14" fmla="*/ 51 w 255"/>
                <a:gd name="T15" fmla="*/ 190 h 203"/>
                <a:gd name="T16" fmla="*/ 59 w 255"/>
                <a:gd name="T17" fmla="*/ 197 h 203"/>
                <a:gd name="T18" fmla="*/ 66 w 255"/>
                <a:gd name="T19" fmla="*/ 202 h 203"/>
                <a:gd name="T20" fmla="*/ 68 w 255"/>
                <a:gd name="T21" fmla="*/ 201 h 203"/>
                <a:gd name="T22" fmla="*/ 178 w 255"/>
                <a:gd name="T23" fmla="*/ 153 h 203"/>
                <a:gd name="T24" fmla="*/ 233 w 255"/>
                <a:gd name="T25" fmla="*/ 113 h 203"/>
                <a:gd name="T26" fmla="*/ 246 w 255"/>
                <a:gd name="T27" fmla="*/ 101 h 203"/>
                <a:gd name="T28" fmla="*/ 253 w 255"/>
                <a:gd name="T29" fmla="*/ 94 h 203"/>
                <a:gd name="T30" fmla="*/ 253 w 255"/>
                <a:gd name="T31" fmla="*/ 86 h 203"/>
                <a:gd name="T32" fmla="*/ 209 w 255"/>
                <a:gd name="T33" fmla="*/ 0 h 203"/>
                <a:gd name="T34" fmla="*/ 211 w 255"/>
                <a:gd name="T35" fmla="*/ 0 h 203"/>
                <a:gd name="T36" fmla="*/ 253 w 255"/>
                <a:gd name="T37" fmla="*/ 72 h 203"/>
                <a:gd name="T38" fmla="*/ 255 w 255"/>
                <a:gd name="T39" fmla="*/ 92 h 203"/>
                <a:gd name="T40" fmla="*/ 255 w 255"/>
                <a:gd name="T41" fmla="*/ 94 h 203"/>
                <a:gd name="T42" fmla="*/ 247 w 255"/>
                <a:gd name="T43" fmla="*/ 103 h 203"/>
                <a:gd name="T44" fmla="*/ 235 w 255"/>
                <a:gd name="T45" fmla="*/ 113 h 203"/>
                <a:gd name="T46" fmla="*/ 93 w 255"/>
                <a:gd name="T47" fmla="*/ 195 h 203"/>
                <a:gd name="T48" fmla="*/ 68 w 255"/>
                <a:gd name="T49" fmla="*/ 202 h 203"/>
                <a:gd name="T50" fmla="*/ 59 w 255"/>
                <a:gd name="T51" fmla="*/ 198 h 203"/>
                <a:gd name="T52" fmla="*/ 35 w 255"/>
                <a:gd name="T53" fmla="*/ 176 h 203"/>
                <a:gd name="T54" fmla="*/ 0 w 255"/>
                <a:gd name="T55" fmla="*/ 101 h 203"/>
                <a:gd name="T56" fmla="*/ 0 w 255"/>
                <a:gd name="T57" fmla="*/ 100 h 203"/>
                <a:gd name="T58" fmla="*/ 150 w 255"/>
                <a:gd name="T59" fmla="*/ 21 h 203"/>
                <a:gd name="T60" fmla="*/ 209 w 255"/>
                <a:gd name="T61" fmla="*/ 0 h 203"/>
                <a:gd name="T62" fmla="*/ 211 w 255"/>
                <a:gd name="T63" fmla="*/ 0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55" h="203">
                  <a:moveTo>
                    <a:pt x="211" y="0"/>
                  </a:moveTo>
                  <a:cubicBezTo>
                    <a:pt x="186" y="7"/>
                    <a:pt x="161" y="17"/>
                    <a:pt x="137" y="27"/>
                  </a:cubicBezTo>
                  <a:cubicBezTo>
                    <a:pt x="110" y="39"/>
                    <a:pt x="84" y="53"/>
                    <a:pt x="58" y="67"/>
                  </a:cubicBezTo>
                  <a:cubicBezTo>
                    <a:pt x="43" y="76"/>
                    <a:pt x="27" y="85"/>
                    <a:pt x="12" y="95"/>
                  </a:cubicBezTo>
                  <a:cubicBezTo>
                    <a:pt x="10" y="96"/>
                    <a:pt x="2" y="99"/>
                    <a:pt x="2" y="102"/>
                  </a:cubicBezTo>
                  <a:cubicBezTo>
                    <a:pt x="3" y="104"/>
                    <a:pt x="3" y="106"/>
                    <a:pt x="4" y="108"/>
                  </a:cubicBezTo>
                  <a:cubicBezTo>
                    <a:pt x="9" y="127"/>
                    <a:pt x="17" y="145"/>
                    <a:pt x="27" y="162"/>
                  </a:cubicBezTo>
                  <a:cubicBezTo>
                    <a:pt x="34" y="172"/>
                    <a:pt x="42" y="182"/>
                    <a:pt x="51" y="190"/>
                  </a:cubicBezTo>
                  <a:cubicBezTo>
                    <a:pt x="54" y="193"/>
                    <a:pt x="56" y="195"/>
                    <a:pt x="59" y="197"/>
                  </a:cubicBezTo>
                  <a:cubicBezTo>
                    <a:pt x="60" y="197"/>
                    <a:pt x="66" y="201"/>
                    <a:pt x="66" y="202"/>
                  </a:cubicBezTo>
                  <a:cubicBezTo>
                    <a:pt x="66" y="201"/>
                    <a:pt x="67" y="201"/>
                    <a:pt x="68" y="201"/>
                  </a:cubicBezTo>
                  <a:cubicBezTo>
                    <a:pt x="107" y="192"/>
                    <a:pt x="144" y="174"/>
                    <a:pt x="178" y="153"/>
                  </a:cubicBezTo>
                  <a:cubicBezTo>
                    <a:pt x="197" y="141"/>
                    <a:pt x="215" y="128"/>
                    <a:pt x="233" y="113"/>
                  </a:cubicBezTo>
                  <a:cubicBezTo>
                    <a:pt x="237" y="109"/>
                    <a:pt x="242" y="105"/>
                    <a:pt x="246" y="101"/>
                  </a:cubicBezTo>
                  <a:cubicBezTo>
                    <a:pt x="248" y="99"/>
                    <a:pt x="253" y="96"/>
                    <a:pt x="253" y="94"/>
                  </a:cubicBezTo>
                  <a:cubicBezTo>
                    <a:pt x="253" y="91"/>
                    <a:pt x="253" y="89"/>
                    <a:pt x="253" y="86"/>
                  </a:cubicBezTo>
                  <a:cubicBezTo>
                    <a:pt x="251" y="53"/>
                    <a:pt x="232" y="23"/>
                    <a:pt x="209" y="0"/>
                  </a:cubicBezTo>
                  <a:cubicBezTo>
                    <a:pt x="209" y="0"/>
                    <a:pt x="211" y="0"/>
                    <a:pt x="211" y="0"/>
                  </a:cubicBezTo>
                  <a:cubicBezTo>
                    <a:pt x="231" y="20"/>
                    <a:pt x="247" y="44"/>
                    <a:pt x="253" y="72"/>
                  </a:cubicBezTo>
                  <a:cubicBezTo>
                    <a:pt x="255" y="78"/>
                    <a:pt x="255" y="85"/>
                    <a:pt x="255" y="92"/>
                  </a:cubicBezTo>
                  <a:cubicBezTo>
                    <a:pt x="255" y="93"/>
                    <a:pt x="255" y="93"/>
                    <a:pt x="255" y="94"/>
                  </a:cubicBezTo>
                  <a:cubicBezTo>
                    <a:pt x="255" y="96"/>
                    <a:pt x="248" y="101"/>
                    <a:pt x="247" y="103"/>
                  </a:cubicBezTo>
                  <a:cubicBezTo>
                    <a:pt x="243" y="106"/>
                    <a:pt x="239" y="110"/>
                    <a:pt x="235" y="113"/>
                  </a:cubicBezTo>
                  <a:cubicBezTo>
                    <a:pt x="194" y="149"/>
                    <a:pt x="145" y="178"/>
                    <a:pt x="93" y="195"/>
                  </a:cubicBezTo>
                  <a:cubicBezTo>
                    <a:pt x="85" y="198"/>
                    <a:pt x="76" y="200"/>
                    <a:pt x="68" y="202"/>
                  </a:cubicBezTo>
                  <a:cubicBezTo>
                    <a:pt x="64" y="203"/>
                    <a:pt x="61" y="200"/>
                    <a:pt x="59" y="198"/>
                  </a:cubicBezTo>
                  <a:cubicBezTo>
                    <a:pt x="50" y="192"/>
                    <a:pt x="42" y="185"/>
                    <a:pt x="35" y="176"/>
                  </a:cubicBezTo>
                  <a:cubicBezTo>
                    <a:pt x="18" y="155"/>
                    <a:pt x="5" y="127"/>
                    <a:pt x="0" y="101"/>
                  </a:cubicBezTo>
                  <a:cubicBezTo>
                    <a:pt x="0" y="100"/>
                    <a:pt x="0" y="100"/>
                    <a:pt x="0" y="100"/>
                  </a:cubicBezTo>
                  <a:cubicBezTo>
                    <a:pt x="47" y="70"/>
                    <a:pt x="97" y="43"/>
                    <a:pt x="150" y="21"/>
                  </a:cubicBezTo>
                  <a:cubicBezTo>
                    <a:pt x="169" y="13"/>
                    <a:pt x="189" y="5"/>
                    <a:pt x="209" y="0"/>
                  </a:cubicBezTo>
                  <a:cubicBezTo>
                    <a:pt x="210" y="0"/>
                    <a:pt x="212" y="0"/>
                    <a:pt x="211" y="0"/>
                  </a:cubicBezTo>
                </a:path>
              </a:pathLst>
            </a:custGeom>
            <a:solidFill>
              <a:srgbClr val="AA5C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64" name="íSļîdê">
              <a:extLst>
                <a:ext uri="{FF2B5EF4-FFF2-40B4-BE49-F238E27FC236}">
                  <a16:creationId xmlns:a16="http://schemas.microsoft.com/office/drawing/2014/main" id="{2D5C565A-DB54-4863-B935-FE6877167518}"/>
                </a:ext>
              </a:extLst>
            </p:cNvPr>
            <p:cNvSpPr/>
            <p:nvPr/>
          </p:nvSpPr>
          <p:spPr bwMode="auto">
            <a:xfrm>
              <a:off x="3810001" y="4003675"/>
              <a:ext cx="549275" cy="419100"/>
            </a:xfrm>
            <a:custGeom>
              <a:avLst/>
              <a:gdLst>
                <a:gd name="T0" fmla="*/ 287 w 287"/>
                <a:gd name="T1" fmla="*/ 84 h 219"/>
                <a:gd name="T2" fmla="*/ 130 w 287"/>
                <a:gd name="T3" fmla="*/ 64 h 219"/>
                <a:gd name="T4" fmla="*/ 66 w 287"/>
                <a:gd name="T5" fmla="*/ 218 h 219"/>
                <a:gd name="T6" fmla="*/ 287 w 287"/>
                <a:gd name="T7" fmla="*/ 84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7" h="219">
                  <a:moveTo>
                    <a:pt x="287" y="84"/>
                  </a:moveTo>
                  <a:cubicBezTo>
                    <a:pt x="287" y="84"/>
                    <a:pt x="246" y="0"/>
                    <a:pt x="130" y="64"/>
                  </a:cubicBezTo>
                  <a:cubicBezTo>
                    <a:pt x="0" y="135"/>
                    <a:pt x="50" y="206"/>
                    <a:pt x="66" y="218"/>
                  </a:cubicBezTo>
                  <a:cubicBezTo>
                    <a:pt x="66" y="218"/>
                    <a:pt x="210" y="219"/>
                    <a:pt x="287" y="84"/>
                  </a:cubicBezTo>
                </a:path>
              </a:pathLst>
            </a:custGeom>
            <a:solidFill>
              <a:srgbClr val="E897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65" name="îšliďê">
              <a:extLst>
                <a:ext uri="{FF2B5EF4-FFF2-40B4-BE49-F238E27FC236}">
                  <a16:creationId xmlns:a16="http://schemas.microsoft.com/office/drawing/2014/main" id="{E374EDF1-B08D-4E92-BABC-FECD2E7982CE}"/>
                </a:ext>
              </a:extLst>
            </p:cNvPr>
            <p:cNvSpPr/>
            <p:nvPr/>
          </p:nvSpPr>
          <p:spPr bwMode="auto">
            <a:xfrm>
              <a:off x="3894139" y="4079875"/>
              <a:ext cx="433388" cy="269875"/>
            </a:xfrm>
            <a:custGeom>
              <a:avLst/>
              <a:gdLst>
                <a:gd name="T0" fmla="*/ 165 w 226"/>
                <a:gd name="T1" fmla="*/ 0 h 141"/>
                <a:gd name="T2" fmla="*/ 86 w 226"/>
                <a:gd name="T3" fmla="*/ 24 h 141"/>
                <a:gd name="T4" fmla="*/ 0 w 226"/>
                <a:gd name="T5" fmla="*/ 118 h 141"/>
                <a:gd name="T6" fmla="*/ 0 w 226"/>
                <a:gd name="T7" fmla="*/ 120 h 141"/>
                <a:gd name="T8" fmla="*/ 15 w 226"/>
                <a:gd name="T9" fmla="*/ 141 h 141"/>
                <a:gd name="T10" fmla="*/ 99 w 226"/>
                <a:gd name="T11" fmla="*/ 55 h 141"/>
                <a:gd name="T12" fmla="*/ 191 w 226"/>
                <a:gd name="T13" fmla="*/ 24 h 141"/>
                <a:gd name="T14" fmla="*/ 226 w 226"/>
                <a:gd name="T15" fmla="*/ 33 h 141"/>
                <a:gd name="T16" fmla="*/ 223 w 226"/>
                <a:gd name="T17" fmla="*/ 21 h 141"/>
                <a:gd name="T18" fmla="*/ 222 w 226"/>
                <a:gd name="T19" fmla="*/ 19 h 141"/>
                <a:gd name="T20" fmla="*/ 165 w 226"/>
                <a:gd name="T21" fmla="*/ 0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26" h="141">
                  <a:moveTo>
                    <a:pt x="165" y="0"/>
                  </a:moveTo>
                  <a:cubicBezTo>
                    <a:pt x="144" y="0"/>
                    <a:pt x="118" y="6"/>
                    <a:pt x="86" y="24"/>
                  </a:cubicBezTo>
                  <a:cubicBezTo>
                    <a:pt x="25" y="57"/>
                    <a:pt x="3" y="91"/>
                    <a:pt x="0" y="118"/>
                  </a:cubicBezTo>
                  <a:cubicBezTo>
                    <a:pt x="0" y="119"/>
                    <a:pt x="0" y="120"/>
                    <a:pt x="0" y="120"/>
                  </a:cubicBezTo>
                  <a:cubicBezTo>
                    <a:pt x="4" y="127"/>
                    <a:pt x="9" y="134"/>
                    <a:pt x="15" y="141"/>
                  </a:cubicBezTo>
                  <a:cubicBezTo>
                    <a:pt x="19" y="118"/>
                    <a:pt x="38" y="87"/>
                    <a:pt x="99" y="55"/>
                  </a:cubicBezTo>
                  <a:cubicBezTo>
                    <a:pt x="139" y="34"/>
                    <a:pt x="168" y="24"/>
                    <a:pt x="191" y="24"/>
                  </a:cubicBezTo>
                  <a:cubicBezTo>
                    <a:pt x="204" y="24"/>
                    <a:pt x="215" y="27"/>
                    <a:pt x="226" y="33"/>
                  </a:cubicBezTo>
                  <a:cubicBezTo>
                    <a:pt x="226" y="29"/>
                    <a:pt x="225" y="25"/>
                    <a:pt x="223" y="21"/>
                  </a:cubicBezTo>
                  <a:cubicBezTo>
                    <a:pt x="223" y="20"/>
                    <a:pt x="222" y="20"/>
                    <a:pt x="222" y="19"/>
                  </a:cubicBezTo>
                  <a:cubicBezTo>
                    <a:pt x="210" y="9"/>
                    <a:pt x="191" y="0"/>
                    <a:pt x="165" y="0"/>
                  </a:cubicBezTo>
                </a:path>
              </a:pathLst>
            </a:custGeom>
            <a:solidFill>
              <a:srgbClr val="DF756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66" name="ï$lîḑê">
              <a:extLst>
                <a:ext uri="{FF2B5EF4-FFF2-40B4-BE49-F238E27FC236}">
                  <a16:creationId xmlns:a16="http://schemas.microsoft.com/office/drawing/2014/main" id="{A487C3BA-EAA4-4F96-8429-15BE1E5777D2}"/>
                </a:ext>
              </a:extLst>
            </p:cNvPr>
            <p:cNvSpPr/>
            <p:nvPr/>
          </p:nvSpPr>
          <p:spPr bwMode="auto">
            <a:xfrm>
              <a:off x="4098926" y="3987800"/>
              <a:ext cx="149225" cy="133350"/>
            </a:xfrm>
            <a:custGeom>
              <a:avLst/>
              <a:gdLst>
                <a:gd name="T0" fmla="*/ 41 w 78"/>
                <a:gd name="T1" fmla="*/ 59 h 69"/>
                <a:gd name="T2" fmla="*/ 20 w 78"/>
                <a:gd name="T3" fmla="*/ 69 h 69"/>
                <a:gd name="T4" fmla="*/ 10 w 78"/>
                <a:gd name="T5" fmla="*/ 60 h 69"/>
                <a:gd name="T6" fmla="*/ 0 w 78"/>
                <a:gd name="T7" fmla="*/ 36 h 69"/>
                <a:gd name="T8" fmla="*/ 5 w 78"/>
                <a:gd name="T9" fmla="*/ 33 h 69"/>
                <a:gd name="T10" fmla="*/ 52 w 78"/>
                <a:gd name="T11" fmla="*/ 11 h 69"/>
                <a:gd name="T12" fmla="*/ 75 w 78"/>
                <a:gd name="T13" fmla="*/ 0 h 69"/>
                <a:gd name="T14" fmla="*/ 77 w 78"/>
                <a:gd name="T15" fmla="*/ 14 h 69"/>
                <a:gd name="T16" fmla="*/ 73 w 78"/>
                <a:gd name="T17" fmla="*/ 37 h 69"/>
                <a:gd name="T18" fmla="*/ 41 w 78"/>
                <a:gd name="T19" fmla="*/ 59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8" h="69">
                  <a:moveTo>
                    <a:pt x="41" y="59"/>
                  </a:moveTo>
                  <a:cubicBezTo>
                    <a:pt x="34" y="63"/>
                    <a:pt x="27" y="66"/>
                    <a:pt x="20" y="69"/>
                  </a:cubicBezTo>
                  <a:cubicBezTo>
                    <a:pt x="12" y="66"/>
                    <a:pt x="10" y="60"/>
                    <a:pt x="10" y="60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2" y="35"/>
                    <a:pt x="4" y="34"/>
                    <a:pt x="5" y="33"/>
                  </a:cubicBezTo>
                  <a:cubicBezTo>
                    <a:pt x="21" y="26"/>
                    <a:pt x="37" y="19"/>
                    <a:pt x="52" y="11"/>
                  </a:cubicBezTo>
                  <a:cubicBezTo>
                    <a:pt x="60" y="8"/>
                    <a:pt x="68" y="4"/>
                    <a:pt x="75" y="0"/>
                  </a:cubicBezTo>
                  <a:cubicBezTo>
                    <a:pt x="76" y="4"/>
                    <a:pt x="76" y="9"/>
                    <a:pt x="77" y="14"/>
                  </a:cubicBezTo>
                  <a:cubicBezTo>
                    <a:pt x="77" y="21"/>
                    <a:pt x="78" y="32"/>
                    <a:pt x="73" y="37"/>
                  </a:cubicBezTo>
                  <a:cubicBezTo>
                    <a:pt x="65" y="47"/>
                    <a:pt x="52" y="53"/>
                    <a:pt x="41" y="5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67" name="îṣḷidê">
              <a:extLst>
                <a:ext uri="{FF2B5EF4-FFF2-40B4-BE49-F238E27FC236}">
                  <a16:creationId xmlns:a16="http://schemas.microsoft.com/office/drawing/2014/main" id="{AA9A276B-10F7-4A0B-B39C-2945B843A791}"/>
                </a:ext>
              </a:extLst>
            </p:cNvPr>
            <p:cNvSpPr/>
            <p:nvPr/>
          </p:nvSpPr>
          <p:spPr bwMode="auto">
            <a:xfrm>
              <a:off x="4097339" y="3986213"/>
              <a:ext cx="150813" cy="136525"/>
            </a:xfrm>
            <a:custGeom>
              <a:avLst/>
              <a:gdLst>
                <a:gd name="T0" fmla="*/ 42 w 79"/>
                <a:gd name="T1" fmla="*/ 60 h 71"/>
                <a:gd name="T2" fmla="*/ 42 w 79"/>
                <a:gd name="T3" fmla="*/ 60 h 71"/>
                <a:gd name="T4" fmla="*/ 21 w 79"/>
                <a:gd name="T5" fmla="*/ 70 h 71"/>
                <a:gd name="T6" fmla="*/ 21 w 79"/>
                <a:gd name="T7" fmla="*/ 70 h 71"/>
                <a:gd name="T8" fmla="*/ 21 w 79"/>
                <a:gd name="T9" fmla="*/ 70 h 71"/>
                <a:gd name="T10" fmla="*/ 14 w 79"/>
                <a:gd name="T11" fmla="*/ 64 h 71"/>
                <a:gd name="T12" fmla="*/ 12 w 79"/>
                <a:gd name="T13" fmla="*/ 62 h 71"/>
                <a:gd name="T14" fmla="*/ 12 w 79"/>
                <a:gd name="T15" fmla="*/ 61 h 71"/>
                <a:gd name="T16" fmla="*/ 12 w 79"/>
                <a:gd name="T17" fmla="*/ 61 h 71"/>
                <a:gd name="T18" fmla="*/ 12 w 79"/>
                <a:gd name="T19" fmla="*/ 61 h 71"/>
                <a:gd name="T20" fmla="*/ 1 w 79"/>
                <a:gd name="T21" fmla="*/ 36 h 71"/>
                <a:gd name="T22" fmla="*/ 1 w 79"/>
                <a:gd name="T23" fmla="*/ 37 h 71"/>
                <a:gd name="T24" fmla="*/ 1 w 79"/>
                <a:gd name="T25" fmla="*/ 37 h 71"/>
                <a:gd name="T26" fmla="*/ 7 w 79"/>
                <a:gd name="T27" fmla="*/ 35 h 71"/>
                <a:gd name="T28" fmla="*/ 53 w 79"/>
                <a:gd name="T29" fmla="*/ 13 h 71"/>
                <a:gd name="T30" fmla="*/ 76 w 79"/>
                <a:gd name="T31" fmla="*/ 1 h 71"/>
                <a:gd name="T32" fmla="*/ 76 w 79"/>
                <a:gd name="T33" fmla="*/ 1 h 71"/>
                <a:gd name="T34" fmla="*/ 75 w 79"/>
                <a:gd name="T35" fmla="*/ 1 h 71"/>
                <a:gd name="T36" fmla="*/ 77 w 79"/>
                <a:gd name="T37" fmla="*/ 15 h 71"/>
                <a:gd name="T38" fmla="*/ 77 w 79"/>
                <a:gd name="T39" fmla="*/ 23 h 71"/>
                <a:gd name="T40" fmla="*/ 74 w 79"/>
                <a:gd name="T41" fmla="*/ 38 h 71"/>
                <a:gd name="T42" fmla="*/ 42 w 79"/>
                <a:gd name="T43" fmla="*/ 60 h 71"/>
                <a:gd name="T44" fmla="*/ 42 w 79"/>
                <a:gd name="T45" fmla="*/ 60 h 71"/>
                <a:gd name="T46" fmla="*/ 43 w 79"/>
                <a:gd name="T47" fmla="*/ 61 h 71"/>
                <a:gd name="T48" fmla="*/ 74 w 79"/>
                <a:gd name="T49" fmla="*/ 39 h 71"/>
                <a:gd name="T50" fmla="*/ 79 w 79"/>
                <a:gd name="T51" fmla="*/ 23 h 71"/>
                <a:gd name="T52" fmla="*/ 78 w 79"/>
                <a:gd name="T53" fmla="*/ 15 h 71"/>
                <a:gd name="T54" fmla="*/ 76 w 79"/>
                <a:gd name="T55" fmla="*/ 1 h 71"/>
                <a:gd name="T56" fmla="*/ 76 w 79"/>
                <a:gd name="T57" fmla="*/ 0 h 71"/>
                <a:gd name="T58" fmla="*/ 76 w 79"/>
                <a:gd name="T59" fmla="*/ 0 h 71"/>
                <a:gd name="T60" fmla="*/ 53 w 79"/>
                <a:gd name="T61" fmla="*/ 12 h 71"/>
                <a:gd name="T62" fmla="*/ 6 w 79"/>
                <a:gd name="T63" fmla="*/ 33 h 71"/>
                <a:gd name="T64" fmla="*/ 1 w 79"/>
                <a:gd name="T65" fmla="*/ 36 h 71"/>
                <a:gd name="T66" fmla="*/ 0 w 79"/>
                <a:gd name="T67" fmla="*/ 36 h 71"/>
                <a:gd name="T68" fmla="*/ 11 w 79"/>
                <a:gd name="T69" fmla="*/ 61 h 71"/>
                <a:gd name="T70" fmla="*/ 11 w 79"/>
                <a:gd name="T71" fmla="*/ 61 h 71"/>
                <a:gd name="T72" fmla="*/ 11 w 79"/>
                <a:gd name="T73" fmla="*/ 61 h 71"/>
                <a:gd name="T74" fmla="*/ 21 w 79"/>
                <a:gd name="T75" fmla="*/ 71 h 71"/>
                <a:gd name="T76" fmla="*/ 21 w 79"/>
                <a:gd name="T77" fmla="*/ 71 h 71"/>
                <a:gd name="T78" fmla="*/ 21 w 79"/>
                <a:gd name="T79" fmla="*/ 71 h 71"/>
                <a:gd name="T80" fmla="*/ 43 w 79"/>
                <a:gd name="T81" fmla="*/ 61 h 71"/>
                <a:gd name="T82" fmla="*/ 42 w 79"/>
                <a:gd name="T83" fmla="*/ 6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79" h="71">
                  <a:moveTo>
                    <a:pt x="42" y="60"/>
                  </a:moveTo>
                  <a:cubicBezTo>
                    <a:pt x="42" y="60"/>
                    <a:pt x="42" y="60"/>
                    <a:pt x="42" y="60"/>
                  </a:cubicBezTo>
                  <a:cubicBezTo>
                    <a:pt x="35" y="63"/>
                    <a:pt x="28" y="66"/>
                    <a:pt x="21" y="70"/>
                  </a:cubicBezTo>
                  <a:cubicBezTo>
                    <a:pt x="21" y="70"/>
                    <a:pt x="21" y="70"/>
                    <a:pt x="21" y="70"/>
                  </a:cubicBezTo>
                  <a:cubicBezTo>
                    <a:pt x="21" y="70"/>
                    <a:pt x="21" y="70"/>
                    <a:pt x="21" y="70"/>
                  </a:cubicBezTo>
                  <a:cubicBezTo>
                    <a:pt x="17" y="68"/>
                    <a:pt x="15" y="66"/>
                    <a:pt x="14" y="64"/>
                  </a:cubicBezTo>
                  <a:cubicBezTo>
                    <a:pt x="13" y="63"/>
                    <a:pt x="12" y="62"/>
                    <a:pt x="12" y="62"/>
                  </a:cubicBezTo>
                  <a:cubicBezTo>
                    <a:pt x="12" y="61"/>
                    <a:pt x="12" y="61"/>
                    <a:pt x="12" y="61"/>
                  </a:cubicBezTo>
                  <a:cubicBezTo>
                    <a:pt x="12" y="61"/>
                    <a:pt x="12" y="61"/>
                    <a:pt x="12" y="61"/>
                  </a:cubicBezTo>
                  <a:cubicBezTo>
                    <a:pt x="12" y="61"/>
                    <a:pt x="12" y="61"/>
                    <a:pt x="12" y="61"/>
                  </a:cubicBezTo>
                  <a:cubicBezTo>
                    <a:pt x="1" y="36"/>
                    <a:pt x="1" y="36"/>
                    <a:pt x="1" y="36"/>
                  </a:cubicBezTo>
                  <a:cubicBezTo>
                    <a:pt x="1" y="37"/>
                    <a:pt x="1" y="37"/>
                    <a:pt x="1" y="37"/>
                  </a:cubicBezTo>
                  <a:cubicBezTo>
                    <a:pt x="1" y="37"/>
                    <a:pt x="1" y="37"/>
                    <a:pt x="1" y="37"/>
                  </a:cubicBezTo>
                  <a:cubicBezTo>
                    <a:pt x="3" y="36"/>
                    <a:pt x="5" y="35"/>
                    <a:pt x="7" y="35"/>
                  </a:cubicBezTo>
                  <a:cubicBezTo>
                    <a:pt x="22" y="27"/>
                    <a:pt x="38" y="20"/>
                    <a:pt x="53" y="13"/>
                  </a:cubicBezTo>
                  <a:cubicBezTo>
                    <a:pt x="61" y="9"/>
                    <a:pt x="69" y="6"/>
                    <a:pt x="76" y="1"/>
                  </a:cubicBezTo>
                  <a:cubicBezTo>
                    <a:pt x="76" y="1"/>
                    <a:pt x="76" y="1"/>
                    <a:pt x="76" y="1"/>
                  </a:cubicBezTo>
                  <a:cubicBezTo>
                    <a:pt x="75" y="1"/>
                    <a:pt x="75" y="1"/>
                    <a:pt x="75" y="1"/>
                  </a:cubicBezTo>
                  <a:cubicBezTo>
                    <a:pt x="76" y="6"/>
                    <a:pt x="77" y="10"/>
                    <a:pt x="77" y="15"/>
                  </a:cubicBezTo>
                  <a:cubicBezTo>
                    <a:pt x="77" y="17"/>
                    <a:pt x="77" y="20"/>
                    <a:pt x="77" y="23"/>
                  </a:cubicBezTo>
                  <a:cubicBezTo>
                    <a:pt x="77" y="29"/>
                    <a:pt x="77" y="35"/>
                    <a:pt x="74" y="38"/>
                  </a:cubicBezTo>
                  <a:cubicBezTo>
                    <a:pt x="65" y="48"/>
                    <a:pt x="53" y="54"/>
                    <a:pt x="42" y="60"/>
                  </a:cubicBezTo>
                  <a:cubicBezTo>
                    <a:pt x="42" y="60"/>
                    <a:pt x="42" y="60"/>
                    <a:pt x="42" y="60"/>
                  </a:cubicBezTo>
                  <a:cubicBezTo>
                    <a:pt x="43" y="61"/>
                    <a:pt x="43" y="61"/>
                    <a:pt x="43" y="61"/>
                  </a:cubicBezTo>
                  <a:cubicBezTo>
                    <a:pt x="54" y="55"/>
                    <a:pt x="66" y="49"/>
                    <a:pt x="74" y="39"/>
                  </a:cubicBezTo>
                  <a:cubicBezTo>
                    <a:pt x="78" y="35"/>
                    <a:pt x="78" y="29"/>
                    <a:pt x="79" y="23"/>
                  </a:cubicBezTo>
                  <a:cubicBezTo>
                    <a:pt x="79" y="20"/>
                    <a:pt x="78" y="17"/>
                    <a:pt x="78" y="15"/>
                  </a:cubicBezTo>
                  <a:cubicBezTo>
                    <a:pt x="78" y="10"/>
                    <a:pt x="77" y="5"/>
                    <a:pt x="76" y="1"/>
                  </a:cubicBezTo>
                  <a:cubicBezTo>
                    <a:pt x="76" y="0"/>
                    <a:pt x="76" y="0"/>
                    <a:pt x="76" y="0"/>
                  </a:cubicBezTo>
                  <a:cubicBezTo>
                    <a:pt x="76" y="0"/>
                    <a:pt x="76" y="0"/>
                    <a:pt x="76" y="0"/>
                  </a:cubicBezTo>
                  <a:cubicBezTo>
                    <a:pt x="68" y="5"/>
                    <a:pt x="60" y="8"/>
                    <a:pt x="53" y="12"/>
                  </a:cubicBezTo>
                  <a:cubicBezTo>
                    <a:pt x="37" y="19"/>
                    <a:pt x="22" y="26"/>
                    <a:pt x="6" y="33"/>
                  </a:cubicBezTo>
                  <a:cubicBezTo>
                    <a:pt x="4" y="34"/>
                    <a:pt x="2" y="35"/>
                    <a:pt x="1" y="36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11" y="61"/>
                    <a:pt x="11" y="61"/>
                    <a:pt x="11" y="61"/>
                  </a:cubicBezTo>
                  <a:cubicBezTo>
                    <a:pt x="11" y="61"/>
                    <a:pt x="11" y="61"/>
                    <a:pt x="11" y="61"/>
                  </a:cubicBezTo>
                  <a:cubicBezTo>
                    <a:pt x="11" y="61"/>
                    <a:pt x="11" y="61"/>
                    <a:pt x="11" y="61"/>
                  </a:cubicBezTo>
                  <a:cubicBezTo>
                    <a:pt x="11" y="61"/>
                    <a:pt x="13" y="67"/>
                    <a:pt x="21" y="71"/>
                  </a:cubicBezTo>
                  <a:cubicBezTo>
                    <a:pt x="21" y="71"/>
                    <a:pt x="21" y="71"/>
                    <a:pt x="21" y="71"/>
                  </a:cubicBezTo>
                  <a:cubicBezTo>
                    <a:pt x="21" y="71"/>
                    <a:pt x="21" y="71"/>
                    <a:pt x="21" y="71"/>
                  </a:cubicBezTo>
                  <a:cubicBezTo>
                    <a:pt x="28" y="68"/>
                    <a:pt x="36" y="64"/>
                    <a:pt x="43" y="61"/>
                  </a:cubicBezTo>
                  <a:lnTo>
                    <a:pt x="42" y="60"/>
                  </a:lnTo>
                  <a:close/>
                </a:path>
              </a:pathLst>
            </a:custGeom>
            <a:solidFill>
              <a:srgbClr val="2318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68" name="ísḷiḋè">
              <a:extLst>
                <a:ext uri="{FF2B5EF4-FFF2-40B4-BE49-F238E27FC236}">
                  <a16:creationId xmlns:a16="http://schemas.microsoft.com/office/drawing/2014/main" id="{C3E516B0-31AA-4ACB-B630-8D81B43D65F9}"/>
                </a:ext>
              </a:extLst>
            </p:cNvPr>
            <p:cNvSpPr/>
            <p:nvPr/>
          </p:nvSpPr>
          <p:spPr bwMode="auto">
            <a:xfrm>
              <a:off x="3825876" y="4078288"/>
              <a:ext cx="252413" cy="142875"/>
            </a:xfrm>
            <a:custGeom>
              <a:avLst/>
              <a:gdLst>
                <a:gd name="T0" fmla="*/ 54 w 131"/>
                <a:gd name="T1" fmla="*/ 66 h 75"/>
                <a:gd name="T2" fmla="*/ 28 w 131"/>
                <a:gd name="T3" fmla="*/ 72 h 75"/>
                <a:gd name="T4" fmla="*/ 11 w 131"/>
                <a:gd name="T5" fmla="*/ 63 h 75"/>
                <a:gd name="T6" fmla="*/ 0 w 131"/>
                <a:gd name="T7" fmla="*/ 53 h 75"/>
                <a:gd name="T8" fmla="*/ 6 w 131"/>
                <a:gd name="T9" fmla="*/ 50 h 75"/>
                <a:gd name="T10" fmla="*/ 40 w 131"/>
                <a:gd name="T11" fmla="*/ 34 h 75"/>
                <a:gd name="T12" fmla="*/ 116 w 131"/>
                <a:gd name="T13" fmla="*/ 0 h 75"/>
                <a:gd name="T14" fmla="*/ 129 w 131"/>
                <a:gd name="T15" fmla="*/ 25 h 75"/>
                <a:gd name="T16" fmla="*/ 130 w 131"/>
                <a:gd name="T17" fmla="*/ 36 h 75"/>
                <a:gd name="T18" fmla="*/ 104 w 131"/>
                <a:gd name="T19" fmla="*/ 46 h 75"/>
                <a:gd name="T20" fmla="*/ 54 w 131"/>
                <a:gd name="T21" fmla="*/ 66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1" h="75">
                  <a:moveTo>
                    <a:pt x="54" y="66"/>
                  </a:moveTo>
                  <a:cubicBezTo>
                    <a:pt x="45" y="70"/>
                    <a:pt x="38" y="75"/>
                    <a:pt x="28" y="72"/>
                  </a:cubicBezTo>
                  <a:cubicBezTo>
                    <a:pt x="22" y="70"/>
                    <a:pt x="16" y="67"/>
                    <a:pt x="11" y="63"/>
                  </a:cubicBezTo>
                  <a:cubicBezTo>
                    <a:pt x="9" y="61"/>
                    <a:pt x="1" y="52"/>
                    <a:pt x="0" y="53"/>
                  </a:cubicBezTo>
                  <a:cubicBezTo>
                    <a:pt x="2" y="52"/>
                    <a:pt x="4" y="51"/>
                    <a:pt x="6" y="50"/>
                  </a:cubicBezTo>
                  <a:cubicBezTo>
                    <a:pt x="18" y="45"/>
                    <a:pt x="29" y="40"/>
                    <a:pt x="40" y="34"/>
                  </a:cubicBezTo>
                  <a:cubicBezTo>
                    <a:pt x="66" y="23"/>
                    <a:pt x="91" y="12"/>
                    <a:pt x="116" y="0"/>
                  </a:cubicBezTo>
                  <a:cubicBezTo>
                    <a:pt x="120" y="7"/>
                    <a:pt x="125" y="18"/>
                    <a:pt x="129" y="25"/>
                  </a:cubicBezTo>
                  <a:cubicBezTo>
                    <a:pt x="131" y="30"/>
                    <a:pt x="131" y="33"/>
                    <a:pt x="130" y="36"/>
                  </a:cubicBezTo>
                  <a:cubicBezTo>
                    <a:pt x="121" y="39"/>
                    <a:pt x="113" y="43"/>
                    <a:pt x="104" y="46"/>
                  </a:cubicBezTo>
                  <a:cubicBezTo>
                    <a:pt x="87" y="53"/>
                    <a:pt x="70" y="60"/>
                    <a:pt x="54" y="6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69" name="iṩ1ïdé">
              <a:extLst>
                <a:ext uri="{FF2B5EF4-FFF2-40B4-BE49-F238E27FC236}">
                  <a16:creationId xmlns:a16="http://schemas.microsoft.com/office/drawing/2014/main" id="{90F5745F-E73D-4EAE-A9FE-945C48743148}"/>
                </a:ext>
              </a:extLst>
            </p:cNvPr>
            <p:cNvSpPr/>
            <p:nvPr/>
          </p:nvSpPr>
          <p:spPr bwMode="auto">
            <a:xfrm>
              <a:off x="3824289" y="4076700"/>
              <a:ext cx="254000" cy="141288"/>
            </a:xfrm>
            <a:custGeom>
              <a:avLst/>
              <a:gdLst>
                <a:gd name="T0" fmla="*/ 55 w 132"/>
                <a:gd name="T1" fmla="*/ 67 h 74"/>
                <a:gd name="T2" fmla="*/ 54 w 132"/>
                <a:gd name="T3" fmla="*/ 67 h 74"/>
                <a:gd name="T4" fmla="*/ 35 w 132"/>
                <a:gd name="T5" fmla="*/ 73 h 74"/>
                <a:gd name="T6" fmla="*/ 29 w 132"/>
                <a:gd name="T7" fmla="*/ 72 h 74"/>
                <a:gd name="T8" fmla="*/ 13 w 132"/>
                <a:gd name="T9" fmla="*/ 63 h 74"/>
                <a:gd name="T10" fmla="*/ 7 w 132"/>
                <a:gd name="T11" fmla="*/ 58 h 74"/>
                <a:gd name="T12" fmla="*/ 3 w 132"/>
                <a:gd name="T13" fmla="*/ 54 h 74"/>
                <a:gd name="T14" fmla="*/ 1 w 132"/>
                <a:gd name="T15" fmla="*/ 53 h 74"/>
                <a:gd name="T16" fmla="*/ 0 w 132"/>
                <a:gd name="T17" fmla="*/ 53 h 74"/>
                <a:gd name="T18" fmla="*/ 1 w 132"/>
                <a:gd name="T19" fmla="*/ 54 h 74"/>
                <a:gd name="T20" fmla="*/ 7 w 132"/>
                <a:gd name="T21" fmla="*/ 51 h 74"/>
                <a:gd name="T22" fmla="*/ 42 w 132"/>
                <a:gd name="T23" fmla="*/ 36 h 74"/>
                <a:gd name="T24" fmla="*/ 118 w 132"/>
                <a:gd name="T25" fmla="*/ 2 h 74"/>
                <a:gd name="T26" fmla="*/ 117 w 132"/>
                <a:gd name="T27" fmla="*/ 1 h 74"/>
                <a:gd name="T28" fmla="*/ 117 w 132"/>
                <a:gd name="T29" fmla="*/ 1 h 74"/>
                <a:gd name="T30" fmla="*/ 129 w 132"/>
                <a:gd name="T31" fmla="*/ 27 h 74"/>
                <a:gd name="T32" fmla="*/ 131 w 132"/>
                <a:gd name="T33" fmla="*/ 34 h 74"/>
                <a:gd name="T34" fmla="*/ 130 w 132"/>
                <a:gd name="T35" fmla="*/ 37 h 74"/>
                <a:gd name="T36" fmla="*/ 131 w 132"/>
                <a:gd name="T37" fmla="*/ 37 h 74"/>
                <a:gd name="T38" fmla="*/ 131 w 132"/>
                <a:gd name="T39" fmla="*/ 36 h 74"/>
                <a:gd name="T40" fmla="*/ 105 w 132"/>
                <a:gd name="T41" fmla="*/ 47 h 74"/>
                <a:gd name="T42" fmla="*/ 54 w 132"/>
                <a:gd name="T43" fmla="*/ 67 h 74"/>
                <a:gd name="T44" fmla="*/ 55 w 132"/>
                <a:gd name="T45" fmla="*/ 67 h 74"/>
                <a:gd name="T46" fmla="*/ 55 w 132"/>
                <a:gd name="T47" fmla="*/ 68 h 74"/>
                <a:gd name="T48" fmla="*/ 105 w 132"/>
                <a:gd name="T49" fmla="*/ 48 h 74"/>
                <a:gd name="T50" fmla="*/ 131 w 132"/>
                <a:gd name="T51" fmla="*/ 37 h 74"/>
                <a:gd name="T52" fmla="*/ 132 w 132"/>
                <a:gd name="T53" fmla="*/ 37 h 74"/>
                <a:gd name="T54" fmla="*/ 132 w 132"/>
                <a:gd name="T55" fmla="*/ 37 h 74"/>
                <a:gd name="T56" fmla="*/ 132 w 132"/>
                <a:gd name="T57" fmla="*/ 34 h 74"/>
                <a:gd name="T58" fmla="*/ 130 w 132"/>
                <a:gd name="T59" fmla="*/ 26 h 74"/>
                <a:gd name="T60" fmla="*/ 118 w 132"/>
                <a:gd name="T61" fmla="*/ 1 h 74"/>
                <a:gd name="T62" fmla="*/ 118 w 132"/>
                <a:gd name="T63" fmla="*/ 0 h 74"/>
                <a:gd name="T64" fmla="*/ 117 w 132"/>
                <a:gd name="T65" fmla="*/ 1 h 74"/>
                <a:gd name="T66" fmla="*/ 41 w 132"/>
                <a:gd name="T67" fmla="*/ 35 h 74"/>
                <a:gd name="T68" fmla="*/ 7 w 132"/>
                <a:gd name="T69" fmla="*/ 50 h 74"/>
                <a:gd name="T70" fmla="*/ 0 w 132"/>
                <a:gd name="T71" fmla="*/ 53 h 74"/>
                <a:gd name="T72" fmla="*/ 1 w 132"/>
                <a:gd name="T73" fmla="*/ 54 h 74"/>
                <a:gd name="T74" fmla="*/ 1 w 132"/>
                <a:gd name="T75" fmla="*/ 54 h 74"/>
                <a:gd name="T76" fmla="*/ 1 w 132"/>
                <a:gd name="T77" fmla="*/ 54 h 74"/>
                <a:gd name="T78" fmla="*/ 1 w 132"/>
                <a:gd name="T79" fmla="*/ 54 h 74"/>
                <a:gd name="T80" fmla="*/ 1 w 132"/>
                <a:gd name="T81" fmla="*/ 54 h 74"/>
                <a:gd name="T82" fmla="*/ 1 w 132"/>
                <a:gd name="T83" fmla="*/ 54 h 74"/>
                <a:gd name="T84" fmla="*/ 1 w 132"/>
                <a:gd name="T85" fmla="*/ 54 h 74"/>
                <a:gd name="T86" fmla="*/ 3 w 132"/>
                <a:gd name="T87" fmla="*/ 55 h 74"/>
                <a:gd name="T88" fmla="*/ 12 w 132"/>
                <a:gd name="T89" fmla="*/ 64 h 74"/>
                <a:gd name="T90" fmla="*/ 29 w 132"/>
                <a:gd name="T91" fmla="*/ 73 h 74"/>
                <a:gd name="T92" fmla="*/ 35 w 132"/>
                <a:gd name="T93" fmla="*/ 74 h 74"/>
                <a:gd name="T94" fmla="*/ 55 w 132"/>
                <a:gd name="T95" fmla="*/ 68 h 74"/>
                <a:gd name="T96" fmla="*/ 55 w 132"/>
                <a:gd name="T97" fmla="*/ 67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32" h="74">
                  <a:moveTo>
                    <a:pt x="55" y="67"/>
                  </a:moveTo>
                  <a:cubicBezTo>
                    <a:pt x="54" y="67"/>
                    <a:pt x="54" y="67"/>
                    <a:pt x="54" y="67"/>
                  </a:cubicBezTo>
                  <a:cubicBezTo>
                    <a:pt x="47" y="70"/>
                    <a:pt x="42" y="73"/>
                    <a:pt x="35" y="73"/>
                  </a:cubicBezTo>
                  <a:cubicBezTo>
                    <a:pt x="33" y="73"/>
                    <a:pt x="31" y="73"/>
                    <a:pt x="29" y="72"/>
                  </a:cubicBezTo>
                  <a:cubicBezTo>
                    <a:pt x="23" y="70"/>
                    <a:pt x="18" y="67"/>
                    <a:pt x="13" y="63"/>
                  </a:cubicBezTo>
                  <a:cubicBezTo>
                    <a:pt x="12" y="62"/>
                    <a:pt x="9" y="60"/>
                    <a:pt x="7" y="58"/>
                  </a:cubicBezTo>
                  <a:cubicBezTo>
                    <a:pt x="6" y="56"/>
                    <a:pt x="5" y="55"/>
                    <a:pt x="3" y="54"/>
                  </a:cubicBezTo>
                  <a:cubicBezTo>
                    <a:pt x="2" y="54"/>
                    <a:pt x="2" y="53"/>
                    <a:pt x="1" y="53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1" y="54"/>
                    <a:pt x="1" y="54"/>
                    <a:pt x="1" y="54"/>
                  </a:cubicBezTo>
                  <a:cubicBezTo>
                    <a:pt x="3" y="53"/>
                    <a:pt x="5" y="52"/>
                    <a:pt x="7" y="51"/>
                  </a:cubicBezTo>
                  <a:cubicBezTo>
                    <a:pt x="19" y="46"/>
                    <a:pt x="30" y="41"/>
                    <a:pt x="42" y="36"/>
                  </a:cubicBezTo>
                  <a:cubicBezTo>
                    <a:pt x="67" y="25"/>
                    <a:pt x="92" y="13"/>
                    <a:pt x="118" y="2"/>
                  </a:cubicBezTo>
                  <a:cubicBezTo>
                    <a:pt x="117" y="1"/>
                    <a:pt x="117" y="1"/>
                    <a:pt x="117" y="1"/>
                  </a:cubicBezTo>
                  <a:cubicBezTo>
                    <a:pt x="117" y="1"/>
                    <a:pt x="117" y="1"/>
                    <a:pt x="117" y="1"/>
                  </a:cubicBezTo>
                  <a:cubicBezTo>
                    <a:pt x="120" y="8"/>
                    <a:pt x="126" y="19"/>
                    <a:pt x="129" y="27"/>
                  </a:cubicBezTo>
                  <a:cubicBezTo>
                    <a:pt x="130" y="29"/>
                    <a:pt x="131" y="32"/>
                    <a:pt x="131" y="34"/>
                  </a:cubicBezTo>
                  <a:cubicBezTo>
                    <a:pt x="131" y="35"/>
                    <a:pt x="131" y="36"/>
                    <a:pt x="130" y="37"/>
                  </a:cubicBezTo>
                  <a:cubicBezTo>
                    <a:pt x="131" y="37"/>
                    <a:pt x="131" y="37"/>
                    <a:pt x="131" y="37"/>
                  </a:cubicBezTo>
                  <a:cubicBezTo>
                    <a:pt x="131" y="36"/>
                    <a:pt x="131" y="36"/>
                    <a:pt x="131" y="36"/>
                  </a:cubicBezTo>
                  <a:cubicBezTo>
                    <a:pt x="122" y="40"/>
                    <a:pt x="114" y="43"/>
                    <a:pt x="105" y="47"/>
                  </a:cubicBezTo>
                  <a:cubicBezTo>
                    <a:pt x="88" y="54"/>
                    <a:pt x="71" y="60"/>
                    <a:pt x="54" y="67"/>
                  </a:cubicBezTo>
                  <a:cubicBezTo>
                    <a:pt x="55" y="67"/>
                    <a:pt x="55" y="67"/>
                    <a:pt x="55" y="67"/>
                  </a:cubicBezTo>
                  <a:cubicBezTo>
                    <a:pt x="55" y="68"/>
                    <a:pt x="55" y="68"/>
                    <a:pt x="55" y="68"/>
                  </a:cubicBezTo>
                  <a:cubicBezTo>
                    <a:pt x="72" y="61"/>
                    <a:pt x="89" y="55"/>
                    <a:pt x="105" y="48"/>
                  </a:cubicBezTo>
                  <a:cubicBezTo>
                    <a:pt x="114" y="45"/>
                    <a:pt x="123" y="41"/>
                    <a:pt x="131" y="37"/>
                  </a:cubicBezTo>
                  <a:cubicBezTo>
                    <a:pt x="132" y="37"/>
                    <a:pt x="132" y="37"/>
                    <a:pt x="132" y="37"/>
                  </a:cubicBezTo>
                  <a:cubicBezTo>
                    <a:pt x="132" y="37"/>
                    <a:pt x="132" y="37"/>
                    <a:pt x="132" y="37"/>
                  </a:cubicBezTo>
                  <a:cubicBezTo>
                    <a:pt x="132" y="36"/>
                    <a:pt x="132" y="35"/>
                    <a:pt x="132" y="34"/>
                  </a:cubicBezTo>
                  <a:cubicBezTo>
                    <a:pt x="132" y="31"/>
                    <a:pt x="132" y="29"/>
                    <a:pt x="130" y="26"/>
                  </a:cubicBezTo>
                  <a:cubicBezTo>
                    <a:pt x="127" y="18"/>
                    <a:pt x="121" y="8"/>
                    <a:pt x="118" y="1"/>
                  </a:cubicBezTo>
                  <a:cubicBezTo>
                    <a:pt x="118" y="0"/>
                    <a:pt x="118" y="0"/>
                    <a:pt x="118" y="0"/>
                  </a:cubicBezTo>
                  <a:cubicBezTo>
                    <a:pt x="117" y="1"/>
                    <a:pt x="117" y="1"/>
                    <a:pt x="117" y="1"/>
                  </a:cubicBezTo>
                  <a:cubicBezTo>
                    <a:pt x="92" y="12"/>
                    <a:pt x="66" y="24"/>
                    <a:pt x="41" y="35"/>
                  </a:cubicBezTo>
                  <a:cubicBezTo>
                    <a:pt x="30" y="40"/>
                    <a:pt x="18" y="45"/>
                    <a:pt x="7" y="50"/>
                  </a:cubicBezTo>
                  <a:cubicBezTo>
                    <a:pt x="5" y="51"/>
                    <a:pt x="3" y="52"/>
                    <a:pt x="0" y="53"/>
                  </a:cubicBezTo>
                  <a:cubicBezTo>
                    <a:pt x="1" y="54"/>
                    <a:pt x="1" y="54"/>
                    <a:pt x="1" y="54"/>
                  </a:cubicBezTo>
                  <a:cubicBezTo>
                    <a:pt x="1" y="54"/>
                    <a:pt x="1" y="54"/>
                    <a:pt x="1" y="54"/>
                  </a:cubicBezTo>
                  <a:cubicBezTo>
                    <a:pt x="1" y="54"/>
                    <a:pt x="1" y="54"/>
                    <a:pt x="1" y="54"/>
                  </a:cubicBezTo>
                  <a:cubicBezTo>
                    <a:pt x="1" y="54"/>
                    <a:pt x="1" y="54"/>
                    <a:pt x="1" y="54"/>
                  </a:cubicBezTo>
                  <a:cubicBezTo>
                    <a:pt x="1" y="54"/>
                    <a:pt x="1" y="54"/>
                    <a:pt x="1" y="54"/>
                  </a:cubicBezTo>
                  <a:cubicBezTo>
                    <a:pt x="1" y="54"/>
                    <a:pt x="1" y="54"/>
                    <a:pt x="1" y="54"/>
                  </a:cubicBezTo>
                  <a:cubicBezTo>
                    <a:pt x="1" y="54"/>
                    <a:pt x="1" y="54"/>
                    <a:pt x="1" y="54"/>
                  </a:cubicBezTo>
                  <a:cubicBezTo>
                    <a:pt x="1" y="54"/>
                    <a:pt x="2" y="55"/>
                    <a:pt x="3" y="55"/>
                  </a:cubicBezTo>
                  <a:cubicBezTo>
                    <a:pt x="6" y="58"/>
                    <a:pt x="10" y="63"/>
                    <a:pt x="12" y="64"/>
                  </a:cubicBezTo>
                  <a:cubicBezTo>
                    <a:pt x="17" y="68"/>
                    <a:pt x="23" y="71"/>
                    <a:pt x="29" y="73"/>
                  </a:cubicBezTo>
                  <a:cubicBezTo>
                    <a:pt x="31" y="74"/>
                    <a:pt x="33" y="74"/>
                    <a:pt x="35" y="74"/>
                  </a:cubicBezTo>
                  <a:cubicBezTo>
                    <a:pt x="42" y="74"/>
                    <a:pt x="48" y="71"/>
                    <a:pt x="55" y="68"/>
                  </a:cubicBezTo>
                  <a:lnTo>
                    <a:pt x="55" y="67"/>
                  </a:lnTo>
                  <a:close/>
                </a:path>
              </a:pathLst>
            </a:custGeom>
            <a:solidFill>
              <a:srgbClr val="2318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70" name="ísḷïḍé">
              <a:extLst>
                <a:ext uri="{FF2B5EF4-FFF2-40B4-BE49-F238E27FC236}">
                  <a16:creationId xmlns:a16="http://schemas.microsoft.com/office/drawing/2014/main" id="{C7703F22-E54F-4DD3-9992-B368E13E3AF0}"/>
                </a:ext>
              </a:extLst>
            </p:cNvPr>
            <p:cNvSpPr/>
            <p:nvPr/>
          </p:nvSpPr>
          <p:spPr bwMode="auto">
            <a:xfrm>
              <a:off x="7825581" y="3790951"/>
              <a:ext cx="130175" cy="130175"/>
            </a:xfrm>
            <a:custGeom>
              <a:avLst/>
              <a:gdLst>
                <a:gd name="T0" fmla="*/ 62 w 68"/>
                <a:gd name="T1" fmla="*/ 24 h 68"/>
                <a:gd name="T2" fmla="*/ 44 w 68"/>
                <a:gd name="T3" fmla="*/ 63 h 68"/>
                <a:gd name="T4" fmla="*/ 5 w 68"/>
                <a:gd name="T5" fmla="*/ 44 h 68"/>
                <a:gd name="T6" fmla="*/ 24 w 68"/>
                <a:gd name="T7" fmla="*/ 6 h 68"/>
                <a:gd name="T8" fmla="*/ 62 w 68"/>
                <a:gd name="T9" fmla="*/ 24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" h="68">
                  <a:moveTo>
                    <a:pt x="62" y="24"/>
                  </a:moveTo>
                  <a:cubicBezTo>
                    <a:pt x="68" y="40"/>
                    <a:pt x="60" y="57"/>
                    <a:pt x="44" y="63"/>
                  </a:cubicBezTo>
                  <a:cubicBezTo>
                    <a:pt x="28" y="68"/>
                    <a:pt x="11" y="60"/>
                    <a:pt x="5" y="44"/>
                  </a:cubicBezTo>
                  <a:cubicBezTo>
                    <a:pt x="0" y="29"/>
                    <a:pt x="8" y="12"/>
                    <a:pt x="24" y="6"/>
                  </a:cubicBezTo>
                  <a:cubicBezTo>
                    <a:pt x="39" y="0"/>
                    <a:pt x="57" y="9"/>
                    <a:pt x="62" y="24"/>
                  </a:cubicBezTo>
                  <a:close/>
                </a:path>
              </a:pathLst>
            </a:custGeom>
            <a:solidFill>
              <a:srgbClr val="F4E6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71" name="ïśľiḍé">
              <a:extLst>
                <a:ext uri="{FF2B5EF4-FFF2-40B4-BE49-F238E27FC236}">
                  <a16:creationId xmlns:a16="http://schemas.microsoft.com/office/drawing/2014/main" id="{CEE20E6B-C660-4902-83F3-B2B728AE9171}"/>
                </a:ext>
              </a:extLst>
            </p:cNvPr>
            <p:cNvSpPr/>
            <p:nvPr/>
          </p:nvSpPr>
          <p:spPr bwMode="auto">
            <a:xfrm>
              <a:off x="7825581" y="3792538"/>
              <a:ext cx="130175" cy="128588"/>
            </a:xfrm>
            <a:custGeom>
              <a:avLst/>
              <a:gdLst>
                <a:gd name="T0" fmla="*/ 62 w 68"/>
                <a:gd name="T1" fmla="*/ 23 h 67"/>
                <a:gd name="T2" fmla="*/ 59 w 68"/>
                <a:gd name="T3" fmla="*/ 24 h 67"/>
                <a:gd name="T4" fmla="*/ 60 w 68"/>
                <a:gd name="T5" fmla="*/ 33 h 67"/>
                <a:gd name="T6" fmla="*/ 43 w 68"/>
                <a:gd name="T7" fmla="*/ 58 h 67"/>
                <a:gd name="T8" fmla="*/ 34 w 68"/>
                <a:gd name="T9" fmla="*/ 60 h 67"/>
                <a:gd name="T10" fmla="*/ 9 w 68"/>
                <a:gd name="T11" fmla="*/ 42 h 67"/>
                <a:gd name="T12" fmla="*/ 7 w 68"/>
                <a:gd name="T13" fmla="*/ 33 h 67"/>
                <a:gd name="T14" fmla="*/ 25 w 68"/>
                <a:gd name="T15" fmla="*/ 8 h 67"/>
                <a:gd name="T16" fmla="*/ 34 w 68"/>
                <a:gd name="T17" fmla="*/ 7 h 67"/>
                <a:gd name="T18" fmla="*/ 59 w 68"/>
                <a:gd name="T19" fmla="*/ 24 h 67"/>
                <a:gd name="T20" fmla="*/ 62 w 68"/>
                <a:gd name="T21" fmla="*/ 23 h 67"/>
                <a:gd name="T22" fmla="*/ 66 w 68"/>
                <a:gd name="T23" fmla="*/ 22 h 67"/>
                <a:gd name="T24" fmla="*/ 34 w 68"/>
                <a:gd name="T25" fmla="*/ 0 h 67"/>
                <a:gd name="T26" fmla="*/ 22 w 68"/>
                <a:gd name="T27" fmla="*/ 2 h 67"/>
                <a:gd name="T28" fmla="*/ 0 w 68"/>
                <a:gd name="T29" fmla="*/ 33 h 67"/>
                <a:gd name="T30" fmla="*/ 2 w 68"/>
                <a:gd name="T31" fmla="*/ 45 h 67"/>
                <a:gd name="T32" fmla="*/ 34 w 68"/>
                <a:gd name="T33" fmla="*/ 67 h 67"/>
                <a:gd name="T34" fmla="*/ 45 w 68"/>
                <a:gd name="T35" fmla="*/ 65 h 67"/>
                <a:gd name="T36" fmla="*/ 68 w 68"/>
                <a:gd name="T37" fmla="*/ 33 h 67"/>
                <a:gd name="T38" fmla="*/ 66 w 68"/>
                <a:gd name="T39" fmla="*/ 22 h 67"/>
                <a:gd name="T40" fmla="*/ 62 w 68"/>
                <a:gd name="T41" fmla="*/ 23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8" h="67">
                  <a:moveTo>
                    <a:pt x="62" y="23"/>
                  </a:moveTo>
                  <a:cubicBezTo>
                    <a:pt x="59" y="24"/>
                    <a:pt x="59" y="24"/>
                    <a:pt x="59" y="24"/>
                  </a:cubicBezTo>
                  <a:cubicBezTo>
                    <a:pt x="60" y="27"/>
                    <a:pt x="60" y="30"/>
                    <a:pt x="60" y="33"/>
                  </a:cubicBezTo>
                  <a:cubicBezTo>
                    <a:pt x="60" y="44"/>
                    <a:pt x="54" y="55"/>
                    <a:pt x="43" y="58"/>
                  </a:cubicBezTo>
                  <a:cubicBezTo>
                    <a:pt x="40" y="59"/>
                    <a:pt x="37" y="60"/>
                    <a:pt x="34" y="60"/>
                  </a:cubicBezTo>
                  <a:cubicBezTo>
                    <a:pt x="23" y="60"/>
                    <a:pt x="13" y="53"/>
                    <a:pt x="9" y="42"/>
                  </a:cubicBezTo>
                  <a:cubicBezTo>
                    <a:pt x="8" y="39"/>
                    <a:pt x="7" y="36"/>
                    <a:pt x="7" y="33"/>
                  </a:cubicBezTo>
                  <a:cubicBezTo>
                    <a:pt x="7" y="22"/>
                    <a:pt x="14" y="12"/>
                    <a:pt x="25" y="8"/>
                  </a:cubicBezTo>
                  <a:cubicBezTo>
                    <a:pt x="28" y="7"/>
                    <a:pt x="31" y="7"/>
                    <a:pt x="34" y="7"/>
                  </a:cubicBezTo>
                  <a:cubicBezTo>
                    <a:pt x="45" y="7"/>
                    <a:pt x="55" y="14"/>
                    <a:pt x="59" y="24"/>
                  </a:cubicBezTo>
                  <a:cubicBezTo>
                    <a:pt x="62" y="23"/>
                    <a:pt x="62" y="23"/>
                    <a:pt x="62" y="23"/>
                  </a:cubicBezTo>
                  <a:cubicBezTo>
                    <a:pt x="66" y="22"/>
                    <a:pt x="66" y="22"/>
                    <a:pt x="66" y="22"/>
                  </a:cubicBezTo>
                  <a:cubicBezTo>
                    <a:pt x="61" y="8"/>
                    <a:pt x="48" y="0"/>
                    <a:pt x="34" y="0"/>
                  </a:cubicBezTo>
                  <a:cubicBezTo>
                    <a:pt x="30" y="0"/>
                    <a:pt x="26" y="0"/>
                    <a:pt x="22" y="2"/>
                  </a:cubicBezTo>
                  <a:cubicBezTo>
                    <a:pt x="9" y="7"/>
                    <a:pt x="0" y="20"/>
                    <a:pt x="0" y="33"/>
                  </a:cubicBezTo>
                  <a:cubicBezTo>
                    <a:pt x="0" y="37"/>
                    <a:pt x="1" y="41"/>
                    <a:pt x="2" y="45"/>
                  </a:cubicBezTo>
                  <a:cubicBezTo>
                    <a:pt x="7" y="58"/>
                    <a:pt x="20" y="67"/>
                    <a:pt x="34" y="67"/>
                  </a:cubicBezTo>
                  <a:cubicBezTo>
                    <a:pt x="38" y="67"/>
                    <a:pt x="41" y="66"/>
                    <a:pt x="45" y="65"/>
                  </a:cubicBezTo>
                  <a:cubicBezTo>
                    <a:pt x="59" y="60"/>
                    <a:pt x="68" y="47"/>
                    <a:pt x="68" y="33"/>
                  </a:cubicBezTo>
                  <a:cubicBezTo>
                    <a:pt x="68" y="30"/>
                    <a:pt x="67" y="26"/>
                    <a:pt x="66" y="22"/>
                  </a:cubicBezTo>
                  <a:lnTo>
                    <a:pt x="62" y="23"/>
                  </a:lnTo>
                  <a:close/>
                </a:path>
              </a:pathLst>
            </a:custGeom>
            <a:solidFill>
              <a:srgbClr val="7817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72" name="ïṧḻîḓe">
              <a:extLst>
                <a:ext uri="{FF2B5EF4-FFF2-40B4-BE49-F238E27FC236}">
                  <a16:creationId xmlns:a16="http://schemas.microsoft.com/office/drawing/2014/main" id="{FA1ABF88-C4A7-46F5-9A08-3882C0619692}"/>
                </a:ext>
              </a:extLst>
            </p:cNvPr>
            <p:cNvSpPr/>
            <p:nvPr/>
          </p:nvSpPr>
          <p:spPr bwMode="auto">
            <a:xfrm>
              <a:off x="8300243" y="3444876"/>
              <a:ext cx="285750" cy="284163"/>
            </a:xfrm>
            <a:custGeom>
              <a:avLst/>
              <a:gdLst>
                <a:gd name="T0" fmla="*/ 133 w 149"/>
                <a:gd name="T1" fmla="*/ 104 h 149"/>
                <a:gd name="T2" fmla="*/ 103 w 149"/>
                <a:gd name="T3" fmla="*/ 16 h 149"/>
                <a:gd name="T4" fmla="*/ 16 w 149"/>
                <a:gd name="T5" fmla="*/ 46 h 149"/>
                <a:gd name="T6" fmla="*/ 45 w 149"/>
                <a:gd name="T7" fmla="*/ 133 h 149"/>
                <a:gd name="T8" fmla="*/ 133 w 149"/>
                <a:gd name="T9" fmla="*/ 104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" h="149">
                  <a:moveTo>
                    <a:pt x="133" y="104"/>
                  </a:moveTo>
                  <a:cubicBezTo>
                    <a:pt x="149" y="71"/>
                    <a:pt x="136" y="32"/>
                    <a:pt x="103" y="16"/>
                  </a:cubicBezTo>
                  <a:cubicBezTo>
                    <a:pt x="71" y="0"/>
                    <a:pt x="32" y="14"/>
                    <a:pt x="16" y="46"/>
                  </a:cubicBezTo>
                  <a:cubicBezTo>
                    <a:pt x="0" y="78"/>
                    <a:pt x="13" y="117"/>
                    <a:pt x="45" y="133"/>
                  </a:cubicBezTo>
                  <a:cubicBezTo>
                    <a:pt x="78" y="149"/>
                    <a:pt x="117" y="136"/>
                    <a:pt x="133" y="104"/>
                  </a:cubicBezTo>
                  <a:close/>
                </a:path>
              </a:pathLst>
            </a:custGeom>
            <a:solidFill>
              <a:srgbClr val="FCE1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73" name="iS1îḋê">
              <a:extLst>
                <a:ext uri="{FF2B5EF4-FFF2-40B4-BE49-F238E27FC236}">
                  <a16:creationId xmlns:a16="http://schemas.microsoft.com/office/drawing/2014/main" id="{47331A80-F3E0-4571-9147-634B0DD564DB}"/>
                </a:ext>
              </a:extLst>
            </p:cNvPr>
            <p:cNvSpPr/>
            <p:nvPr/>
          </p:nvSpPr>
          <p:spPr bwMode="auto">
            <a:xfrm>
              <a:off x="8305006" y="3452813"/>
              <a:ext cx="215900" cy="263525"/>
            </a:xfrm>
            <a:custGeom>
              <a:avLst/>
              <a:gdLst>
                <a:gd name="T0" fmla="*/ 29 w 113"/>
                <a:gd name="T1" fmla="*/ 22 h 138"/>
                <a:gd name="T2" fmla="*/ 113 w 113"/>
                <a:gd name="T3" fmla="*/ 20 h 138"/>
                <a:gd name="T4" fmla="*/ 77 w 113"/>
                <a:gd name="T5" fmla="*/ 36 h 138"/>
                <a:gd name="T6" fmla="*/ 71 w 113"/>
                <a:gd name="T7" fmla="*/ 128 h 138"/>
                <a:gd name="T8" fmla="*/ 79 w 113"/>
                <a:gd name="T9" fmla="*/ 136 h 138"/>
                <a:gd name="T10" fmla="*/ 23 w 113"/>
                <a:gd name="T11" fmla="*/ 114 h 138"/>
                <a:gd name="T12" fmla="*/ 29 w 113"/>
                <a:gd name="T13" fmla="*/ 22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3" h="138">
                  <a:moveTo>
                    <a:pt x="29" y="22"/>
                  </a:moveTo>
                  <a:cubicBezTo>
                    <a:pt x="53" y="1"/>
                    <a:pt x="89" y="0"/>
                    <a:pt x="113" y="20"/>
                  </a:cubicBezTo>
                  <a:cubicBezTo>
                    <a:pt x="100" y="22"/>
                    <a:pt x="88" y="27"/>
                    <a:pt x="77" y="36"/>
                  </a:cubicBezTo>
                  <a:cubicBezTo>
                    <a:pt x="50" y="60"/>
                    <a:pt x="47" y="101"/>
                    <a:pt x="71" y="128"/>
                  </a:cubicBezTo>
                  <a:cubicBezTo>
                    <a:pt x="74" y="131"/>
                    <a:pt x="76" y="133"/>
                    <a:pt x="79" y="136"/>
                  </a:cubicBezTo>
                  <a:cubicBezTo>
                    <a:pt x="59" y="138"/>
                    <a:pt x="38" y="130"/>
                    <a:pt x="23" y="114"/>
                  </a:cubicBezTo>
                  <a:cubicBezTo>
                    <a:pt x="0" y="87"/>
                    <a:pt x="2" y="46"/>
                    <a:pt x="29" y="22"/>
                  </a:cubicBezTo>
                  <a:close/>
                </a:path>
              </a:pathLst>
            </a:custGeom>
            <a:solidFill>
              <a:srgbClr val="F0C6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74" name="iṥļïdé">
              <a:extLst>
                <a:ext uri="{FF2B5EF4-FFF2-40B4-BE49-F238E27FC236}">
                  <a16:creationId xmlns:a16="http://schemas.microsoft.com/office/drawing/2014/main" id="{6DF734B0-DAD8-488C-93EF-611BA86F0799}"/>
                </a:ext>
              </a:extLst>
            </p:cNvPr>
            <p:cNvSpPr/>
            <p:nvPr/>
          </p:nvSpPr>
          <p:spPr bwMode="auto">
            <a:xfrm>
              <a:off x="8316118" y="3459163"/>
              <a:ext cx="255588" cy="255588"/>
            </a:xfrm>
            <a:custGeom>
              <a:avLst/>
              <a:gdLst>
                <a:gd name="T0" fmla="*/ 125 w 133"/>
                <a:gd name="T1" fmla="*/ 96 h 133"/>
                <a:gd name="T2" fmla="*/ 126 w 133"/>
                <a:gd name="T3" fmla="*/ 96 h 133"/>
                <a:gd name="T4" fmla="*/ 133 w 133"/>
                <a:gd name="T5" fmla="*/ 67 h 133"/>
                <a:gd name="T6" fmla="*/ 96 w 133"/>
                <a:gd name="T7" fmla="*/ 7 h 133"/>
                <a:gd name="T8" fmla="*/ 66 w 133"/>
                <a:gd name="T9" fmla="*/ 0 h 133"/>
                <a:gd name="T10" fmla="*/ 7 w 133"/>
                <a:gd name="T11" fmla="*/ 37 h 133"/>
                <a:gd name="T12" fmla="*/ 0 w 133"/>
                <a:gd name="T13" fmla="*/ 67 h 133"/>
                <a:gd name="T14" fmla="*/ 37 w 133"/>
                <a:gd name="T15" fmla="*/ 126 h 133"/>
                <a:gd name="T16" fmla="*/ 66 w 133"/>
                <a:gd name="T17" fmla="*/ 133 h 133"/>
                <a:gd name="T18" fmla="*/ 126 w 133"/>
                <a:gd name="T19" fmla="*/ 96 h 133"/>
                <a:gd name="T20" fmla="*/ 125 w 133"/>
                <a:gd name="T21" fmla="*/ 96 h 133"/>
                <a:gd name="T22" fmla="*/ 124 w 133"/>
                <a:gd name="T23" fmla="*/ 95 h 133"/>
                <a:gd name="T24" fmla="*/ 66 w 133"/>
                <a:gd name="T25" fmla="*/ 131 h 133"/>
                <a:gd name="T26" fmla="*/ 38 w 133"/>
                <a:gd name="T27" fmla="*/ 124 h 133"/>
                <a:gd name="T28" fmla="*/ 2 w 133"/>
                <a:gd name="T29" fmla="*/ 67 h 133"/>
                <a:gd name="T30" fmla="*/ 9 w 133"/>
                <a:gd name="T31" fmla="*/ 39 h 133"/>
                <a:gd name="T32" fmla="*/ 66 w 133"/>
                <a:gd name="T33" fmla="*/ 3 h 133"/>
                <a:gd name="T34" fmla="*/ 95 w 133"/>
                <a:gd name="T35" fmla="*/ 9 h 133"/>
                <a:gd name="T36" fmla="*/ 130 w 133"/>
                <a:gd name="T37" fmla="*/ 67 h 133"/>
                <a:gd name="T38" fmla="*/ 124 w 133"/>
                <a:gd name="T39" fmla="*/ 95 h 133"/>
                <a:gd name="T40" fmla="*/ 125 w 133"/>
                <a:gd name="T41" fmla="*/ 96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33" h="133">
                  <a:moveTo>
                    <a:pt x="125" y="96"/>
                  </a:moveTo>
                  <a:cubicBezTo>
                    <a:pt x="126" y="96"/>
                    <a:pt x="126" y="96"/>
                    <a:pt x="126" y="96"/>
                  </a:cubicBezTo>
                  <a:cubicBezTo>
                    <a:pt x="131" y="87"/>
                    <a:pt x="133" y="77"/>
                    <a:pt x="133" y="67"/>
                  </a:cubicBezTo>
                  <a:cubicBezTo>
                    <a:pt x="133" y="42"/>
                    <a:pt x="119" y="19"/>
                    <a:pt x="96" y="7"/>
                  </a:cubicBezTo>
                  <a:cubicBezTo>
                    <a:pt x="86" y="3"/>
                    <a:pt x="76" y="0"/>
                    <a:pt x="66" y="0"/>
                  </a:cubicBezTo>
                  <a:cubicBezTo>
                    <a:pt x="42" y="0"/>
                    <a:pt x="18" y="14"/>
                    <a:pt x="7" y="37"/>
                  </a:cubicBezTo>
                  <a:cubicBezTo>
                    <a:pt x="2" y="47"/>
                    <a:pt x="0" y="57"/>
                    <a:pt x="0" y="67"/>
                  </a:cubicBezTo>
                  <a:cubicBezTo>
                    <a:pt x="0" y="91"/>
                    <a:pt x="13" y="115"/>
                    <a:pt x="37" y="126"/>
                  </a:cubicBezTo>
                  <a:cubicBezTo>
                    <a:pt x="46" y="131"/>
                    <a:pt x="56" y="133"/>
                    <a:pt x="66" y="133"/>
                  </a:cubicBezTo>
                  <a:cubicBezTo>
                    <a:pt x="91" y="133"/>
                    <a:pt x="114" y="120"/>
                    <a:pt x="126" y="96"/>
                  </a:cubicBezTo>
                  <a:cubicBezTo>
                    <a:pt x="125" y="96"/>
                    <a:pt x="125" y="96"/>
                    <a:pt x="125" y="96"/>
                  </a:cubicBezTo>
                  <a:cubicBezTo>
                    <a:pt x="124" y="95"/>
                    <a:pt x="124" y="95"/>
                    <a:pt x="124" y="95"/>
                  </a:cubicBezTo>
                  <a:cubicBezTo>
                    <a:pt x="113" y="118"/>
                    <a:pt x="90" y="131"/>
                    <a:pt x="66" y="131"/>
                  </a:cubicBezTo>
                  <a:cubicBezTo>
                    <a:pt x="57" y="131"/>
                    <a:pt x="47" y="129"/>
                    <a:pt x="38" y="124"/>
                  </a:cubicBezTo>
                  <a:cubicBezTo>
                    <a:pt x="15" y="113"/>
                    <a:pt x="2" y="90"/>
                    <a:pt x="2" y="67"/>
                  </a:cubicBezTo>
                  <a:cubicBezTo>
                    <a:pt x="2" y="57"/>
                    <a:pt x="4" y="48"/>
                    <a:pt x="9" y="39"/>
                  </a:cubicBezTo>
                  <a:cubicBezTo>
                    <a:pt x="20" y="16"/>
                    <a:pt x="43" y="3"/>
                    <a:pt x="66" y="3"/>
                  </a:cubicBezTo>
                  <a:cubicBezTo>
                    <a:pt x="76" y="3"/>
                    <a:pt x="86" y="5"/>
                    <a:pt x="95" y="9"/>
                  </a:cubicBezTo>
                  <a:cubicBezTo>
                    <a:pt x="117" y="21"/>
                    <a:pt x="130" y="43"/>
                    <a:pt x="130" y="67"/>
                  </a:cubicBezTo>
                  <a:cubicBezTo>
                    <a:pt x="130" y="76"/>
                    <a:pt x="128" y="86"/>
                    <a:pt x="124" y="95"/>
                  </a:cubicBezTo>
                  <a:lnTo>
                    <a:pt x="125" y="96"/>
                  </a:lnTo>
                  <a:close/>
                </a:path>
              </a:pathLst>
            </a:custGeom>
            <a:solidFill>
              <a:srgbClr val="8353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75" name="ïSlîḋè">
              <a:extLst>
                <a:ext uri="{FF2B5EF4-FFF2-40B4-BE49-F238E27FC236}">
                  <a16:creationId xmlns:a16="http://schemas.microsoft.com/office/drawing/2014/main" id="{DA093141-D6D0-477D-8B7D-6FC5DF2685CC}"/>
                </a:ext>
              </a:extLst>
            </p:cNvPr>
            <p:cNvSpPr/>
            <p:nvPr/>
          </p:nvSpPr>
          <p:spPr bwMode="auto">
            <a:xfrm>
              <a:off x="8165306" y="3270251"/>
              <a:ext cx="115888" cy="119063"/>
            </a:xfrm>
            <a:custGeom>
              <a:avLst/>
              <a:gdLst>
                <a:gd name="T0" fmla="*/ 32 w 61"/>
                <a:gd name="T1" fmla="*/ 1 h 62"/>
                <a:gd name="T2" fmla="*/ 61 w 61"/>
                <a:gd name="T3" fmla="*/ 32 h 62"/>
                <a:gd name="T4" fmla="*/ 30 w 61"/>
                <a:gd name="T5" fmla="*/ 61 h 62"/>
                <a:gd name="T6" fmla="*/ 0 w 61"/>
                <a:gd name="T7" fmla="*/ 30 h 62"/>
                <a:gd name="T8" fmla="*/ 32 w 61"/>
                <a:gd name="T9" fmla="*/ 1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62">
                  <a:moveTo>
                    <a:pt x="32" y="1"/>
                  </a:moveTo>
                  <a:cubicBezTo>
                    <a:pt x="48" y="1"/>
                    <a:pt x="61" y="15"/>
                    <a:pt x="61" y="32"/>
                  </a:cubicBezTo>
                  <a:cubicBezTo>
                    <a:pt x="60" y="49"/>
                    <a:pt x="46" y="62"/>
                    <a:pt x="30" y="61"/>
                  </a:cubicBezTo>
                  <a:cubicBezTo>
                    <a:pt x="13" y="60"/>
                    <a:pt x="0" y="46"/>
                    <a:pt x="0" y="30"/>
                  </a:cubicBezTo>
                  <a:cubicBezTo>
                    <a:pt x="1" y="13"/>
                    <a:pt x="15" y="0"/>
                    <a:pt x="32" y="1"/>
                  </a:cubicBezTo>
                  <a:close/>
                </a:path>
              </a:pathLst>
            </a:custGeom>
            <a:solidFill>
              <a:srgbClr val="F4E6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76" name="iŝliḋé">
              <a:extLst>
                <a:ext uri="{FF2B5EF4-FFF2-40B4-BE49-F238E27FC236}">
                  <a16:creationId xmlns:a16="http://schemas.microsoft.com/office/drawing/2014/main" id="{16BB559D-0C6A-4E9F-9FF7-C701B652C232}"/>
                </a:ext>
              </a:extLst>
            </p:cNvPr>
            <p:cNvSpPr/>
            <p:nvPr/>
          </p:nvSpPr>
          <p:spPr bwMode="auto">
            <a:xfrm>
              <a:off x="8158956" y="3263901"/>
              <a:ext cx="128588" cy="130175"/>
            </a:xfrm>
            <a:custGeom>
              <a:avLst/>
              <a:gdLst>
                <a:gd name="T0" fmla="*/ 35 w 67"/>
                <a:gd name="T1" fmla="*/ 4 h 68"/>
                <a:gd name="T2" fmla="*/ 35 w 67"/>
                <a:gd name="T3" fmla="*/ 7 h 68"/>
                <a:gd name="T4" fmla="*/ 60 w 67"/>
                <a:gd name="T5" fmla="*/ 34 h 68"/>
                <a:gd name="T6" fmla="*/ 60 w 67"/>
                <a:gd name="T7" fmla="*/ 35 h 68"/>
                <a:gd name="T8" fmla="*/ 60 w 67"/>
                <a:gd name="T9" fmla="*/ 35 h 68"/>
                <a:gd name="T10" fmla="*/ 34 w 67"/>
                <a:gd name="T11" fmla="*/ 60 h 68"/>
                <a:gd name="T12" fmla="*/ 33 w 67"/>
                <a:gd name="T13" fmla="*/ 60 h 68"/>
                <a:gd name="T14" fmla="*/ 7 w 67"/>
                <a:gd name="T15" fmla="*/ 34 h 68"/>
                <a:gd name="T16" fmla="*/ 7 w 67"/>
                <a:gd name="T17" fmla="*/ 33 h 68"/>
                <a:gd name="T18" fmla="*/ 7 w 67"/>
                <a:gd name="T19" fmla="*/ 33 h 68"/>
                <a:gd name="T20" fmla="*/ 34 w 67"/>
                <a:gd name="T21" fmla="*/ 7 h 68"/>
                <a:gd name="T22" fmla="*/ 34 w 67"/>
                <a:gd name="T23" fmla="*/ 7 h 68"/>
                <a:gd name="T24" fmla="*/ 35 w 67"/>
                <a:gd name="T25" fmla="*/ 4 h 68"/>
                <a:gd name="T26" fmla="*/ 35 w 67"/>
                <a:gd name="T27" fmla="*/ 0 h 68"/>
                <a:gd name="T28" fmla="*/ 34 w 67"/>
                <a:gd name="T29" fmla="*/ 0 h 68"/>
                <a:gd name="T30" fmla="*/ 0 w 67"/>
                <a:gd name="T31" fmla="*/ 33 h 68"/>
                <a:gd name="T32" fmla="*/ 0 w 67"/>
                <a:gd name="T33" fmla="*/ 33 h 68"/>
                <a:gd name="T34" fmla="*/ 0 w 67"/>
                <a:gd name="T35" fmla="*/ 34 h 68"/>
                <a:gd name="T36" fmla="*/ 32 w 67"/>
                <a:gd name="T37" fmla="*/ 67 h 68"/>
                <a:gd name="T38" fmla="*/ 34 w 67"/>
                <a:gd name="T39" fmla="*/ 68 h 68"/>
                <a:gd name="T40" fmla="*/ 67 w 67"/>
                <a:gd name="T41" fmla="*/ 35 h 68"/>
                <a:gd name="T42" fmla="*/ 67 w 67"/>
                <a:gd name="T43" fmla="*/ 35 h 68"/>
                <a:gd name="T44" fmla="*/ 67 w 67"/>
                <a:gd name="T45" fmla="*/ 34 h 68"/>
                <a:gd name="T46" fmla="*/ 35 w 67"/>
                <a:gd name="T47" fmla="*/ 0 h 68"/>
                <a:gd name="T48" fmla="*/ 35 w 67"/>
                <a:gd name="T49" fmla="*/ 4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7" h="68">
                  <a:moveTo>
                    <a:pt x="35" y="4"/>
                  </a:moveTo>
                  <a:cubicBezTo>
                    <a:pt x="35" y="7"/>
                    <a:pt x="35" y="7"/>
                    <a:pt x="35" y="7"/>
                  </a:cubicBezTo>
                  <a:cubicBezTo>
                    <a:pt x="49" y="8"/>
                    <a:pt x="60" y="20"/>
                    <a:pt x="60" y="34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49"/>
                    <a:pt x="48" y="60"/>
                    <a:pt x="34" y="60"/>
                  </a:cubicBezTo>
                  <a:cubicBezTo>
                    <a:pt x="33" y="60"/>
                    <a:pt x="33" y="60"/>
                    <a:pt x="33" y="60"/>
                  </a:cubicBezTo>
                  <a:cubicBezTo>
                    <a:pt x="18" y="60"/>
                    <a:pt x="7" y="48"/>
                    <a:pt x="7" y="34"/>
                  </a:cubicBezTo>
                  <a:cubicBezTo>
                    <a:pt x="7" y="33"/>
                    <a:pt x="7" y="33"/>
                    <a:pt x="7" y="33"/>
                  </a:cubicBezTo>
                  <a:cubicBezTo>
                    <a:pt x="7" y="33"/>
                    <a:pt x="7" y="33"/>
                    <a:pt x="7" y="33"/>
                  </a:cubicBezTo>
                  <a:cubicBezTo>
                    <a:pt x="8" y="19"/>
                    <a:pt x="19" y="7"/>
                    <a:pt x="34" y="7"/>
                  </a:cubicBezTo>
                  <a:cubicBezTo>
                    <a:pt x="34" y="7"/>
                    <a:pt x="34" y="7"/>
                    <a:pt x="34" y="7"/>
                  </a:cubicBezTo>
                  <a:cubicBezTo>
                    <a:pt x="35" y="4"/>
                    <a:pt x="35" y="4"/>
                    <a:pt x="35" y="4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15" y="0"/>
                    <a:pt x="1" y="14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4"/>
                  </a:cubicBezTo>
                  <a:cubicBezTo>
                    <a:pt x="0" y="52"/>
                    <a:pt x="14" y="67"/>
                    <a:pt x="32" y="67"/>
                  </a:cubicBezTo>
                  <a:cubicBezTo>
                    <a:pt x="33" y="68"/>
                    <a:pt x="33" y="68"/>
                    <a:pt x="34" y="68"/>
                  </a:cubicBezTo>
                  <a:cubicBezTo>
                    <a:pt x="52" y="68"/>
                    <a:pt x="67" y="53"/>
                    <a:pt x="67" y="35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67" y="35"/>
                    <a:pt x="67" y="34"/>
                    <a:pt x="67" y="34"/>
                  </a:cubicBezTo>
                  <a:cubicBezTo>
                    <a:pt x="67" y="16"/>
                    <a:pt x="53" y="1"/>
                    <a:pt x="35" y="0"/>
                  </a:cubicBezTo>
                  <a:lnTo>
                    <a:pt x="35" y="4"/>
                  </a:lnTo>
                  <a:close/>
                </a:path>
              </a:pathLst>
            </a:custGeom>
            <a:solidFill>
              <a:srgbClr val="7817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77" name="î$ḷidè">
              <a:extLst>
                <a:ext uri="{FF2B5EF4-FFF2-40B4-BE49-F238E27FC236}">
                  <a16:creationId xmlns:a16="http://schemas.microsoft.com/office/drawing/2014/main" id="{6F97FF95-2DB6-49FC-B1AC-83741F36126C}"/>
                </a:ext>
              </a:extLst>
            </p:cNvPr>
            <p:cNvSpPr/>
            <p:nvPr/>
          </p:nvSpPr>
          <p:spPr bwMode="auto">
            <a:xfrm>
              <a:off x="7868443" y="3232151"/>
              <a:ext cx="90488" cy="92075"/>
            </a:xfrm>
            <a:custGeom>
              <a:avLst/>
              <a:gdLst>
                <a:gd name="T0" fmla="*/ 31 w 48"/>
                <a:gd name="T1" fmla="*/ 3 h 48"/>
                <a:gd name="T2" fmla="*/ 45 w 48"/>
                <a:gd name="T3" fmla="*/ 30 h 48"/>
                <a:gd name="T4" fmla="*/ 18 w 48"/>
                <a:gd name="T5" fmla="*/ 44 h 48"/>
                <a:gd name="T6" fmla="*/ 4 w 48"/>
                <a:gd name="T7" fmla="*/ 17 h 48"/>
                <a:gd name="T8" fmla="*/ 31 w 48"/>
                <a:gd name="T9" fmla="*/ 3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48">
                  <a:moveTo>
                    <a:pt x="31" y="3"/>
                  </a:moveTo>
                  <a:cubicBezTo>
                    <a:pt x="42" y="7"/>
                    <a:pt x="48" y="19"/>
                    <a:pt x="45" y="30"/>
                  </a:cubicBezTo>
                  <a:cubicBezTo>
                    <a:pt x="41" y="42"/>
                    <a:pt x="29" y="48"/>
                    <a:pt x="18" y="44"/>
                  </a:cubicBezTo>
                  <a:cubicBezTo>
                    <a:pt x="6" y="41"/>
                    <a:pt x="0" y="29"/>
                    <a:pt x="4" y="17"/>
                  </a:cubicBezTo>
                  <a:cubicBezTo>
                    <a:pt x="7" y="6"/>
                    <a:pt x="19" y="0"/>
                    <a:pt x="31" y="3"/>
                  </a:cubicBezTo>
                  <a:close/>
                </a:path>
              </a:pathLst>
            </a:custGeom>
            <a:solidFill>
              <a:srgbClr val="F4E6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78" name="íṩḷiḓê">
              <a:extLst>
                <a:ext uri="{FF2B5EF4-FFF2-40B4-BE49-F238E27FC236}">
                  <a16:creationId xmlns:a16="http://schemas.microsoft.com/office/drawing/2014/main" id="{8FD849D0-5C53-4538-9E27-F7ED30E813A7}"/>
                </a:ext>
              </a:extLst>
            </p:cNvPr>
            <p:cNvSpPr/>
            <p:nvPr/>
          </p:nvSpPr>
          <p:spPr bwMode="auto">
            <a:xfrm>
              <a:off x="7865268" y="3230563"/>
              <a:ext cx="96838" cy="95250"/>
            </a:xfrm>
            <a:custGeom>
              <a:avLst/>
              <a:gdLst>
                <a:gd name="T0" fmla="*/ 32 w 50"/>
                <a:gd name="T1" fmla="*/ 4 h 50"/>
                <a:gd name="T2" fmla="*/ 31 w 50"/>
                <a:gd name="T3" fmla="*/ 8 h 50"/>
                <a:gd name="T4" fmla="*/ 43 w 50"/>
                <a:gd name="T5" fmla="*/ 25 h 50"/>
                <a:gd name="T6" fmla="*/ 42 w 50"/>
                <a:gd name="T7" fmla="*/ 30 h 50"/>
                <a:gd name="T8" fmla="*/ 25 w 50"/>
                <a:gd name="T9" fmla="*/ 43 h 50"/>
                <a:gd name="T10" fmla="*/ 20 w 50"/>
                <a:gd name="T11" fmla="*/ 42 h 50"/>
                <a:gd name="T12" fmla="*/ 7 w 50"/>
                <a:gd name="T13" fmla="*/ 25 h 50"/>
                <a:gd name="T14" fmla="*/ 8 w 50"/>
                <a:gd name="T15" fmla="*/ 19 h 50"/>
                <a:gd name="T16" fmla="*/ 25 w 50"/>
                <a:gd name="T17" fmla="*/ 7 h 50"/>
                <a:gd name="T18" fmla="*/ 31 w 50"/>
                <a:gd name="T19" fmla="*/ 8 h 50"/>
                <a:gd name="T20" fmla="*/ 32 w 50"/>
                <a:gd name="T21" fmla="*/ 4 h 50"/>
                <a:gd name="T22" fmla="*/ 33 w 50"/>
                <a:gd name="T23" fmla="*/ 1 h 50"/>
                <a:gd name="T24" fmla="*/ 25 w 50"/>
                <a:gd name="T25" fmla="*/ 0 h 50"/>
                <a:gd name="T26" fmla="*/ 1 w 50"/>
                <a:gd name="T27" fmla="*/ 17 h 50"/>
                <a:gd name="T28" fmla="*/ 0 w 50"/>
                <a:gd name="T29" fmla="*/ 25 h 50"/>
                <a:gd name="T30" fmla="*/ 18 w 50"/>
                <a:gd name="T31" fmla="*/ 49 h 50"/>
                <a:gd name="T32" fmla="*/ 25 w 50"/>
                <a:gd name="T33" fmla="*/ 50 h 50"/>
                <a:gd name="T34" fmla="*/ 49 w 50"/>
                <a:gd name="T35" fmla="*/ 32 h 50"/>
                <a:gd name="T36" fmla="*/ 50 w 50"/>
                <a:gd name="T37" fmla="*/ 25 h 50"/>
                <a:gd name="T38" fmla="*/ 33 w 50"/>
                <a:gd name="T39" fmla="*/ 1 h 50"/>
                <a:gd name="T40" fmla="*/ 32 w 50"/>
                <a:gd name="T41" fmla="*/ 4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0" h="50">
                  <a:moveTo>
                    <a:pt x="32" y="4"/>
                  </a:moveTo>
                  <a:cubicBezTo>
                    <a:pt x="31" y="8"/>
                    <a:pt x="31" y="8"/>
                    <a:pt x="31" y="8"/>
                  </a:cubicBezTo>
                  <a:cubicBezTo>
                    <a:pt x="38" y="10"/>
                    <a:pt x="43" y="17"/>
                    <a:pt x="43" y="25"/>
                  </a:cubicBezTo>
                  <a:cubicBezTo>
                    <a:pt x="43" y="27"/>
                    <a:pt x="43" y="28"/>
                    <a:pt x="42" y="30"/>
                  </a:cubicBezTo>
                  <a:cubicBezTo>
                    <a:pt x="40" y="38"/>
                    <a:pt x="33" y="43"/>
                    <a:pt x="25" y="43"/>
                  </a:cubicBezTo>
                  <a:cubicBezTo>
                    <a:pt x="24" y="43"/>
                    <a:pt x="22" y="43"/>
                    <a:pt x="20" y="42"/>
                  </a:cubicBezTo>
                  <a:cubicBezTo>
                    <a:pt x="12" y="40"/>
                    <a:pt x="7" y="32"/>
                    <a:pt x="7" y="25"/>
                  </a:cubicBezTo>
                  <a:cubicBezTo>
                    <a:pt x="7" y="23"/>
                    <a:pt x="8" y="21"/>
                    <a:pt x="8" y="19"/>
                  </a:cubicBezTo>
                  <a:cubicBezTo>
                    <a:pt x="10" y="12"/>
                    <a:pt x="18" y="7"/>
                    <a:pt x="25" y="7"/>
                  </a:cubicBezTo>
                  <a:cubicBezTo>
                    <a:pt x="27" y="7"/>
                    <a:pt x="29" y="7"/>
                    <a:pt x="31" y="8"/>
                  </a:cubicBezTo>
                  <a:cubicBezTo>
                    <a:pt x="32" y="4"/>
                    <a:pt x="32" y="4"/>
                    <a:pt x="32" y="4"/>
                  </a:cubicBezTo>
                  <a:cubicBezTo>
                    <a:pt x="33" y="1"/>
                    <a:pt x="33" y="1"/>
                    <a:pt x="33" y="1"/>
                  </a:cubicBezTo>
                  <a:cubicBezTo>
                    <a:pt x="30" y="0"/>
                    <a:pt x="28" y="0"/>
                    <a:pt x="25" y="0"/>
                  </a:cubicBezTo>
                  <a:cubicBezTo>
                    <a:pt x="15" y="0"/>
                    <a:pt x="5" y="6"/>
                    <a:pt x="1" y="17"/>
                  </a:cubicBezTo>
                  <a:cubicBezTo>
                    <a:pt x="0" y="20"/>
                    <a:pt x="0" y="22"/>
                    <a:pt x="0" y="25"/>
                  </a:cubicBezTo>
                  <a:cubicBezTo>
                    <a:pt x="0" y="35"/>
                    <a:pt x="7" y="45"/>
                    <a:pt x="18" y="49"/>
                  </a:cubicBezTo>
                  <a:cubicBezTo>
                    <a:pt x="20" y="50"/>
                    <a:pt x="23" y="50"/>
                    <a:pt x="25" y="50"/>
                  </a:cubicBezTo>
                  <a:cubicBezTo>
                    <a:pt x="36" y="50"/>
                    <a:pt x="46" y="43"/>
                    <a:pt x="49" y="32"/>
                  </a:cubicBezTo>
                  <a:cubicBezTo>
                    <a:pt x="50" y="30"/>
                    <a:pt x="50" y="27"/>
                    <a:pt x="50" y="25"/>
                  </a:cubicBezTo>
                  <a:cubicBezTo>
                    <a:pt x="50" y="14"/>
                    <a:pt x="44" y="4"/>
                    <a:pt x="33" y="1"/>
                  </a:cubicBezTo>
                  <a:lnTo>
                    <a:pt x="32" y="4"/>
                  </a:lnTo>
                  <a:close/>
                </a:path>
              </a:pathLst>
            </a:custGeom>
            <a:solidFill>
              <a:srgbClr val="7817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79" name="îṧḻïḑê">
              <a:extLst>
                <a:ext uri="{FF2B5EF4-FFF2-40B4-BE49-F238E27FC236}">
                  <a16:creationId xmlns:a16="http://schemas.microsoft.com/office/drawing/2014/main" id="{717747DD-8A0A-4161-B1FA-EA98CF742795}"/>
                </a:ext>
              </a:extLst>
            </p:cNvPr>
            <p:cNvSpPr/>
            <p:nvPr/>
          </p:nvSpPr>
          <p:spPr bwMode="auto">
            <a:xfrm>
              <a:off x="7492206" y="2601913"/>
              <a:ext cx="1555750" cy="1528763"/>
            </a:xfrm>
            <a:custGeom>
              <a:avLst/>
              <a:gdLst>
                <a:gd name="T0" fmla="*/ 56 w 812"/>
                <a:gd name="T1" fmla="*/ 262 h 798"/>
                <a:gd name="T2" fmla="*/ 274 w 812"/>
                <a:gd name="T3" fmla="*/ 748 h 798"/>
                <a:gd name="T4" fmla="*/ 737 w 812"/>
                <a:gd name="T5" fmla="*/ 506 h 798"/>
                <a:gd name="T6" fmla="*/ 475 w 812"/>
                <a:gd name="T7" fmla="*/ 50 h 798"/>
                <a:gd name="T8" fmla="*/ 56 w 812"/>
                <a:gd name="T9" fmla="*/ 262 h 7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12" h="798">
                  <a:moveTo>
                    <a:pt x="56" y="262"/>
                  </a:moveTo>
                  <a:cubicBezTo>
                    <a:pt x="0" y="455"/>
                    <a:pt x="83" y="699"/>
                    <a:pt x="274" y="748"/>
                  </a:cubicBezTo>
                  <a:cubicBezTo>
                    <a:pt x="464" y="798"/>
                    <a:pt x="676" y="697"/>
                    <a:pt x="737" y="506"/>
                  </a:cubicBezTo>
                  <a:cubicBezTo>
                    <a:pt x="812" y="271"/>
                    <a:pt x="666" y="99"/>
                    <a:pt x="475" y="50"/>
                  </a:cubicBezTo>
                  <a:cubicBezTo>
                    <a:pt x="285" y="0"/>
                    <a:pt x="111" y="69"/>
                    <a:pt x="56" y="262"/>
                  </a:cubicBezTo>
                </a:path>
              </a:pathLst>
            </a:custGeom>
            <a:solidFill>
              <a:srgbClr val="D5D3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80" name="islïḋè">
              <a:extLst>
                <a:ext uri="{FF2B5EF4-FFF2-40B4-BE49-F238E27FC236}">
                  <a16:creationId xmlns:a16="http://schemas.microsoft.com/office/drawing/2014/main" id="{0C4F96DD-EBAD-439C-8935-E39861B0E563}"/>
                </a:ext>
              </a:extLst>
            </p:cNvPr>
            <p:cNvSpPr/>
            <p:nvPr/>
          </p:nvSpPr>
          <p:spPr bwMode="auto">
            <a:xfrm>
              <a:off x="8303419" y="2871788"/>
              <a:ext cx="695325" cy="1181100"/>
            </a:xfrm>
            <a:custGeom>
              <a:avLst/>
              <a:gdLst>
                <a:gd name="T0" fmla="*/ 224 w 363"/>
                <a:gd name="T1" fmla="*/ 0 h 617"/>
                <a:gd name="T2" fmla="*/ 222 w 363"/>
                <a:gd name="T3" fmla="*/ 345 h 617"/>
                <a:gd name="T4" fmla="*/ 0 w 363"/>
                <a:gd name="T5" fmla="*/ 617 h 617"/>
                <a:gd name="T6" fmla="*/ 314 w 363"/>
                <a:gd name="T7" fmla="*/ 365 h 617"/>
                <a:gd name="T8" fmla="*/ 224 w 363"/>
                <a:gd name="T9" fmla="*/ 0 h 6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3" h="617">
                  <a:moveTo>
                    <a:pt x="224" y="0"/>
                  </a:moveTo>
                  <a:cubicBezTo>
                    <a:pt x="268" y="68"/>
                    <a:pt x="341" y="221"/>
                    <a:pt x="222" y="345"/>
                  </a:cubicBezTo>
                  <a:cubicBezTo>
                    <a:pt x="131" y="438"/>
                    <a:pt x="52" y="544"/>
                    <a:pt x="0" y="617"/>
                  </a:cubicBezTo>
                  <a:cubicBezTo>
                    <a:pt x="141" y="599"/>
                    <a:pt x="269" y="507"/>
                    <a:pt x="314" y="365"/>
                  </a:cubicBezTo>
                  <a:cubicBezTo>
                    <a:pt x="363" y="210"/>
                    <a:pt x="317" y="83"/>
                    <a:pt x="224" y="0"/>
                  </a:cubicBezTo>
                </a:path>
              </a:pathLst>
            </a:custGeom>
            <a:solidFill>
              <a:srgbClr val="C1BE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81" name="î$ļîḍê">
              <a:extLst>
                <a:ext uri="{FF2B5EF4-FFF2-40B4-BE49-F238E27FC236}">
                  <a16:creationId xmlns:a16="http://schemas.microsoft.com/office/drawing/2014/main" id="{DEC69EB5-0246-40F3-BA36-8E127F80E176}"/>
                </a:ext>
              </a:extLst>
            </p:cNvPr>
            <p:cNvSpPr/>
            <p:nvPr/>
          </p:nvSpPr>
          <p:spPr bwMode="auto">
            <a:xfrm>
              <a:off x="7565231" y="2665413"/>
              <a:ext cx="1379538" cy="1395413"/>
            </a:xfrm>
            <a:custGeom>
              <a:avLst/>
              <a:gdLst>
                <a:gd name="T0" fmla="*/ 18 w 720"/>
                <a:gd name="T1" fmla="*/ 229 h 729"/>
                <a:gd name="T2" fmla="*/ 17 w 720"/>
                <a:gd name="T3" fmla="*/ 229 h 729"/>
                <a:gd name="T4" fmla="*/ 0 w 720"/>
                <a:gd name="T5" fmla="*/ 352 h 729"/>
                <a:gd name="T6" fmla="*/ 60 w 720"/>
                <a:gd name="T7" fmla="*/ 580 h 729"/>
                <a:gd name="T8" fmla="*/ 235 w 720"/>
                <a:gd name="T9" fmla="*/ 716 h 729"/>
                <a:gd name="T10" fmla="*/ 334 w 720"/>
                <a:gd name="T11" fmla="*/ 729 h 729"/>
                <a:gd name="T12" fmla="*/ 700 w 720"/>
                <a:gd name="T13" fmla="*/ 473 h 729"/>
                <a:gd name="T14" fmla="*/ 720 w 720"/>
                <a:gd name="T15" fmla="*/ 351 h 729"/>
                <a:gd name="T16" fmla="*/ 438 w 720"/>
                <a:gd name="T17" fmla="*/ 16 h 729"/>
                <a:gd name="T18" fmla="*/ 322 w 720"/>
                <a:gd name="T19" fmla="*/ 0 h 729"/>
                <a:gd name="T20" fmla="*/ 17 w 720"/>
                <a:gd name="T21" fmla="*/ 229 h 729"/>
                <a:gd name="T22" fmla="*/ 18 w 720"/>
                <a:gd name="T23" fmla="*/ 229 h 729"/>
                <a:gd name="T24" fmla="*/ 19 w 720"/>
                <a:gd name="T25" fmla="*/ 230 h 729"/>
                <a:gd name="T26" fmla="*/ 322 w 720"/>
                <a:gd name="T27" fmla="*/ 2 h 729"/>
                <a:gd name="T28" fmla="*/ 437 w 720"/>
                <a:gd name="T29" fmla="*/ 18 h 729"/>
                <a:gd name="T30" fmla="*/ 718 w 720"/>
                <a:gd name="T31" fmla="*/ 351 h 729"/>
                <a:gd name="T32" fmla="*/ 698 w 720"/>
                <a:gd name="T33" fmla="*/ 473 h 729"/>
                <a:gd name="T34" fmla="*/ 334 w 720"/>
                <a:gd name="T35" fmla="*/ 727 h 729"/>
                <a:gd name="T36" fmla="*/ 236 w 720"/>
                <a:gd name="T37" fmla="*/ 714 h 729"/>
                <a:gd name="T38" fmla="*/ 63 w 720"/>
                <a:gd name="T39" fmla="*/ 579 h 729"/>
                <a:gd name="T40" fmla="*/ 2 w 720"/>
                <a:gd name="T41" fmla="*/ 352 h 729"/>
                <a:gd name="T42" fmla="*/ 19 w 720"/>
                <a:gd name="T43" fmla="*/ 230 h 729"/>
                <a:gd name="T44" fmla="*/ 18 w 720"/>
                <a:gd name="T45" fmla="*/ 229 h 7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720" h="729">
                  <a:moveTo>
                    <a:pt x="18" y="229"/>
                  </a:moveTo>
                  <a:cubicBezTo>
                    <a:pt x="17" y="229"/>
                    <a:pt x="17" y="229"/>
                    <a:pt x="17" y="229"/>
                  </a:cubicBezTo>
                  <a:cubicBezTo>
                    <a:pt x="5" y="269"/>
                    <a:pt x="0" y="311"/>
                    <a:pt x="0" y="352"/>
                  </a:cubicBezTo>
                  <a:cubicBezTo>
                    <a:pt x="0" y="433"/>
                    <a:pt x="21" y="515"/>
                    <a:pt x="60" y="580"/>
                  </a:cubicBezTo>
                  <a:cubicBezTo>
                    <a:pt x="100" y="646"/>
                    <a:pt x="159" y="697"/>
                    <a:pt x="235" y="716"/>
                  </a:cubicBezTo>
                  <a:cubicBezTo>
                    <a:pt x="268" y="725"/>
                    <a:pt x="301" y="729"/>
                    <a:pt x="334" y="729"/>
                  </a:cubicBezTo>
                  <a:cubicBezTo>
                    <a:pt x="495" y="729"/>
                    <a:pt x="649" y="633"/>
                    <a:pt x="700" y="473"/>
                  </a:cubicBezTo>
                  <a:cubicBezTo>
                    <a:pt x="714" y="430"/>
                    <a:pt x="720" y="389"/>
                    <a:pt x="720" y="351"/>
                  </a:cubicBezTo>
                  <a:cubicBezTo>
                    <a:pt x="720" y="179"/>
                    <a:pt x="594" y="56"/>
                    <a:pt x="438" y="16"/>
                  </a:cubicBezTo>
                  <a:cubicBezTo>
                    <a:pt x="398" y="5"/>
                    <a:pt x="359" y="0"/>
                    <a:pt x="322" y="0"/>
                  </a:cubicBezTo>
                  <a:cubicBezTo>
                    <a:pt x="179" y="0"/>
                    <a:pt x="61" y="76"/>
                    <a:pt x="17" y="229"/>
                  </a:cubicBezTo>
                  <a:cubicBezTo>
                    <a:pt x="18" y="229"/>
                    <a:pt x="18" y="229"/>
                    <a:pt x="18" y="229"/>
                  </a:cubicBezTo>
                  <a:cubicBezTo>
                    <a:pt x="19" y="230"/>
                    <a:pt x="19" y="230"/>
                    <a:pt x="19" y="230"/>
                  </a:cubicBezTo>
                  <a:cubicBezTo>
                    <a:pt x="63" y="77"/>
                    <a:pt x="180" y="2"/>
                    <a:pt x="322" y="2"/>
                  </a:cubicBezTo>
                  <a:cubicBezTo>
                    <a:pt x="359" y="2"/>
                    <a:pt x="397" y="8"/>
                    <a:pt x="437" y="18"/>
                  </a:cubicBezTo>
                  <a:cubicBezTo>
                    <a:pt x="592" y="58"/>
                    <a:pt x="718" y="180"/>
                    <a:pt x="718" y="351"/>
                  </a:cubicBezTo>
                  <a:cubicBezTo>
                    <a:pt x="718" y="389"/>
                    <a:pt x="712" y="430"/>
                    <a:pt x="698" y="473"/>
                  </a:cubicBezTo>
                  <a:cubicBezTo>
                    <a:pt x="647" y="631"/>
                    <a:pt x="494" y="727"/>
                    <a:pt x="334" y="727"/>
                  </a:cubicBezTo>
                  <a:cubicBezTo>
                    <a:pt x="302" y="727"/>
                    <a:pt x="269" y="723"/>
                    <a:pt x="236" y="714"/>
                  </a:cubicBezTo>
                  <a:cubicBezTo>
                    <a:pt x="161" y="695"/>
                    <a:pt x="102" y="644"/>
                    <a:pt x="63" y="579"/>
                  </a:cubicBezTo>
                  <a:cubicBezTo>
                    <a:pt x="23" y="514"/>
                    <a:pt x="2" y="433"/>
                    <a:pt x="2" y="352"/>
                  </a:cubicBezTo>
                  <a:cubicBezTo>
                    <a:pt x="2" y="311"/>
                    <a:pt x="8" y="269"/>
                    <a:pt x="19" y="230"/>
                  </a:cubicBezTo>
                  <a:cubicBezTo>
                    <a:pt x="18" y="229"/>
                    <a:pt x="18" y="229"/>
                    <a:pt x="18" y="229"/>
                  </a:cubicBezTo>
                </a:path>
              </a:pathLst>
            </a:custGeom>
            <a:solidFill>
              <a:srgbClr val="8353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82" name="ïsḷíďe">
              <a:extLst>
                <a:ext uri="{FF2B5EF4-FFF2-40B4-BE49-F238E27FC236}">
                  <a16:creationId xmlns:a16="http://schemas.microsoft.com/office/drawing/2014/main" id="{744D367F-F6DD-4230-9ABE-F35FC87402E7}"/>
                </a:ext>
              </a:extLst>
            </p:cNvPr>
            <p:cNvSpPr/>
            <p:nvPr/>
          </p:nvSpPr>
          <p:spPr bwMode="auto">
            <a:xfrm>
              <a:off x="8598694" y="3771901"/>
              <a:ext cx="227013" cy="247650"/>
            </a:xfrm>
            <a:custGeom>
              <a:avLst/>
              <a:gdLst>
                <a:gd name="T0" fmla="*/ 96 w 119"/>
                <a:gd name="T1" fmla="*/ 80 h 129"/>
                <a:gd name="T2" fmla="*/ 21 w 119"/>
                <a:gd name="T3" fmla="*/ 120 h 129"/>
                <a:gd name="T4" fmla="*/ 8 w 119"/>
                <a:gd name="T5" fmla="*/ 57 h 129"/>
                <a:gd name="T6" fmla="*/ 71 w 119"/>
                <a:gd name="T7" fmla="*/ 4 h 129"/>
                <a:gd name="T8" fmla="*/ 96 w 119"/>
                <a:gd name="T9" fmla="*/ 80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9" h="129">
                  <a:moveTo>
                    <a:pt x="96" y="80"/>
                  </a:moveTo>
                  <a:cubicBezTo>
                    <a:pt x="67" y="122"/>
                    <a:pt x="38" y="129"/>
                    <a:pt x="21" y="120"/>
                  </a:cubicBezTo>
                  <a:cubicBezTo>
                    <a:pt x="2" y="110"/>
                    <a:pt x="0" y="88"/>
                    <a:pt x="8" y="57"/>
                  </a:cubicBezTo>
                  <a:cubicBezTo>
                    <a:pt x="17" y="23"/>
                    <a:pt x="42" y="0"/>
                    <a:pt x="71" y="4"/>
                  </a:cubicBezTo>
                  <a:cubicBezTo>
                    <a:pt x="109" y="10"/>
                    <a:pt x="119" y="49"/>
                    <a:pt x="96" y="80"/>
                  </a:cubicBezTo>
                </a:path>
              </a:pathLst>
            </a:custGeom>
            <a:solidFill>
              <a:srgbClr val="FBE9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83" name="isľiḋé">
              <a:extLst>
                <a:ext uri="{FF2B5EF4-FFF2-40B4-BE49-F238E27FC236}">
                  <a16:creationId xmlns:a16="http://schemas.microsoft.com/office/drawing/2014/main" id="{24D5492D-910D-4E25-8D1F-E33B7F90A4F0}"/>
                </a:ext>
              </a:extLst>
            </p:cNvPr>
            <p:cNvSpPr/>
            <p:nvPr/>
          </p:nvSpPr>
          <p:spPr bwMode="auto">
            <a:xfrm>
              <a:off x="8589169" y="3760788"/>
              <a:ext cx="228600" cy="258763"/>
            </a:xfrm>
            <a:custGeom>
              <a:avLst/>
              <a:gdLst>
                <a:gd name="T0" fmla="*/ 100 w 120"/>
                <a:gd name="T1" fmla="*/ 85 h 135"/>
                <a:gd name="T2" fmla="*/ 34 w 120"/>
                <a:gd name="T3" fmla="*/ 128 h 135"/>
                <a:gd name="T4" fmla="*/ 18 w 120"/>
                <a:gd name="T5" fmla="*/ 51 h 135"/>
                <a:gd name="T6" fmla="*/ 91 w 120"/>
                <a:gd name="T7" fmla="*/ 16 h 135"/>
                <a:gd name="T8" fmla="*/ 100 w 120"/>
                <a:gd name="T9" fmla="*/ 85 h 135"/>
                <a:gd name="T10" fmla="*/ 102 w 120"/>
                <a:gd name="T11" fmla="*/ 86 h 135"/>
                <a:gd name="T12" fmla="*/ 100 w 120"/>
                <a:gd name="T13" fmla="*/ 19 h 135"/>
                <a:gd name="T14" fmla="*/ 30 w 120"/>
                <a:gd name="T15" fmla="*/ 27 h 135"/>
                <a:gd name="T16" fmla="*/ 11 w 120"/>
                <a:gd name="T17" fmla="*/ 68 h 135"/>
                <a:gd name="T18" fmla="*/ 12 w 120"/>
                <a:gd name="T19" fmla="*/ 114 h 135"/>
                <a:gd name="T20" fmla="*/ 64 w 120"/>
                <a:gd name="T21" fmla="*/ 124 h 135"/>
                <a:gd name="T22" fmla="*/ 102 w 120"/>
                <a:gd name="T23" fmla="*/ 86 h 135"/>
                <a:gd name="T24" fmla="*/ 100 w 120"/>
                <a:gd name="T25" fmla="*/ 85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0" h="135">
                  <a:moveTo>
                    <a:pt x="100" y="85"/>
                  </a:moveTo>
                  <a:cubicBezTo>
                    <a:pt x="86" y="106"/>
                    <a:pt x="62" y="133"/>
                    <a:pt x="34" y="128"/>
                  </a:cubicBezTo>
                  <a:cubicBezTo>
                    <a:pt x="0" y="121"/>
                    <a:pt x="9" y="74"/>
                    <a:pt x="18" y="51"/>
                  </a:cubicBezTo>
                  <a:cubicBezTo>
                    <a:pt x="30" y="22"/>
                    <a:pt x="61" y="0"/>
                    <a:pt x="91" y="16"/>
                  </a:cubicBezTo>
                  <a:cubicBezTo>
                    <a:pt x="118" y="30"/>
                    <a:pt x="115" y="64"/>
                    <a:pt x="100" y="85"/>
                  </a:cubicBezTo>
                  <a:cubicBezTo>
                    <a:pt x="99" y="87"/>
                    <a:pt x="101" y="87"/>
                    <a:pt x="102" y="86"/>
                  </a:cubicBezTo>
                  <a:cubicBezTo>
                    <a:pt x="116" y="66"/>
                    <a:pt x="120" y="37"/>
                    <a:pt x="100" y="19"/>
                  </a:cubicBezTo>
                  <a:cubicBezTo>
                    <a:pt x="79" y="0"/>
                    <a:pt x="48" y="8"/>
                    <a:pt x="30" y="27"/>
                  </a:cubicBezTo>
                  <a:cubicBezTo>
                    <a:pt x="20" y="39"/>
                    <a:pt x="14" y="53"/>
                    <a:pt x="11" y="68"/>
                  </a:cubicBezTo>
                  <a:cubicBezTo>
                    <a:pt x="7" y="83"/>
                    <a:pt x="5" y="100"/>
                    <a:pt x="12" y="114"/>
                  </a:cubicBezTo>
                  <a:cubicBezTo>
                    <a:pt x="22" y="135"/>
                    <a:pt x="47" y="133"/>
                    <a:pt x="64" y="124"/>
                  </a:cubicBezTo>
                  <a:cubicBezTo>
                    <a:pt x="80" y="115"/>
                    <a:pt x="92" y="101"/>
                    <a:pt x="102" y="86"/>
                  </a:cubicBezTo>
                  <a:cubicBezTo>
                    <a:pt x="103" y="85"/>
                    <a:pt x="101" y="84"/>
                    <a:pt x="100" y="85"/>
                  </a:cubicBezTo>
                </a:path>
              </a:pathLst>
            </a:custGeom>
            <a:solidFill>
              <a:srgbClr val="AA5C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84" name="îšliḋè">
              <a:extLst>
                <a:ext uri="{FF2B5EF4-FFF2-40B4-BE49-F238E27FC236}">
                  <a16:creationId xmlns:a16="http://schemas.microsoft.com/office/drawing/2014/main" id="{DC77DE6A-5BB4-42BE-ACFF-AD28769AF3B5}"/>
                </a:ext>
              </a:extLst>
            </p:cNvPr>
            <p:cNvSpPr/>
            <p:nvPr/>
          </p:nvSpPr>
          <p:spPr bwMode="auto">
            <a:xfrm>
              <a:off x="8647906" y="3830638"/>
              <a:ext cx="139700" cy="128588"/>
            </a:xfrm>
            <a:custGeom>
              <a:avLst/>
              <a:gdLst>
                <a:gd name="T0" fmla="*/ 43 w 73"/>
                <a:gd name="T1" fmla="*/ 0 h 67"/>
                <a:gd name="T2" fmla="*/ 31 w 73"/>
                <a:gd name="T3" fmla="*/ 1 h 67"/>
                <a:gd name="T4" fmla="*/ 26 w 73"/>
                <a:gd name="T5" fmla="*/ 2 h 67"/>
                <a:gd name="T6" fmla="*/ 22 w 73"/>
                <a:gd name="T7" fmla="*/ 14 h 67"/>
                <a:gd name="T8" fmla="*/ 34 w 73"/>
                <a:gd name="T9" fmla="*/ 11 h 67"/>
                <a:gd name="T10" fmla="*/ 44 w 73"/>
                <a:gd name="T11" fmla="*/ 10 h 67"/>
                <a:gd name="T12" fmla="*/ 67 w 73"/>
                <a:gd name="T13" fmla="*/ 21 h 67"/>
                <a:gd name="T14" fmla="*/ 65 w 73"/>
                <a:gd name="T15" fmla="*/ 23 h 67"/>
                <a:gd name="T16" fmla="*/ 65 w 73"/>
                <a:gd name="T17" fmla="*/ 23 h 67"/>
                <a:gd name="T18" fmla="*/ 43 w 73"/>
                <a:gd name="T19" fmla="*/ 12 h 67"/>
                <a:gd name="T20" fmla="*/ 42 w 73"/>
                <a:gd name="T21" fmla="*/ 12 h 67"/>
                <a:gd name="T22" fmla="*/ 40 w 73"/>
                <a:gd name="T23" fmla="*/ 46 h 67"/>
                <a:gd name="T24" fmla="*/ 10 w 73"/>
                <a:gd name="T25" fmla="*/ 57 h 67"/>
                <a:gd name="T26" fmla="*/ 4 w 73"/>
                <a:gd name="T27" fmla="*/ 57 h 67"/>
                <a:gd name="T28" fmla="*/ 0 w 73"/>
                <a:gd name="T29" fmla="*/ 66 h 67"/>
                <a:gd name="T30" fmla="*/ 13 w 73"/>
                <a:gd name="T31" fmla="*/ 67 h 67"/>
                <a:gd name="T32" fmla="*/ 33 w 73"/>
                <a:gd name="T33" fmla="*/ 64 h 67"/>
                <a:gd name="T34" fmla="*/ 54 w 73"/>
                <a:gd name="T35" fmla="*/ 24 h 67"/>
                <a:gd name="T36" fmla="*/ 56 w 73"/>
                <a:gd name="T37" fmla="*/ 24 h 67"/>
                <a:gd name="T38" fmla="*/ 71 w 73"/>
                <a:gd name="T39" fmla="*/ 33 h 67"/>
                <a:gd name="T40" fmla="*/ 43 w 73"/>
                <a:gd name="T41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3" h="67">
                  <a:moveTo>
                    <a:pt x="43" y="0"/>
                  </a:moveTo>
                  <a:cubicBezTo>
                    <a:pt x="39" y="0"/>
                    <a:pt x="35" y="0"/>
                    <a:pt x="31" y="1"/>
                  </a:cubicBezTo>
                  <a:cubicBezTo>
                    <a:pt x="29" y="1"/>
                    <a:pt x="28" y="1"/>
                    <a:pt x="26" y="2"/>
                  </a:cubicBezTo>
                  <a:cubicBezTo>
                    <a:pt x="25" y="6"/>
                    <a:pt x="23" y="10"/>
                    <a:pt x="22" y="14"/>
                  </a:cubicBezTo>
                  <a:cubicBezTo>
                    <a:pt x="26" y="12"/>
                    <a:pt x="30" y="11"/>
                    <a:pt x="34" y="11"/>
                  </a:cubicBezTo>
                  <a:cubicBezTo>
                    <a:pt x="37" y="10"/>
                    <a:pt x="40" y="10"/>
                    <a:pt x="44" y="10"/>
                  </a:cubicBezTo>
                  <a:cubicBezTo>
                    <a:pt x="53" y="10"/>
                    <a:pt x="63" y="12"/>
                    <a:pt x="67" y="21"/>
                  </a:cubicBezTo>
                  <a:cubicBezTo>
                    <a:pt x="68" y="22"/>
                    <a:pt x="66" y="23"/>
                    <a:pt x="65" y="23"/>
                  </a:cubicBezTo>
                  <a:cubicBezTo>
                    <a:pt x="65" y="23"/>
                    <a:pt x="65" y="23"/>
                    <a:pt x="65" y="23"/>
                  </a:cubicBezTo>
                  <a:cubicBezTo>
                    <a:pt x="61" y="14"/>
                    <a:pt x="52" y="12"/>
                    <a:pt x="43" y="12"/>
                  </a:cubicBezTo>
                  <a:cubicBezTo>
                    <a:pt x="42" y="12"/>
                    <a:pt x="42" y="12"/>
                    <a:pt x="42" y="12"/>
                  </a:cubicBezTo>
                  <a:cubicBezTo>
                    <a:pt x="53" y="20"/>
                    <a:pt x="49" y="37"/>
                    <a:pt x="40" y="46"/>
                  </a:cubicBezTo>
                  <a:cubicBezTo>
                    <a:pt x="32" y="53"/>
                    <a:pt x="21" y="57"/>
                    <a:pt x="10" y="57"/>
                  </a:cubicBezTo>
                  <a:cubicBezTo>
                    <a:pt x="8" y="57"/>
                    <a:pt x="6" y="57"/>
                    <a:pt x="4" y="57"/>
                  </a:cubicBezTo>
                  <a:cubicBezTo>
                    <a:pt x="2" y="60"/>
                    <a:pt x="1" y="63"/>
                    <a:pt x="0" y="66"/>
                  </a:cubicBezTo>
                  <a:cubicBezTo>
                    <a:pt x="5" y="67"/>
                    <a:pt x="9" y="67"/>
                    <a:pt x="13" y="67"/>
                  </a:cubicBezTo>
                  <a:cubicBezTo>
                    <a:pt x="21" y="67"/>
                    <a:pt x="28" y="66"/>
                    <a:pt x="33" y="64"/>
                  </a:cubicBezTo>
                  <a:cubicBezTo>
                    <a:pt x="58" y="55"/>
                    <a:pt x="54" y="24"/>
                    <a:pt x="54" y="24"/>
                  </a:cubicBezTo>
                  <a:cubicBezTo>
                    <a:pt x="55" y="24"/>
                    <a:pt x="56" y="24"/>
                    <a:pt x="56" y="24"/>
                  </a:cubicBezTo>
                  <a:cubicBezTo>
                    <a:pt x="64" y="24"/>
                    <a:pt x="71" y="33"/>
                    <a:pt x="71" y="33"/>
                  </a:cubicBezTo>
                  <a:cubicBezTo>
                    <a:pt x="73" y="7"/>
                    <a:pt x="60" y="0"/>
                    <a:pt x="43" y="0"/>
                  </a:cubicBezTo>
                </a:path>
              </a:pathLst>
            </a:custGeom>
            <a:solidFill>
              <a:srgbClr val="F0B8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85" name="îṡ1íďe">
              <a:extLst>
                <a:ext uri="{FF2B5EF4-FFF2-40B4-BE49-F238E27FC236}">
                  <a16:creationId xmlns:a16="http://schemas.microsoft.com/office/drawing/2014/main" id="{F860E115-6FF9-493E-8773-112563B2FBD6}"/>
                </a:ext>
              </a:extLst>
            </p:cNvPr>
            <p:cNvSpPr/>
            <p:nvPr/>
          </p:nvSpPr>
          <p:spPr bwMode="auto">
            <a:xfrm>
              <a:off x="8657431" y="3854451"/>
              <a:ext cx="82550" cy="82550"/>
            </a:xfrm>
            <a:custGeom>
              <a:avLst/>
              <a:gdLst>
                <a:gd name="T0" fmla="*/ 32 w 43"/>
                <a:gd name="T1" fmla="*/ 0 h 43"/>
                <a:gd name="T2" fmla="*/ 30 w 43"/>
                <a:gd name="T3" fmla="*/ 0 h 43"/>
                <a:gd name="T4" fmla="*/ 16 w 43"/>
                <a:gd name="T5" fmla="*/ 4 h 43"/>
                <a:gd name="T6" fmla="*/ 0 w 43"/>
                <a:gd name="T7" fmla="*/ 43 h 43"/>
                <a:gd name="T8" fmla="*/ 7 w 43"/>
                <a:gd name="T9" fmla="*/ 43 h 43"/>
                <a:gd name="T10" fmla="*/ 33 w 43"/>
                <a:gd name="T11" fmla="*/ 34 h 43"/>
                <a:gd name="T12" fmla="*/ 41 w 43"/>
                <a:gd name="T13" fmla="*/ 14 h 43"/>
                <a:gd name="T14" fmla="*/ 32 w 43"/>
                <a:gd name="T15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3" h="43">
                  <a:moveTo>
                    <a:pt x="32" y="0"/>
                  </a:moveTo>
                  <a:cubicBezTo>
                    <a:pt x="31" y="0"/>
                    <a:pt x="31" y="0"/>
                    <a:pt x="30" y="0"/>
                  </a:cubicBezTo>
                  <a:cubicBezTo>
                    <a:pt x="25" y="1"/>
                    <a:pt x="21" y="2"/>
                    <a:pt x="16" y="4"/>
                  </a:cubicBezTo>
                  <a:cubicBezTo>
                    <a:pt x="11" y="17"/>
                    <a:pt x="5" y="30"/>
                    <a:pt x="0" y="43"/>
                  </a:cubicBezTo>
                  <a:cubicBezTo>
                    <a:pt x="2" y="43"/>
                    <a:pt x="4" y="43"/>
                    <a:pt x="7" y="43"/>
                  </a:cubicBezTo>
                  <a:cubicBezTo>
                    <a:pt x="16" y="43"/>
                    <a:pt x="26" y="40"/>
                    <a:pt x="33" y="34"/>
                  </a:cubicBezTo>
                  <a:cubicBezTo>
                    <a:pt x="38" y="29"/>
                    <a:pt x="43" y="22"/>
                    <a:pt x="41" y="14"/>
                  </a:cubicBezTo>
                  <a:cubicBezTo>
                    <a:pt x="40" y="8"/>
                    <a:pt x="38" y="3"/>
                    <a:pt x="32" y="0"/>
                  </a:cubicBezTo>
                </a:path>
              </a:pathLst>
            </a:custGeom>
            <a:solidFill>
              <a:srgbClr val="E592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86" name="îŝḻíḍê">
              <a:extLst>
                <a:ext uri="{FF2B5EF4-FFF2-40B4-BE49-F238E27FC236}">
                  <a16:creationId xmlns:a16="http://schemas.microsoft.com/office/drawing/2014/main" id="{15669A4E-D620-43A2-A710-96487ED1B181}"/>
                </a:ext>
              </a:extLst>
            </p:cNvPr>
            <p:cNvSpPr/>
            <p:nvPr/>
          </p:nvSpPr>
          <p:spPr bwMode="auto">
            <a:xfrm>
              <a:off x="8649494" y="3848101"/>
              <a:ext cx="128588" cy="44450"/>
            </a:xfrm>
            <a:custGeom>
              <a:avLst/>
              <a:gdLst>
                <a:gd name="T0" fmla="*/ 3 w 67"/>
                <a:gd name="T1" fmla="*/ 21 h 23"/>
                <a:gd name="T2" fmla="*/ 34 w 67"/>
                <a:gd name="T3" fmla="*/ 3 h 23"/>
                <a:gd name="T4" fmla="*/ 64 w 67"/>
                <a:gd name="T5" fmla="*/ 14 h 23"/>
                <a:gd name="T6" fmla="*/ 66 w 67"/>
                <a:gd name="T7" fmla="*/ 12 h 23"/>
                <a:gd name="T8" fmla="*/ 33 w 67"/>
                <a:gd name="T9" fmla="*/ 2 h 23"/>
                <a:gd name="T10" fmla="*/ 1 w 67"/>
                <a:gd name="T11" fmla="*/ 21 h 23"/>
                <a:gd name="T12" fmla="*/ 3 w 67"/>
                <a:gd name="T13" fmla="*/ 2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7" h="23">
                  <a:moveTo>
                    <a:pt x="3" y="21"/>
                  </a:moveTo>
                  <a:cubicBezTo>
                    <a:pt x="7" y="10"/>
                    <a:pt x="23" y="5"/>
                    <a:pt x="34" y="3"/>
                  </a:cubicBezTo>
                  <a:cubicBezTo>
                    <a:pt x="44" y="2"/>
                    <a:pt x="59" y="2"/>
                    <a:pt x="64" y="14"/>
                  </a:cubicBezTo>
                  <a:cubicBezTo>
                    <a:pt x="64" y="15"/>
                    <a:pt x="67" y="13"/>
                    <a:pt x="66" y="12"/>
                  </a:cubicBezTo>
                  <a:cubicBezTo>
                    <a:pt x="61" y="0"/>
                    <a:pt x="44" y="0"/>
                    <a:pt x="33" y="2"/>
                  </a:cubicBezTo>
                  <a:cubicBezTo>
                    <a:pt x="21" y="4"/>
                    <a:pt x="6" y="9"/>
                    <a:pt x="1" y="21"/>
                  </a:cubicBezTo>
                  <a:cubicBezTo>
                    <a:pt x="0" y="23"/>
                    <a:pt x="3" y="22"/>
                    <a:pt x="3" y="21"/>
                  </a:cubicBezTo>
                </a:path>
              </a:pathLst>
            </a:custGeom>
            <a:solidFill>
              <a:srgbClr val="AA5C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87" name="ïş1ïḋé">
              <a:extLst>
                <a:ext uri="{FF2B5EF4-FFF2-40B4-BE49-F238E27FC236}">
                  <a16:creationId xmlns:a16="http://schemas.microsoft.com/office/drawing/2014/main" id="{50AA4404-4C8F-4D39-85C0-9BF4E8CC1554}"/>
                </a:ext>
              </a:extLst>
            </p:cNvPr>
            <p:cNvSpPr/>
            <p:nvPr/>
          </p:nvSpPr>
          <p:spPr bwMode="auto">
            <a:xfrm>
              <a:off x="8639969" y="3849688"/>
              <a:ext cx="109538" cy="96838"/>
            </a:xfrm>
            <a:custGeom>
              <a:avLst/>
              <a:gdLst>
                <a:gd name="T0" fmla="*/ 1 w 57"/>
                <a:gd name="T1" fmla="*/ 45 h 50"/>
                <a:gd name="T2" fmla="*/ 44 w 57"/>
                <a:gd name="T3" fmla="*/ 36 h 50"/>
                <a:gd name="T4" fmla="*/ 43 w 57"/>
                <a:gd name="T5" fmla="*/ 0 h 50"/>
                <a:gd name="T6" fmla="*/ 41 w 57"/>
                <a:gd name="T7" fmla="*/ 2 h 50"/>
                <a:gd name="T8" fmla="*/ 50 w 57"/>
                <a:gd name="T9" fmla="*/ 16 h 50"/>
                <a:gd name="T10" fmla="*/ 42 w 57"/>
                <a:gd name="T11" fmla="*/ 36 h 50"/>
                <a:gd name="T12" fmla="*/ 3 w 57"/>
                <a:gd name="T13" fmla="*/ 43 h 50"/>
                <a:gd name="T14" fmla="*/ 1 w 57"/>
                <a:gd name="T15" fmla="*/ 45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7" h="50">
                  <a:moveTo>
                    <a:pt x="1" y="45"/>
                  </a:moveTo>
                  <a:cubicBezTo>
                    <a:pt x="16" y="50"/>
                    <a:pt x="33" y="46"/>
                    <a:pt x="44" y="36"/>
                  </a:cubicBezTo>
                  <a:cubicBezTo>
                    <a:pt x="54" y="27"/>
                    <a:pt x="57" y="7"/>
                    <a:pt x="43" y="0"/>
                  </a:cubicBezTo>
                  <a:cubicBezTo>
                    <a:pt x="42" y="0"/>
                    <a:pt x="40" y="1"/>
                    <a:pt x="41" y="2"/>
                  </a:cubicBezTo>
                  <a:cubicBezTo>
                    <a:pt x="47" y="4"/>
                    <a:pt x="49" y="10"/>
                    <a:pt x="50" y="16"/>
                  </a:cubicBezTo>
                  <a:cubicBezTo>
                    <a:pt x="52" y="24"/>
                    <a:pt x="47" y="31"/>
                    <a:pt x="42" y="36"/>
                  </a:cubicBezTo>
                  <a:cubicBezTo>
                    <a:pt x="32" y="45"/>
                    <a:pt x="15" y="48"/>
                    <a:pt x="3" y="43"/>
                  </a:cubicBezTo>
                  <a:cubicBezTo>
                    <a:pt x="2" y="43"/>
                    <a:pt x="0" y="45"/>
                    <a:pt x="1" y="45"/>
                  </a:cubicBezTo>
                </a:path>
              </a:pathLst>
            </a:custGeom>
            <a:solidFill>
              <a:srgbClr val="AA5C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88" name="i$ḻïḓé">
              <a:extLst>
                <a:ext uri="{FF2B5EF4-FFF2-40B4-BE49-F238E27FC236}">
                  <a16:creationId xmlns:a16="http://schemas.microsoft.com/office/drawing/2014/main" id="{F370B71B-7518-4414-805F-FC60612ABF64}"/>
                </a:ext>
              </a:extLst>
            </p:cNvPr>
            <p:cNvSpPr/>
            <p:nvPr/>
          </p:nvSpPr>
          <p:spPr bwMode="auto">
            <a:xfrm>
              <a:off x="7374731" y="3287713"/>
              <a:ext cx="211138" cy="296863"/>
            </a:xfrm>
            <a:custGeom>
              <a:avLst/>
              <a:gdLst>
                <a:gd name="T0" fmla="*/ 3 w 110"/>
                <a:gd name="T1" fmla="*/ 72 h 155"/>
                <a:gd name="T2" fmla="*/ 49 w 110"/>
                <a:gd name="T3" fmla="*/ 154 h 155"/>
                <a:gd name="T4" fmla="*/ 98 w 110"/>
                <a:gd name="T5" fmla="*/ 102 h 155"/>
                <a:gd name="T6" fmla="*/ 71 w 110"/>
                <a:gd name="T7" fmla="*/ 16 h 155"/>
                <a:gd name="T8" fmla="*/ 3 w 110"/>
                <a:gd name="T9" fmla="*/ 72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0" h="155">
                  <a:moveTo>
                    <a:pt x="3" y="72"/>
                  </a:moveTo>
                  <a:cubicBezTo>
                    <a:pt x="6" y="129"/>
                    <a:pt x="28" y="152"/>
                    <a:pt x="49" y="154"/>
                  </a:cubicBezTo>
                  <a:cubicBezTo>
                    <a:pt x="73" y="155"/>
                    <a:pt x="88" y="135"/>
                    <a:pt x="98" y="102"/>
                  </a:cubicBezTo>
                  <a:cubicBezTo>
                    <a:pt x="110" y="65"/>
                    <a:pt x="100" y="30"/>
                    <a:pt x="71" y="16"/>
                  </a:cubicBezTo>
                  <a:cubicBezTo>
                    <a:pt x="32" y="0"/>
                    <a:pt x="0" y="31"/>
                    <a:pt x="3" y="72"/>
                  </a:cubicBezTo>
                </a:path>
              </a:pathLst>
            </a:custGeom>
            <a:solidFill>
              <a:srgbClr val="FBE9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89" name="íšḻîdè">
              <a:extLst>
                <a:ext uri="{FF2B5EF4-FFF2-40B4-BE49-F238E27FC236}">
                  <a16:creationId xmlns:a16="http://schemas.microsoft.com/office/drawing/2014/main" id="{555A7A06-4606-4490-8396-0CFE659CF081}"/>
                </a:ext>
              </a:extLst>
            </p:cNvPr>
            <p:cNvSpPr/>
            <p:nvPr/>
          </p:nvSpPr>
          <p:spPr bwMode="auto">
            <a:xfrm>
              <a:off x="7376319" y="3298826"/>
              <a:ext cx="203200" cy="303213"/>
            </a:xfrm>
            <a:custGeom>
              <a:avLst/>
              <a:gdLst>
                <a:gd name="T0" fmla="*/ 3 w 106"/>
                <a:gd name="T1" fmla="*/ 67 h 158"/>
                <a:gd name="T2" fmla="*/ 40 w 106"/>
                <a:gd name="T3" fmla="*/ 144 h 158"/>
                <a:gd name="T4" fmla="*/ 100 w 106"/>
                <a:gd name="T5" fmla="*/ 82 h 158"/>
                <a:gd name="T6" fmla="*/ 52 w 106"/>
                <a:gd name="T7" fmla="*/ 7 h 158"/>
                <a:gd name="T8" fmla="*/ 3 w 106"/>
                <a:gd name="T9" fmla="*/ 67 h 158"/>
                <a:gd name="T10" fmla="*/ 1 w 106"/>
                <a:gd name="T11" fmla="*/ 66 h 158"/>
                <a:gd name="T12" fmla="*/ 42 w 106"/>
                <a:gd name="T13" fmla="*/ 5 h 158"/>
                <a:gd name="T14" fmla="*/ 102 w 106"/>
                <a:gd name="T15" fmla="*/ 53 h 158"/>
                <a:gd name="T16" fmla="*/ 96 w 106"/>
                <a:gd name="T17" fmla="*/ 103 h 158"/>
                <a:gd name="T18" fmla="*/ 68 w 106"/>
                <a:gd name="T19" fmla="*/ 145 h 158"/>
                <a:gd name="T20" fmla="*/ 14 w 106"/>
                <a:gd name="T21" fmla="*/ 123 h 158"/>
                <a:gd name="T22" fmla="*/ 1 w 106"/>
                <a:gd name="T23" fmla="*/ 66 h 158"/>
                <a:gd name="T24" fmla="*/ 3 w 106"/>
                <a:gd name="T25" fmla="*/ 67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6" h="158">
                  <a:moveTo>
                    <a:pt x="3" y="67"/>
                  </a:moveTo>
                  <a:cubicBezTo>
                    <a:pt x="5" y="94"/>
                    <a:pt x="10" y="133"/>
                    <a:pt x="40" y="144"/>
                  </a:cubicBezTo>
                  <a:cubicBezTo>
                    <a:pt x="75" y="158"/>
                    <a:pt x="95" y="108"/>
                    <a:pt x="100" y="82"/>
                  </a:cubicBezTo>
                  <a:cubicBezTo>
                    <a:pt x="106" y="48"/>
                    <a:pt x="90" y="10"/>
                    <a:pt x="52" y="7"/>
                  </a:cubicBezTo>
                  <a:cubicBezTo>
                    <a:pt x="19" y="5"/>
                    <a:pt x="2" y="38"/>
                    <a:pt x="3" y="67"/>
                  </a:cubicBezTo>
                  <a:cubicBezTo>
                    <a:pt x="4" y="69"/>
                    <a:pt x="1" y="68"/>
                    <a:pt x="1" y="66"/>
                  </a:cubicBezTo>
                  <a:cubicBezTo>
                    <a:pt x="0" y="39"/>
                    <a:pt x="13" y="10"/>
                    <a:pt x="42" y="5"/>
                  </a:cubicBezTo>
                  <a:cubicBezTo>
                    <a:pt x="73" y="0"/>
                    <a:pt x="97" y="25"/>
                    <a:pt x="102" y="53"/>
                  </a:cubicBezTo>
                  <a:cubicBezTo>
                    <a:pt x="105" y="70"/>
                    <a:pt x="102" y="87"/>
                    <a:pt x="96" y="103"/>
                  </a:cubicBezTo>
                  <a:cubicBezTo>
                    <a:pt x="91" y="119"/>
                    <a:pt x="83" y="136"/>
                    <a:pt x="68" y="145"/>
                  </a:cubicBezTo>
                  <a:cubicBezTo>
                    <a:pt x="47" y="158"/>
                    <a:pt x="25" y="142"/>
                    <a:pt x="14" y="123"/>
                  </a:cubicBezTo>
                  <a:cubicBezTo>
                    <a:pt x="5" y="106"/>
                    <a:pt x="2" y="85"/>
                    <a:pt x="1" y="66"/>
                  </a:cubicBezTo>
                  <a:cubicBezTo>
                    <a:pt x="1" y="64"/>
                    <a:pt x="3" y="65"/>
                    <a:pt x="3" y="67"/>
                  </a:cubicBezTo>
                </a:path>
              </a:pathLst>
            </a:custGeom>
            <a:solidFill>
              <a:srgbClr val="AA5C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90" name="iṡḻiďe">
              <a:extLst>
                <a:ext uri="{FF2B5EF4-FFF2-40B4-BE49-F238E27FC236}">
                  <a16:creationId xmlns:a16="http://schemas.microsoft.com/office/drawing/2014/main" id="{A7159D8E-7A6E-429E-B893-C62EFA52E4A0}"/>
                </a:ext>
              </a:extLst>
            </p:cNvPr>
            <p:cNvSpPr/>
            <p:nvPr/>
          </p:nvSpPr>
          <p:spPr bwMode="auto">
            <a:xfrm>
              <a:off x="7393781" y="3355976"/>
              <a:ext cx="128588" cy="176213"/>
            </a:xfrm>
            <a:custGeom>
              <a:avLst/>
              <a:gdLst>
                <a:gd name="T0" fmla="*/ 27 w 67"/>
                <a:gd name="T1" fmla="*/ 0 h 92"/>
                <a:gd name="T2" fmla="*/ 2 w 67"/>
                <a:gd name="T3" fmla="*/ 21 h 92"/>
                <a:gd name="T4" fmla="*/ 12 w 67"/>
                <a:gd name="T5" fmla="*/ 19 h 92"/>
                <a:gd name="T6" fmla="*/ 23 w 67"/>
                <a:gd name="T7" fmla="*/ 23 h 92"/>
                <a:gd name="T8" fmla="*/ 19 w 67"/>
                <a:gd name="T9" fmla="*/ 72 h 92"/>
                <a:gd name="T10" fmla="*/ 45 w 67"/>
                <a:gd name="T11" fmla="*/ 92 h 92"/>
                <a:gd name="T12" fmla="*/ 48 w 67"/>
                <a:gd name="T13" fmla="*/ 80 h 92"/>
                <a:gd name="T14" fmla="*/ 23 w 67"/>
                <a:gd name="T15" fmla="*/ 38 h 92"/>
                <a:gd name="T16" fmla="*/ 41 w 67"/>
                <a:gd name="T17" fmla="*/ 21 h 92"/>
                <a:gd name="T18" fmla="*/ 49 w 67"/>
                <a:gd name="T19" fmla="*/ 23 h 92"/>
                <a:gd name="T20" fmla="*/ 62 w 67"/>
                <a:gd name="T21" fmla="*/ 38 h 92"/>
                <a:gd name="T22" fmla="*/ 65 w 67"/>
                <a:gd name="T23" fmla="*/ 29 h 92"/>
                <a:gd name="T24" fmla="*/ 65 w 67"/>
                <a:gd name="T25" fmla="*/ 29 h 92"/>
                <a:gd name="T26" fmla="*/ 67 w 67"/>
                <a:gd name="T27" fmla="*/ 24 h 92"/>
                <a:gd name="T28" fmla="*/ 58 w 67"/>
                <a:gd name="T29" fmla="*/ 15 h 92"/>
                <a:gd name="T30" fmla="*/ 27 w 67"/>
                <a:gd name="T31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7" h="92">
                  <a:moveTo>
                    <a:pt x="27" y="0"/>
                  </a:moveTo>
                  <a:cubicBezTo>
                    <a:pt x="18" y="0"/>
                    <a:pt x="9" y="6"/>
                    <a:pt x="2" y="21"/>
                  </a:cubicBezTo>
                  <a:cubicBezTo>
                    <a:pt x="2" y="21"/>
                    <a:pt x="7" y="19"/>
                    <a:pt x="12" y="19"/>
                  </a:cubicBezTo>
                  <a:cubicBezTo>
                    <a:pt x="16" y="19"/>
                    <a:pt x="20" y="20"/>
                    <a:pt x="23" y="23"/>
                  </a:cubicBezTo>
                  <a:cubicBezTo>
                    <a:pt x="23" y="23"/>
                    <a:pt x="0" y="49"/>
                    <a:pt x="19" y="72"/>
                  </a:cubicBezTo>
                  <a:cubicBezTo>
                    <a:pt x="24" y="79"/>
                    <a:pt x="32" y="86"/>
                    <a:pt x="45" y="92"/>
                  </a:cubicBezTo>
                  <a:cubicBezTo>
                    <a:pt x="46" y="88"/>
                    <a:pt x="47" y="84"/>
                    <a:pt x="48" y="80"/>
                  </a:cubicBezTo>
                  <a:cubicBezTo>
                    <a:pt x="19" y="68"/>
                    <a:pt x="23" y="38"/>
                    <a:pt x="23" y="38"/>
                  </a:cubicBezTo>
                  <a:cubicBezTo>
                    <a:pt x="28" y="24"/>
                    <a:pt x="36" y="21"/>
                    <a:pt x="41" y="21"/>
                  </a:cubicBezTo>
                  <a:cubicBezTo>
                    <a:pt x="46" y="21"/>
                    <a:pt x="49" y="23"/>
                    <a:pt x="49" y="23"/>
                  </a:cubicBezTo>
                  <a:cubicBezTo>
                    <a:pt x="55" y="28"/>
                    <a:pt x="59" y="34"/>
                    <a:pt x="62" y="38"/>
                  </a:cubicBezTo>
                  <a:cubicBezTo>
                    <a:pt x="63" y="35"/>
                    <a:pt x="64" y="32"/>
                    <a:pt x="65" y="29"/>
                  </a:cubicBezTo>
                  <a:cubicBezTo>
                    <a:pt x="65" y="29"/>
                    <a:pt x="65" y="29"/>
                    <a:pt x="65" y="29"/>
                  </a:cubicBezTo>
                  <a:cubicBezTo>
                    <a:pt x="66" y="27"/>
                    <a:pt x="66" y="26"/>
                    <a:pt x="67" y="24"/>
                  </a:cubicBezTo>
                  <a:cubicBezTo>
                    <a:pt x="64" y="21"/>
                    <a:pt x="61" y="18"/>
                    <a:pt x="58" y="15"/>
                  </a:cubicBezTo>
                  <a:cubicBezTo>
                    <a:pt x="48" y="7"/>
                    <a:pt x="37" y="0"/>
                    <a:pt x="27" y="0"/>
                  </a:cubicBezTo>
                </a:path>
              </a:pathLst>
            </a:custGeom>
            <a:solidFill>
              <a:srgbClr val="F0B8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91" name="ïś1îḓe">
              <a:extLst>
                <a:ext uri="{FF2B5EF4-FFF2-40B4-BE49-F238E27FC236}">
                  <a16:creationId xmlns:a16="http://schemas.microsoft.com/office/drawing/2014/main" id="{5614F35E-DE28-49DA-8D37-5236920BED09}"/>
                </a:ext>
              </a:extLst>
            </p:cNvPr>
            <p:cNvSpPr/>
            <p:nvPr/>
          </p:nvSpPr>
          <p:spPr bwMode="auto">
            <a:xfrm>
              <a:off x="7430294" y="3397251"/>
              <a:ext cx="82550" cy="112713"/>
            </a:xfrm>
            <a:custGeom>
              <a:avLst/>
              <a:gdLst>
                <a:gd name="T0" fmla="*/ 22 w 43"/>
                <a:gd name="T1" fmla="*/ 0 h 59"/>
                <a:gd name="T2" fmla="*/ 4 w 43"/>
                <a:gd name="T3" fmla="*/ 17 h 59"/>
                <a:gd name="T4" fmla="*/ 29 w 43"/>
                <a:gd name="T5" fmla="*/ 59 h 59"/>
                <a:gd name="T6" fmla="*/ 43 w 43"/>
                <a:gd name="T7" fmla="*/ 17 h 59"/>
                <a:gd name="T8" fmla="*/ 30 w 43"/>
                <a:gd name="T9" fmla="*/ 2 h 59"/>
                <a:gd name="T10" fmla="*/ 22 w 43"/>
                <a:gd name="T11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3" h="59">
                  <a:moveTo>
                    <a:pt x="22" y="0"/>
                  </a:moveTo>
                  <a:cubicBezTo>
                    <a:pt x="17" y="0"/>
                    <a:pt x="9" y="3"/>
                    <a:pt x="4" y="17"/>
                  </a:cubicBezTo>
                  <a:cubicBezTo>
                    <a:pt x="4" y="17"/>
                    <a:pt x="0" y="47"/>
                    <a:pt x="29" y="59"/>
                  </a:cubicBezTo>
                  <a:cubicBezTo>
                    <a:pt x="34" y="45"/>
                    <a:pt x="38" y="31"/>
                    <a:pt x="43" y="17"/>
                  </a:cubicBezTo>
                  <a:cubicBezTo>
                    <a:pt x="40" y="13"/>
                    <a:pt x="36" y="7"/>
                    <a:pt x="30" y="2"/>
                  </a:cubicBezTo>
                  <a:cubicBezTo>
                    <a:pt x="30" y="2"/>
                    <a:pt x="27" y="0"/>
                    <a:pt x="22" y="0"/>
                  </a:cubicBezTo>
                </a:path>
              </a:pathLst>
            </a:custGeom>
            <a:solidFill>
              <a:srgbClr val="E592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92" name="iŝļíḋè">
              <a:extLst>
                <a:ext uri="{FF2B5EF4-FFF2-40B4-BE49-F238E27FC236}">
                  <a16:creationId xmlns:a16="http://schemas.microsoft.com/office/drawing/2014/main" id="{70169008-880C-4687-95A6-9EDC4AFC6B0A}"/>
                </a:ext>
              </a:extLst>
            </p:cNvPr>
            <p:cNvSpPr/>
            <p:nvPr/>
          </p:nvSpPr>
          <p:spPr bwMode="auto">
            <a:xfrm>
              <a:off x="7416006" y="3363913"/>
              <a:ext cx="112713" cy="109538"/>
            </a:xfrm>
            <a:custGeom>
              <a:avLst/>
              <a:gdLst>
                <a:gd name="T0" fmla="*/ 55 w 59"/>
                <a:gd name="T1" fmla="*/ 53 h 57"/>
                <a:gd name="T2" fmla="*/ 36 w 59"/>
                <a:gd name="T3" fmla="*/ 19 h 57"/>
                <a:gd name="T4" fmla="*/ 2 w 59"/>
                <a:gd name="T5" fmla="*/ 11 h 57"/>
                <a:gd name="T6" fmla="*/ 1 w 59"/>
                <a:gd name="T7" fmla="*/ 8 h 57"/>
                <a:gd name="T8" fmla="*/ 38 w 59"/>
                <a:gd name="T9" fmla="*/ 18 h 57"/>
                <a:gd name="T10" fmla="*/ 57 w 59"/>
                <a:gd name="T11" fmla="*/ 55 h 57"/>
                <a:gd name="T12" fmla="*/ 55 w 59"/>
                <a:gd name="T13" fmla="*/ 53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9" h="57">
                  <a:moveTo>
                    <a:pt x="55" y="53"/>
                  </a:moveTo>
                  <a:cubicBezTo>
                    <a:pt x="57" y="40"/>
                    <a:pt x="45" y="27"/>
                    <a:pt x="36" y="19"/>
                  </a:cubicBezTo>
                  <a:cubicBezTo>
                    <a:pt x="27" y="12"/>
                    <a:pt x="13" y="4"/>
                    <a:pt x="2" y="11"/>
                  </a:cubicBezTo>
                  <a:cubicBezTo>
                    <a:pt x="1" y="12"/>
                    <a:pt x="0" y="9"/>
                    <a:pt x="1" y="8"/>
                  </a:cubicBezTo>
                  <a:cubicBezTo>
                    <a:pt x="13" y="0"/>
                    <a:pt x="29" y="10"/>
                    <a:pt x="38" y="18"/>
                  </a:cubicBezTo>
                  <a:cubicBezTo>
                    <a:pt x="48" y="27"/>
                    <a:pt x="59" y="41"/>
                    <a:pt x="57" y="55"/>
                  </a:cubicBezTo>
                  <a:cubicBezTo>
                    <a:pt x="56" y="57"/>
                    <a:pt x="54" y="55"/>
                    <a:pt x="55" y="53"/>
                  </a:cubicBezTo>
                  <a:close/>
                </a:path>
              </a:pathLst>
            </a:custGeom>
            <a:solidFill>
              <a:srgbClr val="AA5C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93" name="îšļîdê">
              <a:extLst>
                <a:ext uri="{FF2B5EF4-FFF2-40B4-BE49-F238E27FC236}">
                  <a16:creationId xmlns:a16="http://schemas.microsoft.com/office/drawing/2014/main" id="{A8C069D4-0C45-4FA4-B923-15D4951C20C4}"/>
                </a:ext>
              </a:extLst>
            </p:cNvPr>
            <p:cNvSpPr/>
            <p:nvPr/>
          </p:nvSpPr>
          <p:spPr bwMode="auto">
            <a:xfrm>
              <a:off x="7430294" y="3386138"/>
              <a:ext cx="77788" cy="133350"/>
            </a:xfrm>
            <a:custGeom>
              <a:avLst/>
              <a:gdLst>
                <a:gd name="T0" fmla="*/ 38 w 40"/>
                <a:gd name="T1" fmla="*/ 69 h 69"/>
                <a:gd name="T2" fmla="*/ 4 w 40"/>
                <a:gd name="T3" fmla="*/ 35 h 69"/>
                <a:gd name="T4" fmla="*/ 26 w 40"/>
                <a:gd name="T5" fmla="*/ 3 h 69"/>
                <a:gd name="T6" fmla="*/ 27 w 40"/>
                <a:gd name="T7" fmla="*/ 5 h 69"/>
                <a:gd name="T8" fmla="*/ 10 w 40"/>
                <a:gd name="T9" fmla="*/ 13 h 69"/>
                <a:gd name="T10" fmla="*/ 6 w 40"/>
                <a:gd name="T11" fmla="*/ 37 h 69"/>
                <a:gd name="T12" fmla="*/ 38 w 40"/>
                <a:gd name="T13" fmla="*/ 66 h 69"/>
                <a:gd name="T14" fmla="*/ 38 w 40"/>
                <a:gd name="T15" fmla="*/ 69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0" h="69">
                  <a:moveTo>
                    <a:pt x="38" y="69"/>
                  </a:moveTo>
                  <a:cubicBezTo>
                    <a:pt x="22" y="65"/>
                    <a:pt x="8" y="51"/>
                    <a:pt x="4" y="35"/>
                  </a:cubicBezTo>
                  <a:cubicBezTo>
                    <a:pt x="0" y="21"/>
                    <a:pt x="8" y="0"/>
                    <a:pt x="26" y="3"/>
                  </a:cubicBezTo>
                  <a:cubicBezTo>
                    <a:pt x="27" y="3"/>
                    <a:pt x="28" y="6"/>
                    <a:pt x="27" y="5"/>
                  </a:cubicBezTo>
                  <a:cubicBezTo>
                    <a:pt x="20" y="4"/>
                    <a:pt x="14" y="8"/>
                    <a:pt x="10" y="13"/>
                  </a:cubicBezTo>
                  <a:cubicBezTo>
                    <a:pt x="4" y="19"/>
                    <a:pt x="4" y="29"/>
                    <a:pt x="6" y="37"/>
                  </a:cubicBezTo>
                  <a:cubicBezTo>
                    <a:pt x="10" y="51"/>
                    <a:pt x="24" y="63"/>
                    <a:pt x="38" y="66"/>
                  </a:cubicBezTo>
                  <a:cubicBezTo>
                    <a:pt x="39" y="66"/>
                    <a:pt x="40" y="69"/>
                    <a:pt x="38" y="69"/>
                  </a:cubicBezTo>
                  <a:close/>
                </a:path>
              </a:pathLst>
            </a:custGeom>
            <a:solidFill>
              <a:srgbClr val="AA5C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94" name="îṧļîde">
              <a:extLst>
                <a:ext uri="{FF2B5EF4-FFF2-40B4-BE49-F238E27FC236}">
                  <a16:creationId xmlns:a16="http://schemas.microsoft.com/office/drawing/2014/main" id="{22D1C22D-843F-4EE6-8ADC-523A2B3CDD71}"/>
                </a:ext>
              </a:extLst>
            </p:cNvPr>
            <p:cNvSpPr/>
            <p:nvPr/>
          </p:nvSpPr>
          <p:spPr bwMode="auto">
            <a:xfrm>
              <a:off x="7030244" y="4170363"/>
              <a:ext cx="1069975" cy="774700"/>
            </a:xfrm>
            <a:custGeom>
              <a:avLst/>
              <a:gdLst>
                <a:gd name="T0" fmla="*/ 432 w 558"/>
                <a:gd name="T1" fmla="*/ 247 h 405"/>
                <a:gd name="T2" fmla="*/ 113 w 558"/>
                <a:gd name="T3" fmla="*/ 374 h 405"/>
                <a:gd name="T4" fmla="*/ 48 w 558"/>
                <a:gd name="T5" fmla="*/ 369 h 405"/>
                <a:gd name="T6" fmla="*/ 48 w 558"/>
                <a:gd name="T7" fmla="*/ 321 h 405"/>
                <a:gd name="T8" fmla="*/ 257 w 558"/>
                <a:gd name="T9" fmla="*/ 187 h 405"/>
                <a:gd name="T10" fmla="*/ 324 w 558"/>
                <a:gd name="T11" fmla="*/ 122 h 405"/>
                <a:gd name="T12" fmla="*/ 503 w 558"/>
                <a:gd name="T13" fmla="*/ 34 h 405"/>
                <a:gd name="T14" fmla="*/ 432 w 558"/>
                <a:gd name="T15" fmla="*/ 247 h 4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58" h="405">
                  <a:moveTo>
                    <a:pt x="432" y="247"/>
                  </a:moveTo>
                  <a:cubicBezTo>
                    <a:pt x="330" y="405"/>
                    <a:pt x="113" y="374"/>
                    <a:pt x="113" y="374"/>
                  </a:cubicBezTo>
                  <a:cubicBezTo>
                    <a:pt x="51" y="392"/>
                    <a:pt x="55" y="383"/>
                    <a:pt x="48" y="369"/>
                  </a:cubicBezTo>
                  <a:cubicBezTo>
                    <a:pt x="41" y="357"/>
                    <a:pt x="0" y="355"/>
                    <a:pt x="48" y="321"/>
                  </a:cubicBezTo>
                  <a:cubicBezTo>
                    <a:pt x="48" y="321"/>
                    <a:pt x="135" y="252"/>
                    <a:pt x="257" y="187"/>
                  </a:cubicBezTo>
                  <a:cubicBezTo>
                    <a:pt x="257" y="187"/>
                    <a:pt x="310" y="136"/>
                    <a:pt x="324" y="122"/>
                  </a:cubicBezTo>
                  <a:cubicBezTo>
                    <a:pt x="434" y="4"/>
                    <a:pt x="474" y="0"/>
                    <a:pt x="503" y="34"/>
                  </a:cubicBezTo>
                  <a:cubicBezTo>
                    <a:pt x="558" y="100"/>
                    <a:pt x="460" y="205"/>
                    <a:pt x="432" y="247"/>
                  </a:cubicBezTo>
                  <a:close/>
                </a:path>
              </a:pathLst>
            </a:custGeom>
            <a:solidFill>
              <a:srgbClr val="D717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95" name="íşļíḍe">
              <a:extLst>
                <a:ext uri="{FF2B5EF4-FFF2-40B4-BE49-F238E27FC236}">
                  <a16:creationId xmlns:a16="http://schemas.microsoft.com/office/drawing/2014/main" id="{D1A0E8CA-7230-4A80-A228-F149AAA13FA6}"/>
                </a:ext>
              </a:extLst>
            </p:cNvPr>
            <p:cNvSpPr/>
            <p:nvPr/>
          </p:nvSpPr>
          <p:spPr bwMode="auto">
            <a:xfrm>
              <a:off x="7606506" y="4552951"/>
              <a:ext cx="98425" cy="88900"/>
            </a:xfrm>
            <a:custGeom>
              <a:avLst/>
              <a:gdLst>
                <a:gd name="T0" fmla="*/ 0 w 62"/>
                <a:gd name="T1" fmla="*/ 56 h 56"/>
                <a:gd name="T2" fmla="*/ 11 w 62"/>
                <a:gd name="T3" fmla="*/ 6 h 56"/>
                <a:gd name="T4" fmla="*/ 62 w 62"/>
                <a:gd name="T5" fmla="*/ 0 h 56"/>
                <a:gd name="T6" fmla="*/ 51 w 62"/>
                <a:gd name="T7" fmla="*/ 50 h 56"/>
                <a:gd name="T8" fmla="*/ 0 w 62"/>
                <a:gd name="T9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" h="56">
                  <a:moveTo>
                    <a:pt x="0" y="56"/>
                  </a:moveTo>
                  <a:lnTo>
                    <a:pt x="11" y="6"/>
                  </a:lnTo>
                  <a:lnTo>
                    <a:pt x="62" y="0"/>
                  </a:lnTo>
                  <a:lnTo>
                    <a:pt x="51" y="50"/>
                  </a:lnTo>
                  <a:lnTo>
                    <a:pt x="0" y="56"/>
                  </a:lnTo>
                  <a:close/>
                </a:path>
              </a:pathLst>
            </a:custGeom>
            <a:solidFill>
              <a:srgbClr val="F5E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96" name="ïṧḻiďê">
              <a:extLst>
                <a:ext uri="{FF2B5EF4-FFF2-40B4-BE49-F238E27FC236}">
                  <a16:creationId xmlns:a16="http://schemas.microsoft.com/office/drawing/2014/main" id="{938990A8-56CA-4C41-A4CF-0B5A154C539D}"/>
                </a:ext>
              </a:extLst>
            </p:cNvPr>
            <p:cNvSpPr/>
            <p:nvPr/>
          </p:nvSpPr>
          <p:spPr bwMode="auto">
            <a:xfrm>
              <a:off x="7725569" y="4329113"/>
              <a:ext cx="98425" cy="88900"/>
            </a:xfrm>
            <a:custGeom>
              <a:avLst/>
              <a:gdLst>
                <a:gd name="T0" fmla="*/ 0 w 62"/>
                <a:gd name="T1" fmla="*/ 56 h 56"/>
                <a:gd name="T2" fmla="*/ 11 w 62"/>
                <a:gd name="T3" fmla="*/ 6 h 56"/>
                <a:gd name="T4" fmla="*/ 62 w 62"/>
                <a:gd name="T5" fmla="*/ 0 h 56"/>
                <a:gd name="T6" fmla="*/ 51 w 62"/>
                <a:gd name="T7" fmla="*/ 49 h 56"/>
                <a:gd name="T8" fmla="*/ 0 w 62"/>
                <a:gd name="T9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" h="56">
                  <a:moveTo>
                    <a:pt x="0" y="56"/>
                  </a:moveTo>
                  <a:lnTo>
                    <a:pt x="11" y="6"/>
                  </a:lnTo>
                  <a:lnTo>
                    <a:pt x="62" y="0"/>
                  </a:lnTo>
                  <a:lnTo>
                    <a:pt x="51" y="49"/>
                  </a:lnTo>
                  <a:lnTo>
                    <a:pt x="0" y="56"/>
                  </a:lnTo>
                  <a:close/>
                </a:path>
              </a:pathLst>
            </a:custGeom>
            <a:solidFill>
              <a:srgbClr val="F5E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97" name="íṥľîḓê">
              <a:extLst>
                <a:ext uri="{FF2B5EF4-FFF2-40B4-BE49-F238E27FC236}">
                  <a16:creationId xmlns:a16="http://schemas.microsoft.com/office/drawing/2014/main" id="{6A5207DF-1753-44A3-AF54-CFA2F918FC71}"/>
                </a:ext>
              </a:extLst>
            </p:cNvPr>
            <p:cNvSpPr/>
            <p:nvPr/>
          </p:nvSpPr>
          <p:spPr bwMode="auto">
            <a:xfrm>
              <a:off x="7354094" y="4645026"/>
              <a:ext cx="112713" cy="82550"/>
            </a:xfrm>
            <a:custGeom>
              <a:avLst/>
              <a:gdLst>
                <a:gd name="T0" fmla="*/ 0 w 71"/>
                <a:gd name="T1" fmla="*/ 46 h 52"/>
                <a:gd name="T2" fmla="*/ 20 w 71"/>
                <a:gd name="T3" fmla="*/ 0 h 52"/>
                <a:gd name="T4" fmla="*/ 71 w 71"/>
                <a:gd name="T5" fmla="*/ 6 h 52"/>
                <a:gd name="T6" fmla="*/ 49 w 71"/>
                <a:gd name="T7" fmla="*/ 52 h 52"/>
                <a:gd name="T8" fmla="*/ 0 w 71"/>
                <a:gd name="T9" fmla="*/ 46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1" h="52">
                  <a:moveTo>
                    <a:pt x="0" y="46"/>
                  </a:moveTo>
                  <a:lnTo>
                    <a:pt x="20" y="0"/>
                  </a:lnTo>
                  <a:lnTo>
                    <a:pt x="71" y="6"/>
                  </a:lnTo>
                  <a:lnTo>
                    <a:pt x="49" y="52"/>
                  </a:lnTo>
                  <a:lnTo>
                    <a:pt x="0" y="46"/>
                  </a:lnTo>
                  <a:close/>
                </a:path>
              </a:pathLst>
            </a:custGeom>
            <a:solidFill>
              <a:srgbClr val="F5E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98" name="ïşļíde">
              <a:extLst>
                <a:ext uri="{FF2B5EF4-FFF2-40B4-BE49-F238E27FC236}">
                  <a16:creationId xmlns:a16="http://schemas.microsoft.com/office/drawing/2014/main" id="{1B5011B6-C41D-44BF-B8A7-5EFA1B784FE5}"/>
                </a:ext>
              </a:extLst>
            </p:cNvPr>
            <p:cNvSpPr/>
            <p:nvPr/>
          </p:nvSpPr>
          <p:spPr bwMode="auto">
            <a:xfrm>
              <a:off x="7115969" y="4256088"/>
              <a:ext cx="955675" cy="676275"/>
            </a:xfrm>
            <a:custGeom>
              <a:avLst/>
              <a:gdLst>
                <a:gd name="T0" fmla="*/ 3 w 498"/>
                <a:gd name="T1" fmla="*/ 324 h 353"/>
                <a:gd name="T2" fmla="*/ 68 w 498"/>
                <a:gd name="T3" fmla="*/ 329 h 353"/>
                <a:gd name="T4" fmla="*/ 387 w 498"/>
                <a:gd name="T5" fmla="*/ 202 h 353"/>
                <a:gd name="T6" fmla="*/ 464 w 498"/>
                <a:gd name="T7" fmla="*/ 0 h 353"/>
                <a:gd name="T8" fmla="*/ 336 w 498"/>
                <a:gd name="T9" fmla="*/ 181 h 353"/>
                <a:gd name="T10" fmla="*/ 60 w 498"/>
                <a:gd name="T11" fmla="*/ 289 h 353"/>
                <a:gd name="T12" fmla="*/ 0 w 498"/>
                <a:gd name="T13" fmla="*/ 321 h 353"/>
                <a:gd name="T14" fmla="*/ 3 w 498"/>
                <a:gd name="T15" fmla="*/ 324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98" h="353">
                  <a:moveTo>
                    <a:pt x="3" y="324"/>
                  </a:moveTo>
                  <a:cubicBezTo>
                    <a:pt x="10" y="338"/>
                    <a:pt x="6" y="347"/>
                    <a:pt x="68" y="329"/>
                  </a:cubicBezTo>
                  <a:cubicBezTo>
                    <a:pt x="68" y="329"/>
                    <a:pt x="287" y="353"/>
                    <a:pt x="387" y="202"/>
                  </a:cubicBezTo>
                  <a:cubicBezTo>
                    <a:pt x="414" y="163"/>
                    <a:pt x="498" y="72"/>
                    <a:pt x="464" y="0"/>
                  </a:cubicBezTo>
                  <a:cubicBezTo>
                    <a:pt x="457" y="35"/>
                    <a:pt x="409" y="80"/>
                    <a:pt x="336" y="181"/>
                  </a:cubicBezTo>
                  <a:cubicBezTo>
                    <a:pt x="336" y="181"/>
                    <a:pt x="242" y="303"/>
                    <a:pt x="60" y="289"/>
                  </a:cubicBezTo>
                  <a:cubicBezTo>
                    <a:pt x="45" y="288"/>
                    <a:pt x="11" y="321"/>
                    <a:pt x="0" y="321"/>
                  </a:cubicBezTo>
                  <a:cubicBezTo>
                    <a:pt x="1" y="322"/>
                    <a:pt x="2" y="323"/>
                    <a:pt x="3" y="324"/>
                  </a:cubicBezTo>
                  <a:close/>
                </a:path>
              </a:pathLst>
            </a:custGeom>
            <a:solidFill>
              <a:srgbClr val="9A1F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99" name="ïṡľïḍe">
              <a:extLst>
                <a:ext uri="{FF2B5EF4-FFF2-40B4-BE49-F238E27FC236}">
                  <a16:creationId xmlns:a16="http://schemas.microsoft.com/office/drawing/2014/main" id="{A164C5FA-2B68-4882-952C-407C59A86CB0}"/>
                </a:ext>
              </a:extLst>
            </p:cNvPr>
            <p:cNvSpPr/>
            <p:nvPr/>
          </p:nvSpPr>
          <p:spPr bwMode="auto">
            <a:xfrm>
              <a:off x="7076281" y="4197351"/>
              <a:ext cx="950913" cy="709613"/>
            </a:xfrm>
            <a:custGeom>
              <a:avLst/>
              <a:gdLst>
                <a:gd name="T0" fmla="*/ 408 w 496"/>
                <a:gd name="T1" fmla="*/ 233 h 371"/>
                <a:gd name="T2" fmla="*/ 407 w 496"/>
                <a:gd name="T3" fmla="*/ 232 h 371"/>
                <a:gd name="T4" fmla="*/ 269 w 496"/>
                <a:gd name="T5" fmla="*/ 339 h 371"/>
                <a:gd name="T6" fmla="*/ 134 w 496"/>
                <a:gd name="T7" fmla="*/ 361 h 371"/>
                <a:gd name="T8" fmla="*/ 101 w 496"/>
                <a:gd name="T9" fmla="*/ 360 h 371"/>
                <a:gd name="T10" fmla="*/ 92 w 496"/>
                <a:gd name="T11" fmla="*/ 359 h 371"/>
                <a:gd name="T12" fmla="*/ 89 w 496"/>
                <a:gd name="T13" fmla="*/ 359 h 371"/>
                <a:gd name="T14" fmla="*/ 89 w 496"/>
                <a:gd name="T15" fmla="*/ 359 h 371"/>
                <a:gd name="T16" fmla="*/ 42 w 496"/>
                <a:gd name="T17" fmla="*/ 369 h 371"/>
                <a:gd name="T18" fmla="*/ 30 w 496"/>
                <a:gd name="T19" fmla="*/ 365 h 371"/>
                <a:gd name="T20" fmla="*/ 25 w 496"/>
                <a:gd name="T21" fmla="*/ 355 h 371"/>
                <a:gd name="T22" fmla="*/ 11 w 496"/>
                <a:gd name="T23" fmla="*/ 344 h 371"/>
                <a:gd name="T24" fmla="*/ 5 w 496"/>
                <a:gd name="T25" fmla="*/ 339 h 371"/>
                <a:gd name="T26" fmla="*/ 2 w 496"/>
                <a:gd name="T27" fmla="*/ 333 h 371"/>
                <a:gd name="T28" fmla="*/ 7 w 496"/>
                <a:gd name="T29" fmla="*/ 323 h 371"/>
                <a:gd name="T30" fmla="*/ 25 w 496"/>
                <a:gd name="T31" fmla="*/ 308 h 371"/>
                <a:gd name="T32" fmla="*/ 25 w 496"/>
                <a:gd name="T33" fmla="*/ 308 h 371"/>
                <a:gd name="T34" fmla="*/ 29 w 496"/>
                <a:gd name="T35" fmla="*/ 305 h 371"/>
                <a:gd name="T36" fmla="*/ 233 w 496"/>
                <a:gd name="T37" fmla="*/ 174 h 371"/>
                <a:gd name="T38" fmla="*/ 234 w 496"/>
                <a:gd name="T39" fmla="*/ 174 h 371"/>
                <a:gd name="T40" fmla="*/ 300 w 496"/>
                <a:gd name="T41" fmla="*/ 108 h 371"/>
                <a:gd name="T42" fmla="*/ 389 w 496"/>
                <a:gd name="T43" fmla="*/ 26 h 371"/>
                <a:gd name="T44" fmla="*/ 444 w 496"/>
                <a:gd name="T45" fmla="*/ 2 h 371"/>
                <a:gd name="T46" fmla="*/ 478 w 496"/>
                <a:gd name="T47" fmla="*/ 21 h 371"/>
                <a:gd name="T48" fmla="*/ 494 w 496"/>
                <a:gd name="T49" fmla="*/ 66 h 371"/>
                <a:gd name="T50" fmla="*/ 459 w 496"/>
                <a:gd name="T51" fmla="*/ 160 h 371"/>
                <a:gd name="T52" fmla="*/ 407 w 496"/>
                <a:gd name="T53" fmla="*/ 232 h 371"/>
                <a:gd name="T54" fmla="*/ 408 w 496"/>
                <a:gd name="T55" fmla="*/ 233 h 371"/>
                <a:gd name="T56" fmla="*/ 409 w 496"/>
                <a:gd name="T57" fmla="*/ 234 h 371"/>
                <a:gd name="T58" fmla="*/ 461 w 496"/>
                <a:gd name="T59" fmla="*/ 161 h 371"/>
                <a:gd name="T60" fmla="*/ 496 w 496"/>
                <a:gd name="T61" fmla="*/ 66 h 371"/>
                <a:gd name="T62" fmla="*/ 479 w 496"/>
                <a:gd name="T63" fmla="*/ 19 h 371"/>
                <a:gd name="T64" fmla="*/ 444 w 496"/>
                <a:gd name="T65" fmla="*/ 0 h 371"/>
                <a:gd name="T66" fmla="*/ 388 w 496"/>
                <a:gd name="T67" fmla="*/ 24 h 371"/>
                <a:gd name="T68" fmla="*/ 299 w 496"/>
                <a:gd name="T69" fmla="*/ 107 h 371"/>
                <a:gd name="T70" fmla="*/ 260 w 496"/>
                <a:gd name="T71" fmla="*/ 145 h 371"/>
                <a:gd name="T72" fmla="*/ 241 w 496"/>
                <a:gd name="T73" fmla="*/ 164 h 371"/>
                <a:gd name="T74" fmla="*/ 232 w 496"/>
                <a:gd name="T75" fmla="*/ 172 h 371"/>
                <a:gd name="T76" fmla="*/ 233 w 496"/>
                <a:gd name="T77" fmla="*/ 173 h 371"/>
                <a:gd name="T78" fmla="*/ 232 w 496"/>
                <a:gd name="T79" fmla="*/ 172 h 371"/>
                <a:gd name="T80" fmla="*/ 23 w 496"/>
                <a:gd name="T81" fmla="*/ 306 h 371"/>
                <a:gd name="T82" fmla="*/ 24 w 496"/>
                <a:gd name="T83" fmla="*/ 307 h 371"/>
                <a:gd name="T84" fmla="*/ 24 w 496"/>
                <a:gd name="T85" fmla="*/ 306 h 371"/>
                <a:gd name="T86" fmla="*/ 5 w 496"/>
                <a:gd name="T87" fmla="*/ 322 h 371"/>
                <a:gd name="T88" fmla="*/ 0 w 496"/>
                <a:gd name="T89" fmla="*/ 333 h 371"/>
                <a:gd name="T90" fmla="*/ 3 w 496"/>
                <a:gd name="T91" fmla="*/ 341 h 371"/>
                <a:gd name="T92" fmla="*/ 14 w 496"/>
                <a:gd name="T93" fmla="*/ 349 h 371"/>
                <a:gd name="T94" fmla="*/ 23 w 496"/>
                <a:gd name="T95" fmla="*/ 356 h 371"/>
                <a:gd name="T96" fmla="*/ 29 w 496"/>
                <a:gd name="T97" fmla="*/ 366 h 371"/>
                <a:gd name="T98" fmla="*/ 42 w 496"/>
                <a:gd name="T99" fmla="*/ 371 h 371"/>
                <a:gd name="T100" fmla="*/ 89 w 496"/>
                <a:gd name="T101" fmla="*/ 361 h 371"/>
                <a:gd name="T102" fmla="*/ 89 w 496"/>
                <a:gd name="T103" fmla="*/ 360 h 371"/>
                <a:gd name="T104" fmla="*/ 89 w 496"/>
                <a:gd name="T105" fmla="*/ 361 h 371"/>
                <a:gd name="T106" fmla="*/ 134 w 496"/>
                <a:gd name="T107" fmla="*/ 363 h 371"/>
                <a:gd name="T108" fmla="*/ 270 w 496"/>
                <a:gd name="T109" fmla="*/ 341 h 371"/>
                <a:gd name="T110" fmla="*/ 409 w 496"/>
                <a:gd name="T111" fmla="*/ 234 h 371"/>
                <a:gd name="T112" fmla="*/ 408 w 496"/>
                <a:gd name="T113" fmla="*/ 233 h 3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496" h="371">
                  <a:moveTo>
                    <a:pt x="408" y="233"/>
                  </a:moveTo>
                  <a:cubicBezTo>
                    <a:pt x="407" y="232"/>
                    <a:pt x="407" y="232"/>
                    <a:pt x="407" y="232"/>
                  </a:cubicBezTo>
                  <a:cubicBezTo>
                    <a:pt x="371" y="289"/>
                    <a:pt x="320" y="321"/>
                    <a:pt x="269" y="339"/>
                  </a:cubicBezTo>
                  <a:cubicBezTo>
                    <a:pt x="219" y="357"/>
                    <a:pt x="169" y="361"/>
                    <a:pt x="134" y="361"/>
                  </a:cubicBezTo>
                  <a:cubicBezTo>
                    <a:pt x="120" y="361"/>
                    <a:pt x="109" y="360"/>
                    <a:pt x="101" y="360"/>
                  </a:cubicBezTo>
                  <a:cubicBezTo>
                    <a:pt x="98" y="359"/>
                    <a:pt x="94" y="359"/>
                    <a:pt x="92" y="359"/>
                  </a:cubicBezTo>
                  <a:cubicBezTo>
                    <a:pt x="90" y="359"/>
                    <a:pt x="89" y="359"/>
                    <a:pt x="89" y="359"/>
                  </a:cubicBezTo>
                  <a:cubicBezTo>
                    <a:pt x="89" y="359"/>
                    <a:pt x="89" y="359"/>
                    <a:pt x="89" y="359"/>
                  </a:cubicBezTo>
                  <a:cubicBezTo>
                    <a:pt x="64" y="366"/>
                    <a:pt x="50" y="369"/>
                    <a:pt x="42" y="369"/>
                  </a:cubicBezTo>
                  <a:cubicBezTo>
                    <a:pt x="35" y="369"/>
                    <a:pt x="33" y="367"/>
                    <a:pt x="30" y="365"/>
                  </a:cubicBezTo>
                  <a:cubicBezTo>
                    <a:pt x="28" y="363"/>
                    <a:pt x="27" y="359"/>
                    <a:pt x="25" y="355"/>
                  </a:cubicBezTo>
                  <a:cubicBezTo>
                    <a:pt x="22" y="350"/>
                    <a:pt x="16" y="347"/>
                    <a:pt x="11" y="344"/>
                  </a:cubicBezTo>
                  <a:cubicBezTo>
                    <a:pt x="9" y="343"/>
                    <a:pt x="7" y="341"/>
                    <a:pt x="5" y="339"/>
                  </a:cubicBezTo>
                  <a:cubicBezTo>
                    <a:pt x="3" y="338"/>
                    <a:pt x="2" y="336"/>
                    <a:pt x="2" y="333"/>
                  </a:cubicBezTo>
                  <a:cubicBezTo>
                    <a:pt x="2" y="331"/>
                    <a:pt x="4" y="328"/>
                    <a:pt x="7" y="323"/>
                  </a:cubicBezTo>
                  <a:cubicBezTo>
                    <a:pt x="11" y="319"/>
                    <a:pt x="16" y="314"/>
                    <a:pt x="25" y="308"/>
                  </a:cubicBezTo>
                  <a:cubicBezTo>
                    <a:pt x="25" y="308"/>
                    <a:pt x="25" y="308"/>
                    <a:pt x="25" y="308"/>
                  </a:cubicBezTo>
                  <a:cubicBezTo>
                    <a:pt x="25" y="308"/>
                    <a:pt x="26" y="307"/>
                    <a:pt x="29" y="305"/>
                  </a:cubicBezTo>
                  <a:cubicBezTo>
                    <a:pt x="47" y="291"/>
                    <a:pt x="127" y="231"/>
                    <a:pt x="233" y="174"/>
                  </a:cubicBezTo>
                  <a:cubicBezTo>
                    <a:pt x="234" y="174"/>
                    <a:pt x="234" y="174"/>
                    <a:pt x="234" y="174"/>
                  </a:cubicBezTo>
                  <a:cubicBezTo>
                    <a:pt x="234" y="174"/>
                    <a:pt x="287" y="123"/>
                    <a:pt x="300" y="108"/>
                  </a:cubicBezTo>
                  <a:cubicBezTo>
                    <a:pt x="337" y="69"/>
                    <a:pt x="366" y="43"/>
                    <a:pt x="389" y="26"/>
                  </a:cubicBezTo>
                  <a:cubicBezTo>
                    <a:pt x="412" y="9"/>
                    <a:pt x="430" y="2"/>
                    <a:pt x="444" y="2"/>
                  </a:cubicBezTo>
                  <a:cubicBezTo>
                    <a:pt x="458" y="2"/>
                    <a:pt x="468" y="9"/>
                    <a:pt x="478" y="21"/>
                  </a:cubicBezTo>
                  <a:cubicBezTo>
                    <a:pt x="489" y="34"/>
                    <a:pt x="494" y="50"/>
                    <a:pt x="494" y="66"/>
                  </a:cubicBezTo>
                  <a:cubicBezTo>
                    <a:pt x="494" y="97"/>
                    <a:pt x="478" y="130"/>
                    <a:pt x="459" y="160"/>
                  </a:cubicBezTo>
                  <a:cubicBezTo>
                    <a:pt x="440" y="190"/>
                    <a:pt x="418" y="216"/>
                    <a:pt x="407" y="232"/>
                  </a:cubicBezTo>
                  <a:cubicBezTo>
                    <a:pt x="408" y="233"/>
                    <a:pt x="408" y="233"/>
                    <a:pt x="408" y="233"/>
                  </a:cubicBezTo>
                  <a:cubicBezTo>
                    <a:pt x="409" y="234"/>
                    <a:pt x="409" y="234"/>
                    <a:pt x="409" y="234"/>
                  </a:cubicBezTo>
                  <a:cubicBezTo>
                    <a:pt x="420" y="217"/>
                    <a:pt x="442" y="191"/>
                    <a:pt x="461" y="161"/>
                  </a:cubicBezTo>
                  <a:cubicBezTo>
                    <a:pt x="480" y="131"/>
                    <a:pt x="496" y="98"/>
                    <a:pt x="496" y="66"/>
                  </a:cubicBezTo>
                  <a:cubicBezTo>
                    <a:pt x="496" y="50"/>
                    <a:pt x="491" y="33"/>
                    <a:pt x="479" y="19"/>
                  </a:cubicBezTo>
                  <a:cubicBezTo>
                    <a:pt x="470" y="8"/>
                    <a:pt x="458" y="0"/>
                    <a:pt x="444" y="0"/>
                  </a:cubicBezTo>
                  <a:cubicBezTo>
                    <a:pt x="429" y="0"/>
                    <a:pt x="411" y="7"/>
                    <a:pt x="388" y="24"/>
                  </a:cubicBezTo>
                  <a:cubicBezTo>
                    <a:pt x="364" y="41"/>
                    <a:pt x="335" y="68"/>
                    <a:pt x="299" y="107"/>
                  </a:cubicBezTo>
                  <a:cubicBezTo>
                    <a:pt x="292" y="114"/>
                    <a:pt x="275" y="130"/>
                    <a:pt x="260" y="145"/>
                  </a:cubicBezTo>
                  <a:cubicBezTo>
                    <a:pt x="253" y="152"/>
                    <a:pt x="246" y="159"/>
                    <a:pt x="241" y="164"/>
                  </a:cubicBezTo>
                  <a:cubicBezTo>
                    <a:pt x="235" y="169"/>
                    <a:pt x="232" y="172"/>
                    <a:pt x="232" y="172"/>
                  </a:cubicBezTo>
                  <a:cubicBezTo>
                    <a:pt x="233" y="173"/>
                    <a:pt x="233" y="173"/>
                    <a:pt x="233" y="173"/>
                  </a:cubicBezTo>
                  <a:cubicBezTo>
                    <a:pt x="232" y="172"/>
                    <a:pt x="232" y="172"/>
                    <a:pt x="232" y="172"/>
                  </a:cubicBezTo>
                  <a:cubicBezTo>
                    <a:pt x="110" y="237"/>
                    <a:pt x="23" y="306"/>
                    <a:pt x="23" y="306"/>
                  </a:cubicBezTo>
                  <a:cubicBezTo>
                    <a:pt x="24" y="307"/>
                    <a:pt x="24" y="307"/>
                    <a:pt x="24" y="307"/>
                  </a:cubicBezTo>
                  <a:cubicBezTo>
                    <a:pt x="24" y="306"/>
                    <a:pt x="24" y="306"/>
                    <a:pt x="24" y="306"/>
                  </a:cubicBezTo>
                  <a:cubicBezTo>
                    <a:pt x="15" y="312"/>
                    <a:pt x="9" y="318"/>
                    <a:pt x="5" y="322"/>
                  </a:cubicBezTo>
                  <a:cubicBezTo>
                    <a:pt x="2" y="326"/>
                    <a:pt x="0" y="330"/>
                    <a:pt x="0" y="333"/>
                  </a:cubicBezTo>
                  <a:cubicBezTo>
                    <a:pt x="0" y="336"/>
                    <a:pt x="1" y="339"/>
                    <a:pt x="3" y="341"/>
                  </a:cubicBezTo>
                  <a:cubicBezTo>
                    <a:pt x="6" y="344"/>
                    <a:pt x="10" y="346"/>
                    <a:pt x="14" y="349"/>
                  </a:cubicBezTo>
                  <a:cubicBezTo>
                    <a:pt x="18" y="351"/>
                    <a:pt x="21" y="353"/>
                    <a:pt x="23" y="356"/>
                  </a:cubicBezTo>
                  <a:cubicBezTo>
                    <a:pt x="25" y="360"/>
                    <a:pt x="26" y="364"/>
                    <a:pt x="29" y="366"/>
                  </a:cubicBezTo>
                  <a:cubicBezTo>
                    <a:pt x="31" y="369"/>
                    <a:pt x="35" y="371"/>
                    <a:pt x="42" y="371"/>
                  </a:cubicBezTo>
                  <a:cubicBezTo>
                    <a:pt x="50" y="371"/>
                    <a:pt x="65" y="368"/>
                    <a:pt x="89" y="361"/>
                  </a:cubicBezTo>
                  <a:cubicBezTo>
                    <a:pt x="89" y="360"/>
                    <a:pt x="89" y="360"/>
                    <a:pt x="89" y="360"/>
                  </a:cubicBezTo>
                  <a:cubicBezTo>
                    <a:pt x="89" y="361"/>
                    <a:pt x="89" y="361"/>
                    <a:pt x="89" y="361"/>
                  </a:cubicBezTo>
                  <a:cubicBezTo>
                    <a:pt x="89" y="361"/>
                    <a:pt x="107" y="363"/>
                    <a:pt x="134" y="363"/>
                  </a:cubicBezTo>
                  <a:cubicBezTo>
                    <a:pt x="169" y="363"/>
                    <a:pt x="219" y="359"/>
                    <a:pt x="270" y="341"/>
                  </a:cubicBezTo>
                  <a:cubicBezTo>
                    <a:pt x="321" y="323"/>
                    <a:pt x="373" y="291"/>
                    <a:pt x="409" y="234"/>
                  </a:cubicBezTo>
                  <a:lnTo>
                    <a:pt x="408" y="233"/>
                  </a:lnTo>
                  <a:close/>
                </a:path>
              </a:pathLst>
            </a:custGeom>
            <a:solidFill>
              <a:srgbClr val="8353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00" name="íṡliḍê">
              <a:extLst>
                <a:ext uri="{FF2B5EF4-FFF2-40B4-BE49-F238E27FC236}">
                  <a16:creationId xmlns:a16="http://schemas.microsoft.com/office/drawing/2014/main" id="{2FF8CC1F-0AB0-4CAF-91D3-AC6A3438C57E}"/>
                </a:ext>
              </a:extLst>
            </p:cNvPr>
            <p:cNvSpPr/>
            <p:nvPr/>
          </p:nvSpPr>
          <p:spPr bwMode="auto">
            <a:xfrm>
              <a:off x="7049294" y="4679951"/>
              <a:ext cx="268288" cy="268288"/>
            </a:xfrm>
            <a:custGeom>
              <a:avLst/>
              <a:gdLst>
                <a:gd name="T0" fmla="*/ 20 w 140"/>
                <a:gd name="T1" fmla="*/ 106 h 140"/>
                <a:gd name="T2" fmla="*/ 106 w 140"/>
                <a:gd name="T3" fmla="*/ 120 h 140"/>
                <a:gd name="T4" fmla="*/ 120 w 140"/>
                <a:gd name="T5" fmla="*/ 34 h 140"/>
                <a:gd name="T6" fmla="*/ 34 w 140"/>
                <a:gd name="T7" fmla="*/ 20 h 140"/>
                <a:gd name="T8" fmla="*/ 20 w 140"/>
                <a:gd name="T9" fmla="*/ 106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0" h="140">
                  <a:moveTo>
                    <a:pt x="20" y="106"/>
                  </a:moveTo>
                  <a:cubicBezTo>
                    <a:pt x="40" y="134"/>
                    <a:pt x="79" y="140"/>
                    <a:pt x="106" y="120"/>
                  </a:cubicBezTo>
                  <a:cubicBezTo>
                    <a:pt x="134" y="100"/>
                    <a:pt x="140" y="61"/>
                    <a:pt x="120" y="34"/>
                  </a:cubicBezTo>
                  <a:cubicBezTo>
                    <a:pt x="100" y="6"/>
                    <a:pt x="62" y="0"/>
                    <a:pt x="34" y="20"/>
                  </a:cubicBezTo>
                  <a:cubicBezTo>
                    <a:pt x="6" y="40"/>
                    <a:pt x="0" y="79"/>
                    <a:pt x="20" y="106"/>
                  </a:cubicBezTo>
                  <a:close/>
                </a:path>
              </a:pathLst>
            </a:custGeom>
            <a:solidFill>
              <a:srgbClr val="FCE1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01" name="îṣlîḍè">
              <a:extLst>
                <a:ext uri="{FF2B5EF4-FFF2-40B4-BE49-F238E27FC236}">
                  <a16:creationId xmlns:a16="http://schemas.microsoft.com/office/drawing/2014/main" id="{00E5E719-CDE8-4A9B-8F41-41D0216194B6}"/>
                </a:ext>
              </a:extLst>
            </p:cNvPr>
            <p:cNvSpPr/>
            <p:nvPr/>
          </p:nvSpPr>
          <p:spPr bwMode="auto">
            <a:xfrm>
              <a:off x="7052469" y="4730751"/>
              <a:ext cx="249238" cy="217488"/>
            </a:xfrm>
            <a:custGeom>
              <a:avLst/>
              <a:gdLst>
                <a:gd name="T0" fmla="*/ 18 w 130"/>
                <a:gd name="T1" fmla="*/ 79 h 113"/>
                <a:gd name="T2" fmla="*/ 24 w 130"/>
                <a:gd name="T3" fmla="*/ 0 h 113"/>
                <a:gd name="T4" fmla="*/ 36 w 130"/>
                <a:gd name="T5" fmla="*/ 35 h 113"/>
                <a:gd name="T6" fmla="*/ 122 w 130"/>
                <a:gd name="T7" fmla="*/ 49 h 113"/>
                <a:gd name="T8" fmla="*/ 130 w 130"/>
                <a:gd name="T9" fmla="*/ 42 h 113"/>
                <a:gd name="T10" fmla="*/ 104 w 130"/>
                <a:gd name="T11" fmla="*/ 93 h 113"/>
                <a:gd name="T12" fmla="*/ 18 w 130"/>
                <a:gd name="T13" fmla="*/ 79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0" h="113">
                  <a:moveTo>
                    <a:pt x="18" y="79"/>
                  </a:moveTo>
                  <a:cubicBezTo>
                    <a:pt x="0" y="54"/>
                    <a:pt x="3" y="21"/>
                    <a:pt x="24" y="0"/>
                  </a:cubicBezTo>
                  <a:cubicBezTo>
                    <a:pt x="24" y="12"/>
                    <a:pt x="28" y="25"/>
                    <a:pt x="36" y="35"/>
                  </a:cubicBezTo>
                  <a:cubicBezTo>
                    <a:pt x="56" y="63"/>
                    <a:pt x="94" y="69"/>
                    <a:pt x="122" y="49"/>
                  </a:cubicBezTo>
                  <a:cubicBezTo>
                    <a:pt x="125" y="47"/>
                    <a:pt x="128" y="45"/>
                    <a:pt x="130" y="42"/>
                  </a:cubicBezTo>
                  <a:cubicBezTo>
                    <a:pt x="130" y="62"/>
                    <a:pt x="121" y="81"/>
                    <a:pt x="104" y="93"/>
                  </a:cubicBezTo>
                  <a:cubicBezTo>
                    <a:pt x="77" y="113"/>
                    <a:pt x="38" y="107"/>
                    <a:pt x="18" y="79"/>
                  </a:cubicBezTo>
                  <a:close/>
                </a:path>
              </a:pathLst>
            </a:custGeom>
            <a:solidFill>
              <a:srgbClr val="F0C6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02" name="íṩḻîḋè">
              <a:extLst>
                <a:ext uri="{FF2B5EF4-FFF2-40B4-BE49-F238E27FC236}">
                  <a16:creationId xmlns:a16="http://schemas.microsoft.com/office/drawing/2014/main" id="{9F3C486D-3A8E-422D-8F0E-BFF82CD60F70}"/>
                </a:ext>
              </a:extLst>
            </p:cNvPr>
            <p:cNvSpPr/>
            <p:nvPr/>
          </p:nvSpPr>
          <p:spPr bwMode="auto">
            <a:xfrm>
              <a:off x="7061994" y="4692651"/>
              <a:ext cx="242888" cy="241300"/>
            </a:xfrm>
            <a:custGeom>
              <a:avLst/>
              <a:gdLst>
                <a:gd name="T0" fmla="*/ 13 w 126"/>
                <a:gd name="T1" fmla="*/ 99 h 126"/>
                <a:gd name="T2" fmla="*/ 12 w 126"/>
                <a:gd name="T3" fmla="*/ 100 h 126"/>
                <a:gd name="T4" fmla="*/ 63 w 126"/>
                <a:gd name="T5" fmla="*/ 126 h 126"/>
                <a:gd name="T6" fmla="*/ 100 w 126"/>
                <a:gd name="T7" fmla="*/ 114 h 126"/>
                <a:gd name="T8" fmla="*/ 126 w 126"/>
                <a:gd name="T9" fmla="*/ 63 h 126"/>
                <a:gd name="T10" fmla="*/ 114 w 126"/>
                <a:gd name="T11" fmla="*/ 26 h 126"/>
                <a:gd name="T12" fmla="*/ 63 w 126"/>
                <a:gd name="T13" fmla="*/ 0 h 126"/>
                <a:gd name="T14" fmla="*/ 26 w 126"/>
                <a:gd name="T15" fmla="*/ 12 h 126"/>
                <a:gd name="T16" fmla="*/ 0 w 126"/>
                <a:gd name="T17" fmla="*/ 63 h 126"/>
                <a:gd name="T18" fmla="*/ 12 w 126"/>
                <a:gd name="T19" fmla="*/ 100 h 126"/>
                <a:gd name="T20" fmla="*/ 13 w 126"/>
                <a:gd name="T21" fmla="*/ 99 h 126"/>
                <a:gd name="T22" fmla="*/ 14 w 126"/>
                <a:gd name="T23" fmla="*/ 99 h 126"/>
                <a:gd name="T24" fmla="*/ 2 w 126"/>
                <a:gd name="T25" fmla="*/ 63 h 126"/>
                <a:gd name="T26" fmla="*/ 28 w 126"/>
                <a:gd name="T27" fmla="*/ 14 h 126"/>
                <a:gd name="T28" fmla="*/ 63 w 126"/>
                <a:gd name="T29" fmla="*/ 2 h 126"/>
                <a:gd name="T30" fmla="*/ 112 w 126"/>
                <a:gd name="T31" fmla="*/ 27 h 126"/>
                <a:gd name="T32" fmla="*/ 124 w 126"/>
                <a:gd name="T33" fmla="*/ 63 h 126"/>
                <a:gd name="T34" fmla="*/ 99 w 126"/>
                <a:gd name="T35" fmla="*/ 112 h 126"/>
                <a:gd name="T36" fmla="*/ 63 w 126"/>
                <a:gd name="T37" fmla="*/ 124 h 126"/>
                <a:gd name="T38" fmla="*/ 14 w 126"/>
                <a:gd name="T39" fmla="*/ 99 h 126"/>
                <a:gd name="T40" fmla="*/ 13 w 126"/>
                <a:gd name="T41" fmla="*/ 99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26" h="126">
                  <a:moveTo>
                    <a:pt x="13" y="99"/>
                  </a:moveTo>
                  <a:cubicBezTo>
                    <a:pt x="12" y="100"/>
                    <a:pt x="12" y="100"/>
                    <a:pt x="12" y="100"/>
                  </a:cubicBezTo>
                  <a:cubicBezTo>
                    <a:pt x="24" y="117"/>
                    <a:pt x="44" y="126"/>
                    <a:pt x="63" y="126"/>
                  </a:cubicBezTo>
                  <a:cubicBezTo>
                    <a:pt x="76" y="126"/>
                    <a:pt x="89" y="122"/>
                    <a:pt x="100" y="114"/>
                  </a:cubicBezTo>
                  <a:cubicBezTo>
                    <a:pt x="117" y="102"/>
                    <a:pt x="126" y="82"/>
                    <a:pt x="126" y="63"/>
                  </a:cubicBezTo>
                  <a:cubicBezTo>
                    <a:pt x="126" y="50"/>
                    <a:pt x="122" y="37"/>
                    <a:pt x="114" y="26"/>
                  </a:cubicBezTo>
                  <a:cubicBezTo>
                    <a:pt x="102" y="9"/>
                    <a:pt x="83" y="0"/>
                    <a:pt x="63" y="0"/>
                  </a:cubicBezTo>
                  <a:cubicBezTo>
                    <a:pt x="50" y="0"/>
                    <a:pt x="37" y="4"/>
                    <a:pt x="26" y="12"/>
                  </a:cubicBezTo>
                  <a:cubicBezTo>
                    <a:pt x="9" y="24"/>
                    <a:pt x="0" y="43"/>
                    <a:pt x="0" y="63"/>
                  </a:cubicBezTo>
                  <a:cubicBezTo>
                    <a:pt x="0" y="76"/>
                    <a:pt x="4" y="89"/>
                    <a:pt x="12" y="100"/>
                  </a:cubicBezTo>
                  <a:cubicBezTo>
                    <a:pt x="13" y="99"/>
                    <a:pt x="13" y="99"/>
                    <a:pt x="13" y="99"/>
                  </a:cubicBezTo>
                  <a:cubicBezTo>
                    <a:pt x="14" y="99"/>
                    <a:pt x="14" y="99"/>
                    <a:pt x="14" y="99"/>
                  </a:cubicBezTo>
                  <a:cubicBezTo>
                    <a:pt x="6" y="88"/>
                    <a:pt x="2" y="75"/>
                    <a:pt x="2" y="63"/>
                  </a:cubicBezTo>
                  <a:cubicBezTo>
                    <a:pt x="2" y="44"/>
                    <a:pt x="11" y="26"/>
                    <a:pt x="28" y="14"/>
                  </a:cubicBezTo>
                  <a:cubicBezTo>
                    <a:pt x="38" y="6"/>
                    <a:pt x="51" y="2"/>
                    <a:pt x="63" y="2"/>
                  </a:cubicBezTo>
                  <a:cubicBezTo>
                    <a:pt x="82" y="2"/>
                    <a:pt x="100" y="11"/>
                    <a:pt x="112" y="27"/>
                  </a:cubicBezTo>
                  <a:cubicBezTo>
                    <a:pt x="120" y="38"/>
                    <a:pt x="124" y="51"/>
                    <a:pt x="124" y="63"/>
                  </a:cubicBezTo>
                  <a:cubicBezTo>
                    <a:pt x="124" y="82"/>
                    <a:pt x="115" y="100"/>
                    <a:pt x="99" y="112"/>
                  </a:cubicBezTo>
                  <a:cubicBezTo>
                    <a:pt x="88" y="120"/>
                    <a:pt x="76" y="124"/>
                    <a:pt x="63" y="124"/>
                  </a:cubicBezTo>
                  <a:cubicBezTo>
                    <a:pt x="44" y="124"/>
                    <a:pt x="26" y="115"/>
                    <a:pt x="14" y="99"/>
                  </a:cubicBezTo>
                  <a:lnTo>
                    <a:pt x="13" y="99"/>
                  </a:lnTo>
                  <a:close/>
                </a:path>
              </a:pathLst>
            </a:custGeom>
            <a:solidFill>
              <a:srgbClr val="8353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03" name="îş1îḓe">
              <a:extLst>
                <a:ext uri="{FF2B5EF4-FFF2-40B4-BE49-F238E27FC236}">
                  <a16:creationId xmlns:a16="http://schemas.microsoft.com/office/drawing/2014/main" id="{BA924524-7EF3-4EB2-B2AA-F9B356076FC5}"/>
                </a:ext>
              </a:extLst>
            </p:cNvPr>
            <p:cNvSpPr/>
            <p:nvPr/>
          </p:nvSpPr>
          <p:spPr bwMode="auto">
            <a:xfrm>
              <a:off x="7555706" y="4740276"/>
              <a:ext cx="114300" cy="82550"/>
            </a:xfrm>
            <a:custGeom>
              <a:avLst/>
              <a:gdLst>
                <a:gd name="T0" fmla="*/ 0 w 72"/>
                <a:gd name="T1" fmla="*/ 46 h 52"/>
                <a:gd name="T2" fmla="*/ 21 w 72"/>
                <a:gd name="T3" fmla="*/ 0 h 52"/>
                <a:gd name="T4" fmla="*/ 72 w 72"/>
                <a:gd name="T5" fmla="*/ 6 h 52"/>
                <a:gd name="T6" fmla="*/ 50 w 72"/>
                <a:gd name="T7" fmla="*/ 52 h 52"/>
                <a:gd name="T8" fmla="*/ 0 w 72"/>
                <a:gd name="T9" fmla="*/ 46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52">
                  <a:moveTo>
                    <a:pt x="0" y="46"/>
                  </a:moveTo>
                  <a:lnTo>
                    <a:pt x="21" y="0"/>
                  </a:lnTo>
                  <a:lnTo>
                    <a:pt x="72" y="6"/>
                  </a:lnTo>
                  <a:lnTo>
                    <a:pt x="50" y="52"/>
                  </a:lnTo>
                  <a:lnTo>
                    <a:pt x="0" y="46"/>
                  </a:lnTo>
                  <a:close/>
                </a:path>
              </a:pathLst>
            </a:custGeom>
            <a:solidFill>
              <a:srgbClr val="F5E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04" name="îṧḻíḓe">
              <a:extLst>
                <a:ext uri="{FF2B5EF4-FFF2-40B4-BE49-F238E27FC236}">
                  <a16:creationId xmlns:a16="http://schemas.microsoft.com/office/drawing/2014/main" id="{344601BB-F743-4BBB-A7DF-0457013E4FC4}"/>
                </a:ext>
              </a:extLst>
            </p:cNvPr>
            <p:cNvSpPr/>
            <p:nvPr/>
          </p:nvSpPr>
          <p:spPr bwMode="auto">
            <a:xfrm>
              <a:off x="7779544" y="3898901"/>
              <a:ext cx="1182688" cy="1406525"/>
            </a:xfrm>
            <a:custGeom>
              <a:avLst/>
              <a:gdLst>
                <a:gd name="T0" fmla="*/ 445 w 617"/>
                <a:gd name="T1" fmla="*/ 112 h 735"/>
                <a:gd name="T2" fmla="*/ 304 w 617"/>
                <a:gd name="T3" fmla="*/ 56 h 735"/>
                <a:gd name="T4" fmla="*/ 241 w 617"/>
                <a:gd name="T5" fmla="*/ 59 h 735"/>
                <a:gd name="T6" fmla="*/ 85 w 617"/>
                <a:gd name="T7" fmla="*/ 181 h 735"/>
                <a:gd name="T8" fmla="*/ 25 w 617"/>
                <a:gd name="T9" fmla="*/ 679 h 735"/>
                <a:gd name="T10" fmla="*/ 141 w 617"/>
                <a:gd name="T11" fmla="*/ 728 h 735"/>
                <a:gd name="T12" fmla="*/ 164 w 617"/>
                <a:gd name="T13" fmla="*/ 641 h 735"/>
                <a:gd name="T14" fmla="*/ 187 w 617"/>
                <a:gd name="T15" fmla="*/ 732 h 735"/>
                <a:gd name="T16" fmla="*/ 390 w 617"/>
                <a:gd name="T17" fmla="*/ 715 h 735"/>
                <a:gd name="T18" fmla="*/ 617 w 617"/>
                <a:gd name="T19" fmla="*/ 628 h 735"/>
                <a:gd name="T20" fmla="*/ 445 w 617"/>
                <a:gd name="T21" fmla="*/ 112 h 7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17" h="735">
                  <a:moveTo>
                    <a:pt x="445" y="112"/>
                  </a:moveTo>
                  <a:cubicBezTo>
                    <a:pt x="395" y="0"/>
                    <a:pt x="304" y="56"/>
                    <a:pt x="304" y="56"/>
                  </a:cubicBezTo>
                  <a:cubicBezTo>
                    <a:pt x="241" y="59"/>
                    <a:pt x="241" y="59"/>
                    <a:pt x="241" y="59"/>
                  </a:cubicBezTo>
                  <a:cubicBezTo>
                    <a:pt x="189" y="82"/>
                    <a:pt x="118" y="73"/>
                    <a:pt x="85" y="181"/>
                  </a:cubicBezTo>
                  <a:cubicBezTo>
                    <a:pt x="0" y="460"/>
                    <a:pt x="25" y="679"/>
                    <a:pt x="25" y="679"/>
                  </a:cubicBezTo>
                  <a:cubicBezTo>
                    <a:pt x="35" y="698"/>
                    <a:pt x="79" y="721"/>
                    <a:pt x="141" y="728"/>
                  </a:cubicBezTo>
                  <a:cubicBezTo>
                    <a:pt x="164" y="641"/>
                    <a:pt x="164" y="641"/>
                    <a:pt x="164" y="641"/>
                  </a:cubicBezTo>
                  <a:cubicBezTo>
                    <a:pt x="187" y="732"/>
                    <a:pt x="187" y="732"/>
                    <a:pt x="187" y="732"/>
                  </a:cubicBezTo>
                  <a:cubicBezTo>
                    <a:pt x="248" y="735"/>
                    <a:pt x="319" y="730"/>
                    <a:pt x="390" y="715"/>
                  </a:cubicBezTo>
                  <a:cubicBezTo>
                    <a:pt x="512" y="687"/>
                    <a:pt x="617" y="628"/>
                    <a:pt x="617" y="628"/>
                  </a:cubicBezTo>
                  <a:cubicBezTo>
                    <a:pt x="613" y="618"/>
                    <a:pt x="475" y="178"/>
                    <a:pt x="445" y="112"/>
                  </a:cubicBezTo>
                </a:path>
              </a:pathLst>
            </a:custGeom>
            <a:solidFill>
              <a:srgbClr val="D717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05" name="ïSlïḓé">
              <a:extLst>
                <a:ext uri="{FF2B5EF4-FFF2-40B4-BE49-F238E27FC236}">
                  <a16:creationId xmlns:a16="http://schemas.microsoft.com/office/drawing/2014/main" id="{65D9D4AE-C489-4F7E-8EED-80E9FBECFE66}"/>
                </a:ext>
              </a:extLst>
            </p:cNvPr>
            <p:cNvSpPr/>
            <p:nvPr/>
          </p:nvSpPr>
          <p:spPr bwMode="auto">
            <a:xfrm>
              <a:off x="8428831" y="3968751"/>
              <a:ext cx="533400" cy="1277938"/>
            </a:xfrm>
            <a:custGeom>
              <a:avLst/>
              <a:gdLst>
                <a:gd name="T0" fmla="*/ 11 w 278"/>
                <a:gd name="T1" fmla="*/ 100 h 667"/>
                <a:gd name="T2" fmla="*/ 92 w 278"/>
                <a:gd name="T3" fmla="*/ 667 h 667"/>
                <a:gd name="T4" fmla="*/ 278 w 278"/>
                <a:gd name="T5" fmla="*/ 591 h 667"/>
                <a:gd name="T6" fmla="*/ 106 w 278"/>
                <a:gd name="T7" fmla="*/ 75 h 667"/>
                <a:gd name="T8" fmla="*/ 0 w 278"/>
                <a:gd name="T9" fmla="*/ 8 h 667"/>
                <a:gd name="T10" fmla="*/ 11 w 278"/>
                <a:gd name="T11" fmla="*/ 100 h 6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8" h="667">
                  <a:moveTo>
                    <a:pt x="11" y="100"/>
                  </a:moveTo>
                  <a:cubicBezTo>
                    <a:pt x="11" y="100"/>
                    <a:pt x="193" y="310"/>
                    <a:pt x="92" y="667"/>
                  </a:cubicBezTo>
                  <a:cubicBezTo>
                    <a:pt x="190" y="637"/>
                    <a:pt x="278" y="591"/>
                    <a:pt x="278" y="591"/>
                  </a:cubicBezTo>
                  <a:cubicBezTo>
                    <a:pt x="274" y="581"/>
                    <a:pt x="233" y="257"/>
                    <a:pt x="106" y="75"/>
                  </a:cubicBezTo>
                  <a:cubicBezTo>
                    <a:pt x="60" y="10"/>
                    <a:pt x="40" y="0"/>
                    <a:pt x="0" y="8"/>
                  </a:cubicBezTo>
                  <a:cubicBezTo>
                    <a:pt x="11" y="100"/>
                    <a:pt x="11" y="100"/>
                    <a:pt x="11" y="100"/>
                  </a:cubicBezTo>
                </a:path>
              </a:pathLst>
            </a:custGeom>
            <a:solidFill>
              <a:srgbClr val="9A1F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06" name="îṩ1îďe">
              <a:extLst>
                <a:ext uri="{FF2B5EF4-FFF2-40B4-BE49-F238E27FC236}">
                  <a16:creationId xmlns:a16="http://schemas.microsoft.com/office/drawing/2014/main" id="{33305830-D5E1-42C2-8FED-9A38F273194E}"/>
                </a:ext>
              </a:extLst>
            </p:cNvPr>
            <p:cNvSpPr/>
            <p:nvPr/>
          </p:nvSpPr>
          <p:spPr bwMode="auto">
            <a:xfrm>
              <a:off x="8281194" y="4511676"/>
              <a:ext cx="95250" cy="130175"/>
            </a:xfrm>
            <a:custGeom>
              <a:avLst/>
              <a:gdLst>
                <a:gd name="T0" fmla="*/ 28 w 60"/>
                <a:gd name="T1" fmla="*/ 82 h 82"/>
                <a:gd name="T2" fmla="*/ 0 w 60"/>
                <a:gd name="T3" fmla="*/ 39 h 82"/>
                <a:gd name="T4" fmla="*/ 33 w 60"/>
                <a:gd name="T5" fmla="*/ 0 h 82"/>
                <a:gd name="T6" fmla="*/ 60 w 60"/>
                <a:gd name="T7" fmla="*/ 42 h 82"/>
                <a:gd name="T8" fmla="*/ 28 w 60"/>
                <a:gd name="T9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82">
                  <a:moveTo>
                    <a:pt x="28" y="82"/>
                  </a:moveTo>
                  <a:lnTo>
                    <a:pt x="0" y="39"/>
                  </a:lnTo>
                  <a:lnTo>
                    <a:pt x="33" y="0"/>
                  </a:lnTo>
                  <a:lnTo>
                    <a:pt x="60" y="42"/>
                  </a:lnTo>
                  <a:lnTo>
                    <a:pt x="28" y="82"/>
                  </a:lnTo>
                  <a:close/>
                </a:path>
              </a:pathLst>
            </a:custGeom>
            <a:solidFill>
              <a:srgbClr val="F5E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07" name="îṡľidé">
              <a:extLst>
                <a:ext uri="{FF2B5EF4-FFF2-40B4-BE49-F238E27FC236}">
                  <a16:creationId xmlns:a16="http://schemas.microsoft.com/office/drawing/2014/main" id="{6ED15035-3BC5-4670-8933-AD92891FF9D1}"/>
                </a:ext>
              </a:extLst>
            </p:cNvPr>
            <p:cNvSpPr/>
            <p:nvPr/>
          </p:nvSpPr>
          <p:spPr bwMode="auto">
            <a:xfrm>
              <a:off x="8141494" y="4714876"/>
              <a:ext cx="92075" cy="130175"/>
            </a:xfrm>
            <a:custGeom>
              <a:avLst/>
              <a:gdLst>
                <a:gd name="T0" fmla="*/ 27 w 58"/>
                <a:gd name="T1" fmla="*/ 82 h 82"/>
                <a:gd name="T2" fmla="*/ 0 w 58"/>
                <a:gd name="T3" fmla="*/ 39 h 82"/>
                <a:gd name="T4" fmla="*/ 32 w 58"/>
                <a:gd name="T5" fmla="*/ 0 h 82"/>
                <a:gd name="T6" fmla="*/ 58 w 58"/>
                <a:gd name="T7" fmla="*/ 42 h 82"/>
                <a:gd name="T8" fmla="*/ 27 w 58"/>
                <a:gd name="T9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82">
                  <a:moveTo>
                    <a:pt x="27" y="82"/>
                  </a:moveTo>
                  <a:lnTo>
                    <a:pt x="0" y="39"/>
                  </a:lnTo>
                  <a:lnTo>
                    <a:pt x="32" y="0"/>
                  </a:lnTo>
                  <a:lnTo>
                    <a:pt x="58" y="42"/>
                  </a:lnTo>
                  <a:lnTo>
                    <a:pt x="27" y="82"/>
                  </a:lnTo>
                  <a:close/>
                </a:path>
              </a:pathLst>
            </a:custGeom>
            <a:solidFill>
              <a:srgbClr val="F5E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08" name="íSlïḍé">
              <a:extLst>
                <a:ext uri="{FF2B5EF4-FFF2-40B4-BE49-F238E27FC236}">
                  <a16:creationId xmlns:a16="http://schemas.microsoft.com/office/drawing/2014/main" id="{7A4DE86A-DFF4-4C10-9554-9C4D55426108}"/>
                </a:ext>
              </a:extLst>
            </p:cNvPr>
            <p:cNvSpPr/>
            <p:nvPr/>
          </p:nvSpPr>
          <p:spPr bwMode="auto">
            <a:xfrm>
              <a:off x="8508206" y="4473576"/>
              <a:ext cx="93663" cy="130175"/>
            </a:xfrm>
            <a:custGeom>
              <a:avLst/>
              <a:gdLst>
                <a:gd name="T0" fmla="*/ 26 w 59"/>
                <a:gd name="T1" fmla="*/ 82 h 82"/>
                <a:gd name="T2" fmla="*/ 0 w 59"/>
                <a:gd name="T3" fmla="*/ 39 h 82"/>
                <a:gd name="T4" fmla="*/ 31 w 59"/>
                <a:gd name="T5" fmla="*/ 0 h 82"/>
                <a:gd name="T6" fmla="*/ 59 w 59"/>
                <a:gd name="T7" fmla="*/ 42 h 82"/>
                <a:gd name="T8" fmla="*/ 26 w 59"/>
                <a:gd name="T9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82">
                  <a:moveTo>
                    <a:pt x="26" y="82"/>
                  </a:moveTo>
                  <a:lnTo>
                    <a:pt x="0" y="39"/>
                  </a:lnTo>
                  <a:lnTo>
                    <a:pt x="31" y="0"/>
                  </a:lnTo>
                  <a:lnTo>
                    <a:pt x="59" y="42"/>
                  </a:lnTo>
                  <a:lnTo>
                    <a:pt x="26" y="82"/>
                  </a:lnTo>
                  <a:close/>
                </a:path>
              </a:pathLst>
            </a:custGeom>
            <a:solidFill>
              <a:srgbClr val="F5E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09" name="iŝļíḑé">
              <a:extLst>
                <a:ext uri="{FF2B5EF4-FFF2-40B4-BE49-F238E27FC236}">
                  <a16:creationId xmlns:a16="http://schemas.microsoft.com/office/drawing/2014/main" id="{E94E68C3-E3E4-4E68-8372-0A8346275EA3}"/>
                </a:ext>
              </a:extLst>
            </p:cNvPr>
            <p:cNvSpPr/>
            <p:nvPr/>
          </p:nvSpPr>
          <p:spPr bwMode="auto">
            <a:xfrm>
              <a:off x="8419306" y="4786313"/>
              <a:ext cx="93663" cy="130175"/>
            </a:xfrm>
            <a:custGeom>
              <a:avLst/>
              <a:gdLst>
                <a:gd name="T0" fmla="*/ 28 w 59"/>
                <a:gd name="T1" fmla="*/ 82 h 82"/>
                <a:gd name="T2" fmla="*/ 0 w 59"/>
                <a:gd name="T3" fmla="*/ 40 h 82"/>
                <a:gd name="T4" fmla="*/ 32 w 59"/>
                <a:gd name="T5" fmla="*/ 0 h 82"/>
                <a:gd name="T6" fmla="*/ 59 w 59"/>
                <a:gd name="T7" fmla="*/ 43 h 82"/>
                <a:gd name="T8" fmla="*/ 28 w 59"/>
                <a:gd name="T9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82">
                  <a:moveTo>
                    <a:pt x="28" y="82"/>
                  </a:moveTo>
                  <a:lnTo>
                    <a:pt x="0" y="40"/>
                  </a:lnTo>
                  <a:lnTo>
                    <a:pt x="32" y="0"/>
                  </a:lnTo>
                  <a:lnTo>
                    <a:pt x="59" y="43"/>
                  </a:lnTo>
                  <a:lnTo>
                    <a:pt x="28" y="82"/>
                  </a:lnTo>
                  <a:close/>
                </a:path>
              </a:pathLst>
            </a:custGeom>
            <a:solidFill>
              <a:srgbClr val="F5E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10" name="ïṡḻíḓè">
              <a:extLst>
                <a:ext uri="{FF2B5EF4-FFF2-40B4-BE49-F238E27FC236}">
                  <a16:creationId xmlns:a16="http://schemas.microsoft.com/office/drawing/2014/main" id="{0D13A540-F7E9-416C-A23D-A2F732D1DA47}"/>
                </a:ext>
              </a:extLst>
            </p:cNvPr>
            <p:cNvSpPr/>
            <p:nvPr/>
          </p:nvSpPr>
          <p:spPr bwMode="auto">
            <a:xfrm>
              <a:off x="7958931" y="5083176"/>
              <a:ext cx="92075" cy="130175"/>
            </a:xfrm>
            <a:custGeom>
              <a:avLst/>
              <a:gdLst>
                <a:gd name="T0" fmla="*/ 27 w 58"/>
                <a:gd name="T1" fmla="*/ 82 h 82"/>
                <a:gd name="T2" fmla="*/ 0 w 58"/>
                <a:gd name="T3" fmla="*/ 40 h 82"/>
                <a:gd name="T4" fmla="*/ 32 w 58"/>
                <a:gd name="T5" fmla="*/ 0 h 82"/>
                <a:gd name="T6" fmla="*/ 58 w 58"/>
                <a:gd name="T7" fmla="*/ 43 h 82"/>
                <a:gd name="T8" fmla="*/ 27 w 58"/>
                <a:gd name="T9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82">
                  <a:moveTo>
                    <a:pt x="27" y="82"/>
                  </a:moveTo>
                  <a:lnTo>
                    <a:pt x="0" y="40"/>
                  </a:lnTo>
                  <a:lnTo>
                    <a:pt x="32" y="0"/>
                  </a:lnTo>
                  <a:lnTo>
                    <a:pt x="58" y="43"/>
                  </a:lnTo>
                  <a:lnTo>
                    <a:pt x="27" y="82"/>
                  </a:lnTo>
                  <a:close/>
                </a:path>
              </a:pathLst>
            </a:custGeom>
            <a:solidFill>
              <a:srgbClr val="F5E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11" name="iṣḷídé">
              <a:extLst>
                <a:ext uri="{FF2B5EF4-FFF2-40B4-BE49-F238E27FC236}">
                  <a16:creationId xmlns:a16="http://schemas.microsoft.com/office/drawing/2014/main" id="{085DDE3C-8E63-474B-92DA-D33232ECFA1C}"/>
                </a:ext>
              </a:extLst>
            </p:cNvPr>
            <p:cNvSpPr/>
            <p:nvPr/>
          </p:nvSpPr>
          <p:spPr bwMode="auto">
            <a:xfrm>
              <a:off x="7933531" y="4737101"/>
              <a:ext cx="92075" cy="130175"/>
            </a:xfrm>
            <a:custGeom>
              <a:avLst/>
              <a:gdLst>
                <a:gd name="T0" fmla="*/ 26 w 58"/>
                <a:gd name="T1" fmla="*/ 82 h 82"/>
                <a:gd name="T2" fmla="*/ 0 w 58"/>
                <a:gd name="T3" fmla="*/ 40 h 82"/>
                <a:gd name="T4" fmla="*/ 31 w 58"/>
                <a:gd name="T5" fmla="*/ 0 h 82"/>
                <a:gd name="T6" fmla="*/ 58 w 58"/>
                <a:gd name="T7" fmla="*/ 42 h 82"/>
                <a:gd name="T8" fmla="*/ 26 w 58"/>
                <a:gd name="T9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82">
                  <a:moveTo>
                    <a:pt x="26" y="82"/>
                  </a:moveTo>
                  <a:lnTo>
                    <a:pt x="0" y="40"/>
                  </a:lnTo>
                  <a:lnTo>
                    <a:pt x="31" y="0"/>
                  </a:lnTo>
                  <a:lnTo>
                    <a:pt x="58" y="42"/>
                  </a:lnTo>
                  <a:lnTo>
                    <a:pt x="26" y="82"/>
                  </a:lnTo>
                  <a:close/>
                </a:path>
              </a:pathLst>
            </a:custGeom>
            <a:solidFill>
              <a:srgbClr val="F5E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12" name="íş1ïdè">
              <a:extLst>
                <a:ext uri="{FF2B5EF4-FFF2-40B4-BE49-F238E27FC236}">
                  <a16:creationId xmlns:a16="http://schemas.microsoft.com/office/drawing/2014/main" id="{FC38606E-98B6-4B00-A56B-92063AB3884A}"/>
                </a:ext>
              </a:extLst>
            </p:cNvPr>
            <p:cNvSpPr/>
            <p:nvPr/>
          </p:nvSpPr>
          <p:spPr bwMode="auto">
            <a:xfrm>
              <a:off x="7914481" y="4467226"/>
              <a:ext cx="90488" cy="130175"/>
            </a:xfrm>
            <a:custGeom>
              <a:avLst/>
              <a:gdLst>
                <a:gd name="T0" fmla="*/ 26 w 57"/>
                <a:gd name="T1" fmla="*/ 82 h 82"/>
                <a:gd name="T2" fmla="*/ 0 w 57"/>
                <a:gd name="T3" fmla="*/ 40 h 82"/>
                <a:gd name="T4" fmla="*/ 31 w 57"/>
                <a:gd name="T5" fmla="*/ 0 h 82"/>
                <a:gd name="T6" fmla="*/ 57 w 57"/>
                <a:gd name="T7" fmla="*/ 42 h 82"/>
                <a:gd name="T8" fmla="*/ 26 w 57"/>
                <a:gd name="T9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" h="82">
                  <a:moveTo>
                    <a:pt x="26" y="82"/>
                  </a:moveTo>
                  <a:lnTo>
                    <a:pt x="0" y="40"/>
                  </a:lnTo>
                  <a:lnTo>
                    <a:pt x="31" y="0"/>
                  </a:lnTo>
                  <a:lnTo>
                    <a:pt x="57" y="42"/>
                  </a:lnTo>
                  <a:lnTo>
                    <a:pt x="26" y="82"/>
                  </a:lnTo>
                  <a:close/>
                </a:path>
              </a:pathLst>
            </a:custGeom>
            <a:solidFill>
              <a:srgbClr val="F5E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13" name="îṡḷidé">
              <a:extLst>
                <a:ext uri="{FF2B5EF4-FFF2-40B4-BE49-F238E27FC236}">
                  <a16:creationId xmlns:a16="http://schemas.microsoft.com/office/drawing/2014/main" id="{8761B139-56D7-4477-B356-CE4B30EEAD9B}"/>
                </a:ext>
              </a:extLst>
            </p:cNvPr>
            <p:cNvSpPr/>
            <p:nvPr/>
          </p:nvSpPr>
          <p:spPr bwMode="auto">
            <a:xfrm>
              <a:off x="7827169" y="4922838"/>
              <a:ext cx="92075" cy="130175"/>
            </a:xfrm>
            <a:custGeom>
              <a:avLst/>
              <a:gdLst>
                <a:gd name="T0" fmla="*/ 27 w 58"/>
                <a:gd name="T1" fmla="*/ 82 h 82"/>
                <a:gd name="T2" fmla="*/ 0 w 58"/>
                <a:gd name="T3" fmla="*/ 40 h 82"/>
                <a:gd name="T4" fmla="*/ 32 w 58"/>
                <a:gd name="T5" fmla="*/ 0 h 82"/>
                <a:gd name="T6" fmla="*/ 58 w 58"/>
                <a:gd name="T7" fmla="*/ 42 h 82"/>
                <a:gd name="T8" fmla="*/ 27 w 58"/>
                <a:gd name="T9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82">
                  <a:moveTo>
                    <a:pt x="27" y="82"/>
                  </a:moveTo>
                  <a:lnTo>
                    <a:pt x="0" y="40"/>
                  </a:lnTo>
                  <a:lnTo>
                    <a:pt x="32" y="0"/>
                  </a:lnTo>
                  <a:lnTo>
                    <a:pt x="58" y="42"/>
                  </a:lnTo>
                  <a:lnTo>
                    <a:pt x="27" y="82"/>
                  </a:lnTo>
                  <a:close/>
                </a:path>
              </a:pathLst>
            </a:custGeom>
            <a:solidFill>
              <a:srgbClr val="F5E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14" name="ïšļïḑê">
              <a:extLst>
                <a:ext uri="{FF2B5EF4-FFF2-40B4-BE49-F238E27FC236}">
                  <a16:creationId xmlns:a16="http://schemas.microsoft.com/office/drawing/2014/main" id="{FB79206A-6005-498E-A945-621A4FC3AAD9}"/>
                </a:ext>
              </a:extLst>
            </p:cNvPr>
            <p:cNvSpPr/>
            <p:nvPr/>
          </p:nvSpPr>
          <p:spPr bwMode="auto">
            <a:xfrm>
              <a:off x="8478044" y="5095876"/>
              <a:ext cx="93663" cy="130175"/>
            </a:xfrm>
            <a:custGeom>
              <a:avLst/>
              <a:gdLst>
                <a:gd name="T0" fmla="*/ 27 w 59"/>
                <a:gd name="T1" fmla="*/ 82 h 82"/>
                <a:gd name="T2" fmla="*/ 0 w 59"/>
                <a:gd name="T3" fmla="*/ 39 h 82"/>
                <a:gd name="T4" fmla="*/ 31 w 59"/>
                <a:gd name="T5" fmla="*/ 0 h 82"/>
                <a:gd name="T6" fmla="*/ 59 w 59"/>
                <a:gd name="T7" fmla="*/ 42 h 82"/>
                <a:gd name="T8" fmla="*/ 27 w 59"/>
                <a:gd name="T9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82">
                  <a:moveTo>
                    <a:pt x="27" y="82"/>
                  </a:moveTo>
                  <a:lnTo>
                    <a:pt x="0" y="39"/>
                  </a:lnTo>
                  <a:lnTo>
                    <a:pt x="31" y="0"/>
                  </a:lnTo>
                  <a:lnTo>
                    <a:pt x="59" y="42"/>
                  </a:lnTo>
                  <a:lnTo>
                    <a:pt x="27" y="82"/>
                  </a:lnTo>
                  <a:close/>
                </a:path>
              </a:pathLst>
            </a:custGeom>
            <a:solidFill>
              <a:srgbClr val="F5E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15" name="ïṡḻîḑé">
              <a:extLst>
                <a:ext uri="{FF2B5EF4-FFF2-40B4-BE49-F238E27FC236}">
                  <a16:creationId xmlns:a16="http://schemas.microsoft.com/office/drawing/2014/main" id="{E5B49E38-8DB2-447C-8401-7E5C3A288885}"/>
                </a:ext>
              </a:extLst>
            </p:cNvPr>
            <p:cNvSpPr/>
            <p:nvPr/>
          </p:nvSpPr>
          <p:spPr bwMode="auto">
            <a:xfrm>
              <a:off x="8243094" y="5013326"/>
              <a:ext cx="93663" cy="130175"/>
            </a:xfrm>
            <a:custGeom>
              <a:avLst/>
              <a:gdLst>
                <a:gd name="T0" fmla="*/ 28 w 59"/>
                <a:gd name="T1" fmla="*/ 82 h 82"/>
                <a:gd name="T2" fmla="*/ 0 w 59"/>
                <a:gd name="T3" fmla="*/ 40 h 82"/>
                <a:gd name="T4" fmla="*/ 32 w 59"/>
                <a:gd name="T5" fmla="*/ 0 h 82"/>
                <a:gd name="T6" fmla="*/ 59 w 59"/>
                <a:gd name="T7" fmla="*/ 42 h 82"/>
                <a:gd name="T8" fmla="*/ 28 w 59"/>
                <a:gd name="T9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82">
                  <a:moveTo>
                    <a:pt x="28" y="82"/>
                  </a:moveTo>
                  <a:lnTo>
                    <a:pt x="0" y="40"/>
                  </a:lnTo>
                  <a:lnTo>
                    <a:pt x="32" y="0"/>
                  </a:lnTo>
                  <a:lnTo>
                    <a:pt x="59" y="42"/>
                  </a:lnTo>
                  <a:lnTo>
                    <a:pt x="28" y="82"/>
                  </a:lnTo>
                  <a:close/>
                </a:path>
              </a:pathLst>
            </a:custGeom>
            <a:solidFill>
              <a:srgbClr val="F5E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16" name="iṡļïďé">
              <a:extLst>
                <a:ext uri="{FF2B5EF4-FFF2-40B4-BE49-F238E27FC236}">
                  <a16:creationId xmlns:a16="http://schemas.microsoft.com/office/drawing/2014/main" id="{974E8F1C-A1B0-416F-8F54-C6D0F95CB909}"/>
                </a:ext>
              </a:extLst>
            </p:cNvPr>
            <p:cNvSpPr/>
            <p:nvPr/>
          </p:nvSpPr>
          <p:spPr bwMode="auto">
            <a:xfrm>
              <a:off x="8701881" y="4892676"/>
              <a:ext cx="93663" cy="130175"/>
            </a:xfrm>
            <a:custGeom>
              <a:avLst/>
              <a:gdLst>
                <a:gd name="T0" fmla="*/ 28 w 59"/>
                <a:gd name="T1" fmla="*/ 82 h 82"/>
                <a:gd name="T2" fmla="*/ 0 w 59"/>
                <a:gd name="T3" fmla="*/ 40 h 82"/>
                <a:gd name="T4" fmla="*/ 31 w 59"/>
                <a:gd name="T5" fmla="*/ 0 h 82"/>
                <a:gd name="T6" fmla="*/ 59 w 59"/>
                <a:gd name="T7" fmla="*/ 42 h 82"/>
                <a:gd name="T8" fmla="*/ 28 w 59"/>
                <a:gd name="T9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82">
                  <a:moveTo>
                    <a:pt x="28" y="82"/>
                  </a:moveTo>
                  <a:lnTo>
                    <a:pt x="0" y="40"/>
                  </a:lnTo>
                  <a:lnTo>
                    <a:pt x="31" y="0"/>
                  </a:lnTo>
                  <a:lnTo>
                    <a:pt x="59" y="42"/>
                  </a:lnTo>
                  <a:lnTo>
                    <a:pt x="28" y="82"/>
                  </a:lnTo>
                  <a:close/>
                </a:path>
              </a:pathLst>
            </a:custGeom>
            <a:solidFill>
              <a:srgbClr val="F5E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17" name="ïšḻíḑè">
              <a:extLst>
                <a:ext uri="{FF2B5EF4-FFF2-40B4-BE49-F238E27FC236}">
                  <a16:creationId xmlns:a16="http://schemas.microsoft.com/office/drawing/2014/main" id="{7D1D4DB8-1928-484C-9689-49063F83219B}"/>
                </a:ext>
              </a:extLst>
            </p:cNvPr>
            <p:cNvSpPr/>
            <p:nvPr/>
          </p:nvSpPr>
          <p:spPr bwMode="auto">
            <a:xfrm>
              <a:off x="8555831" y="4189413"/>
              <a:ext cx="93663" cy="130175"/>
            </a:xfrm>
            <a:custGeom>
              <a:avLst/>
              <a:gdLst>
                <a:gd name="T0" fmla="*/ 28 w 59"/>
                <a:gd name="T1" fmla="*/ 82 h 82"/>
                <a:gd name="T2" fmla="*/ 0 w 59"/>
                <a:gd name="T3" fmla="*/ 40 h 82"/>
                <a:gd name="T4" fmla="*/ 33 w 59"/>
                <a:gd name="T5" fmla="*/ 0 h 82"/>
                <a:gd name="T6" fmla="*/ 59 w 59"/>
                <a:gd name="T7" fmla="*/ 42 h 82"/>
                <a:gd name="T8" fmla="*/ 28 w 59"/>
                <a:gd name="T9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82">
                  <a:moveTo>
                    <a:pt x="28" y="82"/>
                  </a:moveTo>
                  <a:lnTo>
                    <a:pt x="0" y="40"/>
                  </a:lnTo>
                  <a:lnTo>
                    <a:pt x="33" y="0"/>
                  </a:lnTo>
                  <a:lnTo>
                    <a:pt x="59" y="42"/>
                  </a:lnTo>
                  <a:lnTo>
                    <a:pt x="28" y="82"/>
                  </a:lnTo>
                  <a:close/>
                </a:path>
              </a:pathLst>
            </a:custGeom>
            <a:solidFill>
              <a:srgbClr val="5EB5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18" name="í$ļíḑe">
              <a:extLst>
                <a:ext uri="{FF2B5EF4-FFF2-40B4-BE49-F238E27FC236}">
                  <a16:creationId xmlns:a16="http://schemas.microsoft.com/office/drawing/2014/main" id="{EA9CEBD9-165B-4B70-8A9D-5B43C6013D68}"/>
                </a:ext>
              </a:extLst>
            </p:cNvPr>
            <p:cNvSpPr/>
            <p:nvPr/>
          </p:nvSpPr>
          <p:spPr bwMode="auto">
            <a:xfrm>
              <a:off x="8722519" y="4638676"/>
              <a:ext cx="93663" cy="130175"/>
            </a:xfrm>
            <a:custGeom>
              <a:avLst/>
              <a:gdLst>
                <a:gd name="T0" fmla="*/ 28 w 59"/>
                <a:gd name="T1" fmla="*/ 82 h 82"/>
                <a:gd name="T2" fmla="*/ 0 w 59"/>
                <a:gd name="T3" fmla="*/ 40 h 82"/>
                <a:gd name="T4" fmla="*/ 31 w 59"/>
                <a:gd name="T5" fmla="*/ 0 h 82"/>
                <a:gd name="T6" fmla="*/ 59 w 59"/>
                <a:gd name="T7" fmla="*/ 43 h 82"/>
                <a:gd name="T8" fmla="*/ 28 w 59"/>
                <a:gd name="T9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82">
                  <a:moveTo>
                    <a:pt x="28" y="82"/>
                  </a:moveTo>
                  <a:lnTo>
                    <a:pt x="0" y="40"/>
                  </a:lnTo>
                  <a:lnTo>
                    <a:pt x="31" y="0"/>
                  </a:lnTo>
                  <a:lnTo>
                    <a:pt x="59" y="43"/>
                  </a:lnTo>
                  <a:lnTo>
                    <a:pt x="28" y="82"/>
                  </a:lnTo>
                  <a:close/>
                </a:path>
              </a:pathLst>
            </a:custGeom>
            <a:solidFill>
              <a:srgbClr val="F5E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19" name="ïṧľíḍê">
              <a:extLst>
                <a:ext uri="{FF2B5EF4-FFF2-40B4-BE49-F238E27FC236}">
                  <a16:creationId xmlns:a16="http://schemas.microsoft.com/office/drawing/2014/main" id="{C57A175B-2E4C-460C-A794-8E841412A964}"/>
                </a:ext>
              </a:extLst>
            </p:cNvPr>
            <p:cNvSpPr/>
            <p:nvPr/>
          </p:nvSpPr>
          <p:spPr bwMode="auto">
            <a:xfrm>
              <a:off x="7817644" y="3983038"/>
              <a:ext cx="1146175" cy="1320800"/>
            </a:xfrm>
            <a:custGeom>
              <a:avLst/>
              <a:gdLst>
                <a:gd name="T0" fmla="*/ 426 w 598"/>
                <a:gd name="T1" fmla="*/ 68 h 690"/>
                <a:gd name="T2" fmla="*/ 283 w 598"/>
                <a:gd name="T3" fmla="*/ 11 h 690"/>
                <a:gd name="T4" fmla="*/ 284 w 598"/>
                <a:gd name="T5" fmla="*/ 11 h 690"/>
                <a:gd name="T6" fmla="*/ 220 w 598"/>
                <a:gd name="T7" fmla="*/ 14 h 690"/>
                <a:gd name="T8" fmla="*/ 64 w 598"/>
                <a:gd name="T9" fmla="*/ 137 h 690"/>
                <a:gd name="T10" fmla="*/ 4 w 598"/>
                <a:gd name="T11" fmla="*/ 635 h 690"/>
                <a:gd name="T12" fmla="*/ 43 w 598"/>
                <a:gd name="T13" fmla="*/ 665 h 690"/>
                <a:gd name="T14" fmla="*/ 122 w 598"/>
                <a:gd name="T15" fmla="*/ 684 h 690"/>
                <a:gd name="T16" fmla="*/ 166 w 598"/>
                <a:gd name="T17" fmla="*/ 688 h 690"/>
                <a:gd name="T18" fmla="*/ 203 w 598"/>
                <a:gd name="T19" fmla="*/ 690 h 690"/>
                <a:gd name="T20" fmla="*/ 598 w 598"/>
                <a:gd name="T21" fmla="*/ 585 h 690"/>
                <a:gd name="T22" fmla="*/ 598 w 598"/>
                <a:gd name="T23" fmla="*/ 582 h 690"/>
                <a:gd name="T24" fmla="*/ 426 w 598"/>
                <a:gd name="T25" fmla="*/ 68 h 690"/>
                <a:gd name="T26" fmla="*/ 424 w 598"/>
                <a:gd name="T27" fmla="*/ 69 h 690"/>
                <a:gd name="T28" fmla="*/ 584 w 598"/>
                <a:gd name="T29" fmla="*/ 527 h 690"/>
                <a:gd name="T30" fmla="*/ 595 w 598"/>
                <a:gd name="T31" fmla="*/ 579 h 690"/>
                <a:gd name="T32" fmla="*/ 596 w 598"/>
                <a:gd name="T33" fmla="*/ 585 h 690"/>
                <a:gd name="T34" fmla="*/ 597 w 598"/>
                <a:gd name="T35" fmla="*/ 583 h 690"/>
                <a:gd name="T36" fmla="*/ 369 w 598"/>
                <a:gd name="T37" fmla="*/ 670 h 690"/>
                <a:gd name="T38" fmla="*/ 167 w 598"/>
                <a:gd name="T39" fmla="*/ 687 h 690"/>
                <a:gd name="T40" fmla="*/ 168 w 598"/>
                <a:gd name="T41" fmla="*/ 688 h 690"/>
                <a:gd name="T42" fmla="*/ 144 w 598"/>
                <a:gd name="T43" fmla="*/ 596 h 690"/>
                <a:gd name="T44" fmla="*/ 120 w 598"/>
                <a:gd name="T45" fmla="*/ 684 h 690"/>
                <a:gd name="T46" fmla="*/ 121 w 598"/>
                <a:gd name="T47" fmla="*/ 683 h 690"/>
                <a:gd name="T48" fmla="*/ 6 w 598"/>
                <a:gd name="T49" fmla="*/ 634 h 690"/>
                <a:gd name="T50" fmla="*/ 6 w 598"/>
                <a:gd name="T51" fmla="*/ 635 h 690"/>
                <a:gd name="T52" fmla="*/ 3 w 598"/>
                <a:gd name="T53" fmla="*/ 553 h 690"/>
                <a:gd name="T54" fmla="*/ 136 w 598"/>
                <a:gd name="T55" fmla="*/ 45 h 690"/>
                <a:gd name="T56" fmla="*/ 221 w 598"/>
                <a:gd name="T57" fmla="*/ 15 h 690"/>
                <a:gd name="T58" fmla="*/ 284 w 598"/>
                <a:gd name="T59" fmla="*/ 14 h 690"/>
                <a:gd name="T60" fmla="*/ 285 w 598"/>
                <a:gd name="T61" fmla="*/ 13 h 690"/>
                <a:gd name="T62" fmla="*/ 424 w 598"/>
                <a:gd name="T63" fmla="*/ 69 h 6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598" h="690">
                  <a:moveTo>
                    <a:pt x="425" y="68"/>
                  </a:moveTo>
                  <a:cubicBezTo>
                    <a:pt x="426" y="68"/>
                    <a:pt x="426" y="68"/>
                    <a:pt x="426" y="68"/>
                  </a:cubicBezTo>
                  <a:cubicBezTo>
                    <a:pt x="392" y="13"/>
                    <a:pt x="355" y="0"/>
                    <a:pt x="327" y="0"/>
                  </a:cubicBezTo>
                  <a:cubicBezTo>
                    <a:pt x="301" y="0"/>
                    <a:pt x="284" y="11"/>
                    <a:pt x="283" y="11"/>
                  </a:cubicBezTo>
                  <a:cubicBezTo>
                    <a:pt x="284" y="12"/>
                    <a:pt x="284" y="12"/>
                    <a:pt x="284" y="12"/>
                  </a:cubicBezTo>
                  <a:cubicBezTo>
                    <a:pt x="284" y="11"/>
                    <a:pt x="284" y="11"/>
                    <a:pt x="284" y="11"/>
                  </a:cubicBezTo>
                  <a:cubicBezTo>
                    <a:pt x="221" y="14"/>
                    <a:pt x="221" y="14"/>
                    <a:pt x="221" y="14"/>
                  </a:cubicBezTo>
                  <a:cubicBezTo>
                    <a:pt x="220" y="14"/>
                    <a:pt x="220" y="14"/>
                    <a:pt x="220" y="14"/>
                  </a:cubicBezTo>
                  <a:cubicBezTo>
                    <a:pt x="195" y="26"/>
                    <a:pt x="164" y="29"/>
                    <a:pt x="135" y="43"/>
                  </a:cubicBezTo>
                  <a:cubicBezTo>
                    <a:pt x="106" y="57"/>
                    <a:pt x="80" y="83"/>
                    <a:pt x="64" y="137"/>
                  </a:cubicBezTo>
                  <a:cubicBezTo>
                    <a:pt x="10" y="313"/>
                    <a:pt x="0" y="465"/>
                    <a:pt x="0" y="553"/>
                  </a:cubicBezTo>
                  <a:cubicBezTo>
                    <a:pt x="0" y="605"/>
                    <a:pt x="4" y="635"/>
                    <a:pt x="4" y="635"/>
                  </a:cubicBezTo>
                  <a:cubicBezTo>
                    <a:pt x="4" y="636"/>
                    <a:pt x="4" y="636"/>
                    <a:pt x="4" y="636"/>
                  </a:cubicBezTo>
                  <a:cubicBezTo>
                    <a:pt x="9" y="645"/>
                    <a:pt x="23" y="656"/>
                    <a:pt x="43" y="665"/>
                  </a:cubicBezTo>
                  <a:cubicBezTo>
                    <a:pt x="63" y="674"/>
                    <a:pt x="90" y="681"/>
                    <a:pt x="121" y="685"/>
                  </a:cubicBezTo>
                  <a:cubicBezTo>
                    <a:pt x="121" y="685"/>
                    <a:pt x="122" y="685"/>
                    <a:pt x="122" y="684"/>
                  </a:cubicBezTo>
                  <a:cubicBezTo>
                    <a:pt x="144" y="602"/>
                    <a:pt x="144" y="602"/>
                    <a:pt x="144" y="602"/>
                  </a:cubicBezTo>
                  <a:cubicBezTo>
                    <a:pt x="166" y="688"/>
                    <a:pt x="166" y="688"/>
                    <a:pt x="166" y="688"/>
                  </a:cubicBezTo>
                  <a:cubicBezTo>
                    <a:pt x="166" y="689"/>
                    <a:pt x="167" y="689"/>
                    <a:pt x="167" y="689"/>
                  </a:cubicBezTo>
                  <a:cubicBezTo>
                    <a:pt x="179" y="690"/>
                    <a:pt x="191" y="690"/>
                    <a:pt x="203" y="690"/>
                  </a:cubicBezTo>
                  <a:cubicBezTo>
                    <a:pt x="255" y="690"/>
                    <a:pt x="313" y="685"/>
                    <a:pt x="370" y="672"/>
                  </a:cubicBezTo>
                  <a:cubicBezTo>
                    <a:pt x="493" y="644"/>
                    <a:pt x="598" y="585"/>
                    <a:pt x="598" y="585"/>
                  </a:cubicBezTo>
                  <a:cubicBezTo>
                    <a:pt x="598" y="585"/>
                    <a:pt x="598" y="584"/>
                    <a:pt x="598" y="584"/>
                  </a:cubicBezTo>
                  <a:cubicBezTo>
                    <a:pt x="598" y="584"/>
                    <a:pt x="598" y="583"/>
                    <a:pt x="598" y="582"/>
                  </a:cubicBezTo>
                  <a:cubicBezTo>
                    <a:pt x="596" y="575"/>
                    <a:pt x="592" y="551"/>
                    <a:pt x="584" y="516"/>
                  </a:cubicBezTo>
                  <a:cubicBezTo>
                    <a:pt x="563" y="412"/>
                    <a:pt x="514" y="208"/>
                    <a:pt x="426" y="68"/>
                  </a:cubicBezTo>
                  <a:cubicBezTo>
                    <a:pt x="425" y="68"/>
                    <a:pt x="425" y="68"/>
                    <a:pt x="425" y="68"/>
                  </a:cubicBezTo>
                  <a:cubicBezTo>
                    <a:pt x="424" y="69"/>
                    <a:pt x="424" y="69"/>
                    <a:pt x="424" y="69"/>
                  </a:cubicBezTo>
                  <a:cubicBezTo>
                    <a:pt x="484" y="165"/>
                    <a:pt x="526" y="291"/>
                    <a:pt x="554" y="395"/>
                  </a:cubicBezTo>
                  <a:cubicBezTo>
                    <a:pt x="567" y="447"/>
                    <a:pt x="577" y="493"/>
                    <a:pt x="584" y="527"/>
                  </a:cubicBezTo>
                  <a:cubicBezTo>
                    <a:pt x="588" y="544"/>
                    <a:pt x="590" y="557"/>
                    <a:pt x="592" y="567"/>
                  </a:cubicBezTo>
                  <a:cubicBezTo>
                    <a:pt x="593" y="572"/>
                    <a:pt x="594" y="576"/>
                    <a:pt x="595" y="579"/>
                  </a:cubicBezTo>
                  <a:cubicBezTo>
                    <a:pt x="595" y="581"/>
                    <a:pt x="595" y="582"/>
                    <a:pt x="595" y="583"/>
                  </a:cubicBezTo>
                  <a:cubicBezTo>
                    <a:pt x="596" y="584"/>
                    <a:pt x="596" y="584"/>
                    <a:pt x="596" y="585"/>
                  </a:cubicBezTo>
                  <a:cubicBezTo>
                    <a:pt x="597" y="584"/>
                    <a:pt x="597" y="584"/>
                    <a:pt x="597" y="584"/>
                  </a:cubicBezTo>
                  <a:cubicBezTo>
                    <a:pt x="597" y="583"/>
                    <a:pt x="597" y="583"/>
                    <a:pt x="597" y="583"/>
                  </a:cubicBezTo>
                  <a:cubicBezTo>
                    <a:pt x="597" y="583"/>
                    <a:pt x="595" y="584"/>
                    <a:pt x="592" y="586"/>
                  </a:cubicBezTo>
                  <a:cubicBezTo>
                    <a:pt x="570" y="597"/>
                    <a:pt x="476" y="646"/>
                    <a:pt x="369" y="670"/>
                  </a:cubicBezTo>
                  <a:cubicBezTo>
                    <a:pt x="312" y="682"/>
                    <a:pt x="255" y="688"/>
                    <a:pt x="203" y="688"/>
                  </a:cubicBezTo>
                  <a:cubicBezTo>
                    <a:pt x="191" y="688"/>
                    <a:pt x="179" y="687"/>
                    <a:pt x="167" y="687"/>
                  </a:cubicBezTo>
                  <a:cubicBezTo>
                    <a:pt x="167" y="688"/>
                    <a:pt x="167" y="688"/>
                    <a:pt x="167" y="688"/>
                  </a:cubicBezTo>
                  <a:cubicBezTo>
                    <a:pt x="168" y="688"/>
                    <a:pt x="168" y="688"/>
                    <a:pt x="168" y="688"/>
                  </a:cubicBezTo>
                  <a:cubicBezTo>
                    <a:pt x="145" y="597"/>
                    <a:pt x="145" y="597"/>
                    <a:pt x="145" y="597"/>
                  </a:cubicBezTo>
                  <a:cubicBezTo>
                    <a:pt x="145" y="596"/>
                    <a:pt x="144" y="596"/>
                    <a:pt x="144" y="596"/>
                  </a:cubicBezTo>
                  <a:cubicBezTo>
                    <a:pt x="143" y="596"/>
                    <a:pt x="143" y="596"/>
                    <a:pt x="143" y="597"/>
                  </a:cubicBezTo>
                  <a:cubicBezTo>
                    <a:pt x="120" y="684"/>
                    <a:pt x="120" y="684"/>
                    <a:pt x="120" y="684"/>
                  </a:cubicBezTo>
                  <a:cubicBezTo>
                    <a:pt x="121" y="684"/>
                    <a:pt x="121" y="684"/>
                    <a:pt x="121" y="684"/>
                  </a:cubicBezTo>
                  <a:cubicBezTo>
                    <a:pt x="121" y="683"/>
                    <a:pt x="121" y="683"/>
                    <a:pt x="121" y="683"/>
                  </a:cubicBezTo>
                  <a:cubicBezTo>
                    <a:pt x="90" y="679"/>
                    <a:pt x="64" y="672"/>
                    <a:pt x="44" y="663"/>
                  </a:cubicBezTo>
                  <a:cubicBezTo>
                    <a:pt x="24" y="654"/>
                    <a:pt x="11" y="643"/>
                    <a:pt x="6" y="634"/>
                  </a:cubicBezTo>
                  <a:cubicBezTo>
                    <a:pt x="5" y="635"/>
                    <a:pt x="5" y="635"/>
                    <a:pt x="5" y="635"/>
                  </a:cubicBezTo>
                  <a:cubicBezTo>
                    <a:pt x="6" y="635"/>
                    <a:pt x="6" y="635"/>
                    <a:pt x="6" y="635"/>
                  </a:cubicBezTo>
                  <a:cubicBezTo>
                    <a:pt x="6" y="635"/>
                    <a:pt x="6" y="633"/>
                    <a:pt x="6" y="629"/>
                  </a:cubicBezTo>
                  <a:cubicBezTo>
                    <a:pt x="5" y="618"/>
                    <a:pt x="3" y="592"/>
                    <a:pt x="3" y="553"/>
                  </a:cubicBezTo>
                  <a:cubicBezTo>
                    <a:pt x="3" y="465"/>
                    <a:pt x="13" y="313"/>
                    <a:pt x="66" y="138"/>
                  </a:cubicBezTo>
                  <a:cubicBezTo>
                    <a:pt x="82" y="84"/>
                    <a:pt x="108" y="59"/>
                    <a:pt x="136" y="45"/>
                  </a:cubicBezTo>
                  <a:cubicBezTo>
                    <a:pt x="164" y="31"/>
                    <a:pt x="195" y="28"/>
                    <a:pt x="221" y="16"/>
                  </a:cubicBezTo>
                  <a:cubicBezTo>
                    <a:pt x="221" y="15"/>
                    <a:pt x="221" y="15"/>
                    <a:pt x="221" y="15"/>
                  </a:cubicBezTo>
                  <a:cubicBezTo>
                    <a:pt x="221" y="16"/>
                    <a:pt x="221" y="16"/>
                    <a:pt x="221" y="16"/>
                  </a:cubicBezTo>
                  <a:cubicBezTo>
                    <a:pt x="284" y="14"/>
                    <a:pt x="284" y="14"/>
                    <a:pt x="284" y="14"/>
                  </a:cubicBezTo>
                  <a:cubicBezTo>
                    <a:pt x="285" y="13"/>
                    <a:pt x="285" y="13"/>
                    <a:pt x="285" y="13"/>
                  </a:cubicBezTo>
                  <a:cubicBezTo>
                    <a:pt x="285" y="13"/>
                    <a:pt x="285" y="13"/>
                    <a:pt x="285" y="13"/>
                  </a:cubicBezTo>
                  <a:cubicBezTo>
                    <a:pt x="289" y="11"/>
                    <a:pt x="305" y="3"/>
                    <a:pt x="327" y="3"/>
                  </a:cubicBezTo>
                  <a:cubicBezTo>
                    <a:pt x="354" y="3"/>
                    <a:pt x="391" y="15"/>
                    <a:pt x="424" y="69"/>
                  </a:cubicBezTo>
                  <a:cubicBezTo>
                    <a:pt x="425" y="68"/>
                    <a:pt x="425" y="68"/>
                    <a:pt x="425" y="68"/>
                  </a:cubicBezTo>
                </a:path>
              </a:pathLst>
            </a:custGeom>
            <a:solidFill>
              <a:srgbClr val="8353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20" name="ïṡḻïḍê">
              <a:extLst>
                <a:ext uri="{FF2B5EF4-FFF2-40B4-BE49-F238E27FC236}">
                  <a16:creationId xmlns:a16="http://schemas.microsoft.com/office/drawing/2014/main" id="{2E22468A-BAEA-404B-9AF4-5D1AB3C4BE71}"/>
                </a:ext>
              </a:extLst>
            </p:cNvPr>
            <p:cNvSpPr/>
            <p:nvPr/>
          </p:nvSpPr>
          <p:spPr bwMode="auto">
            <a:xfrm>
              <a:off x="7871619" y="3846513"/>
              <a:ext cx="708025" cy="638175"/>
            </a:xfrm>
            <a:custGeom>
              <a:avLst/>
              <a:gdLst>
                <a:gd name="T0" fmla="*/ 74 w 369"/>
                <a:gd name="T1" fmla="*/ 126 h 333"/>
                <a:gd name="T2" fmla="*/ 136 w 369"/>
                <a:gd name="T3" fmla="*/ 329 h 333"/>
                <a:gd name="T4" fmla="*/ 369 w 369"/>
                <a:gd name="T5" fmla="*/ 111 h 333"/>
                <a:gd name="T6" fmla="*/ 74 w 369"/>
                <a:gd name="T7" fmla="*/ 126 h 3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9" h="333">
                  <a:moveTo>
                    <a:pt x="74" y="126"/>
                  </a:moveTo>
                  <a:cubicBezTo>
                    <a:pt x="74" y="126"/>
                    <a:pt x="0" y="327"/>
                    <a:pt x="136" y="329"/>
                  </a:cubicBezTo>
                  <a:cubicBezTo>
                    <a:pt x="136" y="329"/>
                    <a:pt x="309" y="333"/>
                    <a:pt x="369" y="111"/>
                  </a:cubicBezTo>
                  <a:cubicBezTo>
                    <a:pt x="369" y="111"/>
                    <a:pt x="346" y="0"/>
                    <a:pt x="74" y="126"/>
                  </a:cubicBezTo>
                </a:path>
              </a:pathLst>
            </a:custGeom>
            <a:solidFill>
              <a:srgbClr val="E8F1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21" name="ïṧlîḓé">
              <a:extLst>
                <a:ext uri="{FF2B5EF4-FFF2-40B4-BE49-F238E27FC236}">
                  <a16:creationId xmlns:a16="http://schemas.microsoft.com/office/drawing/2014/main" id="{C2380ACF-A1BE-412B-8258-B48CF7EF1414}"/>
                </a:ext>
              </a:extLst>
            </p:cNvPr>
            <p:cNvSpPr/>
            <p:nvPr/>
          </p:nvSpPr>
          <p:spPr bwMode="auto">
            <a:xfrm>
              <a:off x="7966869" y="3967163"/>
              <a:ext cx="617538" cy="515938"/>
            </a:xfrm>
            <a:custGeom>
              <a:avLst/>
              <a:gdLst>
                <a:gd name="T0" fmla="*/ 24 w 322"/>
                <a:gd name="T1" fmla="*/ 63 h 269"/>
                <a:gd name="T2" fmla="*/ 21 w 322"/>
                <a:gd name="T3" fmla="*/ 62 h 269"/>
                <a:gd name="T4" fmla="*/ 0 w 322"/>
                <a:gd name="T5" fmla="*/ 171 h 269"/>
                <a:gd name="T6" fmla="*/ 18 w 322"/>
                <a:gd name="T7" fmla="*/ 238 h 269"/>
                <a:gd name="T8" fmla="*/ 44 w 322"/>
                <a:gd name="T9" fmla="*/ 261 h 269"/>
                <a:gd name="T10" fmla="*/ 86 w 322"/>
                <a:gd name="T11" fmla="*/ 269 h 269"/>
                <a:gd name="T12" fmla="*/ 86 w 322"/>
                <a:gd name="T13" fmla="*/ 269 h 269"/>
                <a:gd name="T14" fmla="*/ 87 w 322"/>
                <a:gd name="T15" fmla="*/ 269 h 269"/>
                <a:gd name="T16" fmla="*/ 187 w 322"/>
                <a:gd name="T17" fmla="*/ 240 h 269"/>
                <a:gd name="T18" fmla="*/ 322 w 322"/>
                <a:gd name="T19" fmla="*/ 49 h 269"/>
                <a:gd name="T20" fmla="*/ 322 w 322"/>
                <a:gd name="T21" fmla="*/ 47 h 269"/>
                <a:gd name="T22" fmla="*/ 307 w 322"/>
                <a:gd name="T23" fmla="*/ 23 h 269"/>
                <a:gd name="T24" fmla="*/ 233 w 322"/>
                <a:gd name="T25" fmla="*/ 0 h 269"/>
                <a:gd name="T26" fmla="*/ 23 w 322"/>
                <a:gd name="T27" fmla="*/ 60 h 269"/>
                <a:gd name="T28" fmla="*/ 21 w 322"/>
                <a:gd name="T29" fmla="*/ 62 h 269"/>
                <a:gd name="T30" fmla="*/ 24 w 322"/>
                <a:gd name="T31" fmla="*/ 63 h 269"/>
                <a:gd name="T32" fmla="*/ 26 w 322"/>
                <a:gd name="T33" fmla="*/ 67 h 269"/>
                <a:gd name="T34" fmla="*/ 233 w 322"/>
                <a:gd name="T35" fmla="*/ 7 h 269"/>
                <a:gd name="T36" fmla="*/ 302 w 322"/>
                <a:gd name="T37" fmla="*/ 28 h 269"/>
                <a:gd name="T38" fmla="*/ 313 w 322"/>
                <a:gd name="T39" fmla="*/ 43 h 269"/>
                <a:gd name="T40" fmla="*/ 315 w 322"/>
                <a:gd name="T41" fmla="*/ 47 h 269"/>
                <a:gd name="T42" fmla="*/ 315 w 322"/>
                <a:gd name="T43" fmla="*/ 48 h 269"/>
                <a:gd name="T44" fmla="*/ 315 w 322"/>
                <a:gd name="T45" fmla="*/ 49 h 269"/>
                <a:gd name="T46" fmla="*/ 315 w 322"/>
                <a:gd name="T47" fmla="*/ 49 h 269"/>
                <a:gd name="T48" fmla="*/ 316 w 322"/>
                <a:gd name="T49" fmla="*/ 49 h 269"/>
                <a:gd name="T50" fmla="*/ 315 w 322"/>
                <a:gd name="T51" fmla="*/ 49 h 269"/>
                <a:gd name="T52" fmla="*/ 315 w 322"/>
                <a:gd name="T53" fmla="*/ 49 h 269"/>
                <a:gd name="T54" fmla="*/ 316 w 322"/>
                <a:gd name="T55" fmla="*/ 49 h 269"/>
                <a:gd name="T56" fmla="*/ 315 w 322"/>
                <a:gd name="T57" fmla="*/ 49 h 269"/>
                <a:gd name="T58" fmla="*/ 319 w 322"/>
                <a:gd name="T59" fmla="*/ 48 h 269"/>
                <a:gd name="T60" fmla="*/ 315 w 322"/>
                <a:gd name="T61" fmla="*/ 47 h 269"/>
                <a:gd name="T62" fmla="*/ 184 w 322"/>
                <a:gd name="T63" fmla="*/ 234 h 269"/>
                <a:gd name="T64" fmla="*/ 87 w 322"/>
                <a:gd name="T65" fmla="*/ 262 h 269"/>
                <a:gd name="T66" fmla="*/ 87 w 322"/>
                <a:gd name="T67" fmla="*/ 262 h 269"/>
                <a:gd name="T68" fmla="*/ 86 w 322"/>
                <a:gd name="T69" fmla="*/ 262 h 269"/>
                <a:gd name="T70" fmla="*/ 86 w 322"/>
                <a:gd name="T71" fmla="*/ 262 h 269"/>
                <a:gd name="T72" fmla="*/ 48 w 322"/>
                <a:gd name="T73" fmla="*/ 254 h 269"/>
                <a:gd name="T74" fmla="*/ 16 w 322"/>
                <a:gd name="T75" fmla="*/ 220 h 269"/>
                <a:gd name="T76" fmla="*/ 8 w 322"/>
                <a:gd name="T77" fmla="*/ 171 h 269"/>
                <a:gd name="T78" fmla="*/ 18 w 322"/>
                <a:gd name="T79" fmla="*/ 98 h 269"/>
                <a:gd name="T80" fmla="*/ 25 w 322"/>
                <a:gd name="T81" fmla="*/ 74 h 269"/>
                <a:gd name="T82" fmla="*/ 27 w 322"/>
                <a:gd name="T83" fmla="*/ 67 h 269"/>
                <a:gd name="T84" fmla="*/ 27 w 322"/>
                <a:gd name="T85" fmla="*/ 65 h 269"/>
                <a:gd name="T86" fmla="*/ 28 w 322"/>
                <a:gd name="T87" fmla="*/ 65 h 269"/>
                <a:gd name="T88" fmla="*/ 24 w 322"/>
                <a:gd name="T89" fmla="*/ 63 h 269"/>
                <a:gd name="T90" fmla="*/ 26 w 322"/>
                <a:gd name="T91" fmla="*/ 67 h 269"/>
                <a:gd name="T92" fmla="*/ 24 w 322"/>
                <a:gd name="T93" fmla="*/ 63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22" h="269">
                  <a:moveTo>
                    <a:pt x="24" y="63"/>
                  </a:moveTo>
                  <a:cubicBezTo>
                    <a:pt x="21" y="62"/>
                    <a:pt x="21" y="62"/>
                    <a:pt x="21" y="62"/>
                  </a:cubicBezTo>
                  <a:cubicBezTo>
                    <a:pt x="21" y="62"/>
                    <a:pt x="0" y="117"/>
                    <a:pt x="0" y="171"/>
                  </a:cubicBezTo>
                  <a:cubicBezTo>
                    <a:pt x="0" y="195"/>
                    <a:pt x="5" y="219"/>
                    <a:pt x="18" y="238"/>
                  </a:cubicBezTo>
                  <a:cubicBezTo>
                    <a:pt x="24" y="247"/>
                    <a:pt x="33" y="255"/>
                    <a:pt x="44" y="261"/>
                  </a:cubicBezTo>
                  <a:cubicBezTo>
                    <a:pt x="56" y="266"/>
                    <a:pt x="70" y="269"/>
                    <a:pt x="86" y="269"/>
                  </a:cubicBezTo>
                  <a:cubicBezTo>
                    <a:pt x="86" y="269"/>
                    <a:pt x="86" y="269"/>
                    <a:pt x="86" y="269"/>
                  </a:cubicBezTo>
                  <a:cubicBezTo>
                    <a:pt x="86" y="269"/>
                    <a:pt x="87" y="269"/>
                    <a:pt x="87" y="269"/>
                  </a:cubicBezTo>
                  <a:cubicBezTo>
                    <a:pt x="93" y="269"/>
                    <a:pt x="137" y="269"/>
                    <a:pt x="187" y="240"/>
                  </a:cubicBezTo>
                  <a:cubicBezTo>
                    <a:pt x="237" y="212"/>
                    <a:pt x="293" y="157"/>
                    <a:pt x="322" y="49"/>
                  </a:cubicBezTo>
                  <a:cubicBezTo>
                    <a:pt x="322" y="48"/>
                    <a:pt x="322" y="48"/>
                    <a:pt x="322" y="47"/>
                  </a:cubicBezTo>
                  <a:cubicBezTo>
                    <a:pt x="322" y="47"/>
                    <a:pt x="319" y="35"/>
                    <a:pt x="307" y="23"/>
                  </a:cubicBezTo>
                  <a:cubicBezTo>
                    <a:pt x="294" y="11"/>
                    <a:pt x="272" y="0"/>
                    <a:pt x="233" y="0"/>
                  </a:cubicBezTo>
                  <a:cubicBezTo>
                    <a:pt x="188" y="0"/>
                    <a:pt x="122" y="14"/>
                    <a:pt x="23" y="60"/>
                  </a:cubicBezTo>
                  <a:cubicBezTo>
                    <a:pt x="22" y="61"/>
                    <a:pt x="21" y="61"/>
                    <a:pt x="21" y="62"/>
                  </a:cubicBezTo>
                  <a:cubicBezTo>
                    <a:pt x="24" y="63"/>
                    <a:pt x="24" y="63"/>
                    <a:pt x="24" y="63"/>
                  </a:cubicBezTo>
                  <a:cubicBezTo>
                    <a:pt x="26" y="67"/>
                    <a:pt x="26" y="67"/>
                    <a:pt x="26" y="67"/>
                  </a:cubicBezTo>
                  <a:cubicBezTo>
                    <a:pt x="124" y="21"/>
                    <a:pt x="190" y="7"/>
                    <a:pt x="233" y="7"/>
                  </a:cubicBezTo>
                  <a:cubicBezTo>
                    <a:pt x="270" y="7"/>
                    <a:pt x="291" y="18"/>
                    <a:pt x="302" y="28"/>
                  </a:cubicBezTo>
                  <a:cubicBezTo>
                    <a:pt x="308" y="33"/>
                    <a:pt x="311" y="39"/>
                    <a:pt x="313" y="43"/>
                  </a:cubicBezTo>
                  <a:cubicBezTo>
                    <a:pt x="314" y="45"/>
                    <a:pt x="314" y="46"/>
                    <a:pt x="315" y="47"/>
                  </a:cubicBezTo>
                  <a:cubicBezTo>
                    <a:pt x="315" y="48"/>
                    <a:pt x="315" y="48"/>
                    <a:pt x="315" y="48"/>
                  </a:cubicBezTo>
                  <a:cubicBezTo>
                    <a:pt x="315" y="49"/>
                    <a:pt x="315" y="49"/>
                    <a:pt x="315" y="49"/>
                  </a:cubicBezTo>
                  <a:cubicBezTo>
                    <a:pt x="315" y="49"/>
                    <a:pt x="315" y="49"/>
                    <a:pt x="315" y="49"/>
                  </a:cubicBezTo>
                  <a:cubicBezTo>
                    <a:pt x="316" y="49"/>
                    <a:pt x="316" y="49"/>
                    <a:pt x="316" y="49"/>
                  </a:cubicBezTo>
                  <a:cubicBezTo>
                    <a:pt x="315" y="49"/>
                    <a:pt x="315" y="49"/>
                    <a:pt x="315" y="49"/>
                  </a:cubicBezTo>
                  <a:cubicBezTo>
                    <a:pt x="315" y="49"/>
                    <a:pt x="315" y="49"/>
                    <a:pt x="315" y="49"/>
                  </a:cubicBezTo>
                  <a:cubicBezTo>
                    <a:pt x="316" y="49"/>
                    <a:pt x="316" y="49"/>
                    <a:pt x="316" y="49"/>
                  </a:cubicBezTo>
                  <a:cubicBezTo>
                    <a:pt x="315" y="49"/>
                    <a:pt x="315" y="49"/>
                    <a:pt x="315" y="49"/>
                  </a:cubicBezTo>
                  <a:cubicBezTo>
                    <a:pt x="319" y="48"/>
                    <a:pt x="319" y="48"/>
                    <a:pt x="319" y="48"/>
                  </a:cubicBezTo>
                  <a:cubicBezTo>
                    <a:pt x="315" y="47"/>
                    <a:pt x="315" y="47"/>
                    <a:pt x="315" y="47"/>
                  </a:cubicBezTo>
                  <a:cubicBezTo>
                    <a:pt x="287" y="153"/>
                    <a:pt x="232" y="207"/>
                    <a:pt x="184" y="234"/>
                  </a:cubicBezTo>
                  <a:cubicBezTo>
                    <a:pt x="135" y="261"/>
                    <a:pt x="92" y="262"/>
                    <a:pt x="87" y="262"/>
                  </a:cubicBezTo>
                  <a:cubicBezTo>
                    <a:pt x="87" y="262"/>
                    <a:pt x="87" y="262"/>
                    <a:pt x="87" y="262"/>
                  </a:cubicBezTo>
                  <a:cubicBezTo>
                    <a:pt x="86" y="262"/>
                    <a:pt x="86" y="262"/>
                    <a:pt x="86" y="262"/>
                  </a:cubicBezTo>
                  <a:cubicBezTo>
                    <a:pt x="86" y="262"/>
                    <a:pt x="86" y="262"/>
                    <a:pt x="86" y="262"/>
                  </a:cubicBezTo>
                  <a:cubicBezTo>
                    <a:pt x="71" y="262"/>
                    <a:pt x="58" y="259"/>
                    <a:pt x="48" y="254"/>
                  </a:cubicBezTo>
                  <a:cubicBezTo>
                    <a:pt x="32" y="247"/>
                    <a:pt x="22" y="235"/>
                    <a:pt x="16" y="220"/>
                  </a:cubicBezTo>
                  <a:cubicBezTo>
                    <a:pt x="10" y="206"/>
                    <a:pt x="8" y="188"/>
                    <a:pt x="8" y="171"/>
                  </a:cubicBezTo>
                  <a:cubicBezTo>
                    <a:pt x="8" y="145"/>
                    <a:pt x="13" y="118"/>
                    <a:pt x="18" y="98"/>
                  </a:cubicBezTo>
                  <a:cubicBezTo>
                    <a:pt x="20" y="88"/>
                    <a:pt x="23" y="80"/>
                    <a:pt x="25" y="74"/>
                  </a:cubicBezTo>
                  <a:cubicBezTo>
                    <a:pt x="26" y="71"/>
                    <a:pt x="26" y="69"/>
                    <a:pt x="27" y="67"/>
                  </a:cubicBezTo>
                  <a:cubicBezTo>
                    <a:pt x="27" y="66"/>
                    <a:pt x="27" y="66"/>
                    <a:pt x="27" y="65"/>
                  </a:cubicBezTo>
                  <a:cubicBezTo>
                    <a:pt x="28" y="65"/>
                    <a:pt x="28" y="65"/>
                    <a:pt x="28" y="65"/>
                  </a:cubicBezTo>
                  <a:cubicBezTo>
                    <a:pt x="24" y="63"/>
                    <a:pt x="24" y="63"/>
                    <a:pt x="24" y="63"/>
                  </a:cubicBezTo>
                  <a:cubicBezTo>
                    <a:pt x="26" y="67"/>
                    <a:pt x="26" y="67"/>
                    <a:pt x="26" y="67"/>
                  </a:cubicBezTo>
                  <a:cubicBezTo>
                    <a:pt x="24" y="63"/>
                    <a:pt x="24" y="63"/>
                    <a:pt x="24" y="63"/>
                  </a:cubicBezTo>
                </a:path>
              </a:pathLst>
            </a:custGeom>
            <a:solidFill>
              <a:srgbClr val="8353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22" name="ïṣľiḋe">
              <a:extLst>
                <a:ext uri="{FF2B5EF4-FFF2-40B4-BE49-F238E27FC236}">
                  <a16:creationId xmlns:a16="http://schemas.microsoft.com/office/drawing/2014/main" id="{D8607612-422B-4FD2-9949-9A15E68A360A}"/>
                </a:ext>
              </a:extLst>
            </p:cNvPr>
            <p:cNvSpPr/>
            <p:nvPr/>
          </p:nvSpPr>
          <p:spPr bwMode="auto">
            <a:xfrm>
              <a:off x="8022431" y="4187826"/>
              <a:ext cx="161925" cy="246063"/>
            </a:xfrm>
            <a:custGeom>
              <a:avLst/>
              <a:gdLst>
                <a:gd name="T0" fmla="*/ 84 w 102"/>
                <a:gd name="T1" fmla="*/ 106 h 155"/>
                <a:gd name="T2" fmla="*/ 102 w 102"/>
                <a:gd name="T3" fmla="*/ 137 h 155"/>
                <a:gd name="T4" fmla="*/ 72 w 102"/>
                <a:gd name="T5" fmla="*/ 155 h 155"/>
                <a:gd name="T6" fmla="*/ 0 w 102"/>
                <a:gd name="T7" fmla="*/ 42 h 155"/>
                <a:gd name="T8" fmla="*/ 17 w 102"/>
                <a:gd name="T9" fmla="*/ 0 h 155"/>
                <a:gd name="T10" fmla="*/ 84 w 102"/>
                <a:gd name="T11" fmla="*/ 106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2" h="155">
                  <a:moveTo>
                    <a:pt x="84" y="106"/>
                  </a:moveTo>
                  <a:lnTo>
                    <a:pt x="102" y="137"/>
                  </a:lnTo>
                  <a:lnTo>
                    <a:pt x="72" y="155"/>
                  </a:lnTo>
                  <a:lnTo>
                    <a:pt x="0" y="42"/>
                  </a:lnTo>
                  <a:lnTo>
                    <a:pt x="17" y="0"/>
                  </a:lnTo>
                  <a:lnTo>
                    <a:pt x="84" y="106"/>
                  </a:lnTo>
                  <a:close/>
                </a:path>
              </a:pathLst>
            </a:custGeom>
            <a:solidFill>
              <a:srgbClr val="5C93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23" name="îṡliḍè">
              <a:extLst>
                <a:ext uri="{FF2B5EF4-FFF2-40B4-BE49-F238E27FC236}">
                  <a16:creationId xmlns:a16="http://schemas.microsoft.com/office/drawing/2014/main" id="{27755B69-DBE7-422D-AC73-2EDECFB81218}"/>
                </a:ext>
              </a:extLst>
            </p:cNvPr>
            <p:cNvSpPr/>
            <p:nvPr/>
          </p:nvSpPr>
          <p:spPr bwMode="auto">
            <a:xfrm>
              <a:off x="8022431" y="4187826"/>
              <a:ext cx="161925" cy="246063"/>
            </a:xfrm>
            <a:custGeom>
              <a:avLst/>
              <a:gdLst>
                <a:gd name="T0" fmla="*/ 84 w 102"/>
                <a:gd name="T1" fmla="*/ 106 h 155"/>
                <a:gd name="T2" fmla="*/ 102 w 102"/>
                <a:gd name="T3" fmla="*/ 137 h 155"/>
                <a:gd name="T4" fmla="*/ 72 w 102"/>
                <a:gd name="T5" fmla="*/ 155 h 155"/>
                <a:gd name="T6" fmla="*/ 0 w 102"/>
                <a:gd name="T7" fmla="*/ 42 h 155"/>
                <a:gd name="T8" fmla="*/ 17 w 102"/>
                <a:gd name="T9" fmla="*/ 0 h 155"/>
                <a:gd name="T10" fmla="*/ 84 w 102"/>
                <a:gd name="T11" fmla="*/ 106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2" h="155">
                  <a:moveTo>
                    <a:pt x="84" y="106"/>
                  </a:moveTo>
                  <a:lnTo>
                    <a:pt x="102" y="137"/>
                  </a:lnTo>
                  <a:lnTo>
                    <a:pt x="72" y="155"/>
                  </a:lnTo>
                  <a:lnTo>
                    <a:pt x="0" y="42"/>
                  </a:lnTo>
                  <a:lnTo>
                    <a:pt x="17" y="0"/>
                  </a:lnTo>
                  <a:lnTo>
                    <a:pt x="84" y="106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24" name="íŝḷïḑê">
              <a:extLst>
                <a:ext uri="{FF2B5EF4-FFF2-40B4-BE49-F238E27FC236}">
                  <a16:creationId xmlns:a16="http://schemas.microsoft.com/office/drawing/2014/main" id="{3A482862-6C86-4566-A75C-5ED64805B883}"/>
                </a:ext>
              </a:extLst>
            </p:cNvPr>
            <p:cNvSpPr/>
            <p:nvPr/>
          </p:nvSpPr>
          <p:spPr bwMode="auto">
            <a:xfrm>
              <a:off x="8016081" y="4179888"/>
              <a:ext cx="176213" cy="261938"/>
            </a:xfrm>
            <a:custGeom>
              <a:avLst/>
              <a:gdLst>
                <a:gd name="T0" fmla="*/ 73 w 92"/>
                <a:gd name="T1" fmla="*/ 92 h 137"/>
                <a:gd name="T2" fmla="*/ 70 w 92"/>
                <a:gd name="T3" fmla="*/ 94 h 137"/>
                <a:gd name="T4" fmla="*/ 83 w 92"/>
                <a:gd name="T5" fmla="*/ 117 h 137"/>
                <a:gd name="T6" fmla="*/ 64 w 92"/>
                <a:gd name="T7" fmla="*/ 128 h 137"/>
                <a:gd name="T8" fmla="*/ 8 w 92"/>
                <a:gd name="T9" fmla="*/ 38 h 137"/>
                <a:gd name="T10" fmla="*/ 19 w 92"/>
                <a:gd name="T11" fmla="*/ 12 h 137"/>
                <a:gd name="T12" fmla="*/ 70 w 92"/>
                <a:gd name="T13" fmla="*/ 94 h 137"/>
                <a:gd name="T14" fmla="*/ 70 w 92"/>
                <a:gd name="T15" fmla="*/ 94 h 137"/>
                <a:gd name="T16" fmla="*/ 73 w 92"/>
                <a:gd name="T17" fmla="*/ 92 h 137"/>
                <a:gd name="T18" fmla="*/ 76 w 92"/>
                <a:gd name="T19" fmla="*/ 91 h 137"/>
                <a:gd name="T20" fmla="*/ 21 w 92"/>
                <a:gd name="T21" fmla="*/ 2 h 137"/>
                <a:gd name="T22" fmla="*/ 18 w 92"/>
                <a:gd name="T23" fmla="*/ 0 h 137"/>
                <a:gd name="T24" fmla="*/ 15 w 92"/>
                <a:gd name="T25" fmla="*/ 2 h 137"/>
                <a:gd name="T26" fmla="*/ 0 w 92"/>
                <a:gd name="T27" fmla="*/ 37 h 137"/>
                <a:gd name="T28" fmla="*/ 1 w 92"/>
                <a:gd name="T29" fmla="*/ 40 h 137"/>
                <a:gd name="T30" fmla="*/ 60 w 92"/>
                <a:gd name="T31" fmla="*/ 135 h 137"/>
                <a:gd name="T32" fmla="*/ 65 w 92"/>
                <a:gd name="T33" fmla="*/ 136 h 137"/>
                <a:gd name="T34" fmla="*/ 90 w 92"/>
                <a:gd name="T35" fmla="*/ 121 h 137"/>
                <a:gd name="T36" fmla="*/ 92 w 92"/>
                <a:gd name="T37" fmla="*/ 119 h 137"/>
                <a:gd name="T38" fmla="*/ 91 w 92"/>
                <a:gd name="T39" fmla="*/ 116 h 137"/>
                <a:gd name="T40" fmla="*/ 76 w 92"/>
                <a:gd name="T41" fmla="*/ 91 h 137"/>
                <a:gd name="T42" fmla="*/ 76 w 92"/>
                <a:gd name="T43" fmla="*/ 91 h 137"/>
                <a:gd name="T44" fmla="*/ 73 w 92"/>
                <a:gd name="T45" fmla="*/ 92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92" h="137">
                  <a:moveTo>
                    <a:pt x="73" y="92"/>
                  </a:moveTo>
                  <a:cubicBezTo>
                    <a:pt x="70" y="94"/>
                    <a:pt x="70" y="94"/>
                    <a:pt x="70" y="94"/>
                  </a:cubicBezTo>
                  <a:cubicBezTo>
                    <a:pt x="83" y="117"/>
                    <a:pt x="83" y="117"/>
                    <a:pt x="83" y="117"/>
                  </a:cubicBezTo>
                  <a:cubicBezTo>
                    <a:pt x="64" y="128"/>
                    <a:pt x="64" y="128"/>
                    <a:pt x="64" y="128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19" y="12"/>
                    <a:pt x="19" y="12"/>
                    <a:pt x="19" y="12"/>
                  </a:cubicBezTo>
                  <a:cubicBezTo>
                    <a:pt x="70" y="94"/>
                    <a:pt x="70" y="94"/>
                    <a:pt x="70" y="94"/>
                  </a:cubicBezTo>
                  <a:cubicBezTo>
                    <a:pt x="70" y="94"/>
                    <a:pt x="70" y="94"/>
                    <a:pt x="70" y="94"/>
                  </a:cubicBezTo>
                  <a:cubicBezTo>
                    <a:pt x="73" y="92"/>
                    <a:pt x="73" y="92"/>
                    <a:pt x="73" y="92"/>
                  </a:cubicBezTo>
                  <a:cubicBezTo>
                    <a:pt x="76" y="91"/>
                    <a:pt x="76" y="91"/>
                    <a:pt x="76" y="91"/>
                  </a:cubicBezTo>
                  <a:cubicBezTo>
                    <a:pt x="21" y="2"/>
                    <a:pt x="21" y="2"/>
                    <a:pt x="21" y="2"/>
                  </a:cubicBezTo>
                  <a:cubicBezTo>
                    <a:pt x="20" y="1"/>
                    <a:pt x="19" y="0"/>
                    <a:pt x="18" y="0"/>
                  </a:cubicBezTo>
                  <a:cubicBezTo>
                    <a:pt x="16" y="0"/>
                    <a:pt x="15" y="1"/>
                    <a:pt x="15" y="2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0" y="38"/>
                    <a:pt x="0" y="39"/>
                    <a:pt x="1" y="40"/>
                  </a:cubicBezTo>
                  <a:cubicBezTo>
                    <a:pt x="60" y="135"/>
                    <a:pt x="60" y="135"/>
                    <a:pt x="60" y="135"/>
                  </a:cubicBezTo>
                  <a:cubicBezTo>
                    <a:pt x="61" y="137"/>
                    <a:pt x="63" y="137"/>
                    <a:pt x="65" y="136"/>
                  </a:cubicBezTo>
                  <a:cubicBezTo>
                    <a:pt x="90" y="121"/>
                    <a:pt x="90" y="121"/>
                    <a:pt x="90" y="121"/>
                  </a:cubicBezTo>
                  <a:cubicBezTo>
                    <a:pt x="91" y="120"/>
                    <a:pt x="91" y="120"/>
                    <a:pt x="92" y="119"/>
                  </a:cubicBezTo>
                  <a:cubicBezTo>
                    <a:pt x="92" y="118"/>
                    <a:pt x="92" y="117"/>
                    <a:pt x="91" y="116"/>
                  </a:cubicBezTo>
                  <a:cubicBezTo>
                    <a:pt x="76" y="91"/>
                    <a:pt x="76" y="91"/>
                    <a:pt x="76" y="91"/>
                  </a:cubicBezTo>
                  <a:cubicBezTo>
                    <a:pt x="76" y="91"/>
                    <a:pt x="76" y="91"/>
                    <a:pt x="76" y="91"/>
                  </a:cubicBezTo>
                  <a:cubicBezTo>
                    <a:pt x="73" y="92"/>
                    <a:pt x="73" y="92"/>
                    <a:pt x="73" y="92"/>
                  </a:cubicBezTo>
                </a:path>
              </a:pathLst>
            </a:custGeom>
            <a:solidFill>
              <a:srgbClr val="8353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25" name="išḻïdé">
              <a:extLst>
                <a:ext uri="{FF2B5EF4-FFF2-40B4-BE49-F238E27FC236}">
                  <a16:creationId xmlns:a16="http://schemas.microsoft.com/office/drawing/2014/main" id="{38BF9185-69F4-4C3F-91ED-72A40176088A}"/>
                </a:ext>
              </a:extLst>
            </p:cNvPr>
            <p:cNvSpPr/>
            <p:nvPr/>
          </p:nvSpPr>
          <p:spPr bwMode="auto">
            <a:xfrm>
              <a:off x="8103394" y="4089401"/>
              <a:ext cx="450850" cy="344488"/>
            </a:xfrm>
            <a:custGeom>
              <a:avLst/>
              <a:gdLst>
                <a:gd name="T0" fmla="*/ 197 w 235"/>
                <a:gd name="T1" fmla="*/ 56 h 180"/>
                <a:gd name="T2" fmla="*/ 15 w 235"/>
                <a:gd name="T3" fmla="*/ 180 h 180"/>
                <a:gd name="T4" fmla="*/ 0 w 235"/>
                <a:gd name="T5" fmla="*/ 158 h 180"/>
                <a:gd name="T6" fmla="*/ 213 w 235"/>
                <a:gd name="T7" fmla="*/ 0 h 180"/>
                <a:gd name="T8" fmla="*/ 197 w 235"/>
                <a:gd name="T9" fmla="*/ 56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5" h="180">
                  <a:moveTo>
                    <a:pt x="197" y="56"/>
                  </a:moveTo>
                  <a:cubicBezTo>
                    <a:pt x="197" y="56"/>
                    <a:pt x="37" y="171"/>
                    <a:pt x="15" y="180"/>
                  </a:cubicBezTo>
                  <a:cubicBezTo>
                    <a:pt x="0" y="158"/>
                    <a:pt x="0" y="158"/>
                    <a:pt x="0" y="158"/>
                  </a:cubicBezTo>
                  <a:cubicBezTo>
                    <a:pt x="213" y="0"/>
                    <a:pt x="213" y="0"/>
                    <a:pt x="213" y="0"/>
                  </a:cubicBezTo>
                  <a:cubicBezTo>
                    <a:pt x="213" y="0"/>
                    <a:pt x="235" y="25"/>
                    <a:pt x="197" y="56"/>
                  </a:cubicBezTo>
                </a:path>
              </a:pathLst>
            </a:custGeom>
            <a:solidFill>
              <a:srgbClr val="5C93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26" name="îsľiḑê">
              <a:extLst>
                <a:ext uri="{FF2B5EF4-FFF2-40B4-BE49-F238E27FC236}">
                  <a16:creationId xmlns:a16="http://schemas.microsoft.com/office/drawing/2014/main" id="{A40DD7D5-C115-49C5-BB87-09C70BC71A6E}"/>
                </a:ext>
              </a:extLst>
            </p:cNvPr>
            <p:cNvSpPr/>
            <p:nvPr/>
          </p:nvSpPr>
          <p:spPr bwMode="auto">
            <a:xfrm>
              <a:off x="8095456" y="4081463"/>
              <a:ext cx="434975" cy="360363"/>
            </a:xfrm>
            <a:custGeom>
              <a:avLst/>
              <a:gdLst>
                <a:gd name="T0" fmla="*/ 201 w 227"/>
                <a:gd name="T1" fmla="*/ 60 h 188"/>
                <a:gd name="T2" fmla="*/ 198 w 227"/>
                <a:gd name="T3" fmla="*/ 57 h 188"/>
                <a:gd name="T4" fmla="*/ 192 w 227"/>
                <a:gd name="T5" fmla="*/ 62 h 188"/>
                <a:gd name="T6" fmla="*/ 100 w 227"/>
                <a:gd name="T7" fmla="*/ 127 h 188"/>
                <a:gd name="T8" fmla="*/ 48 w 227"/>
                <a:gd name="T9" fmla="*/ 162 h 188"/>
                <a:gd name="T10" fmla="*/ 29 w 227"/>
                <a:gd name="T11" fmla="*/ 174 h 188"/>
                <a:gd name="T12" fmla="*/ 18 w 227"/>
                <a:gd name="T13" fmla="*/ 181 h 188"/>
                <a:gd name="T14" fmla="*/ 19 w 227"/>
                <a:gd name="T15" fmla="*/ 184 h 188"/>
                <a:gd name="T16" fmla="*/ 22 w 227"/>
                <a:gd name="T17" fmla="*/ 182 h 188"/>
                <a:gd name="T18" fmla="*/ 9 w 227"/>
                <a:gd name="T19" fmla="*/ 163 h 188"/>
                <a:gd name="T20" fmla="*/ 219 w 227"/>
                <a:gd name="T21" fmla="*/ 7 h 188"/>
                <a:gd name="T22" fmla="*/ 217 w 227"/>
                <a:gd name="T23" fmla="*/ 4 h 188"/>
                <a:gd name="T24" fmla="*/ 214 w 227"/>
                <a:gd name="T25" fmla="*/ 6 h 188"/>
                <a:gd name="T26" fmla="*/ 215 w 227"/>
                <a:gd name="T27" fmla="*/ 6 h 188"/>
                <a:gd name="T28" fmla="*/ 214 w 227"/>
                <a:gd name="T29" fmla="*/ 6 h 188"/>
                <a:gd name="T30" fmla="*/ 214 w 227"/>
                <a:gd name="T31" fmla="*/ 6 h 188"/>
                <a:gd name="T32" fmla="*/ 215 w 227"/>
                <a:gd name="T33" fmla="*/ 6 h 188"/>
                <a:gd name="T34" fmla="*/ 214 w 227"/>
                <a:gd name="T35" fmla="*/ 6 h 188"/>
                <a:gd name="T36" fmla="*/ 217 w 227"/>
                <a:gd name="T37" fmla="*/ 11 h 188"/>
                <a:gd name="T38" fmla="*/ 219 w 227"/>
                <a:gd name="T39" fmla="*/ 23 h 188"/>
                <a:gd name="T40" fmla="*/ 215 w 227"/>
                <a:gd name="T41" fmla="*/ 38 h 188"/>
                <a:gd name="T42" fmla="*/ 198 w 227"/>
                <a:gd name="T43" fmla="*/ 57 h 188"/>
                <a:gd name="T44" fmla="*/ 201 w 227"/>
                <a:gd name="T45" fmla="*/ 60 h 188"/>
                <a:gd name="T46" fmla="*/ 198 w 227"/>
                <a:gd name="T47" fmla="*/ 57 h 188"/>
                <a:gd name="T48" fmla="*/ 201 w 227"/>
                <a:gd name="T49" fmla="*/ 60 h 188"/>
                <a:gd name="T50" fmla="*/ 203 w 227"/>
                <a:gd name="T51" fmla="*/ 63 h 188"/>
                <a:gd name="T52" fmla="*/ 222 w 227"/>
                <a:gd name="T53" fmla="*/ 41 h 188"/>
                <a:gd name="T54" fmla="*/ 227 w 227"/>
                <a:gd name="T55" fmla="*/ 23 h 188"/>
                <a:gd name="T56" fmla="*/ 223 w 227"/>
                <a:gd name="T57" fmla="*/ 7 h 188"/>
                <a:gd name="T58" fmla="*/ 219 w 227"/>
                <a:gd name="T59" fmla="*/ 2 h 188"/>
                <a:gd name="T60" fmla="*/ 215 w 227"/>
                <a:gd name="T61" fmla="*/ 1 h 188"/>
                <a:gd name="T62" fmla="*/ 2 w 227"/>
                <a:gd name="T63" fmla="*/ 159 h 188"/>
                <a:gd name="T64" fmla="*/ 1 w 227"/>
                <a:gd name="T65" fmla="*/ 164 h 188"/>
                <a:gd name="T66" fmla="*/ 16 w 227"/>
                <a:gd name="T67" fmla="*/ 186 h 188"/>
                <a:gd name="T68" fmla="*/ 21 w 227"/>
                <a:gd name="T69" fmla="*/ 187 h 188"/>
                <a:gd name="T70" fmla="*/ 35 w 227"/>
                <a:gd name="T71" fmla="*/ 179 h 188"/>
                <a:gd name="T72" fmla="*/ 136 w 227"/>
                <a:gd name="T73" fmla="*/ 110 h 188"/>
                <a:gd name="T74" fmla="*/ 203 w 227"/>
                <a:gd name="T75" fmla="*/ 63 h 188"/>
                <a:gd name="T76" fmla="*/ 203 w 227"/>
                <a:gd name="T77" fmla="*/ 63 h 188"/>
                <a:gd name="T78" fmla="*/ 201 w 227"/>
                <a:gd name="T79" fmla="*/ 60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27" h="188">
                  <a:moveTo>
                    <a:pt x="201" y="60"/>
                  </a:moveTo>
                  <a:cubicBezTo>
                    <a:pt x="198" y="57"/>
                    <a:pt x="198" y="57"/>
                    <a:pt x="198" y="57"/>
                  </a:cubicBezTo>
                  <a:cubicBezTo>
                    <a:pt x="198" y="57"/>
                    <a:pt x="196" y="59"/>
                    <a:pt x="192" y="62"/>
                  </a:cubicBezTo>
                  <a:cubicBezTo>
                    <a:pt x="176" y="73"/>
                    <a:pt x="137" y="101"/>
                    <a:pt x="100" y="127"/>
                  </a:cubicBezTo>
                  <a:cubicBezTo>
                    <a:pt x="82" y="140"/>
                    <a:pt x="63" y="152"/>
                    <a:pt x="48" y="162"/>
                  </a:cubicBezTo>
                  <a:cubicBezTo>
                    <a:pt x="41" y="167"/>
                    <a:pt x="35" y="171"/>
                    <a:pt x="29" y="174"/>
                  </a:cubicBezTo>
                  <a:cubicBezTo>
                    <a:pt x="24" y="178"/>
                    <a:pt x="20" y="180"/>
                    <a:pt x="18" y="181"/>
                  </a:cubicBezTo>
                  <a:cubicBezTo>
                    <a:pt x="19" y="184"/>
                    <a:pt x="19" y="184"/>
                    <a:pt x="19" y="184"/>
                  </a:cubicBezTo>
                  <a:cubicBezTo>
                    <a:pt x="22" y="182"/>
                    <a:pt x="22" y="182"/>
                    <a:pt x="22" y="182"/>
                  </a:cubicBezTo>
                  <a:cubicBezTo>
                    <a:pt x="9" y="163"/>
                    <a:pt x="9" y="163"/>
                    <a:pt x="9" y="163"/>
                  </a:cubicBezTo>
                  <a:cubicBezTo>
                    <a:pt x="219" y="7"/>
                    <a:pt x="219" y="7"/>
                    <a:pt x="219" y="7"/>
                  </a:cubicBezTo>
                  <a:cubicBezTo>
                    <a:pt x="217" y="4"/>
                    <a:pt x="217" y="4"/>
                    <a:pt x="217" y="4"/>
                  </a:cubicBezTo>
                  <a:cubicBezTo>
                    <a:pt x="214" y="6"/>
                    <a:pt x="214" y="6"/>
                    <a:pt x="214" y="6"/>
                  </a:cubicBezTo>
                  <a:cubicBezTo>
                    <a:pt x="215" y="6"/>
                    <a:pt x="215" y="6"/>
                    <a:pt x="215" y="6"/>
                  </a:cubicBezTo>
                  <a:cubicBezTo>
                    <a:pt x="214" y="6"/>
                    <a:pt x="214" y="6"/>
                    <a:pt x="214" y="6"/>
                  </a:cubicBezTo>
                  <a:cubicBezTo>
                    <a:pt x="214" y="6"/>
                    <a:pt x="214" y="6"/>
                    <a:pt x="214" y="6"/>
                  </a:cubicBezTo>
                  <a:cubicBezTo>
                    <a:pt x="215" y="6"/>
                    <a:pt x="215" y="6"/>
                    <a:pt x="215" y="6"/>
                  </a:cubicBezTo>
                  <a:cubicBezTo>
                    <a:pt x="214" y="6"/>
                    <a:pt x="214" y="6"/>
                    <a:pt x="214" y="6"/>
                  </a:cubicBezTo>
                  <a:cubicBezTo>
                    <a:pt x="214" y="6"/>
                    <a:pt x="216" y="8"/>
                    <a:pt x="217" y="11"/>
                  </a:cubicBezTo>
                  <a:cubicBezTo>
                    <a:pt x="218" y="14"/>
                    <a:pt x="219" y="18"/>
                    <a:pt x="219" y="23"/>
                  </a:cubicBezTo>
                  <a:cubicBezTo>
                    <a:pt x="219" y="27"/>
                    <a:pt x="218" y="32"/>
                    <a:pt x="215" y="38"/>
                  </a:cubicBezTo>
                  <a:cubicBezTo>
                    <a:pt x="212" y="44"/>
                    <a:pt x="207" y="50"/>
                    <a:pt x="198" y="57"/>
                  </a:cubicBezTo>
                  <a:cubicBezTo>
                    <a:pt x="201" y="60"/>
                    <a:pt x="201" y="60"/>
                    <a:pt x="201" y="60"/>
                  </a:cubicBezTo>
                  <a:cubicBezTo>
                    <a:pt x="198" y="57"/>
                    <a:pt x="198" y="57"/>
                    <a:pt x="198" y="57"/>
                  </a:cubicBezTo>
                  <a:cubicBezTo>
                    <a:pt x="201" y="60"/>
                    <a:pt x="201" y="60"/>
                    <a:pt x="201" y="60"/>
                  </a:cubicBezTo>
                  <a:cubicBezTo>
                    <a:pt x="203" y="63"/>
                    <a:pt x="203" y="63"/>
                    <a:pt x="203" y="63"/>
                  </a:cubicBezTo>
                  <a:cubicBezTo>
                    <a:pt x="212" y="55"/>
                    <a:pt x="218" y="48"/>
                    <a:pt x="222" y="41"/>
                  </a:cubicBezTo>
                  <a:cubicBezTo>
                    <a:pt x="225" y="34"/>
                    <a:pt x="227" y="28"/>
                    <a:pt x="227" y="23"/>
                  </a:cubicBezTo>
                  <a:cubicBezTo>
                    <a:pt x="227" y="16"/>
                    <a:pt x="225" y="11"/>
                    <a:pt x="223" y="7"/>
                  </a:cubicBezTo>
                  <a:cubicBezTo>
                    <a:pt x="221" y="4"/>
                    <a:pt x="220" y="2"/>
                    <a:pt x="219" y="2"/>
                  </a:cubicBezTo>
                  <a:cubicBezTo>
                    <a:pt x="218" y="0"/>
                    <a:pt x="216" y="0"/>
                    <a:pt x="215" y="1"/>
                  </a:cubicBezTo>
                  <a:cubicBezTo>
                    <a:pt x="2" y="159"/>
                    <a:pt x="2" y="159"/>
                    <a:pt x="2" y="159"/>
                  </a:cubicBezTo>
                  <a:cubicBezTo>
                    <a:pt x="1" y="160"/>
                    <a:pt x="0" y="162"/>
                    <a:pt x="1" y="164"/>
                  </a:cubicBezTo>
                  <a:cubicBezTo>
                    <a:pt x="16" y="186"/>
                    <a:pt x="16" y="186"/>
                    <a:pt x="16" y="186"/>
                  </a:cubicBezTo>
                  <a:cubicBezTo>
                    <a:pt x="17" y="187"/>
                    <a:pt x="19" y="188"/>
                    <a:pt x="21" y="187"/>
                  </a:cubicBezTo>
                  <a:cubicBezTo>
                    <a:pt x="24" y="186"/>
                    <a:pt x="29" y="183"/>
                    <a:pt x="35" y="179"/>
                  </a:cubicBezTo>
                  <a:cubicBezTo>
                    <a:pt x="58" y="165"/>
                    <a:pt x="100" y="136"/>
                    <a:pt x="136" y="110"/>
                  </a:cubicBezTo>
                  <a:cubicBezTo>
                    <a:pt x="172" y="85"/>
                    <a:pt x="203" y="63"/>
                    <a:pt x="203" y="63"/>
                  </a:cubicBezTo>
                  <a:cubicBezTo>
                    <a:pt x="203" y="63"/>
                    <a:pt x="203" y="63"/>
                    <a:pt x="203" y="63"/>
                  </a:cubicBezTo>
                  <a:cubicBezTo>
                    <a:pt x="201" y="60"/>
                    <a:pt x="201" y="60"/>
                    <a:pt x="201" y="60"/>
                  </a:cubicBezTo>
                </a:path>
              </a:pathLst>
            </a:custGeom>
            <a:solidFill>
              <a:srgbClr val="8353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27" name="išľïḑe">
              <a:extLst>
                <a:ext uri="{FF2B5EF4-FFF2-40B4-BE49-F238E27FC236}">
                  <a16:creationId xmlns:a16="http://schemas.microsoft.com/office/drawing/2014/main" id="{9622E744-8A9E-49B8-BD31-D5402787D82C}"/>
                </a:ext>
              </a:extLst>
            </p:cNvPr>
            <p:cNvSpPr/>
            <p:nvPr/>
          </p:nvSpPr>
          <p:spPr bwMode="auto">
            <a:xfrm>
              <a:off x="8044656" y="4095751"/>
              <a:ext cx="434975" cy="260350"/>
            </a:xfrm>
            <a:custGeom>
              <a:avLst/>
              <a:gdLst>
                <a:gd name="T0" fmla="*/ 12 w 227"/>
                <a:gd name="T1" fmla="*/ 67 h 136"/>
                <a:gd name="T2" fmla="*/ 58 w 227"/>
                <a:gd name="T3" fmla="*/ 136 h 136"/>
                <a:gd name="T4" fmla="*/ 226 w 227"/>
                <a:gd name="T5" fmla="*/ 15 h 136"/>
                <a:gd name="T6" fmla="*/ 145 w 227"/>
                <a:gd name="T7" fmla="*/ 15 h 136"/>
                <a:gd name="T8" fmla="*/ 84 w 227"/>
                <a:gd name="T9" fmla="*/ 24 h 136"/>
                <a:gd name="T10" fmla="*/ 12 w 227"/>
                <a:gd name="T11" fmla="*/ 67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7" h="136">
                  <a:moveTo>
                    <a:pt x="12" y="67"/>
                  </a:moveTo>
                  <a:cubicBezTo>
                    <a:pt x="19" y="79"/>
                    <a:pt x="58" y="136"/>
                    <a:pt x="58" y="136"/>
                  </a:cubicBezTo>
                  <a:cubicBezTo>
                    <a:pt x="226" y="15"/>
                    <a:pt x="226" y="15"/>
                    <a:pt x="226" y="15"/>
                  </a:cubicBezTo>
                  <a:cubicBezTo>
                    <a:pt x="227" y="0"/>
                    <a:pt x="185" y="7"/>
                    <a:pt x="145" y="15"/>
                  </a:cubicBezTo>
                  <a:cubicBezTo>
                    <a:pt x="121" y="20"/>
                    <a:pt x="97" y="24"/>
                    <a:pt x="84" y="24"/>
                  </a:cubicBezTo>
                  <a:cubicBezTo>
                    <a:pt x="50" y="22"/>
                    <a:pt x="0" y="44"/>
                    <a:pt x="12" y="67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28" name="îŝľiḑe">
              <a:extLst>
                <a:ext uri="{FF2B5EF4-FFF2-40B4-BE49-F238E27FC236}">
                  <a16:creationId xmlns:a16="http://schemas.microsoft.com/office/drawing/2014/main" id="{D7D6D78F-D4FA-4A55-A6BD-8D15B1DFB353}"/>
                </a:ext>
              </a:extLst>
            </p:cNvPr>
            <p:cNvSpPr/>
            <p:nvPr/>
          </p:nvSpPr>
          <p:spPr bwMode="auto">
            <a:xfrm>
              <a:off x="8058944" y="4103688"/>
              <a:ext cx="422275" cy="258763"/>
            </a:xfrm>
            <a:custGeom>
              <a:avLst/>
              <a:gdLst>
                <a:gd name="T0" fmla="*/ 4 w 220"/>
                <a:gd name="T1" fmla="*/ 63 h 135"/>
                <a:gd name="T2" fmla="*/ 2 w 220"/>
                <a:gd name="T3" fmla="*/ 64 h 135"/>
                <a:gd name="T4" fmla="*/ 12 w 220"/>
                <a:gd name="T5" fmla="*/ 80 h 135"/>
                <a:gd name="T6" fmla="*/ 48 w 220"/>
                <a:gd name="T7" fmla="*/ 134 h 135"/>
                <a:gd name="T8" fmla="*/ 49 w 220"/>
                <a:gd name="T9" fmla="*/ 135 h 135"/>
                <a:gd name="T10" fmla="*/ 51 w 220"/>
                <a:gd name="T11" fmla="*/ 134 h 135"/>
                <a:gd name="T12" fmla="*/ 219 w 220"/>
                <a:gd name="T13" fmla="*/ 13 h 135"/>
                <a:gd name="T14" fmla="*/ 220 w 220"/>
                <a:gd name="T15" fmla="*/ 12 h 135"/>
                <a:gd name="T16" fmla="*/ 220 w 220"/>
                <a:gd name="T17" fmla="*/ 11 h 135"/>
                <a:gd name="T18" fmla="*/ 219 w 220"/>
                <a:gd name="T19" fmla="*/ 5 h 135"/>
                <a:gd name="T20" fmla="*/ 211 w 220"/>
                <a:gd name="T21" fmla="*/ 1 h 135"/>
                <a:gd name="T22" fmla="*/ 199 w 220"/>
                <a:gd name="T23" fmla="*/ 0 h 135"/>
                <a:gd name="T24" fmla="*/ 137 w 220"/>
                <a:gd name="T25" fmla="*/ 9 h 135"/>
                <a:gd name="T26" fmla="*/ 79 w 220"/>
                <a:gd name="T27" fmla="*/ 17 h 135"/>
                <a:gd name="T28" fmla="*/ 76 w 220"/>
                <a:gd name="T29" fmla="*/ 17 h 135"/>
                <a:gd name="T30" fmla="*/ 73 w 220"/>
                <a:gd name="T31" fmla="*/ 17 h 135"/>
                <a:gd name="T32" fmla="*/ 25 w 220"/>
                <a:gd name="T33" fmla="*/ 28 h 135"/>
                <a:gd name="T34" fmla="*/ 7 w 220"/>
                <a:gd name="T35" fmla="*/ 40 h 135"/>
                <a:gd name="T36" fmla="*/ 0 w 220"/>
                <a:gd name="T37" fmla="*/ 56 h 135"/>
                <a:gd name="T38" fmla="*/ 2 w 220"/>
                <a:gd name="T39" fmla="*/ 64 h 135"/>
                <a:gd name="T40" fmla="*/ 4 w 220"/>
                <a:gd name="T41" fmla="*/ 63 h 135"/>
                <a:gd name="T42" fmla="*/ 6 w 220"/>
                <a:gd name="T43" fmla="*/ 61 h 135"/>
                <a:gd name="T44" fmla="*/ 5 w 220"/>
                <a:gd name="T45" fmla="*/ 56 h 135"/>
                <a:gd name="T46" fmla="*/ 11 w 220"/>
                <a:gd name="T47" fmla="*/ 44 h 135"/>
                <a:gd name="T48" fmla="*/ 38 w 220"/>
                <a:gd name="T49" fmla="*/ 28 h 135"/>
                <a:gd name="T50" fmla="*/ 73 w 220"/>
                <a:gd name="T51" fmla="*/ 22 h 135"/>
                <a:gd name="T52" fmla="*/ 76 w 220"/>
                <a:gd name="T53" fmla="*/ 22 h 135"/>
                <a:gd name="T54" fmla="*/ 79 w 220"/>
                <a:gd name="T55" fmla="*/ 22 h 135"/>
                <a:gd name="T56" fmla="*/ 138 w 220"/>
                <a:gd name="T57" fmla="*/ 13 h 135"/>
                <a:gd name="T58" fmla="*/ 199 w 220"/>
                <a:gd name="T59" fmla="*/ 5 h 135"/>
                <a:gd name="T60" fmla="*/ 212 w 220"/>
                <a:gd name="T61" fmla="*/ 6 h 135"/>
                <a:gd name="T62" fmla="*/ 215 w 220"/>
                <a:gd name="T63" fmla="*/ 8 h 135"/>
                <a:gd name="T64" fmla="*/ 216 w 220"/>
                <a:gd name="T65" fmla="*/ 11 h 135"/>
                <a:gd name="T66" fmla="*/ 216 w 220"/>
                <a:gd name="T67" fmla="*/ 11 h 135"/>
                <a:gd name="T68" fmla="*/ 218 w 220"/>
                <a:gd name="T69" fmla="*/ 11 h 135"/>
                <a:gd name="T70" fmla="*/ 217 w 220"/>
                <a:gd name="T71" fmla="*/ 10 h 135"/>
                <a:gd name="T72" fmla="*/ 48 w 220"/>
                <a:gd name="T73" fmla="*/ 131 h 135"/>
                <a:gd name="T74" fmla="*/ 50 w 220"/>
                <a:gd name="T75" fmla="*/ 132 h 135"/>
                <a:gd name="T76" fmla="*/ 52 w 220"/>
                <a:gd name="T77" fmla="*/ 131 h 135"/>
                <a:gd name="T78" fmla="*/ 46 w 220"/>
                <a:gd name="T79" fmla="*/ 122 h 135"/>
                <a:gd name="T80" fmla="*/ 24 w 220"/>
                <a:gd name="T81" fmla="*/ 89 h 135"/>
                <a:gd name="T82" fmla="*/ 6 w 220"/>
                <a:gd name="T83" fmla="*/ 61 h 135"/>
                <a:gd name="T84" fmla="*/ 4 w 220"/>
                <a:gd name="T85" fmla="*/ 63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20" h="135">
                  <a:moveTo>
                    <a:pt x="4" y="63"/>
                  </a:moveTo>
                  <a:cubicBezTo>
                    <a:pt x="2" y="64"/>
                    <a:pt x="2" y="64"/>
                    <a:pt x="2" y="64"/>
                  </a:cubicBezTo>
                  <a:cubicBezTo>
                    <a:pt x="4" y="67"/>
                    <a:pt x="8" y="73"/>
                    <a:pt x="12" y="80"/>
                  </a:cubicBezTo>
                  <a:cubicBezTo>
                    <a:pt x="26" y="102"/>
                    <a:pt x="48" y="134"/>
                    <a:pt x="48" y="134"/>
                  </a:cubicBezTo>
                  <a:cubicBezTo>
                    <a:pt x="48" y="134"/>
                    <a:pt x="49" y="135"/>
                    <a:pt x="49" y="135"/>
                  </a:cubicBezTo>
                  <a:cubicBezTo>
                    <a:pt x="50" y="135"/>
                    <a:pt x="51" y="135"/>
                    <a:pt x="51" y="134"/>
                  </a:cubicBezTo>
                  <a:cubicBezTo>
                    <a:pt x="219" y="13"/>
                    <a:pt x="219" y="13"/>
                    <a:pt x="219" y="13"/>
                  </a:cubicBezTo>
                  <a:cubicBezTo>
                    <a:pt x="220" y="13"/>
                    <a:pt x="220" y="12"/>
                    <a:pt x="220" y="12"/>
                  </a:cubicBezTo>
                  <a:cubicBezTo>
                    <a:pt x="220" y="11"/>
                    <a:pt x="220" y="11"/>
                    <a:pt x="220" y="11"/>
                  </a:cubicBezTo>
                  <a:cubicBezTo>
                    <a:pt x="220" y="9"/>
                    <a:pt x="220" y="7"/>
                    <a:pt x="219" y="5"/>
                  </a:cubicBezTo>
                  <a:cubicBezTo>
                    <a:pt x="217" y="3"/>
                    <a:pt x="214" y="2"/>
                    <a:pt x="211" y="1"/>
                  </a:cubicBezTo>
                  <a:cubicBezTo>
                    <a:pt x="207" y="0"/>
                    <a:pt x="203" y="0"/>
                    <a:pt x="199" y="0"/>
                  </a:cubicBezTo>
                  <a:cubicBezTo>
                    <a:pt x="183" y="0"/>
                    <a:pt x="159" y="4"/>
                    <a:pt x="137" y="9"/>
                  </a:cubicBezTo>
                  <a:cubicBezTo>
                    <a:pt x="114" y="13"/>
                    <a:pt x="92" y="17"/>
                    <a:pt x="79" y="17"/>
                  </a:cubicBezTo>
                  <a:cubicBezTo>
                    <a:pt x="78" y="17"/>
                    <a:pt x="77" y="17"/>
                    <a:pt x="76" y="17"/>
                  </a:cubicBezTo>
                  <a:cubicBezTo>
                    <a:pt x="75" y="17"/>
                    <a:pt x="74" y="17"/>
                    <a:pt x="73" y="17"/>
                  </a:cubicBezTo>
                  <a:cubicBezTo>
                    <a:pt x="57" y="17"/>
                    <a:pt x="39" y="21"/>
                    <a:pt x="25" y="28"/>
                  </a:cubicBezTo>
                  <a:cubicBezTo>
                    <a:pt x="18" y="32"/>
                    <a:pt x="12" y="36"/>
                    <a:pt x="7" y="40"/>
                  </a:cubicBezTo>
                  <a:cubicBezTo>
                    <a:pt x="3" y="45"/>
                    <a:pt x="0" y="50"/>
                    <a:pt x="0" y="56"/>
                  </a:cubicBezTo>
                  <a:cubicBezTo>
                    <a:pt x="0" y="58"/>
                    <a:pt x="1" y="61"/>
                    <a:pt x="2" y="64"/>
                  </a:cubicBezTo>
                  <a:cubicBezTo>
                    <a:pt x="4" y="63"/>
                    <a:pt x="4" y="63"/>
                    <a:pt x="4" y="63"/>
                  </a:cubicBezTo>
                  <a:cubicBezTo>
                    <a:pt x="6" y="61"/>
                    <a:pt x="6" y="61"/>
                    <a:pt x="6" y="61"/>
                  </a:cubicBezTo>
                  <a:cubicBezTo>
                    <a:pt x="5" y="59"/>
                    <a:pt x="5" y="57"/>
                    <a:pt x="5" y="56"/>
                  </a:cubicBezTo>
                  <a:cubicBezTo>
                    <a:pt x="5" y="52"/>
                    <a:pt x="7" y="48"/>
                    <a:pt x="11" y="44"/>
                  </a:cubicBezTo>
                  <a:cubicBezTo>
                    <a:pt x="17" y="38"/>
                    <a:pt x="27" y="32"/>
                    <a:pt x="38" y="28"/>
                  </a:cubicBezTo>
                  <a:cubicBezTo>
                    <a:pt x="49" y="24"/>
                    <a:pt x="62" y="22"/>
                    <a:pt x="73" y="22"/>
                  </a:cubicBezTo>
                  <a:cubicBezTo>
                    <a:pt x="74" y="22"/>
                    <a:pt x="75" y="22"/>
                    <a:pt x="76" y="22"/>
                  </a:cubicBezTo>
                  <a:cubicBezTo>
                    <a:pt x="77" y="22"/>
                    <a:pt x="78" y="22"/>
                    <a:pt x="79" y="22"/>
                  </a:cubicBezTo>
                  <a:cubicBezTo>
                    <a:pt x="93" y="22"/>
                    <a:pt x="115" y="18"/>
                    <a:pt x="138" y="13"/>
                  </a:cubicBezTo>
                  <a:cubicBezTo>
                    <a:pt x="160" y="9"/>
                    <a:pt x="184" y="5"/>
                    <a:pt x="199" y="5"/>
                  </a:cubicBezTo>
                  <a:cubicBezTo>
                    <a:pt x="205" y="5"/>
                    <a:pt x="209" y="5"/>
                    <a:pt x="212" y="6"/>
                  </a:cubicBezTo>
                  <a:cubicBezTo>
                    <a:pt x="213" y="7"/>
                    <a:pt x="214" y="8"/>
                    <a:pt x="215" y="8"/>
                  </a:cubicBezTo>
                  <a:cubicBezTo>
                    <a:pt x="215" y="9"/>
                    <a:pt x="216" y="10"/>
                    <a:pt x="216" y="11"/>
                  </a:cubicBezTo>
                  <a:cubicBezTo>
                    <a:pt x="216" y="11"/>
                    <a:pt x="216" y="11"/>
                    <a:pt x="216" y="11"/>
                  </a:cubicBezTo>
                  <a:cubicBezTo>
                    <a:pt x="218" y="11"/>
                    <a:pt x="218" y="11"/>
                    <a:pt x="218" y="11"/>
                  </a:cubicBezTo>
                  <a:cubicBezTo>
                    <a:pt x="217" y="10"/>
                    <a:pt x="217" y="10"/>
                    <a:pt x="217" y="10"/>
                  </a:cubicBezTo>
                  <a:cubicBezTo>
                    <a:pt x="48" y="131"/>
                    <a:pt x="48" y="131"/>
                    <a:pt x="48" y="131"/>
                  </a:cubicBezTo>
                  <a:cubicBezTo>
                    <a:pt x="50" y="132"/>
                    <a:pt x="50" y="132"/>
                    <a:pt x="50" y="132"/>
                  </a:cubicBezTo>
                  <a:cubicBezTo>
                    <a:pt x="52" y="131"/>
                    <a:pt x="52" y="131"/>
                    <a:pt x="52" y="131"/>
                  </a:cubicBezTo>
                  <a:cubicBezTo>
                    <a:pt x="52" y="131"/>
                    <a:pt x="49" y="128"/>
                    <a:pt x="46" y="122"/>
                  </a:cubicBezTo>
                  <a:cubicBezTo>
                    <a:pt x="40" y="114"/>
                    <a:pt x="31" y="101"/>
                    <a:pt x="24" y="89"/>
                  </a:cubicBezTo>
                  <a:cubicBezTo>
                    <a:pt x="16" y="77"/>
                    <a:pt x="9" y="66"/>
                    <a:pt x="6" y="61"/>
                  </a:cubicBezTo>
                  <a:cubicBezTo>
                    <a:pt x="4" y="63"/>
                    <a:pt x="4" y="63"/>
                    <a:pt x="4" y="63"/>
                  </a:cubicBezTo>
                </a:path>
              </a:pathLst>
            </a:custGeom>
            <a:solidFill>
              <a:srgbClr val="8353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29" name="îṧḻíḍê">
              <a:extLst>
                <a:ext uri="{FF2B5EF4-FFF2-40B4-BE49-F238E27FC236}">
                  <a16:creationId xmlns:a16="http://schemas.microsoft.com/office/drawing/2014/main" id="{26849363-F3AB-495F-8D1A-162F4CC2E0CB}"/>
                </a:ext>
              </a:extLst>
            </p:cNvPr>
            <p:cNvSpPr/>
            <p:nvPr/>
          </p:nvSpPr>
          <p:spPr bwMode="auto">
            <a:xfrm>
              <a:off x="8049419" y="4086226"/>
              <a:ext cx="355600" cy="225425"/>
            </a:xfrm>
            <a:custGeom>
              <a:avLst/>
              <a:gdLst>
                <a:gd name="T0" fmla="*/ 12 w 185"/>
                <a:gd name="T1" fmla="*/ 48 h 118"/>
                <a:gd name="T2" fmla="*/ 58 w 185"/>
                <a:gd name="T3" fmla="*/ 118 h 118"/>
                <a:gd name="T4" fmla="*/ 184 w 185"/>
                <a:gd name="T5" fmla="*/ 26 h 118"/>
                <a:gd name="T6" fmla="*/ 84 w 185"/>
                <a:gd name="T7" fmla="*/ 5 h 118"/>
                <a:gd name="T8" fmla="*/ 12 w 185"/>
                <a:gd name="T9" fmla="*/ 48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5" h="118">
                  <a:moveTo>
                    <a:pt x="12" y="48"/>
                  </a:moveTo>
                  <a:cubicBezTo>
                    <a:pt x="19" y="60"/>
                    <a:pt x="58" y="118"/>
                    <a:pt x="58" y="118"/>
                  </a:cubicBezTo>
                  <a:cubicBezTo>
                    <a:pt x="184" y="26"/>
                    <a:pt x="184" y="26"/>
                    <a:pt x="184" y="26"/>
                  </a:cubicBezTo>
                  <a:cubicBezTo>
                    <a:pt x="185" y="0"/>
                    <a:pt x="119" y="6"/>
                    <a:pt x="84" y="5"/>
                  </a:cubicBezTo>
                  <a:cubicBezTo>
                    <a:pt x="50" y="3"/>
                    <a:pt x="0" y="25"/>
                    <a:pt x="12" y="48"/>
                  </a:cubicBezTo>
                </a:path>
              </a:pathLst>
            </a:custGeom>
            <a:solidFill>
              <a:srgbClr val="F9CC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30" name="iS1íḍê">
              <a:extLst>
                <a:ext uri="{FF2B5EF4-FFF2-40B4-BE49-F238E27FC236}">
                  <a16:creationId xmlns:a16="http://schemas.microsoft.com/office/drawing/2014/main" id="{934CAE7E-3B5D-4074-9155-071BB2AF72D6}"/>
                </a:ext>
              </a:extLst>
            </p:cNvPr>
            <p:cNvSpPr/>
            <p:nvPr/>
          </p:nvSpPr>
          <p:spPr bwMode="auto">
            <a:xfrm>
              <a:off x="8065294" y="4089401"/>
              <a:ext cx="341313" cy="227013"/>
            </a:xfrm>
            <a:custGeom>
              <a:avLst/>
              <a:gdLst>
                <a:gd name="T0" fmla="*/ 4 w 178"/>
                <a:gd name="T1" fmla="*/ 46 h 118"/>
                <a:gd name="T2" fmla="*/ 2 w 178"/>
                <a:gd name="T3" fmla="*/ 47 h 118"/>
                <a:gd name="T4" fmla="*/ 12 w 178"/>
                <a:gd name="T5" fmla="*/ 63 h 118"/>
                <a:gd name="T6" fmla="*/ 48 w 178"/>
                <a:gd name="T7" fmla="*/ 117 h 118"/>
                <a:gd name="T8" fmla="*/ 49 w 178"/>
                <a:gd name="T9" fmla="*/ 118 h 118"/>
                <a:gd name="T10" fmla="*/ 51 w 178"/>
                <a:gd name="T11" fmla="*/ 118 h 118"/>
                <a:gd name="T12" fmla="*/ 177 w 178"/>
                <a:gd name="T13" fmla="*/ 26 h 118"/>
                <a:gd name="T14" fmla="*/ 178 w 178"/>
                <a:gd name="T15" fmla="*/ 24 h 118"/>
                <a:gd name="T16" fmla="*/ 178 w 178"/>
                <a:gd name="T17" fmla="*/ 23 h 118"/>
                <a:gd name="T18" fmla="*/ 175 w 178"/>
                <a:gd name="T19" fmla="*/ 14 h 118"/>
                <a:gd name="T20" fmla="*/ 157 w 178"/>
                <a:gd name="T21" fmla="*/ 5 h 118"/>
                <a:gd name="T22" fmla="*/ 117 w 178"/>
                <a:gd name="T23" fmla="*/ 1 h 118"/>
                <a:gd name="T24" fmla="*/ 76 w 178"/>
                <a:gd name="T25" fmla="*/ 0 h 118"/>
                <a:gd name="T26" fmla="*/ 73 w 178"/>
                <a:gd name="T27" fmla="*/ 0 h 118"/>
                <a:gd name="T28" fmla="*/ 25 w 178"/>
                <a:gd name="T29" fmla="*/ 11 h 118"/>
                <a:gd name="T30" fmla="*/ 7 w 178"/>
                <a:gd name="T31" fmla="*/ 23 h 118"/>
                <a:gd name="T32" fmla="*/ 0 w 178"/>
                <a:gd name="T33" fmla="*/ 39 h 118"/>
                <a:gd name="T34" fmla="*/ 2 w 178"/>
                <a:gd name="T35" fmla="*/ 47 h 118"/>
                <a:gd name="T36" fmla="*/ 2 w 178"/>
                <a:gd name="T37" fmla="*/ 47 h 118"/>
                <a:gd name="T38" fmla="*/ 4 w 178"/>
                <a:gd name="T39" fmla="*/ 46 h 118"/>
                <a:gd name="T40" fmla="*/ 6 w 178"/>
                <a:gd name="T41" fmla="*/ 45 h 118"/>
                <a:gd name="T42" fmla="*/ 4 w 178"/>
                <a:gd name="T43" fmla="*/ 39 h 118"/>
                <a:gd name="T44" fmla="*/ 11 w 178"/>
                <a:gd name="T45" fmla="*/ 27 h 118"/>
                <a:gd name="T46" fmla="*/ 38 w 178"/>
                <a:gd name="T47" fmla="*/ 11 h 118"/>
                <a:gd name="T48" fmla="*/ 73 w 178"/>
                <a:gd name="T49" fmla="*/ 5 h 118"/>
                <a:gd name="T50" fmla="*/ 76 w 178"/>
                <a:gd name="T51" fmla="*/ 5 h 118"/>
                <a:gd name="T52" fmla="*/ 139 w 178"/>
                <a:gd name="T53" fmla="*/ 7 h 118"/>
                <a:gd name="T54" fmla="*/ 164 w 178"/>
                <a:gd name="T55" fmla="*/ 12 h 118"/>
                <a:gd name="T56" fmla="*/ 171 w 178"/>
                <a:gd name="T57" fmla="*/ 17 h 118"/>
                <a:gd name="T58" fmla="*/ 173 w 178"/>
                <a:gd name="T59" fmla="*/ 23 h 118"/>
                <a:gd name="T60" fmla="*/ 173 w 178"/>
                <a:gd name="T61" fmla="*/ 24 h 118"/>
                <a:gd name="T62" fmla="*/ 176 w 178"/>
                <a:gd name="T63" fmla="*/ 24 h 118"/>
                <a:gd name="T64" fmla="*/ 174 w 178"/>
                <a:gd name="T65" fmla="*/ 22 h 118"/>
                <a:gd name="T66" fmla="*/ 48 w 178"/>
                <a:gd name="T67" fmla="*/ 114 h 118"/>
                <a:gd name="T68" fmla="*/ 50 w 178"/>
                <a:gd name="T69" fmla="*/ 116 h 118"/>
                <a:gd name="T70" fmla="*/ 52 w 178"/>
                <a:gd name="T71" fmla="*/ 114 h 118"/>
                <a:gd name="T72" fmla="*/ 45 w 178"/>
                <a:gd name="T73" fmla="*/ 105 h 118"/>
                <a:gd name="T74" fmla="*/ 23 w 178"/>
                <a:gd name="T75" fmla="*/ 72 h 118"/>
                <a:gd name="T76" fmla="*/ 6 w 178"/>
                <a:gd name="T77" fmla="*/ 45 h 118"/>
                <a:gd name="T78" fmla="*/ 6 w 178"/>
                <a:gd name="T79" fmla="*/ 45 h 118"/>
                <a:gd name="T80" fmla="*/ 4 w 178"/>
                <a:gd name="T81" fmla="*/ 46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78" h="118">
                  <a:moveTo>
                    <a:pt x="4" y="46"/>
                  </a:moveTo>
                  <a:cubicBezTo>
                    <a:pt x="2" y="47"/>
                    <a:pt x="2" y="47"/>
                    <a:pt x="2" y="47"/>
                  </a:cubicBezTo>
                  <a:cubicBezTo>
                    <a:pt x="4" y="50"/>
                    <a:pt x="7" y="56"/>
                    <a:pt x="12" y="63"/>
                  </a:cubicBezTo>
                  <a:cubicBezTo>
                    <a:pt x="26" y="85"/>
                    <a:pt x="48" y="117"/>
                    <a:pt x="48" y="117"/>
                  </a:cubicBezTo>
                  <a:cubicBezTo>
                    <a:pt x="48" y="118"/>
                    <a:pt x="49" y="118"/>
                    <a:pt x="49" y="118"/>
                  </a:cubicBezTo>
                  <a:cubicBezTo>
                    <a:pt x="50" y="118"/>
                    <a:pt x="50" y="118"/>
                    <a:pt x="51" y="118"/>
                  </a:cubicBezTo>
                  <a:cubicBezTo>
                    <a:pt x="177" y="26"/>
                    <a:pt x="177" y="26"/>
                    <a:pt x="177" y="26"/>
                  </a:cubicBezTo>
                  <a:cubicBezTo>
                    <a:pt x="178" y="25"/>
                    <a:pt x="178" y="24"/>
                    <a:pt x="178" y="24"/>
                  </a:cubicBezTo>
                  <a:cubicBezTo>
                    <a:pt x="178" y="23"/>
                    <a:pt x="178" y="23"/>
                    <a:pt x="178" y="23"/>
                  </a:cubicBezTo>
                  <a:cubicBezTo>
                    <a:pt x="178" y="19"/>
                    <a:pt x="177" y="16"/>
                    <a:pt x="175" y="14"/>
                  </a:cubicBezTo>
                  <a:cubicBezTo>
                    <a:pt x="171" y="9"/>
                    <a:pt x="165" y="6"/>
                    <a:pt x="157" y="5"/>
                  </a:cubicBezTo>
                  <a:cubicBezTo>
                    <a:pt x="146" y="2"/>
                    <a:pt x="131" y="1"/>
                    <a:pt x="117" y="1"/>
                  </a:cubicBezTo>
                  <a:cubicBezTo>
                    <a:pt x="102" y="1"/>
                    <a:pt x="87" y="1"/>
                    <a:pt x="76" y="0"/>
                  </a:cubicBezTo>
                  <a:cubicBezTo>
                    <a:pt x="75" y="0"/>
                    <a:pt x="74" y="0"/>
                    <a:pt x="73" y="0"/>
                  </a:cubicBezTo>
                  <a:cubicBezTo>
                    <a:pt x="57" y="0"/>
                    <a:pt x="39" y="5"/>
                    <a:pt x="25" y="11"/>
                  </a:cubicBezTo>
                  <a:cubicBezTo>
                    <a:pt x="18" y="15"/>
                    <a:pt x="12" y="19"/>
                    <a:pt x="7" y="23"/>
                  </a:cubicBezTo>
                  <a:cubicBezTo>
                    <a:pt x="3" y="28"/>
                    <a:pt x="0" y="33"/>
                    <a:pt x="0" y="39"/>
                  </a:cubicBezTo>
                  <a:cubicBezTo>
                    <a:pt x="0" y="41"/>
                    <a:pt x="0" y="44"/>
                    <a:pt x="2" y="47"/>
                  </a:cubicBezTo>
                  <a:cubicBezTo>
                    <a:pt x="2" y="47"/>
                    <a:pt x="2" y="47"/>
                    <a:pt x="2" y="47"/>
                  </a:cubicBezTo>
                  <a:cubicBezTo>
                    <a:pt x="4" y="46"/>
                    <a:pt x="4" y="46"/>
                    <a:pt x="4" y="46"/>
                  </a:cubicBezTo>
                  <a:cubicBezTo>
                    <a:pt x="6" y="45"/>
                    <a:pt x="6" y="45"/>
                    <a:pt x="6" y="45"/>
                  </a:cubicBezTo>
                  <a:cubicBezTo>
                    <a:pt x="5" y="43"/>
                    <a:pt x="4" y="41"/>
                    <a:pt x="4" y="39"/>
                  </a:cubicBezTo>
                  <a:cubicBezTo>
                    <a:pt x="4" y="35"/>
                    <a:pt x="7" y="31"/>
                    <a:pt x="11" y="27"/>
                  </a:cubicBezTo>
                  <a:cubicBezTo>
                    <a:pt x="16" y="21"/>
                    <a:pt x="26" y="15"/>
                    <a:pt x="38" y="11"/>
                  </a:cubicBezTo>
                  <a:cubicBezTo>
                    <a:pt x="49" y="7"/>
                    <a:pt x="61" y="5"/>
                    <a:pt x="73" y="5"/>
                  </a:cubicBezTo>
                  <a:cubicBezTo>
                    <a:pt x="74" y="5"/>
                    <a:pt x="75" y="5"/>
                    <a:pt x="76" y="5"/>
                  </a:cubicBezTo>
                  <a:cubicBezTo>
                    <a:pt x="93" y="6"/>
                    <a:pt x="118" y="5"/>
                    <a:pt x="139" y="7"/>
                  </a:cubicBezTo>
                  <a:cubicBezTo>
                    <a:pt x="149" y="7"/>
                    <a:pt x="158" y="9"/>
                    <a:pt x="164" y="12"/>
                  </a:cubicBezTo>
                  <a:cubicBezTo>
                    <a:pt x="167" y="13"/>
                    <a:pt x="169" y="15"/>
                    <a:pt x="171" y="17"/>
                  </a:cubicBezTo>
                  <a:cubicBezTo>
                    <a:pt x="173" y="18"/>
                    <a:pt x="173" y="20"/>
                    <a:pt x="173" y="23"/>
                  </a:cubicBezTo>
                  <a:cubicBezTo>
                    <a:pt x="173" y="24"/>
                    <a:pt x="173" y="24"/>
                    <a:pt x="173" y="24"/>
                  </a:cubicBezTo>
                  <a:cubicBezTo>
                    <a:pt x="176" y="24"/>
                    <a:pt x="176" y="24"/>
                    <a:pt x="176" y="24"/>
                  </a:cubicBezTo>
                  <a:cubicBezTo>
                    <a:pt x="174" y="22"/>
                    <a:pt x="174" y="22"/>
                    <a:pt x="174" y="22"/>
                  </a:cubicBezTo>
                  <a:cubicBezTo>
                    <a:pt x="48" y="114"/>
                    <a:pt x="48" y="114"/>
                    <a:pt x="48" y="114"/>
                  </a:cubicBezTo>
                  <a:cubicBezTo>
                    <a:pt x="50" y="116"/>
                    <a:pt x="50" y="116"/>
                    <a:pt x="50" y="116"/>
                  </a:cubicBezTo>
                  <a:cubicBezTo>
                    <a:pt x="52" y="114"/>
                    <a:pt x="52" y="114"/>
                    <a:pt x="52" y="114"/>
                  </a:cubicBezTo>
                  <a:cubicBezTo>
                    <a:pt x="52" y="114"/>
                    <a:pt x="49" y="111"/>
                    <a:pt x="45" y="105"/>
                  </a:cubicBezTo>
                  <a:cubicBezTo>
                    <a:pt x="40" y="97"/>
                    <a:pt x="31" y="84"/>
                    <a:pt x="23" y="72"/>
                  </a:cubicBezTo>
                  <a:cubicBezTo>
                    <a:pt x="16" y="60"/>
                    <a:pt x="9" y="49"/>
                    <a:pt x="6" y="45"/>
                  </a:cubicBezTo>
                  <a:cubicBezTo>
                    <a:pt x="6" y="45"/>
                    <a:pt x="6" y="45"/>
                    <a:pt x="6" y="45"/>
                  </a:cubicBezTo>
                  <a:cubicBezTo>
                    <a:pt x="4" y="46"/>
                    <a:pt x="4" y="46"/>
                    <a:pt x="4" y="46"/>
                  </a:cubicBezTo>
                </a:path>
              </a:pathLst>
            </a:custGeom>
            <a:solidFill>
              <a:srgbClr val="8353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31" name="ïşļïḑe">
              <a:extLst>
                <a:ext uri="{FF2B5EF4-FFF2-40B4-BE49-F238E27FC236}">
                  <a16:creationId xmlns:a16="http://schemas.microsoft.com/office/drawing/2014/main" id="{129DE163-20B9-46C8-975C-40E76EB3D141}"/>
                </a:ext>
              </a:extLst>
            </p:cNvPr>
            <p:cNvSpPr/>
            <p:nvPr/>
          </p:nvSpPr>
          <p:spPr bwMode="auto">
            <a:xfrm>
              <a:off x="8057356" y="4545013"/>
              <a:ext cx="103188" cy="146050"/>
            </a:xfrm>
            <a:custGeom>
              <a:avLst/>
              <a:gdLst>
                <a:gd name="T0" fmla="*/ 54 w 54"/>
                <a:gd name="T1" fmla="*/ 56 h 76"/>
                <a:gd name="T2" fmla="*/ 28 w 54"/>
                <a:gd name="T3" fmla="*/ 0 h 76"/>
                <a:gd name="T4" fmla="*/ 8 w 54"/>
                <a:gd name="T5" fmla="*/ 60 h 76"/>
                <a:gd name="T6" fmla="*/ 33 w 54"/>
                <a:gd name="T7" fmla="*/ 76 h 76"/>
                <a:gd name="T8" fmla="*/ 54 w 54"/>
                <a:gd name="T9" fmla="*/ 56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76">
                  <a:moveTo>
                    <a:pt x="54" y="56"/>
                  </a:moveTo>
                  <a:cubicBezTo>
                    <a:pt x="54" y="44"/>
                    <a:pt x="50" y="27"/>
                    <a:pt x="28" y="0"/>
                  </a:cubicBezTo>
                  <a:cubicBezTo>
                    <a:pt x="28" y="0"/>
                    <a:pt x="0" y="38"/>
                    <a:pt x="8" y="60"/>
                  </a:cubicBezTo>
                  <a:cubicBezTo>
                    <a:pt x="11" y="68"/>
                    <a:pt x="16" y="74"/>
                    <a:pt x="33" y="76"/>
                  </a:cubicBezTo>
                  <a:cubicBezTo>
                    <a:pt x="33" y="76"/>
                    <a:pt x="54" y="73"/>
                    <a:pt x="54" y="56"/>
                  </a:cubicBezTo>
                  <a:close/>
                </a:path>
              </a:pathLst>
            </a:custGeom>
            <a:solidFill>
              <a:srgbClr val="F8CA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32" name="ïṥḷîďè">
              <a:extLst>
                <a:ext uri="{FF2B5EF4-FFF2-40B4-BE49-F238E27FC236}">
                  <a16:creationId xmlns:a16="http://schemas.microsoft.com/office/drawing/2014/main" id="{B6335BF0-CB35-4261-8ABA-FFA6B848F2BE}"/>
                </a:ext>
              </a:extLst>
            </p:cNvPr>
            <p:cNvSpPr/>
            <p:nvPr/>
          </p:nvSpPr>
          <p:spPr bwMode="auto">
            <a:xfrm>
              <a:off x="8066881" y="4541838"/>
              <a:ext cx="98425" cy="152400"/>
            </a:xfrm>
            <a:custGeom>
              <a:avLst/>
              <a:gdLst>
                <a:gd name="T0" fmla="*/ 49 w 51"/>
                <a:gd name="T1" fmla="*/ 58 h 80"/>
                <a:gd name="T2" fmla="*/ 51 w 51"/>
                <a:gd name="T3" fmla="*/ 58 h 80"/>
                <a:gd name="T4" fmla="*/ 46 w 51"/>
                <a:gd name="T5" fmla="*/ 35 h 80"/>
                <a:gd name="T6" fmla="*/ 25 w 51"/>
                <a:gd name="T7" fmla="*/ 1 h 80"/>
                <a:gd name="T8" fmla="*/ 23 w 51"/>
                <a:gd name="T9" fmla="*/ 0 h 80"/>
                <a:gd name="T10" fmla="*/ 21 w 51"/>
                <a:gd name="T11" fmla="*/ 1 h 80"/>
                <a:gd name="T12" fmla="*/ 10 w 51"/>
                <a:gd name="T13" fmla="*/ 18 h 80"/>
                <a:gd name="T14" fmla="*/ 0 w 51"/>
                <a:gd name="T15" fmla="*/ 53 h 80"/>
                <a:gd name="T16" fmla="*/ 1 w 51"/>
                <a:gd name="T17" fmla="*/ 63 h 80"/>
                <a:gd name="T18" fmla="*/ 9 w 51"/>
                <a:gd name="T19" fmla="*/ 74 h 80"/>
                <a:gd name="T20" fmla="*/ 28 w 51"/>
                <a:gd name="T21" fmla="*/ 80 h 80"/>
                <a:gd name="T22" fmla="*/ 28 w 51"/>
                <a:gd name="T23" fmla="*/ 80 h 80"/>
                <a:gd name="T24" fmla="*/ 39 w 51"/>
                <a:gd name="T25" fmla="*/ 76 h 80"/>
                <a:gd name="T26" fmla="*/ 47 w 51"/>
                <a:gd name="T27" fmla="*/ 70 h 80"/>
                <a:gd name="T28" fmla="*/ 51 w 51"/>
                <a:gd name="T29" fmla="*/ 58 h 80"/>
                <a:gd name="T30" fmla="*/ 51 w 51"/>
                <a:gd name="T31" fmla="*/ 58 h 80"/>
                <a:gd name="T32" fmla="*/ 51 w 51"/>
                <a:gd name="T33" fmla="*/ 58 h 80"/>
                <a:gd name="T34" fmla="*/ 51 w 51"/>
                <a:gd name="T35" fmla="*/ 58 h 80"/>
                <a:gd name="T36" fmla="*/ 51 w 51"/>
                <a:gd name="T37" fmla="*/ 58 h 80"/>
                <a:gd name="T38" fmla="*/ 51 w 51"/>
                <a:gd name="T39" fmla="*/ 58 h 80"/>
                <a:gd name="T40" fmla="*/ 51 w 51"/>
                <a:gd name="T41" fmla="*/ 58 h 80"/>
                <a:gd name="T42" fmla="*/ 51 w 51"/>
                <a:gd name="T43" fmla="*/ 58 h 80"/>
                <a:gd name="T44" fmla="*/ 49 w 51"/>
                <a:gd name="T45" fmla="*/ 58 h 80"/>
                <a:gd name="T46" fmla="*/ 46 w 51"/>
                <a:gd name="T47" fmla="*/ 58 h 80"/>
                <a:gd name="T48" fmla="*/ 46 w 51"/>
                <a:gd name="T49" fmla="*/ 58 h 80"/>
                <a:gd name="T50" fmla="*/ 43 w 51"/>
                <a:gd name="T51" fmla="*/ 67 h 80"/>
                <a:gd name="T52" fmla="*/ 34 w 51"/>
                <a:gd name="T53" fmla="*/ 74 h 80"/>
                <a:gd name="T54" fmla="*/ 29 w 51"/>
                <a:gd name="T55" fmla="*/ 75 h 80"/>
                <a:gd name="T56" fmla="*/ 28 w 51"/>
                <a:gd name="T57" fmla="*/ 75 h 80"/>
                <a:gd name="T58" fmla="*/ 28 w 51"/>
                <a:gd name="T59" fmla="*/ 75 h 80"/>
                <a:gd name="T60" fmla="*/ 28 w 51"/>
                <a:gd name="T61" fmla="*/ 75 h 80"/>
                <a:gd name="T62" fmla="*/ 28 w 51"/>
                <a:gd name="T63" fmla="*/ 78 h 80"/>
                <a:gd name="T64" fmla="*/ 28 w 51"/>
                <a:gd name="T65" fmla="*/ 75 h 80"/>
                <a:gd name="T66" fmla="*/ 12 w 51"/>
                <a:gd name="T67" fmla="*/ 70 h 80"/>
                <a:gd name="T68" fmla="*/ 6 w 51"/>
                <a:gd name="T69" fmla="*/ 61 h 80"/>
                <a:gd name="T70" fmla="*/ 4 w 51"/>
                <a:gd name="T71" fmla="*/ 53 h 80"/>
                <a:gd name="T72" fmla="*/ 15 w 51"/>
                <a:gd name="T73" fmla="*/ 21 h 80"/>
                <a:gd name="T74" fmla="*/ 22 w 51"/>
                <a:gd name="T75" fmla="*/ 8 h 80"/>
                <a:gd name="T76" fmla="*/ 24 w 51"/>
                <a:gd name="T77" fmla="*/ 5 h 80"/>
                <a:gd name="T78" fmla="*/ 25 w 51"/>
                <a:gd name="T79" fmla="*/ 4 h 80"/>
                <a:gd name="T80" fmla="*/ 25 w 51"/>
                <a:gd name="T81" fmla="*/ 4 h 80"/>
                <a:gd name="T82" fmla="*/ 23 w 51"/>
                <a:gd name="T83" fmla="*/ 2 h 80"/>
                <a:gd name="T84" fmla="*/ 21 w 51"/>
                <a:gd name="T85" fmla="*/ 4 h 80"/>
                <a:gd name="T86" fmla="*/ 42 w 51"/>
                <a:gd name="T87" fmla="*/ 37 h 80"/>
                <a:gd name="T88" fmla="*/ 46 w 51"/>
                <a:gd name="T89" fmla="*/ 58 h 80"/>
                <a:gd name="T90" fmla="*/ 49 w 51"/>
                <a:gd name="T91" fmla="*/ 58 h 80"/>
                <a:gd name="T92" fmla="*/ 46 w 51"/>
                <a:gd name="T93" fmla="*/ 58 h 80"/>
                <a:gd name="T94" fmla="*/ 49 w 51"/>
                <a:gd name="T95" fmla="*/ 58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51" h="80">
                  <a:moveTo>
                    <a:pt x="49" y="58"/>
                  </a:moveTo>
                  <a:cubicBezTo>
                    <a:pt x="51" y="58"/>
                    <a:pt x="51" y="58"/>
                    <a:pt x="51" y="58"/>
                  </a:cubicBezTo>
                  <a:cubicBezTo>
                    <a:pt x="51" y="52"/>
                    <a:pt x="50" y="44"/>
                    <a:pt x="46" y="35"/>
                  </a:cubicBezTo>
                  <a:cubicBezTo>
                    <a:pt x="43" y="25"/>
                    <a:pt x="36" y="14"/>
                    <a:pt x="25" y="1"/>
                  </a:cubicBezTo>
                  <a:cubicBezTo>
                    <a:pt x="25" y="0"/>
                    <a:pt x="24" y="0"/>
                    <a:pt x="23" y="0"/>
                  </a:cubicBezTo>
                  <a:cubicBezTo>
                    <a:pt x="22" y="0"/>
                    <a:pt x="22" y="0"/>
                    <a:pt x="21" y="1"/>
                  </a:cubicBezTo>
                  <a:cubicBezTo>
                    <a:pt x="21" y="1"/>
                    <a:pt x="16" y="8"/>
                    <a:pt x="10" y="18"/>
                  </a:cubicBezTo>
                  <a:cubicBezTo>
                    <a:pt x="5" y="28"/>
                    <a:pt x="0" y="41"/>
                    <a:pt x="0" y="53"/>
                  </a:cubicBezTo>
                  <a:cubicBezTo>
                    <a:pt x="0" y="56"/>
                    <a:pt x="0" y="60"/>
                    <a:pt x="1" y="63"/>
                  </a:cubicBezTo>
                  <a:cubicBezTo>
                    <a:pt x="3" y="67"/>
                    <a:pt x="5" y="71"/>
                    <a:pt x="9" y="74"/>
                  </a:cubicBezTo>
                  <a:cubicBezTo>
                    <a:pt x="13" y="77"/>
                    <a:pt x="19" y="79"/>
                    <a:pt x="28" y="80"/>
                  </a:cubicBezTo>
                  <a:cubicBezTo>
                    <a:pt x="28" y="80"/>
                    <a:pt x="28" y="80"/>
                    <a:pt x="28" y="80"/>
                  </a:cubicBezTo>
                  <a:cubicBezTo>
                    <a:pt x="29" y="80"/>
                    <a:pt x="34" y="79"/>
                    <a:pt x="39" y="76"/>
                  </a:cubicBezTo>
                  <a:cubicBezTo>
                    <a:pt x="42" y="75"/>
                    <a:pt x="45" y="73"/>
                    <a:pt x="47" y="70"/>
                  </a:cubicBezTo>
                  <a:cubicBezTo>
                    <a:pt x="50" y="67"/>
                    <a:pt x="51" y="63"/>
                    <a:pt x="51" y="58"/>
                  </a:cubicBezTo>
                  <a:cubicBezTo>
                    <a:pt x="51" y="58"/>
                    <a:pt x="51" y="58"/>
                    <a:pt x="51" y="58"/>
                  </a:cubicBezTo>
                  <a:cubicBezTo>
                    <a:pt x="51" y="58"/>
                    <a:pt x="51" y="58"/>
                    <a:pt x="51" y="58"/>
                  </a:cubicBezTo>
                  <a:cubicBezTo>
                    <a:pt x="51" y="58"/>
                    <a:pt x="51" y="58"/>
                    <a:pt x="51" y="58"/>
                  </a:cubicBezTo>
                  <a:cubicBezTo>
                    <a:pt x="51" y="58"/>
                    <a:pt x="51" y="58"/>
                    <a:pt x="51" y="58"/>
                  </a:cubicBezTo>
                  <a:cubicBezTo>
                    <a:pt x="51" y="58"/>
                    <a:pt x="51" y="58"/>
                    <a:pt x="51" y="58"/>
                  </a:cubicBezTo>
                  <a:cubicBezTo>
                    <a:pt x="51" y="58"/>
                    <a:pt x="51" y="58"/>
                    <a:pt x="51" y="58"/>
                  </a:cubicBezTo>
                  <a:cubicBezTo>
                    <a:pt x="51" y="58"/>
                    <a:pt x="51" y="58"/>
                    <a:pt x="51" y="58"/>
                  </a:cubicBezTo>
                  <a:cubicBezTo>
                    <a:pt x="49" y="58"/>
                    <a:pt x="49" y="58"/>
                    <a:pt x="49" y="58"/>
                  </a:cubicBezTo>
                  <a:cubicBezTo>
                    <a:pt x="46" y="58"/>
                    <a:pt x="46" y="58"/>
                    <a:pt x="46" y="58"/>
                  </a:cubicBezTo>
                  <a:cubicBezTo>
                    <a:pt x="46" y="58"/>
                    <a:pt x="46" y="58"/>
                    <a:pt x="46" y="58"/>
                  </a:cubicBezTo>
                  <a:cubicBezTo>
                    <a:pt x="46" y="62"/>
                    <a:pt x="45" y="64"/>
                    <a:pt x="43" y="67"/>
                  </a:cubicBezTo>
                  <a:cubicBezTo>
                    <a:pt x="41" y="70"/>
                    <a:pt x="37" y="72"/>
                    <a:pt x="34" y="74"/>
                  </a:cubicBezTo>
                  <a:cubicBezTo>
                    <a:pt x="32" y="74"/>
                    <a:pt x="31" y="75"/>
                    <a:pt x="29" y="75"/>
                  </a:cubicBezTo>
                  <a:cubicBezTo>
                    <a:pt x="29" y="75"/>
                    <a:pt x="28" y="75"/>
                    <a:pt x="28" y="75"/>
                  </a:cubicBezTo>
                  <a:cubicBezTo>
                    <a:pt x="28" y="75"/>
                    <a:pt x="28" y="75"/>
                    <a:pt x="28" y="75"/>
                  </a:cubicBezTo>
                  <a:cubicBezTo>
                    <a:pt x="28" y="75"/>
                    <a:pt x="28" y="75"/>
                    <a:pt x="28" y="75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8" y="75"/>
                    <a:pt x="28" y="75"/>
                    <a:pt x="28" y="75"/>
                  </a:cubicBezTo>
                  <a:cubicBezTo>
                    <a:pt x="20" y="75"/>
                    <a:pt x="15" y="73"/>
                    <a:pt x="12" y="70"/>
                  </a:cubicBezTo>
                  <a:cubicBezTo>
                    <a:pt x="9" y="68"/>
                    <a:pt x="7" y="65"/>
                    <a:pt x="6" y="61"/>
                  </a:cubicBezTo>
                  <a:cubicBezTo>
                    <a:pt x="5" y="59"/>
                    <a:pt x="4" y="56"/>
                    <a:pt x="4" y="53"/>
                  </a:cubicBezTo>
                  <a:cubicBezTo>
                    <a:pt x="4" y="43"/>
                    <a:pt x="9" y="30"/>
                    <a:pt x="15" y="21"/>
                  </a:cubicBezTo>
                  <a:cubicBezTo>
                    <a:pt x="17" y="16"/>
                    <a:pt x="20" y="11"/>
                    <a:pt x="22" y="8"/>
                  </a:cubicBezTo>
                  <a:cubicBezTo>
                    <a:pt x="23" y="7"/>
                    <a:pt x="24" y="6"/>
                    <a:pt x="24" y="5"/>
                  </a:cubicBezTo>
                  <a:cubicBezTo>
                    <a:pt x="25" y="5"/>
                    <a:pt x="25" y="4"/>
                    <a:pt x="25" y="4"/>
                  </a:cubicBezTo>
                  <a:cubicBezTo>
                    <a:pt x="25" y="4"/>
                    <a:pt x="25" y="4"/>
                    <a:pt x="25" y="4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1" y="4"/>
                    <a:pt x="21" y="4"/>
                    <a:pt x="21" y="4"/>
                  </a:cubicBezTo>
                  <a:cubicBezTo>
                    <a:pt x="32" y="17"/>
                    <a:pt x="39" y="28"/>
                    <a:pt x="42" y="37"/>
                  </a:cubicBezTo>
                  <a:cubicBezTo>
                    <a:pt x="45" y="45"/>
                    <a:pt x="46" y="52"/>
                    <a:pt x="46" y="58"/>
                  </a:cubicBezTo>
                  <a:cubicBezTo>
                    <a:pt x="49" y="58"/>
                    <a:pt x="49" y="58"/>
                    <a:pt x="49" y="58"/>
                  </a:cubicBezTo>
                  <a:cubicBezTo>
                    <a:pt x="46" y="58"/>
                    <a:pt x="46" y="58"/>
                    <a:pt x="46" y="58"/>
                  </a:cubicBezTo>
                  <a:lnTo>
                    <a:pt x="49" y="58"/>
                  </a:lnTo>
                  <a:close/>
                </a:path>
              </a:pathLst>
            </a:custGeom>
            <a:solidFill>
              <a:srgbClr val="8353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33" name="iṩ1îdê">
              <a:extLst>
                <a:ext uri="{FF2B5EF4-FFF2-40B4-BE49-F238E27FC236}">
                  <a16:creationId xmlns:a16="http://schemas.microsoft.com/office/drawing/2014/main" id="{819B0378-ECD8-4F3A-B703-E7438B210F62}"/>
                </a:ext>
              </a:extLst>
            </p:cNvPr>
            <p:cNvSpPr/>
            <p:nvPr/>
          </p:nvSpPr>
          <p:spPr bwMode="auto">
            <a:xfrm>
              <a:off x="8047831" y="4837113"/>
              <a:ext cx="101600" cy="142875"/>
            </a:xfrm>
            <a:custGeom>
              <a:avLst/>
              <a:gdLst>
                <a:gd name="T0" fmla="*/ 53 w 53"/>
                <a:gd name="T1" fmla="*/ 55 h 75"/>
                <a:gd name="T2" fmla="*/ 28 w 53"/>
                <a:gd name="T3" fmla="*/ 0 h 75"/>
                <a:gd name="T4" fmla="*/ 8 w 53"/>
                <a:gd name="T5" fmla="*/ 59 h 75"/>
                <a:gd name="T6" fmla="*/ 32 w 53"/>
                <a:gd name="T7" fmla="*/ 75 h 75"/>
                <a:gd name="T8" fmla="*/ 53 w 53"/>
                <a:gd name="T9" fmla="*/ 5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75">
                  <a:moveTo>
                    <a:pt x="53" y="55"/>
                  </a:moveTo>
                  <a:cubicBezTo>
                    <a:pt x="53" y="44"/>
                    <a:pt x="50" y="26"/>
                    <a:pt x="28" y="0"/>
                  </a:cubicBezTo>
                  <a:cubicBezTo>
                    <a:pt x="28" y="0"/>
                    <a:pt x="0" y="37"/>
                    <a:pt x="8" y="59"/>
                  </a:cubicBezTo>
                  <a:cubicBezTo>
                    <a:pt x="11" y="67"/>
                    <a:pt x="15" y="74"/>
                    <a:pt x="32" y="75"/>
                  </a:cubicBezTo>
                  <a:cubicBezTo>
                    <a:pt x="32" y="75"/>
                    <a:pt x="53" y="72"/>
                    <a:pt x="53" y="55"/>
                  </a:cubicBezTo>
                  <a:close/>
                </a:path>
              </a:pathLst>
            </a:custGeom>
            <a:solidFill>
              <a:srgbClr val="F8CA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34" name="íSľïḋè">
              <a:extLst>
                <a:ext uri="{FF2B5EF4-FFF2-40B4-BE49-F238E27FC236}">
                  <a16:creationId xmlns:a16="http://schemas.microsoft.com/office/drawing/2014/main" id="{B3D9285F-5401-4B02-9E05-3791322A6559}"/>
                </a:ext>
              </a:extLst>
            </p:cNvPr>
            <p:cNvSpPr/>
            <p:nvPr/>
          </p:nvSpPr>
          <p:spPr bwMode="auto">
            <a:xfrm>
              <a:off x="8055769" y="4830763"/>
              <a:ext cx="96838" cy="153988"/>
            </a:xfrm>
            <a:custGeom>
              <a:avLst/>
              <a:gdLst>
                <a:gd name="T0" fmla="*/ 49 w 51"/>
                <a:gd name="T1" fmla="*/ 58 h 80"/>
                <a:gd name="T2" fmla="*/ 51 w 51"/>
                <a:gd name="T3" fmla="*/ 58 h 80"/>
                <a:gd name="T4" fmla="*/ 47 w 51"/>
                <a:gd name="T5" fmla="*/ 35 h 80"/>
                <a:gd name="T6" fmla="*/ 25 w 51"/>
                <a:gd name="T7" fmla="*/ 1 h 80"/>
                <a:gd name="T8" fmla="*/ 24 w 51"/>
                <a:gd name="T9" fmla="*/ 0 h 80"/>
                <a:gd name="T10" fmla="*/ 22 w 51"/>
                <a:gd name="T11" fmla="*/ 1 h 80"/>
                <a:gd name="T12" fmla="*/ 11 w 51"/>
                <a:gd name="T13" fmla="*/ 19 h 80"/>
                <a:gd name="T14" fmla="*/ 0 w 51"/>
                <a:gd name="T15" fmla="*/ 53 h 80"/>
                <a:gd name="T16" fmla="*/ 1 w 51"/>
                <a:gd name="T17" fmla="*/ 63 h 80"/>
                <a:gd name="T18" fmla="*/ 9 w 51"/>
                <a:gd name="T19" fmla="*/ 75 h 80"/>
                <a:gd name="T20" fmla="*/ 28 w 51"/>
                <a:gd name="T21" fmla="*/ 80 h 80"/>
                <a:gd name="T22" fmla="*/ 29 w 51"/>
                <a:gd name="T23" fmla="*/ 80 h 80"/>
                <a:gd name="T24" fmla="*/ 40 w 51"/>
                <a:gd name="T25" fmla="*/ 77 h 80"/>
                <a:gd name="T26" fmla="*/ 48 w 51"/>
                <a:gd name="T27" fmla="*/ 70 h 80"/>
                <a:gd name="T28" fmla="*/ 51 w 51"/>
                <a:gd name="T29" fmla="*/ 58 h 80"/>
                <a:gd name="T30" fmla="*/ 51 w 51"/>
                <a:gd name="T31" fmla="*/ 58 h 80"/>
                <a:gd name="T32" fmla="*/ 50 w 51"/>
                <a:gd name="T33" fmla="*/ 58 h 80"/>
                <a:gd name="T34" fmla="*/ 51 w 51"/>
                <a:gd name="T35" fmla="*/ 58 h 80"/>
                <a:gd name="T36" fmla="*/ 51 w 51"/>
                <a:gd name="T37" fmla="*/ 58 h 80"/>
                <a:gd name="T38" fmla="*/ 50 w 51"/>
                <a:gd name="T39" fmla="*/ 58 h 80"/>
                <a:gd name="T40" fmla="*/ 51 w 51"/>
                <a:gd name="T41" fmla="*/ 58 h 80"/>
                <a:gd name="T42" fmla="*/ 51 w 51"/>
                <a:gd name="T43" fmla="*/ 58 h 80"/>
                <a:gd name="T44" fmla="*/ 49 w 51"/>
                <a:gd name="T45" fmla="*/ 58 h 80"/>
                <a:gd name="T46" fmla="*/ 47 w 51"/>
                <a:gd name="T47" fmla="*/ 58 h 80"/>
                <a:gd name="T48" fmla="*/ 47 w 51"/>
                <a:gd name="T49" fmla="*/ 58 h 80"/>
                <a:gd name="T50" fmla="*/ 44 w 51"/>
                <a:gd name="T51" fmla="*/ 67 h 80"/>
                <a:gd name="T52" fmla="*/ 34 w 51"/>
                <a:gd name="T53" fmla="*/ 74 h 80"/>
                <a:gd name="T54" fmla="*/ 30 w 51"/>
                <a:gd name="T55" fmla="*/ 75 h 80"/>
                <a:gd name="T56" fmla="*/ 29 w 51"/>
                <a:gd name="T57" fmla="*/ 76 h 80"/>
                <a:gd name="T58" fmla="*/ 28 w 51"/>
                <a:gd name="T59" fmla="*/ 76 h 80"/>
                <a:gd name="T60" fmla="*/ 28 w 51"/>
                <a:gd name="T61" fmla="*/ 76 h 80"/>
                <a:gd name="T62" fmla="*/ 28 w 51"/>
                <a:gd name="T63" fmla="*/ 78 h 80"/>
                <a:gd name="T64" fmla="*/ 29 w 51"/>
                <a:gd name="T65" fmla="*/ 76 h 80"/>
                <a:gd name="T66" fmla="*/ 12 w 51"/>
                <a:gd name="T67" fmla="*/ 71 h 80"/>
                <a:gd name="T68" fmla="*/ 6 w 51"/>
                <a:gd name="T69" fmla="*/ 62 h 80"/>
                <a:gd name="T70" fmla="*/ 5 w 51"/>
                <a:gd name="T71" fmla="*/ 53 h 80"/>
                <a:gd name="T72" fmla="*/ 15 w 51"/>
                <a:gd name="T73" fmla="*/ 21 h 80"/>
                <a:gd name="T74" fmla="*/ 22 w 51"/>
                <a:gd name="T75" fmla="*/ 9 h 80"/>
                <a:gd name="T76" fmla="*/ 25 w 51"/>
                <a:gd name="T77" fmla="*/ 5 h 80"/>
                <a:gd name="T78" fmla="*/ 25 w 51"/>
                <a:gd name="T79" fmla="*/ 4 h 80"/>
                <a:gd name="T80" fmla="*/ 26 w 51"/>
                <a:gd name="T81" fmla="*/ 4 h 80"/>
                <a:gd name="T82" fmla="*/ 24 w 51"/>
                <a:gd name="T83" fmla="*/ 3 h 80"/>
                <a:gd name="T84" fmla="*/ 22 w 51"/>
                <a:gd name="T85" fmla="*/ 4 h 80"/>
                <a:gd name="T86" fmla="*/ 42 w 51"/>
                <a:gd name="T87" fmla="*/ 37 h 80"/>
                <a:gd name="T88" fmla="*/ 47 w 51"/>
                <a:gd name="T89" fmla="*/ 58 h 80"/>
                <a:gd name="T90" fmla="*/ 49 w 51"/>
                <a:gd name="T91" fmla="*/ 58 h 80"/>
                <a:gd name="T92" fmla="*/ 47 w 51"/>
                <a:gd name="T93" fmla="*/ 58 h 80"/>
                <a:gd name="T94" fmla="*/ 49 w 51"/>
                <a:gd name="T95" fmla="*/ 58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51" h="80">
                  <a:moveTo>
                    <a:pt x="49" y="58"/>
                  </a:moveTo>
                  <a:cubicBezTo>
                    <a:pt x="51" y="58"/>
                    <a:pt x="51" y="58"/>
                    <a:pt x="51" y="58"/>
                  </a:cubicBezTo>
                  <a:cubicBezTo>
                    <a:pt x="51" y="52"/>
                    <a:pt x="50" y="45"/>
                    <a:pt x="47" y="35"/>
                  </a:cubicBezTo>
                  <a:cubicBezTo>
                    <a:pt x="43" y="26"/>
                    <a:pt x="37" y="15"/>
                    <a:pt x="25" y="1"/>
                  </a:cubicBezTo>
                  <a:cubicBezTo>
                    <a:pt x="25" y="1"/>
                    <a:pt x="24" y="0"/>
                    <a:pt x="24" y="0"/>
                  </a:cubicBezTo>
                  <a:cubicBezTo>
                    <a:pt x="23" y="0"/>
                    <a:pt x="22" y="1"/>
                    <a:pt x="22" y="1"/>
                  </a:cubicBezTo>
                  <a:cubicBezTo>
                    <a:pt x="22" y="1"/>
                    <a:pt x="16" y="9"/>
                    <a:pt x="11" y="19"/>
                  </a:cubicBezTo>
                  <a:cubicBezTo>
                    <a:pt x="5" y="29"/>
                    <a:pt x="0" y="42"/>
                    <a:pt x="0" y="53"/>
                  </a:cubicBezTo>
                  <a:cubicBezTo>
                    <a:pt x="0" y="57"/>
                    <a:pt x="0" y="60"/>
                    <a:pt x="1" y="63"/>
                  </a:cubicBezTo>
                  <a:cubicBezTo>
                    <a:pt x="3" y="67"/>
                    <a:pt x="5" y="72"/>
                    <a:pt x="9" y="75"/>
                  </a:cubicBezTo>
                  <a:cubicBezTo>
                    <a:pt x="13" y="78"/>
                    <a:pt x="19" y="80"/>
                    <a:pt x="28" y="80"/>
                  </a:cubicBezTo>
                  <a:cubicBezTo>
                    <a:pt x="29" y="80"/>
                    <a:pt x="29" y="80"/>
                    <a:pt x="29" y="80"/>
                  </a:cubicBezTo>
                  <a:cubicBezTo>
                    <a:pt x="29" y="80"/>
                    <a:pt x="34" y="80"/>
                    <a:pt x="40" y="77"/>
                  </a:cubicBezTo>
                  <a:cubicBezTo>
                    <a:pt x="43" y="75"/>
                    <a:pt x="45" y="73"/>
                    <a:pt x="48" y="70"/>
                  </a:cubicBezTo>
                  <a:cubicBezTo>
                    <a:pt x="50" y="67"/>
                    <a:pt x="51" y="63"/>
                    <a:pt x="51" y="58"/>
                  </a:cubicBezTo>
                  <a:cubicBezTo>
                    <a:pt x="51" y="58"/>
                    <a:pt x="51" y="58"/>
                    <a:pt x="51" y="58"/>
                  </a:cubicBezTo>
                  <a:cubicBezTo>
                    <a:pt x="50" y="58"/>
                    <a:pt x="50" y="58"/>
                    <a:pt x="50" y="58"/>
                  </a:cubicBezTo>
                  <a:cubicBezTo>
                    <a:pt x="51" y="58"/>
                    <a:pt x="51" y="58"/>
                    <a:pt x="51" y="58"/>
                  </a:cubicBezTo>
                  <a:cubicBezTo>
                    <a:pt x="51" y="58"/>
                    <a:pt x="51" y="58"/>
                    <a:pt x="51" y="58"/>
                  </a:cubicBezTo>
                  <a:cubicBezTo>
                    <a:pt x="50" y="58"/>
                    <a:pt x="50" y="58"/>
                    <a:pt x="50" y="58"/>
                  </a:cubicBezTo>
                  <a:cubicBezTo>
                    <a:pt x="51" y="58"/>
                    <a:pt x="51" y="58"/>
                    <a:pt x="51" y="58"/>
                  </a:cubicBezTo>
                  <a:cubicBezTo>
                    <a:pt x="51" y="58"/>
                    <a:pt x="51" y="58"/>
                    <a:pt x="51" y="58"/>
                  </a:cubicBezTo>
                  <a:cubicBezTo>
                    <a:pt x="49" y="58"/>
                    <a:pt x="49" y="58"/>
                    <a:pt x="49" y="58"/>
                  </a:cubicBezTo>
                  <a:cubicBezTo>
                    <a:pt x="47" y="58"/>
                    <a:pt x="47" y="58"/>
                    <a:pt x="47" y="58"/>
                  </a:cubicBezTo>
                  <a:cubicBezTo>
                    <a:pt x="47" y="58"/>
                    <a:pt x="47" y="58"/>
                    <a:pt x="47" y="58"/>
                  </a:cubicBezTo>
                  <a:cubicBezTo>
                    <a:pt x="47" y="62"/>
                    <a:pt x="45" y="65"/>
                    <a:pt x="44" y="67"/>
                  </a:cubicBezTo>
                  <a:cubicBezTo>
                    <a:pt x="41" y="71"/>
                    <a:pt x="37" y="73"/>
                    <a:pt x="34" y="74"/>
                  </a:cubicBezTo>
                  <a:cubicBezTo>
                    <a:pt x="32" y="75"/>
                    <a:pt x="31" y="75"/>
                    <a:pt x="30" y="75"/>
                  </a:cubicBezTo>
                  <a:cubicBezTo>
                    <a:pt x="29" y="75"/>
                    <a:pt x="29" y="76"/>
                    <a:pt x="29" y="76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9" y="76"/>
                    <a:pt x="29" y="76"/>
                    <a:pt x="29" y="76"/>
                  </a:cubicBezTo>
                  <a:cubicBezTo>
                    <a:pt x="20" y="75"/>
                    <a:pt x="15" y="73"/>
                    <a:pt x="12" y="71"/>
                  </a:cubicBezTo>
                  <a:cubicBezTo>
                    <a:pt x="9" y="68"/>
                    <a:pt x="7" y="65"/>
                    <a:pt x="6" y="62"/>
                  </a:cubicBezTo>
                  <a:cubicBezTo>
                    <a:pt x="5" y="59"/>
                    <a:pt x="5" y="56"/>
                    <a:pt x="5" y="53"/>
                  </a:cubicBezTo>
                  <a:cubicBezTo>
                    <a:pt x="5" y="43"/>
                    <a:pt x="10" y="31"/>
                    <a:pt x="15" y="21"/>
                  </a:cubicBezTo>
                  <a:cubicBezTo>
                    <a:pt x="18" y="16"/>
                    <a:pt x="20" y="12"/>
                    <a:pt x="22" y="9"/>
                  </a:cubicBezTo>
                  <a:cubicBezTo>
                    <a:pt x="23" y="7"/>
                    <a:pt x="24" y="6"/>
                    <a:pt x="25" y="5"/>
                  </a:cubicBezTo>
                  <a:cubicBezTo>
                    <a:pt x="25" y="5"/>
                    <a:pt x="25" y="5"/>
                    <a:pt x="25" y="4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33" y="17"/>
                    <a:pt x="39" y="28"/>
                    <a:pt x="42" y="37"/>
                  </a:cubicBezTo>
                  <a:cubicBezTo>
                    <a:pt x="46" y="46"/>
                    <a:pt x="47" y="53"/>
                    <a:pt x="47" y="58"/>
                  </a:cubicBezTo>
                  <a:cubicBezTo>
                    <a:pt x="49" y="58"/>
                    <a:pt x="49" y="58"/>
                    <a:pt x="49" y="58"/>
                  </a:cubicBezTo>
                  <a:cubicBezTo>
                    <a:pt x="47" y="58"/>
                    <a:pt x="47" y="58"/>
                    <a:pt x="47" y="58"/>
                  </a:cubicBezTo>
                  <a:lnTo>
                    <a:pt x="49" y="58"/>
                  </a:lnTo>
                  <a:close/>
                </a:path>
              </a:pathLst>
            </a:custGeom>
            <a:solidFill>
              <a:srgbClr val="8353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35" name="îSḷîdé">
              <a:extLst>
                <a:ext uri="{FF2B5EF4-FFF2-40B4-BE49-F238E27FC236}">
                  <a16:creationId xmlns:a16="http://schemas.microsoft.com/office/drawing/2014/main" id="{C7A9F781-4EC8-4B23-AB53-AF8F7342C061}"/>
                </a:ext>
              </a:extLst>
            </p:cNvPr>
            <p:cNvSpPr/>
            <p:nvPr/>
          </p:nvSpPr>
          <p:spPr bwMode="auto">
            <a:xfrm>
              <a:off x="7384256" y="2805113"/>
              <a:ext cx="1501775" cy="1622425"/>
            </a:xfrm>
            <a:custGeom>
              <a:avLst/>
              <a:gdLst>
                <a:gd name="T0" fmla="*/ 71 w 783"/>
                <a:gd name="T1" fmla="*/ 317 h 847"/>
                <a:gd name="T2" fmla="*/ 284 w 783"/>
                <a:gd name="T3" fmla="*/ 758 h 847"/>
                <a:gd name="T4" fmla="*/ 705 w 783"/>
                <a:gd name="T5" fmla="*/ 477 h 847"/>
                <a:gd name="T6" fmla="*/ 489 w 783"/>
                <a:gd name="T7" fmla="*/ 47 h 847"/>
                <a:gd name="T8" fmla="*/ 71 w 783"/>
                <a:gd name="T9" fmla="*/ 317 h 8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3" h="847">
                  <a:moveTo>
                    <a:pt x="71" y="317"/>
                  </a:moveTo>
                  <a:cubicBezTo>
                    <a:pt x="0" y="519"/>
                    <a:pt x="0" y="665"/>
                    <a:pt x="284" y="758"/>
                  </a:cubicBezTo>
                  <a:cubicBezTo>
                    <a:pt x="556" y="847"/>
                    <a:pt x="642" y="671"/>
                    <a:pt x="705" y="477"/>
                  </a:cubicBezTo>
                  <a:cubicBezTo>
                    <a:pt x="783" y="238"/>
                    <a:pt x="669" y="93"/>
                    <a:pt x="489" y="47"/>
                  </a:cubicBezTo>
                  <a:cubicBezTo>
                    <a:pt x="309" y="0"/>
                    <a:pt x="170" y="41"/>
                    <a:pt x="71" y="317"/>
                  </a:cubicBezTo>
                </a:path>
              </a:pathLst>
            </a:custGeom>
            <a:solidFill>
              <a:srgbClr val="FBE9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36" name="îṧļîdé">
              <a:extLst>
                <a:ext uri="{FF2B5EF4-FFF2-40B4-BE49-F238E27FC236}">
                  <a16:creationId xmlns:a16="http://schemas.microsoft.com/office/drawing/2014/main" id="{5301DCD7-4305-4BC3-B166-E4F7ADB59637}"/>
                </a:ext>
              </a:extLst>
            </p:cNvPr>
            <p:cNvSpPr/>
            <p:nvPr/>
          </p:nvSpPr>
          <p:spPr bwMode="auto">
            <a:xfrm>
              <a:off x="7731919" y="3298826"/>
              <a:ext cx="169863" cy="149225"/>
            </a:xfrm>
            <a:custGeom>
              <a:avLst/>
              <a:gdLst>
                <a:gd name="T0" fmla="*/ 0 w 89"/>
                <a:gd name="T1" fmla="*/ 57 h 78"/>
                <a:gd name="T2" fmla="*/ 56 w 89"/>
                <a:gd name="T3" fmla="*/ 6 h 78"/>
                <a:gd name="T4" fmla="*/ 80 w 89"/>
                <a:gd name="T5" fmla="*/ 7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9" h="78">
                  <a:moveTo>
                    <a:pt x="0" y="57"/>
                  </a:moveTo>
                  <a:cubicBezTo>
                    <a:pt x="9" y="23"/>
                    <a:pt x="34" y="0"/>
                    <a:pt x="56" y="6"/>
                  </a:cubicBezTo>
                  <a:cubicBezTo>
                    <a:pt x="78" y="12"/>
                    <a:pt x="89" y="44"/>
                    <a:pt x="80" y="78"/>
                  </a:cubicBezTo>
                </a:path>
              </a:pathLst>
            </a:custGeom>
            <a:solidFill>
              <a:srgbClr val="FCE1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37" name="îṧ1iḍê">
              <a:extLst>
                <a:ext uri="{FF2B5EF4-FFF2-40B4-BE49-F238E27FC236}">
                  <a16:creationId xmlns:a16="http://schemas.microsoft.com/office/drawing/2014/main" id="{7A8FF1B5-AEC2-4A30-B07A-F05E0056F37F}"/>
                </a:ext>
              </a:extLst>
            </p:cNvPr>
            <p:cNvSpPr/>
            <p:nvPr/>
          </p:nvSpPr>
          <p:spPr bwMode="auto">
            <a:xfrm>
              <a:off x="7723981" y="3300413"/>
              <a:ext cx="174625" cy="155575"/>
            </a:xfrm>
            <a:custGeom>
              <a:avLst/>
              <a:gdLst>
                <a:gd name="T0" fmla="*/ 7 w 91"/>
                <a:gd name="T1" fmla="*/ 56 h 81"/>
                <a:gd name="T2" fmla="*/ 26 w 91"/>
                <a:gd name="T3" fmla="*/ 21 h 81"/>
                <a:gd name="T4" fmla="*/ 53 w 91"/>
                <a:gd name="T5" fmla="*/ 8 h 81"/>
                <a:gd name="T6" fmla="*/ 59 w 91"/>
                <a:gd name="T7" fmla="*/ 8 h 81"/>
                <a:gd name="T8" fmla="*/ 77 w 91"/>
                <a:gd name="T9" fmla="*/ 23 h 81"/>
                <a:gd name="T10" fmla="*/ 83 w 91"/>
                <a:gd name="T11" fmla="*/ 53 h 81"/>
                <a:gd name="T12" fmla="*/ 80 w 91"/>
                <a:gd name="T13" fmla="*/ 76 h 81"/>
                <a:gd name="T14" fmla="*/ 83 w 91"/>
                <a:gd name="T15" fmla="*/ 80 h 81"/>
                <a:gd name="T16" fmla="*/ 87 w 91"/>
                <a:gd name="T17" fmla="*/ 78 h 81"/>
                <a:gd name="T18" fmla="*/ 91 w 91"/>
                <a:gd name="T19" fmla="*/ 53 h 81"/>
                <a:gd name="T20" fmla="*/ 83 w 91"/>
                <a:gd name="T21" fmla="*/ 20 h 81"/>
                <a:gd name="T22" fmla="*/ 61 w 91"/>
                <a:gd name="T23" fmla="*/ 2 h 81"/>
                <a:gd name="T24" fmla="*/ 53 w 91"/>
                <a:gd name="T25" fmla="*/ 0 h 81"/>
                <a:gd name="T26" fmla="*/ 21 w 91"/>
                <a:gd name="T27" fmla="*/ 16 h 81"/>
                <a:gd name="T28" fmla="*/ 0 w 91"/>
                <a:gd name="T29" fmla="*/ 55 h 81"/>
                <a:gd name="T30" fmla="*/ 3 w 91"/>
                <a:gd name="T31" fmla="*/ 59 h 81"/>
                <a:gd name="T32" fmla="*/ 7 w 91"/>
                <a:gd name="T33" fmla="*/ 56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1" h="81">
                  <a:moveTo>
                    <a:pt x="7" y="56"/>
                  </a:moveTo>
                  <a:cubicBezTo>
                    <a:pt x="11" y="42"/>
                    <a:pt x="18" y="30"/>
                    <a:pt x="26" y="21"/>
                  </a:cubicBezTo>
                  <a:cubicBezTo>
                    <a:pt x="35" y="12"/>
                    <a:pt x="44" y="8"/>
                    <a:pt x="53" y="8"/>
                  </a:cubicBezTo>
                  <a:cubicBezTo>
                    <a:pt x="55" y="8"/>
                    <a:pt x="57" y="8"/>
                    <a:pt x="59" y="8"/>
                  </a:cubicBezTo>
                  <a:cubicBezTo>
                    <a:pt x="66" y="10"/>
                    <a:pt x="72" y="16"/>
                    <a:pt x="77" y="23"/>
                  </a:cubicBezTo>
                  <a:cubicBezTo>
                    <a:pt x="81" y="31"/>
                    <a:pt x="83" y="41"/>
                    <a:pt x="83" y="53"/>
                  </a:cubicBezTo>
                  <a:cubicBezTo>
                    <a:pt x="83" y="60"/>
                    <a:pt x="82" y="68"/>
                    <a:pt x="80" y="76"/>
                  </a:cubicBezTo>
                  <a:cubicBezTo>
                    <a:pt x="80" y="78"/>
                    <a:pt x="81" y="80"/>
                    <a:pt x="83" y="80"/>
                  </a:cubicBezTo>
                  <a:cubicBezTo>
                    <a:pt x="85" y="81"/>
                    <a:pt x="87" y="80"/>
                    <a:pt x="87" y="78"/>
                  </a:cubicBezTo>
                  <a:cubicBezTo>
                    <a:pt x="90" y="69"/>
                    <a:pt x="91" y="61"/>
                    <a:pt x="91" y="53"/>
                  </a:cubicBezTo>
                  <a:cubicBezTo>
                    <a:pt x="91" y="40"/>
                    <a:pt x="88" y="29"/>
                    <a:pt x="83" y="20"/>
                  </a:cubicBezTo>
                  <a:cubicBezTo>
                    <a:pt x="78" y="11"/>
                    <a:pt x="71" y="4"/>
                    <a:pt x="61" y="2"/>
                  </a:cubicBezTo>
                  <a:cubicBezTo>
                    <a:pt x="58" y="1"/>
                    <a:pt x="56" y="0"/>
                    <a:pt x="53" y="0"/>
                  </a:cubicBezTo>
                  <a:cubicBezTo>
                    <a:pt x="42" y="0"/>
                    <a:pt x="31" y="6"/>
                    <a:pt x="21" y="16"/>
                  </a:cubicBezTo>
                  <a:cubicBezTo>
                    <a:pt x="12" y="26"/>
                    <a:pt x="5" y="39"/>
                    <a:pt x="0" y="55"/>
                  </a:cubicBezTo>
                  <a:cubicBezTo>
                    <a:pt x="0" y="57"/>
                    <a:pt x="1" y="58"/>
                    <a:pt x="3" y="59"/>
                  </a:cubicBezTo>
                  <a:cubicBezTo>
                    <a:pt x="5" y="60"/>
                    <a:pt x="7" y="58"/>
                    <a:pt x="7" y="56"/>
                  </a:cubicBezTo>
                  <a:close/>
                </a:path>
              </a:pathLst>
            </a:custGeom>
            <a:solidFill>
              <a:srgbClr val="2318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38" name="íSḻîḍê">
              <a:extLst>
                <a:ext uri="{FF2B5EF4-FFF2-40B4-BE49-F238E27FC236}">
                  <a16:creationId xmlns:a16="http://schemas.microsoft.com/office/drawing/2014/main" id="{E8B6F931-8B6A-45FC-94D6-2A9A07327753}"/>
                </a:ext>
              </a:extLst>
            </p:cNvPr>
            <p:cNvSpPr/>
            <p:nvPr/>
          </p:nvSpPr>
          <p:spPr bwMode="auto">
            <a:xfrm>
              <a:off x="8363744" y="3524251"/>
              <a:ext cx="171450" cy="149225"/>
            </a:xfrm>
            <a:custGeom>
              <a:avLst/>
              <a:gdLst>
                <a:gd name="T0" fmla="*/ 0 w 89"/>
                <a:gd name="T1" fmla="*/ 56 h 78"/>
                <a:gd name="T2" fmla="*/ 57 w 89"/>
                <a:gd name="T3" fmla="*/ 6 h 78"/>
                <a:gd name="T4" fmla="*/ 80 w 89"/>
                <a:gd name="T5" fmla="*/ 7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9" h="78">
                  <a:moveTo>
                    <a:pt x="0" y="56"/>
                  </a:moveTo>
                  <a:cubicBezTo>
                    <a:pt x="10" y="22"/>
                    <a:pt x="35" y="0"/>
                    <a:pt x="57" y="6"/>
                  </a:cubicBezTo>
                  <a:cubicBezTo>
                    <a:pt x="79" y="12"/>
                    <a:pt x="89" y="44"/>
                    <a:pt x="80" y="78"/>
                  </a:cubicBezTo>
                </a:path>
              </a:pathLst>
            </a:custGeom>
            <a:solidFill>
              <a:srgbClr val="FCE1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39" name="îṩḻiďè">
              <a:extLst>
                <a:ext uri="{FF2B5EF4-FFF2-40B4-BE49-F238E27FC236}">
                  <a16:creationId xmlns:a16="http://schemas.microsoft.com/office/drawing/2014/main" id="{F407F272-4BE8-412C-B0A0-0335DD8731C1}"/>
                </a:ext>
              </a:extLst>
            </p:cNvPr>
            <p:cNvSpPr/>
            <p:nvPr/>
          </p:nvSpPr>
          <p:spPr bwMode="auto">
            <a:xfrm>
              <a:off x="8358981" y="3527426"/>
              <a:ext cx="171450" cy="153988"/>
            </a:xfrm>
            <a:custGeom>
              <a:avLst/>
              <a:gdLst>
                <a:gd name="T0" fmla="*/ 7 w 90"/>
                <a:gd name="T1" fmla="*/ 56 h 81"/>
                <a:gd name="T2" fmla="*/ 26 w 90"/>
                <a:gd name="T3" fmla="*/ 21 h 81"/>
                <a:gd name="T4" fmla="*/ 53 w 90"/>
                <a:gd name="T5" fmla="*/ 7 h 81"/>
                <a:gd name="T6" fmla="*/ 59 w 90"/>
                <a:gd name="T7" fmla="*/ 8 h 81"/>
                <a:gd name="T8" fmla="*/ 76 w 90"/>
                <a:gd name="T9" fmla="*/ 23 h 81"/>
                <a:gd name="T10" fmla="*/ 83 w 90"/>
                <a:gd name="T11" fmla="*/ 53 h 81"/>
                <a:gd name="T12" fmla="*/ 80 w 90"/>
                <a:gd name="T13" fmla="*/ 76 h 81"/>
                <a:gd name="T14" fmla="*/ 83 w 90"/>
                <a:gd name="T15" fmla="*/ 80 h 81"/>
                <a:gd name="T16" fmla="*/ 87 w 90"/>
                <a:gd name="T17" fmla="*/ 78 h 81"/>
                <a:gd name="T18" fmla="*/ 90 w 90"/>
                <a:gd name="T19" fmla="*/ 53 h 81"/>
                <a:gd name="T20" fmla="*/ 83 w 90"/>
                <a:gd name="T21" fmla="*/ 20 h 81"/>
                <a:gd name="T22" fmla="*/ 61 w 90"/>
                <a:gd name="T23" fmla="*/ 1 h 81"/>
                <a:gd name="T24" fmla="*/ 53 w 90"/>
                <a:gd name="T25" fmla="*/ 0 h 81"/>
                <a:gd name="T26" fmla="*/ 21 w 90"/>
                <a:gd name="T27" fmla="*/ 16 h 81"/>
                <a:gd name="T28" fmla="*/ 0 w 90"/>
                <a:gd name="T29" fmla="*/ 54 h 81"/>
                <a:gd name="T30" fmla="*/ 3 w 90"/>
                <a:gd name="T31" fmla="*/ 59 h 81"/>
                <a:gd name="T32" fmla="*/ 7 w 90"/>
                <a:gd name="T33" fmla="*/ 56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0" h="81">
                  <a:moveTo>
                    <a:pt x="7" y="56"/>
                  </a:moveTo>
                  <a:cubicBezTo>
                    <a:pt x="11" y="42"/>
                    <a:pt x="18" y="29"/>
                    <a:pt x="26" y="21"/>
                  </a:cubicBezTo>
                  <a:cubicBezTo>
                    <a:pt x="34" y="12"/>
                    <a:pt x="44" y="7"/>
                    <a:pt x="53" y="7"/>
                  </a:cubicBezTo>
                  <a:cubicBezTo>
                    <a:pt x="55" y="7"/>
                    <a:pt x="57" y="8"/>
                    <a:pt x="59" y="8"/>
                  </a:cubicBezTo>
                  <a:cubicBezTo>
                    <a:pt x="66" y="10"/>
                    <a:pt x="72" y="15"/>
                    <a:pt x="76" y="23"/>
                  </a:cubicBezTo>
                  <a:cubicBezTo>
                    <a:pt x="81" y="31"/>
                    <a:pt x="83" y="41"/>
                    <a:pt x="83" y="53"/>
                  </a:cubicBezTo>
                  <a:cubicBezTo>
                    <a:pt x="83" y="60"/>
                    <a:pt x="82" y="68"/>
                    <a:pt x="80" y="76"/>
                  </a:cubicBezTo>
                  <a:cubicBezTo>
                    <a:pt x="79" y="78"/>
                    <a:pt x="81" y="80"/>
                    <a:pt x="83" y="80"/>
                  </a:cubicBezTo>
                  <a:cubicBezTo>
                    <a:pt x="84" y="81"/>
                    <a:pt x="86" y="79"/>
                    <a:pt x="87" y="78"/>
                  </a:cubicBezTo>
                  <a:cubicBezTo>
                    <a:pt x="89" y="69"/>
                    <a:pt x="90" y="61"/>
                    <a:pt x="90" y="53"/>
                  </a:cubicBezTo>
                  <a:cubicBezTo>
                    <a:pt x="90" y="40"/>
                    <a:pt x="88" y="29"/>
                    <a:pt x="83" y="20"/>
                  </a:cubicBezTo>
                  <a:cubicBezTo>
                    <a:pt x="78" y="11"/>
                    <a:pt x="70" y="4"/>
                    <a:pt x="61" y="1"/>
                  </a:cubicBezTo>
                  <a:cubicBezTo>
                    <a:pt x="58" y="1"/>
                    <a:pt x="55" y="0"/>
                    <a:pt x="53" y="0"/>
                  </a:cubicBezTo>
                  <a:cubicBezTo>
                    <a:pt x="41" y="0"/>
                    <a:pt x="30" y="6"/>
                    <a:pt x="21" y="16"/>
                  </a:cubicBezTo>
                  <a:cubicBezTo>
                    <a:pt x="12" y="25"/>
                    <a:pt x="4" y="39"/>
                    <a:pt x="0" y="54"/>
                  </a:cubicBezTo>
                  <a:cubicBezTo>
                    <a:pt x="0" y="56"/>
                    <a:pt x="1" y="58"/>
                    <a:pt x="3" y="59"/>
                  </a:cubicBezTo>
                  <a:cubicBezTo>
                    <a:pt x="4" y="59"/>
                    <a:pt x="6" y="58"/>
                    <a:pt x="7" y="56"/>
                  </a:cubicBezTo>
                  <a:close/>
                </a:path>
              </a:pathLst>
            </a:custGeom>
            <a:solidFill>
              <a:srgbClr val="2318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40" name="îşḷiḋé">
              <a:extLst>
                <a:ext uri="{FF2B5EF4-FFF2-40B4-BE49-F238E27FC236}">
                  <a16:creationId xmlns:a16="http://schemas.microsoft.com/office/drawing/2014/main" id="{736B7C52-47A8-4081-84C4-72163D54ECED}"/>
                </a:ext>
              </a:extLst>
            </p:cNvPr>
            <p:cNvSpPr/>
            <p:nvPr/>
          </p:nvSpPr>
          <p:spPr bwMode="auto">
            <a:xfrm>
              <a:off x="7649369" y="3325813"/>
              <a:ext cx="68263" cy="22225"/>
            </a:xfrm>
            <a:custGeom>
              <a:avLst/>
              <a:gdLst>
                <a:gd name="T0" fmla="*/ 0 w 43"/>
                <a:gd name="T1" fmla="*/ 0 h 14"/>
                <a:gd name="T2" fmla="*/ 43 w 43"/>
                <a:gd name="T3" fmla="*/ 14 h 14"/>
                <a:gd name="T4" fmla="*/ 0 w 43"/>
                <a:gd name="T5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" h="14">
                  <a:moveTo>
                    <a:pt x="0" y="0"/>
                  </a:moveTo>
                  <a:lnTo>
                    <a:pt x="43" y="1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CE1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41" name="í$ľiḓe">
              <a:extLst>
                <a:ext uri="{FF2B5EF4-FFF2-40B4-BE49-F238E27FC236}">
                  <a16:creationId xmlns:a16="http://schemas.microsoft.com/office/drawing/2014/main" id="{9770AA7D-52D0-4498-A401-1CD4565C0CF9}"/>
                </a:ext>
              </a:extLst>
            </p:cNvPr>
            <p:cNvSpPr/>
            <p:nvPr/>
          </p:nvSpPr>
          <p:spPr bwMode="auto">
            <a:xfrm>
              <a:off x="7649369" y="3325813"/>
              <a:ext cx="68263" cy="22225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42" name="ïṥľîdè">
              <a:extLst>
                <a:ext uri="{FF2B5EF4-FFF2-40B4-BE49-F238E27FC236}">
                  <a16:creationId xmlns:a16="http://schemas.microsoft.com/office/drawing/2014/main" id="{DD47431B-D897-4954-9D26-52E87114BD90}"/>
                </a:ext>
              </a:extLst>
            </p:cNvPr>
            <p:cNvSpPr/>
            <p:nvPr/>
          </p:nvSpPr>
          <p:spPr bwMode="auto">
            <a:xfrm>
              <a:off x="7644606" y="3321051"/>
              <a:ext cx="79375" cy="33338"/>
            </a:xfrm>
            <a:custGeom>
              <a:avLst/>
              <a:gdLst>
                <a:gd name="T0" fmla="*/ 2 w 41"/>
                <a:gd name="T1" fmla="*/ 4 h 17"/>
                <a:gd name="T2" fmla="*/ 37 w 41"/>
                <a:gd name="T3" fmla="*/ 16 h 17"/>
                <a:gd name="T4" fmla="*/ 40 w 41"/>
                <a:gd name="T5" fmla="*/ 15 h 17"/>
                <a:gd name="T6" fmla="*/ 39 w 41"/>
                <a:gd name="T7" fmla="*/ 12 h 17"/>
                <a:gd name="T8" fmla="*/ 3 w 41"/>
                <a:gd name="T9" fmla="*/ 0 h 17"/>
                <a:gd name="T10" fmla="*/ 0 w 41"/>
                <a:gd name="T11" fmla="*/ 1 h 17"/>
                <a:gd name="T12" fmla="*/ 2 w 41"/>
                <a:gd name="T13" fmla="*/ 4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" h="17">
                  <a:moveTo>
                    <a:pt x="2" y="4"/>
                  </a:moveTo>
                  <a:cubicBezTo>
                    <a:pt x="37" y="16"/>
                    <a:pt x="37" y="16"/>
                    <a:pt x="37" y="16"/>
                  </a:cubicBezTo>
                  <a:cubicBezTo>
                    <a:pt x="39" y="17"/>
                    <a:pt x="40" y="16"/>
                    <a:pt x="40" y="15"/>
                  </a:cubicBezTo>
                  <a:cubicBezTo>
                    <a:pt x="41" y="13"/>
                    <a:pt x="40" y="12"/>
                    <a:pt x="39" y="12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1" y="0"/>
                    <a:pt x="0" y="1"/>
                  </a:cubicBezTo>
                  <a:cubicBezTo>
                    <a:pt x="0" y="3"/>
                    <a:pt x="0" y="4"/>
                    <a:pt x="2" y="4"/>
                  </a:cubicBezTo>
                </a:path>
              </a:pathLst>
            </a:custGeom>
            <a:solidFill>
              <a:srgbClr val="8353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43" name="ïśḷíḑe">
              <a:extLst>
                <a:ext uri="{FF2B5EF4-FFF2-40B4-BE49-F238E27FC236}">
                  <a16:creationId xmlns:a16="http://schemas.microsoft.com/office/drawing/2014/main" id="{831EE810-B527-4114-949B-FF1BF891D14D}"/>
                </a:ext>
              </a:extLst>
            </p:cNvPr>
            <p:cNvSpPr/>
            <p:nvPr/>
          </p:nvSpPr>
          <p:spPr bwMode="auto">
            <a:xfrm>
              <a:off x="7638256" y="3354388"/>
              <a:ext cx="68263" cy="22225"/>
            </a:xfrm>
            <a:custGeom>
              <a:avLst/>
              <a:gdLst>
                <a:gd name="T0" fmla="*/ 0 w 43"/>
                <a:gd name="T1" fmla="*/ 0 h 14"/>
                <a:gd name="T2" fmla="*/ 43 w 43"/>
                <a:gd name="T3" fmla="*/ 14 h 14"/>
                <a:gd name="T4" fmla="*/ 0 w 43"/>
                <a:gd name="T5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" h="14">
                  <a:moveTo>
                    <a:pt x="0" y="0"/>
                  </a:moveTo>
                  <a:lnTo>
                    <a:pt x="43" y="1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CE1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44" name="ísļïďé">
              <a:extLst>
                <a:ext uri="{FF2B5EF4-FFF2-40B4-BE49-F238E27FC236}">
                  <a16:creationId xmlns:a16="http://schemas.microsoft.com/office/drawing/2014/main" id="{11B857D3-75DD-4368-8016-0581EFB898D7}"/>
                </a:ext>
              </a:extLst>
            </p:cNvPr>
            <p:cNvSpPr/>
            <p:nvPr/>
          </p:nvSpPr>
          <p:spPr bwMode="auto">
            <a:xfrm>
              <a:off x="7638256" y="3354388"/>
              <a:ext cx="68263" cy="22225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45" name="îṥḻíďe">
              <a:extLst>
                <a:ext uri="{FF2B5EF4-FFF2-40B4-BE49-F238E27FC236}">
                  <a16:creationId xmlns:a16="http://schemas.microsoft.com/office/drawing/2014/main" id="{96D2DF7F-9637-4868-A2C3-7FEA67953A83}"/>
                </a:ext>
              </a:extLst>
            </p:cNvPr>
            <p:cNvSpPr/>
            <p:nvPr/>
          </p:nvSpPr>
          <p:spPr bwMode="auto">
            <a:xfrm>
              <a:off x="7631906" y="3351213"/>
              <a:ext cx="79375" cy="31750"/>
            </a:xfrm>
            <a:custGeom>
              <a:avLst/>
              <a:gdLst>
                <a:gd name="T0" fmla="*/ 2 w 41"/>
                <a:gd name="T1" fmla="*/ 5 h 17"/>
                <a:gd name="T2" fmla="*/ 38 w 41"/>
                <a:gd name="T3" fmla="*/ 17 h 17"/>
                <a:gd name="T4" fmla="*/ 41 w 41"/>
                <a:gd name="T5" fmla="*/ 15 h 17"/>
                <a:gd name="T6" fmla="*/ 40 w 41"/>
                <a:gd name="T7" fmla="*/ 12 h 17"/>
                <a:gd name="T8" fmla="*/ 4 w 41"/>
                <a:gd name="T9" fmla="*/ 0 h 17"/>
                <a:gd name="T10" fmla="*/ 1 w 41"/>
                <a:gd name="T11" fmla="*/ 2 h 17"/>
                <a:gd name="T12" fmla="*/ 2 w 41"/>
                <a:gd name="T13" fmla="*/ 5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" h="17">
                  <a:moveTo>
                    <a:pt x="2" y="5"/>
                  </a:moveTo>
                  <a:cubicBezTo>
                    <a:pt x="38" y="17"/>
                    <a:pt x="38" y="17"/>
                    <a:pt x="38" y="17"/>
                  </a:cubicBezTo>
                  <a:cubicBezTo>
                    <a:pt x="39" y="17"/>
                    <a:pt x="41" y="16"/>
                    <a:pt x="41" y="15"/>
                  </a:cubicBezTo>
                  <a:cubicBezTo>
                    <a:pt x="41" y="14"/>
                    <a:pt x="41" y="12"/>
                    <a:pt x="40" y="12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1" y="0"/>
                    <a:pt x="1" y="2"/>
                  </a:cubicBezTo>
                  <a:cubicBezTo>
                    <a:pt x="0" y="3"/>
                    <a:pt x="1" y="4"/>
                    <a:pt x="2" y="5"/>
                  </a:cubicBezTo>
                </a:path>
              </a:pathLst>
            </a:custGeom>
            <a:solidFill>
              <a:srgbClr val="8353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46" name="ïśļîḓe">
              <a:extLst>
                <a:ext uri="{FF2B5EF4-FFF2-40B4-BE49-F238E27FC236}">
                  <a16:creationId xmlns:a16="http://schemas.microsoft.com/office/drawing/2014/main" id="{647EB4C3-1677-442F-8EF0-8F2DEF6D760B}"/>
                </a:ext>
              </a:extLst>
            </p:cNvPr>
            <p:cNvSpPr/>
            <p:nvPr/>
          </p:nvSpPr>
          <p:spPr bwMode="auto">
            <a:xfrm>
              <a:off x="8095456" y="3027363"/>
              <a:ext cx="685800" cy="1271588"/>
            </a:xfrm>
            <a:custGeom>
              <a:avLst/>
              <a:gdLst>
                <a:gd name="T0" fmla="*/ 258 w 358"/>
                <a:gd name="T1" fmla="*/ 0 h 664"/>
                <a:gd name="T2" fmla="*/ 253 w 358"/>
                <a:gd name="T3" fmla="*/ 19 h 664"/>
                <a:gd name="T4" fmla="*/ 205 w 358"/>
                <a:gd name="T5" fmla="*/ 494 h 664"/>
                <a:gd name="T6" fmla="*/ 0 w 358"/>
                <a:gd name="T7" fmla="*/ 661 h 664"/>
                <a:gd name="T8" fmla="*/ 45 w 358"/>
                <a:gd name="T9" fmla="*/ 664 h 664"/>
                <a:gd name="T10" fmla="*/ 233 w 358"/>
                <a:gd name="T11" fmla="*/ 572 h 664"/>
                <a:gd name="T12" fmla="*/ 333 w 358"/>
                <a:gd name="T13" fmla="*/ 360 h 664"/>
                <a:gd name="T14" fmla="*/ 358 w 358"/>
                <a:gd name="T15" fmla="*/ 218 h 664"/>
                <a:gd name="T16" fmla="*/ 290 w 358"/>
                <a:gd name="T17" fmla="*/ 31 h 664"/>
                <a:gd name="T18" fmla="*/ 258 w 358"/>
                <a:gd name="T19" fmla="*/ 0 h 6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8" h="664">
                  <a:moveTo>
                    <a:pt x="258" y="0"/>
                  </a:moveTo>
                  <a:cubicBezTo>
                    <a:pt x="253" y="19"/>
                    <a:pt x="253" y="19"/>
                    <a:pt x="253" y="19"/>
                  </a:cubicBezTo>
                  <a:cubicBezTo>
                    <a:pt x="253" y="19"/>
                    <a:pt x="358" y="215"/>
                    <a:pt x="205" y="494"/>
                  </a:cubicBezTo>
                  <a:cubicBezTo>
                    <a:pt x="205" y="494"/>
                    <a:pt x="120" y="640"/>
                    <a:pt x="0" y="661"/>
                  </a:cubicBezTo>
                  <a:cubicBezTo>
                    <a:pt x="16" y="663"/>
                    <a:pt x="31" y="664"/>
                    <a:pt x="45" y="664"/>
                  </a:cubicBezTo>
                  <a:cubicBezTo>
                    <a:pt x="130" y="664"/>
                    <a:pt x="189" y="628"/>
                    <a:pt x="233" y="572"/>
                  </a:cubicBezTo>
                  <a:cubicBezTo>
                    <a:pt x="278" y="516"/>
                    <a:pt x="307" y="440"/>
                    <a:pt x="333" y="360"/>
                  </a:cubicBezTo>
                  <a:cubicBezTo>
                    <a:pt x="350" y="308"/>
                    <a:pt x="358" y="261"/>
                    <a:pt x="358" y="218"/>
                  </a:cubicBezTo>
                  <a:cubicBezTo>
                    <a:pt x="358" y="141"/>
                    <a:pt x="333" y="78"/>
                    <a:pt x="290" y="31"/>
                  </a:cubicBezTo>
                  <a:cubicBezTo>
                    <a:pt x="280" y="20"/>
                    <a:pt x="270" y="10"/>
                    <a:pt x="258" y="0"/>
                  </a:cubicBezTo>
                </a:path>
              </a:pathLst>
            </a:custGeom>
            <a:solidFill>
              <a:srgbClr val="F0B8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47" name="í$lîḑê">
              <a:extLst>
                <a:ext uri="{FF2B5EF4-FFF2-40B4-BE49-F238E27FC236}">
                  <a16:creationId xmlns:a16="http://schemas.microsoft.com/office/drawing/2014/main" id="{3231992C-677A-4636-AD2C-EB2D1A9DBA5F}"/>
                </a:ext>
              </a:extLst>
            </p:cNvPr>
            <p:cNvSpPr/>
            <p:nvPr/>
          </p:nvSpPr>
          <p:spPr bwMode="auto">
            <a:xfrm>
              <a:off x="7441406" y="2860676"/>
              <a:ext cx="1344613" cy="1443038"/>
            </a:xfrm>
            <a:custGeom>
              <a:avLst/>
              <a:gdLst>
                <a:gd name="T0" fmla="*/ 41 w 701"/>
                <a:gd name="T1" fmla="*/ 288 h 754"/>
                <a:gd name="T2" fmla="*/ 40 w 701"/>
                <a:gd name="T3" fmla="*/ 288 h 754"/>
                <a:gd name="T4" fmla="*/ 0 w 701"/>
                <a:gd name="T5" fmla="*/ 472 h 754"/>
                <a:gd name="T6" fmla="*/ 56 w 701"/>
                <a:gd name="T7" fmla="*/ 619 h 754"/>
                <a:gd name="T8" fmla="*/ 254 w 701"/>
                <a:gd name="T9" fmla="*/ 730 h 754"/>
                <a:gd name="T10" fmla="*/ 386 w 701"/>
                <a:gd name="T11" fmla="*/ 754 h 754"/>
                <a:gd name="T12" fmla="*/ 576 w 701"/>
                <a:gd name="T13" fmla="*/ 660 h 754"/>
                <a:gd name="T14" fmla="*/ 676 w 701"/>
                <a:gd name="T15" fmla="*/ 448 h 754"/>
                <a:gd name="T16" fmla="*/ 701 w 701"/>
                <a:gd name="T17" fmla="*/ 305 h 754"/>
                <a:gd name="T18" fmla="*/ 633 w 701"/>
                <a:gd name="T19" fmla="*/ 116 h 754"/>
                <a:gd name="T20" fmla="*/ 459 w 701"/>
                <a:gd name="T21" fmla="*/ 16 h 754"/>
                <a:gd name="T22" fmla="*/ 344 w 701"/>
                <a:gd name="T23" fmla="*/ 0 h 754"/>
                <a:gd name="T24" fmla="*/ 174 w 701"/>
                <a:gd name="T25" fmla="*/ 63 h 754"/>
                <a:gd name="T26" fmla="*/ 40 w 701"/>
                <a:gd name="T27" fmla="*/ 288 h 754"/>
                <a:gd name="T28" fmla="*/ 41 w 701"/>
                <a:gd name="T29" fmla="*/ 288 h 754"/>
                <a:gd name="T30" fmla="*/ 43 w 701"/>
                <a:gd name="T31" fmla="*/ 288 h 754"/>
                <a:gd name="T32" fmla="*/ 175 w 701"/>
                <a:gd name="T33" fmla="*/ 65 h 754"/>
                <a:gd name="T34" fmla="*/ 344 w 701"/>
                <a:gd name="T35" fmla="*/ 2 h 754"/>
                <a:gd name="T36" fmla="*/ 459 w 701"/>
                <a:gd name="T37" fmla="*/ 19 h 754"/>
                <a:gd name="T38" fmla="*/ 631 w 701"/>
                <a:gd name="T39" fmla="*/ 118 h 754"/>
                <a:gd name="T40" fmla="*/ 699 w 701"/>
                <a:gd name="T41" fmla="*/ 305 h 754"/>
                <a:gd name="T42" fmla="*/ 674 w 701"/>
                <a:gd name="T43" fmla="*/ 447 h 754"/>
                <a:gd name="T44" fmla="*/ 574 w 701"/>
                <a:gd name="T45" fmla="*/ 659 h 754"/>
                <a:gd name="T46" fmla="*/ 386 w 701"/>
                <a:gd name="T47" fmla="*/ 751 h 754"/>
                <a:gd name="T48" fmla="*/ 254 w 701"/>
                <a:gd name="T49" fmla="*/ 728 h 754"/>
                <a:gd name="T50" fmla="*/ 58 w 701"/>
                <a:gd name="T51" fmla="*/ 617 h 754"/>
                <a:gd name="T52" fmla="*/ 3 w 701"/>
                <a:gd name="T53" fmla="*/ 472 h 754"/>
                <a:gd name="T54" fmla="*/ 43 w 701"/>
                <a:gd name="T55" fmla="*/ 288 h 754"/>
                <a:gd name="T56" fmla="*/ 41 w 701"/>
                <a:gd name="T57" fmla="*/ 288 h 7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701" h="754">
                  <a:moveTo>
                    <a:pt x="41" y="288"/>
                  </a:moveTo>
                  <a:cubicBezTo>
                    <a:pt x="40" y="288"/>
                    <a:pt x="40" y="288"/>
                    <a:pt x="40" y="288"/>
                  </a:cubicBezTo>
                  <a:cubicBezTo>
                    <a:pt x="16" y="355"/>
                    <a:pt x="0" y="417"/>
                    <a:pt x="0" y="472"/>
                  </a:cubicBezTo>
                  <a:cubicBezTo>
                    <a:pt x="0" y="527"/>
                    <a:pt x="16" y="576"/>
                    <a:pt x="56" y="619"/>
                  </a:cubicBezTo>
                  <a:cubicBezTo>
                    <a:pt x="96" y="662"/>
                    <a:pt x="159" y="699"/>
                    <a:pt x="254" y="730"/>
                  </a:cubicBezTo>
                  <a:cubicBezTo>
                    <a:pt x="304" y="746"/>
                    <a:pt x="347" y="754"/>
                    <a:pt x="386" y="754"/>
                  </a:cubicBezTo>
                  <a:cubicBezTo>
                    <a:pt x="472" y="754"/>
                    <a:pt x="531" y="717"/>
                    <a:pt x="576" y="660"/>
                  </a:cubicBezTo>
                  <a:cubicBezTo>
                    <a:pt x="621" y="604"/>
                    <a:pt x="650" y="527"/>
                    <a:pt x="676" y="448"/>
                  </a:cubicBezTo>
                  <a:cubicBezTo>
                    <a:pt x="693" y="396"/>
                    <a:pt x="701" y="348"/>
                    <a:pt x="701" y="305"/>
                  </a:cubicBezTo>
                  <a:cubicBezTo>
                    <a:pt x="701" y="227"/>
                    <a:pt x="676" y="164"/>
                    <a:pt x="633" y="116"/>
                  </a:cubicBezTo>
                  <a:cubicBezTo>
                    <a:pt x="590" y="68"/>
                    <a:pt x="530" y="35"/>
                    <a:pt x="459" y="16"/>
                  </a:cubicBezTo>
                  <a:cubicBezTo>
                    <a:pt x="419" y="6"/>
                    <a:pt x="381" y="0"/>
                    <a:pt x="344" y="0"/>
                  </a:cubicBezTo>
                  <a:cubicBezTo>
                    <a:pt x="281" y="0"/>
                    <a:pt x="224" y="18"/>
                    <a:pt x="174" y="63"/>
                  </a:cubicBezTo>
                  <a:cubicBezTo>
                    <a:pt x="123" y="109"/>
                    <a:pt x="78" y="181"/>
                    <a:pt x="40" y="288"/>
                  </a:cubicBezTo>
                  <a:cubicBezTo>
                    <a:pt x="41" y="288"/>
                    <a:pt x="41" y="288"/>
                    <a:pt x="41" y="288"/>
                  </a:cubicBezTo>
                  <a:cubicBezTo>
                    <a:pt x="43" y="288"/>
                    <a:pt x="43" y="288"/>
                    <a:pt x="43" y="288"/>
                  </a:cubicBezTo>
                  <a:cubicBezTo>
                    <a:pt x="81" y="182"/>
                    <a:pt x="125" y="110"/>
                    <a:pt x="175" y="65"/>
                  </a:cubicBezTo>
                  <a:cubicBezTo>
                    <a:pt x="225" y="20"/>
                    <a:pt x="282" y="2"/>
                    <a:pt x="344" y="2"/>
                  </a:cubicBezTo>
                  <a:cubicBezTo>
                    <a:pt x="380" y="2"/>
                    <a:pt x="419" y="8"/>
                    <a:pt x="459" y="19"/>
                  </a:cubicBezTo>
                  <a:cubicBezTo>
                    <a:pt x="529" y="37"/>
                    <a:pt x="589" y="70"/>
                    <a:pt x="631" y="118"/>
                  </a:cubicBezTo>
                  <a:cubicBezTo>
                    <a:pt x="674" y="165"/>
                    <a:pt x="699" y="228"/>
                    <a:pt x="699" y="305"/>
                  </a:cubicBezTo>
                  <a:cubicBezTo>
                    <a:pt x="699" y="348"/>
                    <a:pt x="691" y="395"/>
                    <a:pt x="674" y="447"/>
                  </a:cubicBezTo>
                  <a:cubicBezTo>
                    <a:pt x="648" y="527"/>
                    <a:pt x="619" y="603"/>
                    <a:pt x="574" y="659"/>
                  </a:cubicBezTo>
                  <a:cubicBezTo>
                    <a:pt x="530" y="715"/>
                    <a:pt x="471" y="751"/>
                    <a:pt x="386" y="751"/>
                  </a:cubicBezTo>
                  <a:cubicBezTo>
                    <a:pt x="348" y="751"/>
                    <a:pt x="304" y="744"/>
                    <a:pt x="254" y="728"/>
                  </a:cubicBezTo>
                  <a:cubicBezTo>
                    <a:pt x="160" y="697"/>
                    <a:pt x="97" y="660"/>
                    <a:pt x="58" y="617"/>
                  </a:cubicBezTo>
                  <a:cubicBezTo>
                    <a:pt x="18" y="575"/>
                    <a:pt x="3" y="526"/>
                    <a:pt x="3" y="472"/>
                  </a:cubicBezTo>
                  <a:cubicBezTo>
                    <a:pt x="3" y="417"/>
                    <a:pt x="19" y="356"/>
                    <a:pt x="43" y="288"/>
                  </a:cubicBezTo>
                  <a:cubicBezTo>
                    <a:pt x="41" y="288"/>
                    <a:pt x="41" y="288"/>
                    <a:pt x="41" y="288"/>
                  </a:cubicBezTo>
                </a:path>
              </a:pathLst>
            </a:custGeom>
            <a:solidFill>
              <a:srgbClr val="8353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48" name="îşlîḋé">
              <a:extLst>
                <a:ext uri="{FF2B5EF4-FFF2-40B4-BE49-F238E27FC236}">
                  <a16:creationId xmlns:a16="http://schemas.microsoft.com/office/drawing/2014/main" id="{A73D043D-F747-435C-9660-795A9B349358}"/>
                </a:ext>
              </a:extLst>
            </p:cNvPr>
            <p:cNvSpPr/>
            <p:nvPr/>
          </p:nvSpPr>
          <p:spPr bwMode="auto">
            <a:xfrm>
              <a:off x="8112919" y="2490788"/>
              <a:ext cx="544513" cy="593725"/>
            </a:xfrm>
            <a:custGeom>
              <a:avLst/>
              <a:gdLst>
                <a:gd name="T0" fmla="*/ 242 w 284"/>
                <a:gd name="T1" fmla="*/ 141 h 310"/>
                <a:gd name="T2" fmla="*/ 126 w 284"/>
                <a:gd name="T3" fmla="*/ 36 h 310"/>
                <a:gd name="T4" fmla="*/ 62 w 284"/>
                <a:gd name="T5" fmla="*/ 5 h 310"/>
                <a:gd name="T6" fmla="*/ 14 w 284"/>
                <a:gd name="T7" fmla="*/ 57 h 310"/>
                <a:gd name="T8" fmla="*/ 54 w 284"/>
                <a:gd name="T9" fmla="*/ 175 h 310"/>
                <a:gd name="T10" fmla="*/ 168 w 284"/>
                <a:gd name="T11" fmla="*/ 261 h 310"/>
                <a:gd name="T12" fmla="*/ 284 w 284"/>
                <a:gd name="T13" fmla="*/ 310 h 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4" h="310">
                  <a:moveTo>
                    <a:pt x="242" y="141"/>
                  </a:moveTo>
                  <a:cubicBezTo>
                    <a:pt x="203" y="105"/>
                    <a:pt x="145" y="52"/>
                    <a:pt x="126" y="36"/>
                  </a:cubicBezTo>
                  <a:cubicBezTo>
                    <a:pt x="109" y="21"/>
                    <a:pt x="89" y="0"/>
                    <a:pt x="62" y="5"/>
                  </a:cubicBezTo>
                  <a:cubicBezTo>
                    <a:pt x="38" y="9"/>
                    <a:pt x="23" y="31"/>
                    <a:pt x="14" y="57"/>
                  </a:cubicBezTo>
                  <a:cubicBezTo>
                    <a:pt x="0" y="99"/>
                    <a:pt x="27" y="146"/>
                    <a:pt x="54" y="175"/>
                  </a:cubicBezTo>
                  <a:cubicBezTo>
                    <a:pt x="84" y="210"/>
                    <a:pt x="127" y="241"/>
                    <a:pt x="168" y="261"/>
                  </a:cubicBezTo>
                  <a:cubicBezTo>
                    <a:pt x="207" y="280"/>
                    <a:pt x="239" y="300"/>
                    <a:pt x="284" y="310"/>
                  </a:cubicBezTo>
                </a:path>
              </a:pathLst>
            </a:custGeom>
            <a:solidFill>
              <a:srgbClr val="AB9A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49" name="î$ľîḓe">
              <a:extLst>
                <a:ext uri="{FF2B5EF4-FFF2-40B4-BE49-F238E27FC236}">
                  <a16:creationId xmlns:a16="http://schemas.microsoft.com/office/drawing/2014/main" id="{9F920886-C872-4D96-BCF2-DAC0DF7A5436}"/>
                </a:ext>
              </a:extLst>
            </p:cNvPr>
            <p:cNvSpPr/>
            <p:nvPr/>
          </p:nvSpPr>
          <p:spPr bwMode="auto">
            <a:xfrm>
              <a:off x="8112919" y="2490788"/>
              <a:ext cx="606425" cy="604838"/>
            </a:xfrm>
            <a:custGeom>
              <a:avLst/>
              <a:gdLst>
                <a:gd name="T0" fmla="*/ 249 w 316"/>
                <a:gd name="T1" fmla="*/ 150 h 316"/>
                <a:gd name="T2" fmla="*/ 126 w 316"/>
                <a:gd name="T3" fmla="*/ 36 h 316"/>
                <a:gd name="T4" fmla="*/ 62 w 316"/>
                <a:gd name="T5" fmla="*/ 5 h 316"/>
                <a:gd name="T6" fmla="*/ 14 w 316"/>
                <a:gd name="T7" fmla="*/ 57 h 316"/>
                <a:gd name="T8" fmla="*/ 54 w 316"/>
                <a:gd name="T9" fmla="*/ 175 h 316"/>
                <a:gd name="T10" fmla="*/ 168 w 316"/>
                <a:gd name="T11" fmla="*/ 261 h 316"/>
                <a:gd name="T12" fmla="*/ 316 w 316"/>
                <a:gd name="T13" fmla="*/ 316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6" h="316">
                  <a:moveTo>
                    <a:pt x="249" y="150"/>
                  </a:moveTo>
                  <a:cubicBezTo>
                    <a:pt x="210" y="113"/>
                    <a:pt x="145" y="52"/>
                    <a:pt x="126" y="36"/>
                  </a:cubicBezTo>
                  <a:cubicBezTo>
                    <a:pt x="109" y="21"/>
                    <a:pt x="89" y="0"/>
                    <a:pt x="62" y="5"/>
                  </a:cubicBezTo>
                  <a:cubicBezTo>
                    <a:pt x="38" y="9"/>
                    <a:pt x="23" y="31"/>
                    <a:pt x="14" y="57"/>
                  </a:cubicBezTo>
                  <a:cubicBezTo>
                    <a:pt x="0" y="99"/>
                    <a:pt x="27" y="146"/>
                    <a:pt x="54" y="175"/>
                  </a:cubicBezTo>
                  <a:cubicBezTo>
                    <a:pt x="84" y="210"/>
                    <a:pt x="127" y="241"/>
                    <a:pt x="168" y="261"/>
                  </a:cubicBezTo>
                  <a:cubicBezTo>
                    <a:pt x="207" y="280"/>
                    <a:pt x="271" y="306"/>
                    <a:pt x="316" y="316"/>
                  </a:cubicBezTo>
                </a:path>
              </a:pathLst>
            </a:custGeom>
            <a:solidFill>
              <a:srgbClr val="D5D3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50" name="ïṣlïḑe">
              <a:extLst>
                <a:ext uri="{FF2B5EF4-FFF2-40B4-BE49-F238E27FC236}">
                  <a16:creationId xmlns:a16="http://schemas.microsoft.com/office/drawing/2014/main" id="{8F678B88-43AD-4898-B8E9-37F896599F89}"/>
                </a:ext>
              </a:extLst>
            </p:cNvPr>
            <p:cNvSpPr/>
            <p:nvPr/>
          </p:nvSpPr>
          <p:spPr bwMode="auto">
            <a:xfrm>
              <a:off x="8139906" y="2609851"/>
              <a:ext cx="419100" cy="231775"/>
            </a:xfrm>
            <a:custGeom>
              <a:avLst/>
              <a:gdLst>
                <a:gd name="T0" fmla="*/ 219 w 219"/>
                <a:gd name="T1" fmla="*/ 79 h 121"/>
                <a:gd name="T2" fmla="*/ 168 w 219"/>
                <a:gd name="T3" fmla="*/ 31 h 121"/>
                <a:gd name="T4" fmla="*/ 6 w 219"/>
                <a:gd name="T5" fmla="*/ 0 h 121"/>
                <a:gd name="T6" fmla="*/ 3 w 219"/>
                <a:gd name="T7" fmla="*/ 39 h 121"/>
                <a:gd name="T8" fmla="*/ 219 w 219"/>
                <a:gd name="T9" fmla="*/ 79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9" h="121">
                  <a:moveTo>
                    <a:pt x="219" y="79"/>
                  </a:moveTo>
                  <a:cubicBezTo>
                    <a:pt x="204" y="64"/>
                    <a:pt x="186" y="47"/>
                    <a:pt x="168" y="31"/>
                  </a:cubicBezTo>
                  <a:cubicBezTo>
                    <a:pt x="113" y="52"/>
                    <a:pt x="45" y="22"/>
                    <a:pt x="6" y="0"/>
                  </a:cubicBezTo>
                  <a:cubicBezTo>
                    <a:pt x="0" y="18"/>
                    <a:pt x="1" y="28"/>
                    <a:pt x="3" y="39"/>
                  </a:cubicBezTo>
                  <a:cubicBezTo>
                    <a:pt x="127" y="121"/>
                    <a:pt x="219" y="79"/>
                    <a:pt x="219" y="79"/>
                  </a:cubicBezTo>
                  <a:close/>
                </a:path>
              </a:pathLst>
            </a:custGeom>
            <a:solidFill>
              <a:srgbClr val="ECE9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51" name="íṣļiďê">
              <a:extLst>
                <a:ext uri="{FF2B5EF4-FFF2-40B4-BE49-F238E27FC236}">
                  <a16:creationId xmlns:a16="http://schemas.microsoft.com/office/drawing/2014/main" id="{3735FE81-E12A-4993-87F6-AF99E67DAE2B}"/>
                </a:ext>
              </a:extLst>
            </p:cNvPr>
            <p:cNvSpPr/>
            <p:nvPr/>
          </p:nvSpPr>
          <p:spPr bwMode="auto">
            <a:xfrm>
              <a:off x="8130381" y="2497138"/>
              <a:ext cx="554038" cy="590550"/>
            </a:xfrm>
            <a:custGeom>
              <a:avLst/>
              <a:gdLst>
                <a:gd name="T0" fmla="*/ 241 w 289"/>
                <a:gd name="T1" fmla="*/ 146 h 309"/>
                <a:gd name="T2" fmla="*/ 118 w 289"/>
                <a:gd name="T3" fmla="*/ 32 h 309"/>
                <a:gd name="T4" fmla="*/ 93 w 289"/>
                <a:gd name="T5" fmla="*/ 11 h 309"/>
                <a:gd name="T6" fmla="*/ 61 w 289"/>
                <a:gd name="T7" fmla="*/ 0 h 309"/>
                <a:gd name="T8" fmla="*/ 53 w 289"/>
                <a:gd name="T9" fmla="*/ 1 h 309"/>
                <a:gd name="T10" fmla="*/ 22 w 289"/>
                <a:gd name="T11" fmla="*/ 19 h 309"/>
                <a:gd name="T12" fmla="*/ 4 w 289"/>
                <a:gd name="T13" fmla="*/ 54 h 309"/>
                <a:gd name="T14" fmla="*/ 0 w 289"/>
                <a:gd name="T15" fmla="*/ 78 h 309"/>
                <a:gd name="T16" fmla="*/ 44 w 289"/>
                <a:gd name="T17" fmla="*/ 173 h 309"/>
                <a:gd name="T18" fmla="*/ 158 w 289"/>
                <a:gd name="T19" fmla="*/ 259 h 309"/>
                <a:gd name="T20" fmla="*/ 287 w 289"/>
                <a:gd name="T21" fmla="*/ 309 h 309"/>
                <a:gd name="T22" fmla="*/ 288 w 289"/>
                <a:gd name="T23" fmla="*/ 308 h 309"/>
                <a:gd name="T24" fmla="*/ 288 w 289"/>
                <a:gd name="T25" fmla="*/ 306 h 309"/>
                <a:gd name="T26" fmla="*/ 159 w 289"/>
                <a:gd name="T27" fmla="*/ 257 h 309"/>
                <a:gd name="T28" fmla="*/ 45 w 289"/>
                <a:gd name="T29" fmla="*/ 172 h 309"/>
                <a:gd name="T30" fmla="*/ 2 w 289"/>
                <a:gd name="T31" fmla="*/ 78 h 309"/>
                <a:gd name="T32" fmla="*/ 6 w 289"/>
                <a:gd name="T33" fmla="*/ 55 h 309"/>
                <a:gd name="T34" fmla="*/ 24 w 289"/>
                <a:gd name="T35" fmla="*/ 21 h 309"/>
                <a:gd name="T36" fmla="*/ 53 w 289"/>
                <a:gd name="T37" fmla="*/ 3 h 309"/>
                <a:gd name="T38" fmla="*/ 61 w 289"/>
                <a:gd name="T39" fmla="*/ 3 h 309"/>
                <a:gd name="T40" fmla="*/ 91 w 289"/>
                <a:gd name="T41" fmla="*/ 13 h 309"/>
                <a:gd name="T42" fmla="*/ 117 w 289"/>
                <a:gd name="T43" fmla="*/ 34 h 309"/>
                <a:gd name="T44" fmla="*/ 239 w 289"/>
                <a:gd name="T45" fmla="*/ 147 h 309"/>
                <a:gd name="T46" fmla="*/ 241 w 289"/>
                <a:gd name="T47" fmla="*/ 147 h 309"/>
                <a:gd name="T48" fmla="*/ 241 w 289"/>
                <a:gd name="T49" fmla="*/ 146 h 3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89" h="309">
                  <a:moveTo>
                    <a:pt x="241" y="146"/>
                  </a:moveTo>
                  <a:cubicBezTo>
                    <a:pt x="202" y="109"/>
                    <a:pt x="137" y="48"/>
                    <a:pt x="118" y="32"/>
                  </a:cubicBezTo>
                  <a:cubicBezTo>
                    <a:pt x="111" y="25"/>
                    <a:pt x="102" y="17"/>
                    <a:pt x="93" y="11"/>
                  </a:cubicBezTo>
                  <a:cubicBezTo>
                    <a:pt x="83" y="5"/>
                    <a:pt x="73" y="0"/>
                    <a:pt x="61" y="0"/>
                  </a:cubicBezTo>
                  <a:cubicBezTo>
                    <a:pt x="58" y="0"/>
                    <a:pt x="55" y="0"/>
                    <a:pt x="53" y="1"/>
                  </a:cubicBezTo>
                  <a:cubicBezTo>
                    <a:pt x="40" y="3"/>
                    <a:pt x="30" y="10"/>
                    <a:pt x="22" y="19"/>
                  </a:cubicBezTo>
                  <a:cubicBezTo>
                    <a:pt x="14" y="28"/>
                    <a:pt x="8" y="41"/>
                    <a:pt x="4" y="54"/>
                  </a:cubicBezTo>
                  <a:cubicBezTo>
                    <a:pt x="1" y="62"/>
                    <a:pt x="0" y="70"/>
                    <a:pt x="0" y="78"/>
                  </a:cubicBezTo>
                  <a:cubicBezTo>
                    <a:pt x="0" y="113"/>
                    <a:pt x="22" y="149"/>
                    <a:pt x="44" y="173"/>
                  </a:cubicBezTo>
                  <a:cubicBezTo>
                    <a:pt x="74" y="208"/>
                    <a:pt x="117" y="239"/>
                    <a:pt x="158" y="259"/>
                  </a:cubicBezTo>
                  <a:cubicBezTo>
                    <a:pt x="198" y="278"/>
                    <a:pt x="242" y="298"/>
                    <a:pt x="287" y="309"/>
                  </a:cubicBezTo>
                  <a:cubicBezTo>
                    <a:pt x="288" y="309"/>
                    <a:pt x="288" y="308"/>
                    <a:pt x="288" y="308"/>
                  </a:cubicBezTo>
                  <a:cubicBezTo>
                    <a:pt x="289" y="307"/>
                    <a:pt x="288" y="306"/>
                    <a:pt x="288" y="306"/>
                  </a:cubicBezTo>
                  <a:cubicBezTo>
                    <a:pt x="243" y="296"/>
                    <a:pt x="199" y="276"/>
                    <a:pt x="159" y="257"/>
                  </a:cubicBezTo>
                  <a:cubicBezTo>
                    <a:pt x="119" y="237"/>
                    <a:pt x="76" y="206"/>
                    <a:pt x="45" y="172"/>
                  </a:cubicBezTo>
                  <a:cubicBezTo>
                    <a:pt x="24" y="147"/>
                    <a:pt x="2" y="112"/>
                    <a:pt x="2" y="78"/>
                  </a:cubicBezTo>
                  <a:cubicBezTo>
                    <a:pt x="2" y="70"/>
                    <a:pt x="4" y="62"/>
                    <a:pt x="6" y="55"/>
                  </a:cubicBezTo>
                  <a:cubicBezTo>
                    <a:pt x="10" y="42"/>
                    <a:pt x="16" y="30"/>
                    <a:pt x="24" y="21"/>
                  </a:cubicBezTo>
                  <a:cubicBezTo>
                    <a:pt x="32" y="12"/>
                    <a:pt x="41" y="5"/>
                    <a:pt x="53" y="3"/>
                  </a:cubicBezTo>
                  <a:cubicBezTo>
                    <a:pt x="56" y="3"/>
                    <a:pt x="58" y="3"/>
                    <a:pt x="61" y="3"/>
                  </a:cubicBezTo>
                  <a:cubicBezTo>
                    <a:pt x="72" y="3"/>
                    <a:pt x="82" y="7"/>
                    <a:pt x="91" y="13"/>
                  </a:cubicBezTo>
                  <a:cubicBezTo>
                    <a:pt x="100" y="19"/>
                    <a:pt x="109" y="27"/>
                    <a:pt x="117" y="34"/>
                  </a:cubicBezTo>
                  <a:cubicBezTo>
                    <a:pt x="135" y="50"/>
                    <a:pt x="201" y="111"/>
                    <a:pt x="239" y="147"/>
                  </a:cubicBezTo>
                  <a:cubicBezTo>
                    <a:pt x="240" y="148"/>
                    <a:pt x="241" y="148"/>
                    <a:pt x="241" y="147"/>
                  </a:cubicBezTo>
                  <a:cubicBezTo>
                    <a:pt x="242" y="147"/>
                    <a:pt x="242" y="146"/>
                    <a:pt x="241" y="146"/>
                  </a:cubicBezTo>
                  <a:close/>
                </a:path>
              </a:pathLst>
            </a:custGeom>
            <a:solidFill>
              <a:srgbClr val="8353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52" name="îṡļîďè">
              <a:extLst>
                <a:ext uri="{FF2B5EF4-FFF2-40B4-BE49-F238E27FC236}">
                  <a16:creationId xmlns:a16="http://schemas.microsoft.com/office/drawing/2014/main" id="{3C28D069-0991-41A3-B2CC-8FB2D2BE63B8}"/>
                </a:ext>
              </a:extLst>
            </p:cNvPr>
            <p:cNvSpPr/>
            <p:nvPr/>
          </p:nvSpPr>
          <p:spPr bwMode="auto">
            <a:xfrm>
              <a:off x="8473281" y="3346451"/>
              <a:ext cx="196850" cy="146050"/>
            </a:xfrm>
            <a:custGeom>
              <a:avLst/>
              <a:gdLst>
                <a:gd name="T0" fmla="*/ 95 w 103"/>
                <a:gd name="T1" fmla="*/ 62 h 76"/>
                <a:gd name="T2" fmla="*/ 70 w 103"/>
                <a:gd name="T3" fmla="*/ 71 h 76"/>
                <a:gd name="T4" fmla="*/ 14 w 103"/>
                <a:gd name="T5" fmla="*/ 45 h 76"/>
                <a:gd name="T6" fmla="*/ 5 w 103"/>
                <a:gd name="T7" fmla="*/ 20 h 76"/>
                <a:gd name="T8" fmla="*/ 8 w 103"/>
                <a:gd name="T9" fmla="*/ 13 h 76"/>
                <a:gd name="T10" fmla="*/ 33 w 103"/>
                <a:gd name="T11" fmla="*/ 4 h 76"/>
                <a:gd name="T12" fmla="*/ 89 w 103"/>
                <a:gd name="T13" fmla="*/ 30 h 76"/>
                <a:gd name="T14" fmla="*/ 98 w 103"/>
                <a:gd name="T15" fmla="*/ 55 h 76"/>
                <a:gd name="T16" fmla="*/ 95 w 103"/>
                <a:gd name="T17" fmla="*/ 62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3" h="76">
                  <a:moveTo>
                    <a:pt x="95" y="62"/>
                  </a:moveTo>
                  <a:cubicBezTo>
                    <a:pt x="91" y="72"/>
                    <a:pt x="80" y="76"/>
                    <a:pt x="70" y="71"/>
                  </a:cubicBezTo>
                  <a:cubicBezTo>
                    <a:pt x="14" y="45"/>
                    <a:pt x="14" y="45"/>
                    <a:pt x="14" y="45"/>
                  </a:cubicBezTo>
                  <a:cubicBezTo>
                    <a:pt x="4" y="41"/>
                    <a:pt x="0" y="30"/>
                    <a:pt x="5" y="20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12" y="4"/>
                    <a:pt x="23" y="0"/>
                    <a:pt x="33" y="4"/>
                  </a:cubicBezTo>
                  <a:cubicBezTo>
                    <a:pt x="89" y="30"/>
                    <a:pt x="89" y="30"/>
                    <a:pt x="89" y="30"/>
                  </a:cubicBezTo>
                  <a:cubicBezTo>
                    <a:pt x="99" y="35"/>
                    <a:pt x="103" y="46"/>
                    <a:pt x="98" y="55"/>
                  </a:cubicBezTo>
                  <a:lnTo>
                    <a:pt x="95" y="62"/>
                  </a:lnTo>
                  <a:close/>
                </a:path>
              </a:pathLst>
            </a:custGeom>
            <a:solidFill>
              <a:srgbClr val="B6BD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53" name="iṧļîḋê">
              <a:extLst>
                <a:ext uri="{FF2B5EF4-FFF2-40B4-BE49-F238E27FC236}">
                  <a16:creationId xmlns:a16="http://schemas.microsoft.com/office/drawing/2014/main" id="{E9529FF0-96A8-4B02-BC98-FBDE1C930C7E}"/>
                </a:ext>
              </a:extLst>
            </p:cNvPr>
            <p:cNvSpPr/>
            <p:nvPr/>
          </p:nvSpPr>
          <p:spPr bwMode="auto">
            <a:xfrm>
              <a:off x="8473281" y="3346451"/>
              <a:ext cx="173038" cy="141288"/>
            </a:xfrm>
            <a:custGeom>
              <a:avLst/>
              <a:gdLst>
                <a:gd name="T0" fmla="*/ 33 w 90"/>
                <a:gd name="T1" fmla="*/ 4 h 74"/>
                <a:gd name="T2" fmla="*/ 35 w 90"/>
                <a:gd name="T3" fmla="*/ 5 h 74"/>
                <a:gd name="T4" fmla="*/ 30 w 90"/>
                <a:gd name="T5" fmla="*/ 12 h 74"/>
                <a:gd name="T6" fmla="*/ 27 w 90"/>
                <a:gd name="T7" fmla="*/ 18 h 74"/>
                <a:gd name="T8" fmla="*/ 36 w 90"/>
                <a:gd name="T9" fmla="*/ 43 h 74"/>
                <a:gd name="T10" fmla="*/ 90 w 90"/>
                <a:gd name="T11" fmla="*/ 69 h 74"/>
                <a:gd name="T12" fmla="*/ 70 w 90"/>
                <a:gd name="T13" fmla="*/ 71 h 74"/>
                <a:gd name="T14" fmla="*/ 14 w 90"/>
                <a:gd name="T15" fmla="*/ 45 h 74"/>
                <a:gd name="T16" fmla="*/ 5 w 90"/>
                <a:gd name="T17" fmla="*/ 20 h 74"/>
                <a:gd name="T18" fmla="*/ 8 w 90"/>
                <a:gd name="T19" fmla="*/ 13 h 74"/>
                <a:gd name="T20" fmla="*/ 33 w 90"/>
                <a:gd name="T21" fmla="*/ 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0" h="74">
                  <a:moveTo>
                    <a:pt x="33" y="4"/>
                  </a:moveTo>
                  <a:cubicBezTo>
                    <a:pt x="35" y="5"/>
                    <a:pt x="35" y="5"/>
                    <a:pt x="35" y="5"/>
                  </a:cubicBezTo>
                  <a:cubicBezTo>
                    <a:pt x="33" y="7"/>
                    <a:pt x="31" y="9"/>
                    <a:pt x="30" y="12"/>
                  </a:cubicBezTo>
                  <a:cubicBezTo>
                    <a:pt x="27" y="18"/>
                    <a:pt x="27" y="18"/>
                    <a:pt x="27" y="18"/>
                  </a:cubicBezTo>
                  <a:cubicBezTo>
                    <a:pt x="23" y="28"/>
                    <a:pt x="27" y="39"/>
                    <a:pt x="36" y="43"/>
                  </a:cubicBezTo>
                  <a:cubicBezTo>
                    <a:pt x="90" y="69"/>
                    <a:pt x="90" y="69"/>
                    <a:pt x="90" y="69"/>
                  </a:cubicBezTo>
                  <a:cubicBezTo>
                    <a:pt x="85" y="73"/>
                    <a:pt x="77" y="74"/>
                    <a:pt x="70" y="71"/>
                  </a:cubicBezTo>
                  <a:cubicBezTo>
                    <a:pt x="14" y="45"/>
                    <a:pt x="14" y="45"/>
                    <a:pt x="14" y="45"/>
                  </a:cubicBezTo>
                  <a:cubicBezTo>
                    <a:pt x="4" y="41"/>
                    <a:pt x="0" y="30"/>
                    <a:pt x="5" y="20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12" y="4"/>
                    <a:pt x="23" y="0"/>
                    <a:pt x="33" y="4"/>
                  </a:cubicBezTo>
                  <a:close/>
                </a:path>
              </a:pathLst>
            </a:custGeom>
            <a:solidFill>
              <a:srgbClr val="9693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54" name="íşliḓê">
              <a:extLst>
                <a:ext uri="{FF2B5EF4-FFF2-40B4-BE49-F238E27FC236}">
                  <a16:creationId xmlns:a16="http://schemas.microsoft.com/office/drawing/2014/main" id="{CEE386FA-701E-4F9D-9907-42CE1C937F75}"/>
                </a:ext>
              </a:extLst>
            </p:cNvPr>
            <p:cNvSpPr/>
            <p:nvPr/>
          </p:nvSpPr>
          <p:spPr bwMode="auto">
            <a:xfrm>
              <a:off x="7723981" y="3090863"/>
              <a:ext cx="196850" cy="123825"/>
            </a:xfrm>
            <a:custGeom>
              <a:avLst/>
              <a:gdLst>
                <a:gd name="T0" fmla="*/ 99 w 103"/>
                <a:gd name="T1" fmla="*/ 49 h 65"/>
                <a:gd name="T2" fmla="*/ 76 w 103"/>
                <a:gd name="T3" fmla="*/ 63 h 65"/>
                <a:gd name="T4" fmla="*/ 15 w 103"/>
                <a:gd name="T5" fmla="*/ 46 h 65"/>
                <a:gd name="T6" fmla="*/ 2 w 103"/>
                <a:gd name="T7" fmla="*/ 23 h 65"/>
                <a:gd name="T8" fmla="*/ 4 w 103"/>
                <a:gd name="T9" fmla="*/ 16 h 65"/>
                <a:gd name="T10" fmla="*/ 27 w 103"/>
                <a:gd name="T11" fmla="*/ 3 h 65"/>
                <a:gd name="T12" fmla="*/ 87 w 103"/>
                <a:gd name="T13" fmla="*/ 19 h 65"/>
                <a:gd name="T14" fmla="*/ 101 w 103"/>
                <a:gd name="T15" fmla="*/ 42 h 65"/>
                <a:gd name="T16" fmla="*/ 99 w 103"/>
                <a:gd name="T17" fmla="*/ 49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3" h="65">
                  <a:moveTo>
                    <a:pt x="99" y="49"/>
                  </a:moveTo>
                  <a:cubicBezTo>
                    <a:pt x="96" y="60"/>
                    <a:pt x="86" y="65"/>
                    <a:pt x="76" y="63"/>
                  </a:cubicBezTo>
                  <a:cubicBezTo>
                    <a:pt x="15" y="46"/>
                    <a:pt x="15" y="46"/>
                    <a:pt x="15" y="46"/>
                  </a:cubicBezTo>
                  <a:cubicBezTo>
                    <a:pt x="5" y="44"/>
                    <a:pt x="0" y="33"/>
                    <a:pt x="2" y="23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7" y="6"/>
                    <a:pt x="17" y="0"/>
                    <a:pt x="27" y="3"/>
                  </a:cubicBezTo>
                  <a:cubicBezTo>
                    <a:pt x="87" y="19"/>
                    <a:pt x="87" y="19"/>
                    <a:pt x="87" y="19"/>
                  </a:cubicBezTo>
                  <a:cubicBezTo>
                    <a:pt x="98" y="22"/>
                    <a:pt x="103" y="32"/>
                    <a:pt x="101" y="42"/>
                  </a:cubicBezTo>
                  <a:lnTo>
                    <a:pt x="99" y="49"/>
                  </a:lnTo>
                  <a:close/>
                </a:path>
              </a:pathLst>
            </a:custGeom>
            <a:solidFill>
              <a:srgbClr val="B6BD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55" name="î$ļíḑe">
              <a:extLst>
                <a:ext uri="{FF2B5EF4-FFF2-40B4-BE49-F238E27FC236}">
                  <a16:creationId xmlns:a16="http://schemas.microsoft.com/office/drawing/2014/main" id="{FD97C43B-81DB-4FD2-866B-50D349DCB96A}"/>
                </a:ext>
              </a:extLst>
            </p:cNvPr>
            <p:cNvSpPr/>
            <p:nvPr/>
          </p:nvSpPr>
          <p:spPr bwMode="auto">
            <a:xfrm>
              <a:off x="7723981" y="3090863"/>
              <a:ext cx="182563" cy="123825"/>
            </a:xfrm>
            <a:custGeom>
              <a:avLst/>
              <a:gdLst>
                <a:gd name="T0" fmla="*/ 27 w 95"/>
                <a:gd name="T1" fmla="*/ 3 h 65"/>
                <a:gd name="T2" fmla="*/ 30 w 95"/>
                <a:gd name="T3" fmla="*/ 3 h 65"/>
                <a:gd name="T4" fmla="*/ 26 w 95"/>
                <a:gd name="T5" fmla="*/ 10 h 65"/>
                <a:gd name="T6" fmla="*/ 24 w 95"/>
                <a:gd name="T7" fmla="*/ 18 h 65"/>
                <a:gd name="T8" fmla="*/ 37 w 95"/>
                <a:gd name="T9" fmla="*/ 41 h 65"/>
                <a:gd name="T10" fmla="*/ 95 w 95"/>
                <a:gd name="T11" fmla="*/ 57 h 65"/>
                <a:gd name="T12" fmla="*/ 76 w 95"/>
                <a:gd name="T13" fmla="*/ 63 h 65"/>
                <a:gd name="T14" fmla="*/ 15 w 95"/>
                <a:gd name="T15" fmla="*/ 46 h 65"/>
                <a:gd name="T16" fmla="*/ 2 w 95"/>
                <a:gd name="T17" fmla="*/ 23 h 65"/>
                <a:gd name="T18" fmla="*/ 4 w 95"/>
                <a:gd name="T19" fmla="*/ 16 h 65"/>
                <a:gd name="T20" fmla="*/ 27 w 95"/>
                <a:gd name="T21" fmla="*/ 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5" h="65">
                  <a:moveTo>
                    <a:pt x="27" y="3"/>
                  </a:moveTo>
                  <a:cubicBezTo>
                    <a:pt x="30" y="3"/>
                    <a:pt x="30" y="3"/>
                    <a:pt x="30" y="3"/>
                  </a:cubicBezTo>
                  <a:cubicBezTo>
                    <a:pt x="28" y="5"/>
                    <a:pt x="27" y="8"/>
                    <a:pt x="26" y="10"/>
                  </a:cubicBezTo>
                  <a:cubicBezTo>
                    <a:pt x="24" y="18"/>
                    <a:pt x="24" y="18"/>
                    <a:pt x="24" y="18"/>
                  </a:cubicBezTo>
                  <a:cubicBezTo>
                    <a:pt x="21" y="28"/>
                    <a:pt x="27" y="38"/>
                    <a:pt x="37" y="41"/>
                  </a:cubicBezTo>
                  <a:cubicBezTo>
                    <a:pt x="95" y="57"/>
                    <a:pt x="95" y="57"/>
                    <a:pt x="95" y="57"/>
                  </a:cubicBezTo>
                  <a:cubicBezTo>
                    <a:pt x="90" y="62"/>
                    <a:pt x="83" y="65"/>
                    <a:pt x="76" y="63"/>
                  </a:cubicBezTo>
                  <a:cubicBezTo>
                    <a:pt x="15" y="46"/>
                    <a:pt x="15" y="46"/>
                    <a:pt x="15" y="46"/>
                  </a:cubicBezTo>
                  <a:cubicBezTo>
                    <a:pt x="5" y="44"/>
                    <a:pt x="0" y="33"/>
                    <a:pt x="2" y="23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7" y="6"/>
                    <a:pt x="17" y="0"/>
                    <a:pt x="27" y="3"/>
                  </a:cubicBezTo>
                  <a:close/>
                </a:path>
              </a:pathLst>
            </a:custGeom>
            <a:solidFill>
              <a:srgbClr val="9693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56" name="ïṣḷiḍê">
              <a:extLst>
                <a:ext uri="{FF2B5EF4-FFF2-40B4-BE49-F238E27FC236}">
                  <a16:creationId xmlns:a16="http://schemas.microsoft.com/office/drawing/2014/main" id="{86901C99-7DDE-4785-BF0D-8A103E1B118B}"/>
                </a:ext>
              </a:extLst>
            </p:cNvPr>
            <p:cNvSpPr/>
            <p:nvPr/>
          </p:nvSpPr>
          <p:spPr bwMode="auto">
            <a:xfrm>
              <a:off x="8160544" y="3824288"/>
              <a:ext cx="98425" cy="250825"/>
            </a:xfrm>
            <a:custGeom>
              <a:avLst/>
              <a:gdLst>
                <a:gd name="T0" fmla="*/ 1 w 51"/>
                <a:gd name="T1" fmla="*/ 5 h 131"/>
                <a:gd name="T2" fmla="*/ 1 w 51"/>
                <a:gd name="T3" fmla="*/ 5 h 131"/>
                <a:gd name="T4" fmla="*/ 25 w 51"/>
                <a:gd name="T5" fmla="*/ 22 h 131"/>
                <a:gd name="T6" fmla="*/ 46 w 51"/>
                <a:gd name="T7" fmla="*/ 74 h 131"/>
                <a:gd name="T8" fmla="*/ 32 w 51"/>
                <a:gd name="T9" fmla="*/ 127 h 131"/>
                <a:gd name="T10" fmla="*/ 33 w 51"/>
                <a:gd name="T11" fmla="*/ 130 h 131"/>
                <a:gd name="T12" fmla="*/ 36 w 51"/>
                <a:gd name="T13" fmla="*/ 129 h 131"/>
                <a:gd name="T14" fmla="*/ 51 w 51"/>
                <a:gd name="T15" fmla="*/ 74 h 131"/>
                <a:gd name="T16" fmla="*/ 27 w 51"/>
                <a:gd name="T17" fmla="*/ 18 h 131"/>
                <a:gd name="T18" fmla="*/ 3 w 51"/>
                <a:gd name="T19" fmla="*/ 1 h 131"/>
                <a:gd name="T20" fmla="*/ 0 w 51"/>
                <a:gd name="T21" fmla="*/ 2 h 131"/>
                <a:gd name="T22" fmla="*/ 1 w 51"/>
                <a:gd name="T23" fmla="*/ 5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1" h="131">
                  <a:moveTo>
                    <a:pt x="1" y="5"/>
                  </a:moveTo>
                  <a:cubicBezTo>
                    <a:pt x="1" y="5"/>
                    <a:pt x="1" y="5"/>
                    <a:pt x="1" y="5"/>
                  </a:cubicBezTo>
                  <a:cubicBezTo>
                    <a:pt x="3" y="6"/>
                    <a:pt x="14" y="11"/>
                    <a:pt x="25" y="22"/>
                  </a:cubicBezTo>
                  <a:cubicBezTo>
                    <a:pt x="36" y="33"/>
                    <a:pt x="46" y="50"/>
                    <a:pt x="46" y="74"/>
                  </a:cubicBezTo>
                  <a:cubicBezTo>
                    <a:pt x="46" y="89"/>
                    <a:pt x="42" y="106"/>
                    <a:pt x="32" y="127"/>
                  </a:cubicBezTo>
                  <a:cubicBezTo>
                    <a:pt x="31" y="128"/>
                    <a:pt x="31" y="129"/>
                    <a:pt x="33" y="130"/>
                  </a:cubicBezTo>
                  <a:cubicBezTo>
                    <a:pt x="34" y="131"/>
                    <a:pt x="35" y="130"/>
                    <a:pt x="36" y="129"/>
                  </a:cubicBezTo>
                  <a:cubicBezTo>
                    <a:pt x="47" y="108"/>
                    <a:pt x="51" y="90"/>
                    <a:pt x="51" y="74"/>
                  </a:cubicBezTo>
                  <a:cubicBezTo>
                    <a:pt x="51" y="48"/>
                    <a:pt x="39" y="29"/>
                    <a:pt x="27" y="18"/>
                  </a:cubicBezTo>
                  <a:cubicBezTo>
                    <a:pt x="15" y="6"/>
                    <a:pt x="3" y="1"/>
                    <a:pt x="3" y="1"/>
                  </a:cubicBezTo>
                  <a:cubicBezTo>
                    <a:pt x="2" y="0"/>
                    <a:pt x="1" y="1"/>
                    <a:pt x="0" y="2"/>
                  </a:cubicBezTo>
                  <a:cubicBezTo>
                    <a:pt x="0" y="3"/>
                    <a:pt x="0" y="5"/>
                    <a:pt x="1" y="5"/>
                  </a:cubicBezTo>
                  <a:close/>
                </a:path>
              </a:pathLst>
            </a:custGeom>
            <a:solidFill>
              <a:srgbClr val="8353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57" name="íṡ1ídê">
              <a:extLst>
                <a:ext uri="{FF2B5EF4-FFF2-40B4-BE49-F238E27FC236}">
                  <a16:creationId xmlns:a16="http://schemas.microsoft.com/office/drawing/2014/main" id="{3E13C0F8-96E7-4EE0-96B7-DD6C1DF361C8}"/>
                </a:ext>
              </a:extLst>
            </p:cNvPr>
            <p:cNvSpPr/>
            <p:nvPr/>
          </p:nvSpPr>
          <p:spPr bwMode="auto">
            <a:xfrm>
              <a:off x="7662069" y="3717926"/>
              <a:ext cx="179388" cy="130175"/>
            </a:xfrm>
            <a:custGeom>
              <a:avLst/>
              <a:gdLst>
                <a:gd name="T0" fmla="*/ 91 w 93"/>
                <a:gd name="T1" fmla="*/ 1 h 68"/>
                <a:gd name="T2" fmla="*/ 78 w 93"/>
                <a:gd name="T3" fmla="*/ 0 h 68"/>
                <a:gd name="T4" fmla="*/ 35 w 93"/>
                <a:gd name="T5" fmla="*/ 11 h 68"/>
                <a:gd name="T6" fmla="*/ 0 w 93"/>
                <a:gd name="T7" fmla="*/ 65 h 68"/>
                <a:gd name="T8" fmla="*/ 2 w 93"/>
                <a:gd name="T9" fmla="*/ 68 h 68"/>
                <a:gd name="T10" fmla="*/ 5 w 93"/>
                <a:gd name="T11" fmla="*/ 66 h 68"/>
                <a:gd name="T12" fmla="*/ 38 w 93"/>
                <a:gd name="T13" fmla="*/ 15 h 68"/>
                <a:gd name="T14" fmla="*/ 78 w 93"/>
                <a:gd name="T15" fmla="*/ 4 h 68"/>
                <a:gd name="T16" fmla="*/ 87 w 93"/>
                <a:gd name="T17" fmla="*/ 5 h 68"/>
                <a:gd name="T18" fmla="*/ 89 w 93"/>
                <a:gd name="T19" fmla="*/ 5 h 68"/>
                <a:gd name="T20" fmla="*/ 90 w 93"/>
                <a:gd name="T21" fmla="*/ 5 h 68"/>
                <a:gd name="T22" fmla="*/ 90 w 93"/>
                <a:gd name="T23" fmla="*/ 5 h 68"/>
                <a:gd name="T24" fmla="*/ 93 w 93"/>
                <a:gd name="T25" fmla="*/ 3 h 68"/>
                <a:gd name="T26" fmla="*/ 91 w 93"/>
                <a:gd name="T27" fmla="*/ 1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3" h="68">
                  <a:moveTo>
                    <a:pt x="91" y="1"/>
                  </a:moveTo>
                  <a:cubicBezTo>
                    <a:pt x="91" y="1"/>
                    <a:pt x="86" y="0"/>
                    <a:pt x="78" y="0"/>
                  </a:cubicBezTo>
                  <a:cubicBezTo>
                    <a:pt x="67" y="0"/>
                    <a:pt x="50" y="1"/>
                    <a:pt x="35" y="11"/>
                  </a:cubicBezTo>
                  <a:cubicBezTo>
                    <a:pt x="20" y="20"/>
                    <a:pt x="6" y="37"/>
                    <a:pt x="0" y="65"/>
                  </a:cubicBezTo>
                  <a:cubicBezTo>
                    <a:pt x="0" y="66"/>
                    <a:pt x="1" y="68"/>
                    <a:pt x="2" y="68"/>
                  </a:cubicBezTo>
                  <a:cubicBezTo>
                    <a:pt x="3" y="68"/>
                    <a:pt x="5" y="67"/>
                    <a:pt x="5" y="66"/>
                  </a:cubicBezTo>
                  <a:cubicBezTo>
                    <a:pt x="11" y="39"/>
                    <a:pt x="24" y="23"/>
                    <a:pt x="38" y="15"/>
                  </a:cubicBezTo>
                  <a:cubicBezTo>
                    <a:pt x="52" y="6"/>
                    <a:pt x="67" y="4"/>
                    <a:pt x="78" y="4"/>
                  </a:cubicBezTo>
                  <a:cubicBezTo>
                    <a:pt x="81" y="4"/>
                    <a:pt x="85" y="5"/>
                    <a:pt x="87" y="5"/>
                  </a:cubicBezTo>
                  <a:cubicBezTo>
                    <a:pt x="88" y="5"/>
                    <a:pt x="89" y="5"/>
                    <a:pt x="89" y="5"/>
                  </a:cubicBezTo>
                  <a:cubicBezTo>
                    <a:pt x="90" y="5"/>
                    <a:pt x="90" y="5"/>
                    <a:pt x="90" y="5"/>
                  </a:cubicBezTo>
                  <a:cubicBezTo>
                    <a:pt x="90" y="5"/>
                    <a:pt x="90" y="5"/>
                    <a:pt x="90" y="5"/>
                  </a:cubicBezTo>
                  <a:cubicBezTo>
                    <a:pt x="91" y="6"/>
                    <a:pt x="93" y="5"/>
                    <a:pt x="93" y="3"/>
                  </a:cubicBezTo>
                  <a:cubicBezTo>
                    <a:pt x="93" y="2"/>
                    <a:pt x="92" y="1"/>
                    <a:pt x="91" y="1"/>
                  </a:cubicBezTo>
                  <a:close/>
                </a:path>
              </a:pathLst>
            </a:custGeom>
            <a:solidFill>
              <a:srgbClr val="8353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58" name="işliḑê">
              <a:extLst>
                <a:ext uri="{FF2B5EF4-FFF2-40B4-BE49-F238E27FC236}">
                  <a16:creationId xmlns:a16="http://schemas.microsoft.com/office/drawing/2014/main" id="{630C39D7-215C-4276-9AE7-E26A2D693314}"/>
                </a:ext>
              </a:extLst>
            </p:cNvPr>
            <p:cNvSpPr/>
            <p:nvPr/>
          </p:nvSpPr>
          <p:spPr bwMode="auto">
            <a:xfrm>
              <a:off x="8120856" y="3090863"/>
              <a:ext cx="290513" cy="123825"/>
            </a:xfrm>
            <a:custGeom>
              <a:avLst/>
              <a:gdLst>
                <a:gd name="T0" fmla="*/ 3 w 152"/>
                <a:gd name="T1" fmla="*/ 6 h 65"/>
                <a:gd name="T2" fmla="*/ 3 w 152"/>
                <a:gd name="T3" fmla="*/ 6 h 65"/>
                <a:gd name="T4" fmla="*/ 15 w 152"/>
                <a:gd name="T5" fmla="*/ 5 h 65"/>
                <a:gd name="T6" fmla="*/ 148 w 152"/>
                <a:gd name="T7" fmla="*/ 64 h 65"/>
                <a:gd name="T8" fmla="*/ 151 w 152"/>
                <a:gd name="T9" fmla="*/ 64 h 65"/>
                <a:gd name="T10" fmla="*/ 151 w 152"/>
                <a:gd name="T11" fmla="*/ 61 h 65"/>
                <a:gd name="T12" fmla="*/ 15 w 152"/>
                <a:gd name="T13" fmla="*/ 0 h 65"/>
                <a:gd name="T14" fmla="*/ 2 w 152"/>
                <a:gd name="T15" fmla="*/ 1 h 65"/>
                <a:gd name="T16" fmla="*/ 0 w 152"/>
                <a:gd name="T17" fmla="*/ 4 h 65"/>
                <a:gd name="T18" fmla="*/ 3 w 152"/>
                <a:gd name="T19" fmla="*/ 6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2" h="65"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4" y="6"/>
                    <a:pt x="9" y="5"/>
                    <a:pt x="15" y="5"/>
                  </a:cubicBezTo>
                  <a:cubicBezTo>
                    <a:pt x="40" y="5"/>
                    <a:pt x="95" y="12"/>
                    <a:pt x="148" y="64"/>
                  </a:cubicBezTo>
                  <a:cubicBezTo>
                    <a:pt x="149" y="65"/>
                    <a:pt x="150" y="65"/>
                    <a:pt x="151" y="64"/>
                  </a:cubicBezTo>
                  <a:cubicBezTo>
                    <a:pt x="152" y="63"/>
                    <a:pt x="152" y="62"/>
                    <a:pt x="151" y="61"/>
                  </a:cubicBezTo>
                  <a:cubicBezTo>
                    <a:pt x="98" y="7"/>
                    <a:pt x="40" y="0"/>
                    <a:pt x="15" y="0"/>
                  </a:cubicBezTo>
                  <a:cubicBezTo>
                    <a:pt x="7" y="0"/>
                    <a:pt x="3" y="1"/>
                    <a:pt x="2" y="1"/>
                  </a:cubicBezTo>
                  <a:cubicBezTo>
                    <a:pt x="1" y="1"/>
                    <a:pt x="0" y="3"/>
                    <a:pt x="0" y="4"/>
                  </a:cubicBezTo>
                  <a:cubicBezTo>
                    <a:pt x="1" y="5"/>
                    <a:pt x="2" y="6"/>
                    <a:pt x="3" y="6"/>
                  </a:cubicBezTo>
                  <a:close/>
                </a:path>
              </a:pathLst>
            </a:custGeom>
            <a:solidFill>
              <a:srgbClr val="8353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59" name="îśľíḍé">
              <a:extLst>
                <a:ext uri="{FF2B5EF4-FFF2-40B4-BE49-F238E27FC236}">
                  <a16:creationId xmlns:a16="http://schemas.microsoft.com/office/drawing/2014/main" id="{B82F5014-0999-4EA8-823F-58F7C899D0E1}"/>
                </a:ext>
              </a:extLst>
            </p:cNvPr>
            <p:cNvSpPr/>
            <p:nvPr/>
          </p:nvSpPr>
          <p:spPr bwMode="auto">
            <a:xfrm>
              <a:off x="8197056" y="3035301"/>
              <a:ext cx="188913" cy="85725"/>
            </a:xfrm>
            <a:custGeom>
              <a:avLst/>
              <a:gdLst>
                <a:gd name="T0" fmla="*/ 3 w 98"/>
                <a:gd name="T1" fmla="*/ 5 h 45"/>
                <a:gd name="T2" fmla="*/ 3 w 98"/>
                <a:gd name="T3" fmla="*/ 5 h 45"/>
                <a:gd name="T4" fmla="*/ 94 w 98"/>
                <a:gd name="T5" fmla="*/ 44 h 45"/>
                <a:gd name="T6" fmla="*/ 97 w 98"/>
                <a:gd name="T7" fmla="*/ 44 h 45"/>
                <a:gd name="T8" fmla="*/ 97 w 98"/>
                <a:gd name="T9" fmla="*/ 40 h 45"/>
                <a:gd name="T10" fmla="*/ 3 w 98"/>
                <a:gd name="T11" fmla="*/ 0 h 45"/>
                <a:gd name="T12" fmla="*/ 0 w 98"/>
                <a:gd name="T13" fmla="*/ 2 h 45"/>
                <a:gd name="T14" fmla="*/ 3 w 98"/>
                <a:gd name="T15" fmla="*/ 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8" h="45"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9" y="6"/>
                    <a:pt x="56" y="14"/>
                    <a:pt x="94" y="44"/>
                  </a:cubicBezTo>
                  <a:cubicBezTo>
                    <a:pt x="95" y="45"/>
                    <a:pt x="96" y="45"/>
                    <a:pt x="97" y="44"/>
                  </a:cubicBezTo>
                  <a:cubicBezTo>
                    <a:pt x="98" y="43"/>
                    <a:pt x="98" y="41"/>
                    <a:pt x="97" y="40"/>
                  </a:cubicBezTo>
                  <a:cubicBezTo>
                    <a:pt x="56" y="7"/>
                    <a:pt x="3" y="0"/>
                    <a:pt x="3" y="0"/>
                  </a:cubicBezTo>
                  <a:cubicBezTo>
                    <a:pt x="2" y="0"/>
                    <a:pt x="1" y="1"/>
                    <a:pt x="0" y="2"/>
                  </a:cubicBezTo>
                  <a:cubicBezTo>
                    <a:pt x="0" y="4"/>
                    <a:pt x="1" y="5"/>
                    <a:pt x="3" y="5"/>
                  </a:cubicBezTo>
                  <a:close/>
                </a:path>
              </a:pathLst>
            </a:custGeom>
            <a:solidFill>
              <a:srgbClr val="8353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60" name="ïSḻïḍé">
              <a:extLst>
                <a:ext uri="{FF2B5EF4-FFF2-40B4-BE49-F238E27FC236}">
                  <a16:creationId xmlns:a16="http://schemas.microsoft.com/office/drawing/2014/main" id="{B435364F-D9F9-4A97-BB2A-5475FDE23BCB}"/>
                </a:ext>
              </a:extLst>
            </p:cNvPr>
            <p:cNvSpPr/>
            <p:nvPr/>
          </p:nvSpPr>
          <p:spPr bwMode="auto">
            <a:xfrm>
              <a:off x="8565356" y="3638551"/>
              <a:ext cx="69850" cy="22225"/>
            </a:xfrm>
            <a:custGeom>
              <a:avLst/>
              <a:gdLst>
                <a:gd name="T0" fmla="*/ 0 w 44"/>
                <a:gd name="T1" fmla="*/ 0 h 14"/>
                <a:gd name="T2" fmla="*/ 44 w 44"/>
                <a:gd name="T3" fmla="*/ 14 h 14"/>
                <a:gd name="T4" fmla="*/ 0 w 44"/>
                <a:gd name="T5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4" h="14">
                  <a:moveTo>
                    <a:pt x="0" y="0"/>
                  </a:moveTo>
                  <a:lnTo>
                    <a:pt x="44" y="1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CE1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61" name="í$ḷíḓe">
              <a:extLst>
                <a:ext uri="{FF2B5EF4-FFF2-40B4-BE49-F238E27FC236}">
                  <a16:creationId xmlns:a16="http://schemas.microsoft.com/office/drawing/2014/main" id="{ECADBDDF-12B8-4D4F-83E4-BBA7DBB20211}"/>
                </a:ext>
              </a:extLst>
            </p:cNvPr>
            <p:cNvSpPr/>
            <p:nvPr/>
          </p:nvSpPr>
          <p:spPr bwMode="auto">
            <a:xfrm>
              <a:off x="8565356" y="3638551"/>
              <a:ext cx="69850" cy="22225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62" name="îşľîḋê">
              <a:extLst>
                <a:ext uri="{FF2B5EF4-FFF2-40B4-BE49-F238E27FC236}">
                  <a16:creationId xmlns:a16="http://schemas.microsoft.com/office/drawing/2014/main" id="{70AC1A51-1067-46F4-AA08-3655B4270FB0}"/>
                </a:ext>
              </a:extLst>
            </p:cNvPr>
            <p:cNvSpPr/>
            <p:nvPr/>
          </p:nvSpPr>
          <p:spPr bwMode="auto">
            <a:xfrm>
              <a:off x="8559006" y="3632201"/>
              <a:ext cx="79375" cy="31750"/>
            </a:xfrm>
            <a:custGeom>
              <a:avLst/>
              <a:gdLst>
                <a:gd name="T0" fmla="*/ 2 w 41"/>
                <a:gd name="T1" fmla="*/ 5 h 17"/>
                <a:gd name="T2" fmla="*/ 38 w 41"/>
                <a:gd name="T3" fmla="*/ 17 h 17"/>
                <a:gd name="T4" fmla="*/ 41 w 41"/>
                <a:gd name="T5" fmla="*/ 15 h 17"/>
                <a:gd name="T6" fmla="*/ 39 w 41"/>
                <a:gd name="T7" fmla="*/ 12 h 17"/>
                <a:gd name="T8" fmla="*/ 4 w 41"/>
                <a:gd name="T9" fmla="*/ 1 h 17"/>
                <a:gd name="T10" fmla="*/ 1 w 41"/>
                <a:gd name="T11" fmla="*/ 2 h 17"/>
                <a:gd name="T12" fmla="*/ 2 w 41"/>
                <a:gd name="T13" fmla="*/ 5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" h="17">
                  <a:moveTo>
                    <a:pt x="2" y="5"/>
                  </a:moveTo>
                  <a:cubicBezTo>
                    <a:pt x="38" y="17"/>
                    <a:pt x="38" y="17"/>
                    <a:pt x="38" y="17"/>
                  </a:cubicBezTo>
                  <a:cubicBezTo>
                    <a:pt x="39" y="17"/>
                    <a:pt x="41" y="17"/>
                    <a:pt x="41" y="15"/>
                  </a:cubicBezTo>
                  <a:cubicBezTo>
                    <a:pt x="41" y="14"/>
                    <a:pt x="41" y="13"/>
                    <a:pt x="39" y="12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0"/>
                    <a:pt x="1" y="1"/>
                    <a:pt x="1" y="2"/>
                  </a:cubicBezTo>
                  <a:cubicBezTo>
                    <a:pt x="0" y="3"/>
                    <a:pt x="1" y="5"/>
                    <a:pt x="2" y="5"/>
                  </a:cubicBezTo>
                </a:path>
              </a:pathLst>
            </a:custGeom>
            <a:solidFill>
              <a:srgbClr val="8353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63" name="ïşḻídé">
              <a:extLst>
                <a:ext uri="{FF2B5EF4-FFF2-40B4-BE49-F238E27FC236}">
                  <a16:creationId xmlns:a16="http://schemas.microsoft.com/office/drawing/2014/main" id="{B48D4904-3EF1-4E9B-BC8D-019D3736F5E4}"/>
                </a:ext>
              </a:extLst>
            </p:cNvPr>
            <p:cNvSpPr/>
            <p:nvPr/>
          </p:nvSpPr>
          <p:spPr bwMode="auto">
            <a:xfrm>
              <a:off x="8554244" y="3667126"/>
              <a:ext cx="66675" cy="22225"/>
            </a:xfrm>
            <a:custGeom>
              <a:avLst/>
              <a:gdLst>
                <a:gd name="T0" fmla="*/ 0 w 42"/>
                <a:gd name="T1" fmla="*/ 0 h 14"/>
                <a:gd name="T2" fmla="*/ 42 w 42"/>
                <a:gd name="T3" fmla="*/ 14 h 14"/>
                <a:gd name="T4" fmla="*/ 0 w 42"/>
                <a:gd name="T5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2" h="14">
                  <a:moveTo>
                    <a:pt x="0" y="0"/>
                  </a:moveTo>
                  <a:lnTo>
                    <a:pt x="42" y="1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CE1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64" name="íṥḷîḓè">
              <a:extLst>
                <a:ext uri="{FF2B5EF4-FFF2-40B4-BE49-F238E27FC236}">
                  <a16:creationId xmlns:a16="http://schemas.microsoft.com/office/drawing/2014/main" id="{9E0C6B8D-CBCF-4351-8ED5-95EF05A85ED2}"/>
                </a:ext>
              </a:extLst>
            </p:cNvPr>
            <p:cNvSpPr/>
            <p:nvPr/>
          </p:nvSpPr>
          <p:spPr bwMode="auto">
            <a:xfrm>
              <a:off x="8554244" y="3667126"/>
              <a:ext cx="66675" cy="22225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65" name="îṥlidè">
              <a:extLst>
                <a:ext uri="{FF2B5EF4-FFF2-40B4-BE49-F238E27FC236}">
                  <a16:creationId xmlns:a16="http://schemas.microsoft.com/office/drawing/2014/main" id="{86203274-0099-432C-AEB5-FF304ADD9F75}"/>
                </a:ext>
              </a:extLst>
            </p:cNvPr>
            <p:cNvSpPr/>
            <p:nvPr/>
          </p:nvSpPr>
          <p:spPr bwMode="auto">
            <a:xfrm>
              <a:off x="8547894" y="3662363"/>
              <a:ext cx="79375" cy="33338"/>
            </a:xfrm>
            <a:custGeom>
              <a:avLst/>
              <a:gdLst>
                <a:gd name="T0" fmla="*/ 2 w 41"/>
                <a:gd name="T1" fmla="*/ 5 h 17"/>
                <a:gd name="T2" fmla="*/ 38 w 41"/>
                <a:gd name="T3" fmla="*/ 16 h 17"/>
                <a:gd name="T4" fmla="*/ 41 w 41"/>
                <a:gd name="T5" fmla="*/ 15 h 17"/>
                <a:gd name="T6" fmla="*/ 39 w 41"/>
                <a:gd name="T7" fmla="*/ 12 h 17"/>
                <a:gd name="T8" fmla="*/ 4 w 41"/>
                <a:gd name="T9" fmla="*/ 0 h 17"/>
                <a:gd name="T10" fmla="*/ 1 w 41"/>
                <a:gd name="T11" fmla="*/ 1 h 17"/>
                <a:gd name="T12" fmla="*/ 2 w 41"/>
                <a:gd name="T13" fmla="*/ 5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" h="17">
                  <a:moveTo>
                    <a:pt x="2" y="5"/>
                  </a:moveTo>
                  <a:cubicBezTo>
                    <a:pt x="38" y="16"/>
                    <a:pt x="38" y="16"/>
                    <a:pt x="38" y="16"/>
                  </a:cubicBezTo>
                  <a:cubicBezTo>
                    <a:pt x="39" y="17"/>
                    <a:pt x="40" y="16"/>
                    <a:pt x="41" y="15"/>
                  </a:cubicBezTo>
                  <a:cubicBezTo>
                    <a:pt x="41" y="14"/>
                    <a:pt x="40" y="12"/>
                    <a:pt x="39" y="12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1" y="0"/>
                    <a:pt x="1" y="1"/>
                  </a:cubicBezTo>
                  <a:cubicBezTo>
                    <a:pt x="0" y="3"/>
                    <a:pt x="1" y="4"/>
                    <a:pt x="2" y="5"/>
                  </a:cubicBezTo>
                </a:path>
              </a:pathLst>
            </a:custGeom>
            <a:solidFill>
              <a:srgbClr val="8353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66" name="iṥḻíḋê">
              <a:extLst>
                <a:ext uri="{FF2B5EF4-FFF2-40B4-BE49-F238E27FC236}">
                  <a16:creationId xmlns:a16="http://schemas.microsoft.com/office/drawing/2014/main" id="{9F93D762-6EEC-472F-88E0-0E3EB83D14BA}"/>
                </a:ext>
              </a:extLst>
            </p:cNvPr>
            <p:cNvSpPr/>
            <p:nvPr/>
          </p:nvSpPr>
          <p:spPr bwMode="auto">
            <a:xfrm>
              <a:off x="8484394" y="4060826"/>
              <a:ext cx="887413" cy="1039813"/>
            </a:xfrm>
            <a:custGeom>
              <a:avLst/>
              <a:gdLst>
                <a:gd name="T0" fmla="*/ 310 w 463"/>
                <a:gd name="T1" fmla="*/ 145 h 543"/>
                <a:gd name="T2" fmla="*/ 418 w 463"/>
                <a:gd name="T3" fmla="*/ 431 h 543"/>
                <a:gd name="T4" fmla="*/ 410 w 463"/>
                <a:gd name="T5" fmla="*/ 496 h 543"/>
                <a:gd name="T6" fmla="*/ 362 w 463"/>
                <a:gd name="T7" fmla="*/ 493 h 543"/>
                <a:gd name="T8" fmla="*/ 215 w 463"/>
                <a:gd name="T9" fmla="*/ 263 h 543"/>
                <a:gd name="T10" fmla="*/ 152 w 463"/>
                <a:gd name="T11" fmla="*/ 224 h 543"/>
                <a:gd name="T12" fmla="*/ 27 w 463"/>
                <a:gd name="T13" fmla="*/ 69 h 543"/>
                <a:gd name="T14" fmla="*/ 310 w 463"/>
                <a:gd name="T15" fmla="*/ 145 h 5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63" h="543">
                  <a:moveTo>
                    <a:pt x="310" y="145"/>
                  </a:moveTo>
                  <a:cubicBezTo>
                    <a:pt x="463" y="255"/>
                    <a:pt x="418" y="431"/>
                    <a:pt x="418" y="431"/>
                  </a:cubicBezTo>
                  <a:cubicBezTo>
                    <a:pt x="433" y="494"/>
                    <a:pt x="424" y="489"/>
                    <a:pt x="410" y="496"/>
                  </a:cubicBezTo>
                  <a:cubicBezTo>
                    <a:pt x="397" y="502"/>
                    <a:pt x="394" y="543"/>
                    <a:pt x="362" y="493"/>
                  </a:cubicBezTo>
                  <a:cubicBezTo>
                    <a:pt x="362" y="493"/>
                    <a:pt x="273" y="388"/>
                    <a:pt x="215" y="263"/>
                  </a:cubicBezTo>
                  <a:cubicBezTo>
                    <a:pt x="215" y="263"/>
                    <a:pt x="169" y="233"/>
                    <a:pt x="152" y="224"/>
                  </a:cubicBezTo>
                  <a:cubicBezTo>
                    <a:pt x="13" y="142"/>
                    <a:pt x="0" y="104"/>
                    <a:pt x="27" y="69"/>
                  </a:cubicBezTo>
                  <a:cubicBezTo>
                    <a:pt x="79" y="0"/>
                    <a:pt x="270" y="116"/>
                    <a:pt x="310" y="145"/>
                  </a:cubicBezTo>
                  <a:close/>
                </a:path>
              </a:pathLst>
            </a:custGeom>
            <a:solidFill>
              <a:srgbClr val="D717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67" name="iŝliḍé">
              <a:extLst>
                <a:ext uri="{FF2B5EF4-FFF2-40B4-BE49-F238E27FC236}">
                  <a16:creationId xmlns:a16="http://schemas.microsoft.com/office/drawing/2014/main" id="{6A61D9CF-0B8D-40B0-BAC3-F23D41ED77E6}"/>
                </a:ext>
              </a:extLst>
            </p:cNvPr>
            <p:cNvSpPr/>
            <p:nvPr/>
          </p:nvSpPr>
          <p:spPr bwMode="auto">
            <a:xfrm>
              <a:off x="9176544" y="4702176"/>
              <a:ext cx="74613" cy="103188"/>
            </a:xfrm>
            <a:custGeom>
              <a:avLst/>
              <a:gdLst>
                <a:gd name="T0" fmla="*/ 46 w 47"/>
                <a:gd name="T1" fmla="*/ 65 h 65"/>
                <a:gd name="T2" fmla="*/ 0 w 47"/>
                <a:gd name="T3" fmla="*/ 45 h 65"/>
                <a:gd name="T4" fmla="*/ 1 w 47"/>
                <a:gd name="T5" fmla="*/ 0 h 65"/>
                <a:gd name="T6" fmla="*/ 47 w 47"/>
                <a:gd name="T7" fmla="*/ 22 h 65"/>
                <a:gd name="T8" fmla="*/ 46 w 47"/>
                <a:gd name="T9" fmla="*/ 65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65">
                  <a:moveTo>
                    <a:pt x="46" y="65"/>
                  </a:moveTo>
                  <a:lnTo>
                    <a:pt x="0" y="45"/>
                  </a:lnTo>
                  <a:lnTo>
                    <a:pt x="1" y="0"/>
                  </a:lnTo>
                  <a:lnTo>
                    <a:pt x="47" y="22"/>
                  </a:lnTo>
                  <a:lnTo>
                    <a:pt x="46" y="65"/>
                  </a:lnTo>
                  <a:close/>
                </a:path>
              </a:pathLst>
            </a:custGeom>
            <a:solidFill>
              <a:srgbClr val="F5E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68" name="îs1îḍè">
              <a:extLst>
                <a:ext uri="{FF2B5EF4-FFF2-40B4-BE49-F238E27FC236}">
                  <a16:creationId xmlns:a16="http://schemas.microsoft.com/office/drawing/2014/main" id="{B32009AA-0B1B-46C6-AEDC-5FE60DC8AA4B}"/>
                </a:ext>
              </a:extLst>
            </p:cNvPr>
            <p:cNvSpPr/>
            <p:nvPr/>
          </p:nvSpPr>
          <p:spPr bwMode="auto">
            <a:xfrm>
              <a:off x="8555831" y="4081463"/>
              <a:ext cx="803275" cy="933450"/>
            </a:xfrm>
            <a:custGeom>
              <a:avLst/>
              <a:gdLst>
                <a:gd name="T0" fmla="*/ 373 w 419"/>
                <a:gd name="T1" fmla="*/ 485 h 487"/>
                <a:gd name="T2" fmla="*/ 381 w 419"/>
                <a:gd name="T3" fmla="*/ 420 h 487"/>
                <a:gd name="T4" fmla="*/ 273 w 419"/>
                <a:gd name="T5" fmla="*/ 134 h 487"/>
                <a:gd name="T6" fmla="*/ 0 w 419"/>
                <a:gd name="T7" fmla="*/ 48 h 487"/>
                <a:gd name="T8" fmla="*/ 260 w 419"/>
                <a:gd name="T9" fmla="*/ 176 h 487"/>
                <a:gd name="T10" fmla="*/ 373 w 419"/>
                <a:gd name="T11" fmla="*/ 449 h 487"/>
                <a:gd name="T12" fmla="*/ 370 w 419"/>
                <a:gd name="T13" fmla="*/ 487 h 487"/>
                <a:gd name="T14" fmla="*/ 373 w 419"/>
                <a:gd name="T15" fmla="*/ 485 h 4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19" h="487">
                  <a:moveTo>
                    <a:pt x="373" y="485"/>
                  </a:moveTo>
                  <a:cubicBezTo>
                    <a:pt x="387" y="478"/>
                    <a:pt x="396" y="483"/>
                    <a:pt x="381" y="420"/>
                  </a:cubicBezTo>
                  <a:cubicBezTo>
                    <a:pt x="381" y="420"/>
                    <a:pt x="419" y="242"/>
                    <a:pt x="273" y="134"/>
                  </a:cubicBezTo>
                  <a:cubicBezTo>
                    <a:pt x="235" y="106"/>
                    <a:pt x="62" y="0"/>
                    <a:pt x="0" y="48"/>
                  </a:cubicBezTo>
                  <a:cubicBezTo>
                    <a:pt x="35" y="48"/>
                    <a:pt x="163" y="98"/>
                    <a:pt x="260" y="176"/>
                  </a:cubicBezTo>
                  <a:cubicBezTo>
                    <a:pt x="260" y="176"/>
                    <a:pt x="396" y="268"/>
                    <a:pt x="373" y="449"/>
                  </a:cubicBezTo>
                  <a:cubicBezTo>
                    <a:pt x="371" y="463"/>
                    <a:pt x="370" y="476"/>
                    <a:pt x="370" y="487"/>
                  </a:cubicBezTo>
                  <a:cubicBezTo>
                    <a:pt x="371" y="486"/>
                    <a:pt x="372" y="486"/>
                    <a:pt x="373" y="485"/>
                  </a:cubicBezTo>
                  <a:close/>
                </a:path>
              </a:pathLst>
            </a:custGeom>
            <a:solidFill>
              <a:srgbClr val="9A1F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69" name="îṩḻiḋê">
              <a:extLst>
                <a:ext uri="{FF2B5EF4-FFF2-40B4-BE49-F238E27FC236}">
                  <a16:creationId xmlns:a16="http://schemas.microsoft.com/office/drawing/2014/main" id="{1BB9BB28-1676-416E-BBDD-0598ACDF110F}"/>
                </a:ext>
              </a:extLst>
            </p:cNvPr>
            <p:cNvSpPr/>
            <p:nvPr/>
          </p:nvSpPr>
          <p:spPr bwMode="auto">
            <a:xfrm>
              <a:off x="8512969" y="4149726"/>
              <a:ext cx="790575" cy="904875"/>
            </a:xfrm>
            <a:custGeom>
              <a:avLst/>
              <a:gdLst>
                <a:gd name="T0" fmla="*/ 295 w 412"/>
                <a:gd name="T1" fmla="*/ 99 h 473"/>
                <a:gd name="T2" fmla="*/ 295 w 412"/>
                <a:gd name="T3" fmla="*/ 100 h 473"/>
                <a:gd name="T4" fmla="*/ 408 w 412"/>
                <a:gd name="T5" fmla="*/ 325 h 473"/>
                <a:gd name="T6" fmla="*/ 405 w 412"/>
                <a:gd name="T7" fmla="*/ 368 h 473"/>
                <a:gd name="T8" fmla="*/ 403 w 412"/>
                <a:gd name="T9" fmla="*/ 380 h 473"/>
                <a:gd name="T10" fmla="*/ 402 w 412"/>
                <a:gd name="T11" fmla="*/ 384 h 473"/>
                <a:gd name="T12" fmla="*/ 402 w 412"/>
                <a:gd name="T13" fmla="*/ 385 h 473"/>
                <a:gd name="T14" fmla="*/ 402 w 412"/>
                <a:gd name="T15" fmla="*/ 385 h 473"/>
                <a:gd name="T16" fmla="*/ 409 w 412"/>
                <a:gd name="T17" fmla="*/ 431 h 473"/>
                <a:gd name="T18" fmla="*/ 408 w 412"/>
                <a:gd name="T19" fmla="*/ 439 h 473"/>
                <a:gd name="T20" fmla="*/ 403 w 412"/>
                <a:gd name="T21" fmla="*/ 445 h 473"/>
                <a:gd name="T22" fmla="*/ 394 w 412"/>
                <a:gd name="T23" fmla="*/ 449 h 473"/>
                <a:gd name="T24" fmla="*/ 384 w 412"/>
                <a:gd name="T25" fmla="*/ 462 h 473"/>
                <a:gd name="T26" fmla="*/ 378 w 412"/>
                <a:gd name="T27" fmla="*/ 468 h 473"/>
                <a:gd name="T28" fmla="*/ 372 w 412"/>
                <a:gd name="T29" fmla="*/ 470 h 473"/>
                <a:gd name="T30" fmla="*/ 363 w 412"/>
                <a:gd name="T31" fmla="*/ 465 h 473"/>
                <a:gd name="T32" fmla="*/ 348 w 412"/>
                <a:gd name="T33" fmla="*/ 447 h 473"/>
                <a:gd name="T34" fmla="*/ 348 w 412"/>
                <a:gd name="T35" fmla="*/ 446 h 473"/>
                <a:gd name="T36" fmla="*/ 344 w 412"/>
                <a:gd name="T37" fmla="*/ 442 h 473"/>
                <a:gd name="T38" fmla="*/ 201 w 412"/>
                <a:gd name="T39" fmla="*/ 216 h 473"/>
                <a:gd name="T40" fmla="*/ 200 w 412"/>
                <a:gd name="T41" fmla="*/ 216 h 473"/>
                <a:gd name="T42" fmla="*/ 138 w 412"/>
                <a:gd name="T43" fmla="*/ 176 h 473"/>
                <a:gd name="T44" fmla="*/ 31 w 412"/>
                <a:gd name="T45" fmla="*/ 102 h 473"/>
                <a:gd name="T46" fmla="*/ 2 w 412"/>
                <a:gd name="T47" fmla="*/ 52 h 473"/>
                <a:gd name="T48" fmla="*/ 13 w 412"/>
                <a:gd name="T49" fmla="*/ 23 h 473"/>
                <a:gd name="T50" fmla="*/ 64 w 412"/>
                <a:gd name="T51" fmla="*/ 2 h 473"/>
                <a:gd name="T52" fmla="*/ 196 w 412"/>
                <a:gd name="T53" fmla="*/ 43 h 473"/>
                <a:gd name="T54" fmla="*/ 295 w 412"/>
                <a:gd name="T55" fmla="*/ 100 h 473"/>
                <a:gd name="T56" fmla="*/ 295 w 412"/>
                <a:gd name="T57" fmla="*/ 99 h 473"/>
                <a:gd name="T58" fmla="*/ 296 w 412"/>
                <a:gd name="T59" fmla="*/ 98 h 473"/>
                <a:gd name="T60" fmla="*/ 197 w 412"/>
                <a:gd name="T61" fmla="*/ 41 h 473"/>
                <a:gd name="T62" fmla="*/ 64 w 412"/>
                <a:gd name="T63" fmla="*/ 0 h 473"/>
                <a:gd name="T64" fmla="*/ 11 w 412"/>
                <a:gd name="T65" fmla="*/ 22 h 473"/>
                <a:gd name="T66" fmla="*/ 0 w 412"/>
                <a:gd name="T67" fmla="*/ 52 h 473"/>
                <a:gd name="T68" fmla="*/ 30 w 412"/>
                <a:gd name="T69" fmla="*/ 104 h 473"/>
                <a:gd name="T70" fmla="*/ 137 w 412"/>
                <a:gd name="T71" fmla="*/ 179 h 473"/>
                <a:gd name="T72" fmla="*/ 174 w 412"/>
                <a:gd name="T73" fmla="*/ 202 h 473"/>
                <a:gd name="T74" fmla="*/ 192 w 412"/>
                <a:gd name="T75" fmla="*/ 213 h 473"/>
                <a:gd name="T76" fmla="*/ 199 w 412"/>
                <a:gd name="T77" fmla="*/ 218 h 473"/>
                <a:gd name="T78" fmla="*/ 200 w 412"/>
                <a:gd name="T79" fmla="*/ 217 h 473"/>
                <a:gd name="T80" fmla="*/ 198 w 412"/>
                <a:gd name="T81" fmla="*/ 217 h 473"/>
                <a:gd name="T82" fmla="*/ 346 w 412"/>
                <a:gd name="T83" fmla="*/ 448 h 473"/>
                <a:gd name="T84" fmla="*/ 347 w 412"/>
                <a:gd name="T85" fmla="*/ 447 h 473"/>
                <a:gd name="T86" fmla="*/ 346 w 412"/>
                <a:gd name="T87" fmla="*/ 448 h 473"/>
                <a:gd name="T88" fmla="*/ 361 w 412"/>
                <a:gd name="T89" fmla="*/ 467 h 473"/>
                <a:gd name="T90" fmla="*/ 372 w 412"/>
                <a:gd name="T91" fmla="*/ 473 h 473"/>
                <a:gd name="T92" fmla="*/ 380 w 412"/>
                <a:gd name="T93" fmla="*/ 470 h 473"/>
                <a:gd name="T94" fmla="*/ 388 w 412"/>
                <a:gd name="T95" fmla="*/ 459 h 473"/>
                <a:gd name="T96" fmla="*/ 396 w 412"/>
                <a:gd name="T97" fmla="*/ 451 h 473"/>
                <a:gd name="T98" fmla="*/ 407 w 412"/>
                <a:gd name="T99" fmla="*/ 445 h 473"/>
                <a:gd name="T100" fmla="*/ 411 w 412"/>
                <a:gd name="T101" fmla="*/ 440 h 473"/>
                <a:gd name="T102" fmla="*/ 412 w 412"/>
                <a:gd name="T103" fmla="*/ 431 h 473"/>
                <a:gd name="T104" fmla="*/ 404 w 412"/>
                <a:gd name="T105" fmla="*/ 385 h 473"/>
                <a:gd name="T106" fmla="*/ 403 w 412"/>
                <a:gd name="T107" fmla="*/ 385 h 473"/>
                <a:gd name="T108" fmla="*/ 404 w 412"/>
                <a:gd name="T109" fmla="*/ 385 h 473"/>
                <a:gd name="T110" fmla="*/ 410 w 412"/>
                <a:gd name="T111" fmla="*/ 325 h 473"/>
                <a:gd name="T112" fmla="*/ 296 w 412"/>
                <a:gd name="T113" fmla="*/ 98 h 473"/>
                <a:gd name="T114" fmla="*/ 295 w 412"/>
                <a:gd name="T115" fmla="*/ 99 h 4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12" h="473">
                  <a:moveTo>
                    <a:pt x="295" y="99"/>
                  </a:moveTo>
                  <a:cubicBezTo>
                    <a:pt x="295" y="100"/>
                    <a:pt x="295" y="100"/>
                    <a:pt x="295" y="100"/>
                  </a:cubicBezTo>
                  <a:cubicBezTo>
                    <a:pt x="390" y="169"/>
                    <a:pt x="408" y="264"/>
                    <a:pt x="408" y="325"/>
                  </a:cubicBezTo>
                  <a:cubicBezTo>
                    <a:pt x="408" y="343"/>
                    <a:pt x="406" y="358"/>
                    <a:pt x="405" y="368"/>
                  </a:cubicBezTo>
                  <a:cubicBezTo>
                    <a:pt x="404" y="373"/>
                    <a:pt x="403" y="378"/>
                    <a:pt x="403" y="380"/>
                  </a:cubicBezTo>
                  <a:cubicBezTo>
                    <a:pt x="402" y="382"/>
                    <a:pt x="402" y="383"/>
                    <a:pt x="402" y="384"/>
                  </a:cubicBezTo>
                  <a:cubicBezTo>
                    <a:pt x="402" y="384"/>
                    <a:pt x="402" y="385"/>
                    <a:pt x="402" y="385"/>
                  </a:cubicBezTo>
                  <a:cubicBezTo>
                    <a:pt x="402" y="385"/>
                    <a:pt x="402" y="385"/>
                    <a:pt x="402" y="385"/>
                  </a:cubicBezTo>
                  <a:cubicBezTo>
                    <a:pt x="407" y="408"/>
                    <a:pt x="409" y="422"/>
                    <a:pt x="409" y="431"/>
                  </a:cubicBezTo>
                  <a:cubicBezTo>
                    <a:pt x="409" y="435"/>
                    <a:pt x="409" y="437"/>
                    <a:pt x="408" y="439"/>
                  </a:cubicBezTo>
                  <a:cubicBezTo>
                    <a:pt x="407" y="442"/>
                    <a:pt x="406" y="444"/>
                    <a:pt x="403" y="445"/>
                  </a:cubicBezTo>
                  <a:cubicBezTo>
                    <a:pt x="401" y="446"/>
                    <a:pt x="398" y="447"/>
                    <a:pt x="394" y="449"/>
                  </a:cubicBezTo>
                  <a:cubicBezTo>
                    <a:pt x="390" y="451"/>
                    <a:pt x="387" y="457"/>
                    <a:pt x="384" y="462"/>
                  </a:cubicBezTo>
                  <a:cubicBezTo>
                    <a:pt x="382" y="464"/>
                    <a:pt x="380" y="466"/>
                    <a:pt x="378" y="468"/>
                  </a:cubicBezTo>
                  <a:cubicBezTo>
                    <a:pt x="377" y="469"/>
                    <a:pt x="375" y="470"/>
                    <a:pt x="372" y="470"/>
                  </a:cubicBezTo>
                  <a:cubicBezTo>
                    <a:pt x="370" y="470"/>
                    <a:pt x="367" y="469"/>
                    <a:pt x="363" y="465"/>
                  </a:cubicBezTo>
                  <a:cubicBezTo>
                    <a:pt x="359" y="462"/>
                    <a:pt x="354" y="456"/>
                    <a:pt x="348" y="447"/>
                  </a:cubicBezTo>
                  <a:cubicBezTo>
                    <a:pt x="348" y="446"/>
                    <a:pt x="348" y="446"/>
                    <a:pt x="348" y="446"/>
                  </a:cubicBezTo>
                  <a:cubicBezTo>
                    <a:pt x="348" y="446"/>
                    <a:pt x="347" y="445"/>
                    <a:pt x="344" y="442"/>
                  </a:cubicBezTo>
                  <a:cubicBezTo>
                    <a:pt x="326" y="420"/>
                    <a:pt x="252" y="325"/>
                    <a:pt x="201" y="216"/>
                  </a:cubicBezTo>
                  <a:cubicBezTo>
                    <a:pt x="200" y="216"/>
                    <a:pt x="200" y="216"/>
                    <a:pt x="200" y="216"/>
                  </a:cubicBezTo>
                  <a:cubicBezTo>
                    <a:pt x="200" y="216"/>
                    <a:pt x="155" y="186"/>
                    <a:pt x="138" y="176"/>
                  </a:cubicBezTo>
                  <a:cubicBezTo>
                    <a:pt x="87" y="146"/>
                    <a:pt x="53" y="122"/>
                    <a:pt x="31" y="102"/>
                  </a:cubicBezTo>
                  <a:cubicBezTo>
                    <a:pt x="10" y="82"/>
                    <a:pt x="2" y="66"/>
                    <a:pt x="2" y="52"/>
                  </a:cubicBezTo>
                  <a:cubicBezTo>
                    <a:pt x="2" y="42"/>
                    <a:pt x="6" y="32"/>
                    <a:pt x="13" y="23"/>
                  </a:cubicBezTo>
                  <a:cubicBezTo>
                    <a:pt x="24" y="8"/>
                    <a:pt x="42" y="2"/>
                    <a:pt x="64" y="2"/>
                  </a:cubicBezTo>
                  <a:cubicBezTo>
                    <a:pt x="102" y="2"/>
                    <a:pt x="152" y="21"/>
                    <a:pt x="196" y="43"/>
                  </a:cubicBezTo>
                  <a:cubicBezTo>
                    <a:pt x="240" y="65"/>
                    <a:pt x="279" y="89"/>
                    <a:pt x="295" y="100"/>
                  </a:cubicBezTo>
                  <a:cubicBezTo>
                    <a:pt x="295" y="99"/>
                    <a:pt x="295" y="99"/>
                    <a:pt x="295" y="99"/>
                  </a:cubicBezTo>
                  <a:cubicBezTo>
                    <a:pt x="296" y="98"/>
                    <a:pt x="296" y="98"/>
                    <a:pt x="296" y="98"/>
                  </a:cubicBezTo>
                  <a:cubicBezTo>
                    <a:pt x="280" y="87"/>
                    <a:pt x="242" y="62"/>
                    <a:pt x="197" y="41"/>
                  </a:cubicBezTo>
                  <a:cubicBezTo>
                    <a:pt x="153" y="19"/>
                    <a:pt x="103" y="0"/>
                    <a:pt x="64" y="0"/>
                  </a:cubicBezTo>
                  <a:cubicBezTo>
                    <a:pt x="42" y="0"/>
                    <a:pt x="23" y="6"/>
                    <a:pt x="11" y="22"/>
                  </a:cubicBezTo>
                  <a:cubicBezTo>
                    <a:pt x="4" y="31"/>
                    <a:pt x="0" y="41"/>
                    <a:pt x="0" y="52"/>
                  </a:cubicBezTo>
                  <a:cubicBezTo>
                    <a:pt x="0" y="67"/>
                    <a:pt x="8" y="84"/>
                    <a:pt x="30" y="104"/>
                  </a:cubicBezTo>
                  <a:cubicBezTo>
                    <a:pt x="51" y="124"/>
                    <a:pt x="85" y="148"/>
                    <a:pt x="137" y="179"/>
                  </a:cubicBezTo>
                  <a:cubicBezTo>
                    <a:pt x="145" y="184"/>
                    <a:pt x="161" y="193"/>
                    <a:pt x="174" y="202"/>
                  </a:cubicBezTo>
                  <a:cubicBezTo>
                    <a:pt x="181" y="206"/>
                    <a:pt x="187" y="210"/>
                    <a:pt x="192" y="213"/>
                  </a:cubicBezTo>
                  <a:cubicBezTo>
                    <a:pt x="196" y="216"/>
                    <a:pt x="199" y="218"/>
                    <a:pt x="199" y="218"/>
                  </a:cubicBezTo>
                  <a:cubicBezTo>
                    <a:pt x="200" y="217"/>
                    <a:pt x="200" y="217"/>
                    <a:pt x="200" y="217"/>
                  </a:cubicBezTo>
                  <a:cubicBezTo>
                    <a:pt x="198" y="217"/>
                    <a:pt x="198" y="217"/>
                    <a:pt x="198" y="217"/>
                  </a:cubicBezTo>
                  <a:cubicBezTo>
                    <a:pt x="257" y="342"/>
                    <a:pt x="346" y="448"/>
                    <a:pt x="346" y="448"/>
                  </a:cubicBezTo>
                  <a:cubicBezTo>
                    <a:pt x="347" y="447"/>
                    <a:pt x="347" y="447"/>
                    <a:pt x="347" y="447"/>
                  </a:cubicBezTo>
                  <a:cubicBezTo>
                    <a:pt x="346" y="448"/>
                    <a:pt x="346" y="448"/>
                    <a:pt x="346" y="448"/>
                  </a:cubicBezTo>
                  <a:cubicBezTo>
                    <a:pt x="352" y="457"/>
                    <a:pt x="357" y="463"/>
                    <a:pt x="361" y="467"/>
                  </a:cubicBezTo>
                  <a:cubicBezTo>
                    <a:pt x="365" y="471"/>
                    <a:pt x="369" y="473"/>
                    <a:pt x="372" y="473"/>
                  </a:cubicBezTo>
                  <a:cubicBezTo>
                    <a:pt x="375" y="473"/>
                    <a:pt x="378" y="471"/>
                    <a:pt x="380" y="470"/>
                  </a:cubicBezTo>
                  <a:cubicBezTo>
                    <a:pt x="383" y="467"/>
                    <a:pt x="386" y="463"/>
                    <a:pt x="388" y="459"/>
                  </a:cubicBezTo>
                  <a:cubicBezTo>
                    <a:pt x="390" y="456"/>
                    <a:pt x="393" y="452"/>
                    <a:pt x="396" y="451"/>
                  </a:cubicBezTo>
                  <a:cubicBezTo>
                    <a:pt x="400" y="449"/>
                    <a:pt x="404" y="448"/>
                    <a:pt x="407" y="445"/>
                  </a:cubicBezTo>
                  <a:cubicBezTo>
                    <a:pt x="408" y="444"/>
                    <a:pt x="410" y="442"/>
                    <a:pt x="411" y="440"/>
                  </a:cubicBezTo>
                  <a:cubicBezTo>
                    <a:pt x="411" y="438"/>
                    <a:pt x="412" y="435"/>
                    <a:pt x="412" y="431"/>
                  </a:cubicBezTo>
                  <a:cubicBezTo>
                    <a:pt x="412" y="422"/>
                    <a:pt x="410" y="408"/>
                    <a:pt x="404" y="385"/>
                  </a:cubicBezTo>
                  <a:cubicBezTo>
                    <a:pt x="403" y="385"/>
                    <a:pt x="403" y="385"/>
                    <a:pt x="403" y="385"/>
                  </a:cubicBezTo>
                  <a:cubicBezTo>
                    <a:pt x="404" y="385"/>
                    <a:pt x="404" y="385"/>
                    <a:pt x="404" y="385"/>
                  </a:cubicBezTo>
                  <a:cubicBezTo>
                    <a:pt x="404" y="385"/>
                    <a:pt x="410" y="361"/>
                    <a:pt x="410" y="325"/>
                  </a:cubicBezTo>
                  <a:cubicBezTo>
                    <a:pt x="410" y="263"/>
                    <a:pt x="392" y="168"/>
                    <a:pt x="296" y="98"/>
                  </a:cubicBezTo>
                  <a:lnTo>
                    <a:pt x="295" y="99"/>
                  </a:lnTo>
                  <a:close/>
                </a:path>
              </a:pathLst>
            </a:custGeom>
            <a:solidFill>
              <a:srgbClr val="8353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70" name="ïṣľîḓe">
              <a:extLst>
                <a:ext uri="{FF2B5EF4-FFF2-40B4-BE49-F238E27FC236}">
                  <a16:creationId xmlns:a16="http://schemas.microsoft.com/office/drawing/2014/main" id="{7787C07A-77D8-4CA2-B051-E80528C333B4}"/>
                </a:ext>
              </a:extLst>
            </p:cNvPr>
            <p:cNvSpPr/>
            <p:nvPr/>
          </p:nvSpPr>
          <p:spPr bwMode="auto">
            <a:xfrm>
              <a:off x="9074944" y="4810126"/>
              <a:ext cx="269875" cy="271463"/>
            </a:xfrm>
            <a:custGeom>
              <a:avLst/>
              <a:gdLst>
                <a:gd name="T0" fmla="*/ 104 w 141"/>
                <a:gd name="T1" fmla="*/ 123 h 142"/>
                <a:gd name="T2" fmla="*/ 122 w 141"/>
                <a:gd name="T3" fmla="*/ 37 h 142"/>
                <a:gd name="T4" fmla="*/ 37 w 141"/>
                <a:gd name="T5" fmla="*/ 19 h 142"/>
                <a:gd name="T6" fmla="*/ 18 w 141"/>
                <a:gd name="T7" fmla="*/ 105 h 142"/>
                <a:gd name="T8" fmla="*/ 104 w 141"/>
                <a:gd name="T9" fmla="*/ 123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1" h="142">
                  <a:moveTo>
                    <a:pt x="104" y="123"/>
                  </a:moveTo>
                  <a:cubicBezTo>
                    <a:pt x="133" y="104"/>
                    <a:pt x="141" y="66"/>
                    <a:pt x="122" y="37"/>
                  </a:cubicBezTo>
                  <a:cubicBezTo>
                    <a:pt x="104" y="9"/>
                    <a:pt x="65" y="0"/>
                    <a:pt x="37" y="19"/>
                  </a:cubicBezTo>
                  <a:cubicBezTo>
                    <a:pt x="8" y="38"/>
                    <a:pt x="0" y="76"/>
                    <a:pt x="18" y="105"/>
                  </a:cubicBezTo>
                  <a:cubicBezTo>
                    <a:pt x="37" y="133"/>
                    <a:pt x="75" y="142"/>
                    <a:pt x="104" y="123"/>
                  </a:cubicBezTo>
                  <a:close/>
                </a:path>
              </a:pathLst>
            </a:custGeom>
            <a:solidFill>
              <a:srgbClr val="FCE1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71" name="iṥḻïḑé">
              <a:extLst>
                <a:ext uri="{FF2B5EF4-FFF2-40B4-BE49-F238E27FC236}">
                  <a16:creationId xmlns:a16="http://schemas.microsoft.com/office/drawing/2014/main" id="{AF279B0F-CD23-42F3-9E29-744B898B3B87}"/>
                </a:ext>
              </a:extLst>
            </p:cNvPr>
            <p:cNvSpPr/>
            <p:nvPr/>
          </p:nvSpPr>
          <p:spPr bwMode="auto">
            <a:xfrm>
              <a:off x="9122569" y="4827588"/>
              <a:ext cx="222250" cy="250825"/>
            </a:xfrm>
            <a:custGeom>
              <a:avLst/>
              <a:gdLst>
                <a:gd name="T0" fmla="*/ 79 w 116"/>
                <a:gd name="T1" fmla="*/ 114 h 131"/>
                <a:gd name="T2" fmla="*/ 0 w 116"/>
                <a:gd name="T3" fmla="*/ 104 h 131"/>
                <a:gd name="T4" fmla="*/ 36 w 116"/>
                <a:gd name="T5" fmla="*/ 94 h 131"/>
                <a:gd name="T6" fmla="*/ 54 w 116"/>
                <a:gd name="T7" fmla="*/ 8 h 131"/>
                <a:gd name="T8" fmla="*/ 48 w 116"/>
                <a:gd name="T9" fmla="*/ 0 h 131"/>
                <a:gd name="T10" fmla="*/ 97 w 116"/>
                <a:gd name="T11" fmla="*/ 28 h 131"/>
                <a:gd name="T12" fmla="*/ 79 w 116"/>
                <a:gd name="T13" fmla="*/ 114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6" h="131">
                  <a:moveTo>
                    <a:pt x="79" y="114"/>
                  </a:moveTo>
                  <a:cubicBezTo>
                    <a:pt x="53" y="131"/>
                    <a:pt x="20" y="126"/>
                    <a:pt x="0" y="104"/>
                  </a:cubicBezTo>
                  <a:cubicBezTo>
                    <a:pt x="12" y="104"/>
                    <a:pt x="25" y="101"/>
                    <a:pt x="36" y="94"/>
                  </a:cubicBezTo>
                  <a:cubicBezTo>
                    <a:pt x="65" y="75"/>
                    <a:pt x="73" y="37"/>
                    <a:pt x="54" y="8"/>
                  </a:cubicBezTo>
                  <a:cubicBezTo>
                    <a:pt x="52" y="5"/>
                    <a:pt x="50" y="3"/>
                    <a:pt x="48" y="0"/>
                  </a:cubicBezTo>
                  <a:cubicBezTo>
                    <a:pt x="67" y="1"/>
                    <a:pt x="86" y="11"/>
                    <a:pt x="97" y="28"/>
                  </a:cubicBezTo>
                  <a:cubicBezTo>
                    <a:pt x="116" y="57"/>
                    <a:pt x="108" y="95"/>
                    <a:pt x="79" y="114"/>
                  </a:cubicBezTo>
                  <a:close/>
                </a:path>
              </a:pathLst>
            </a:custGeom>
            <a:solidFill>
              <a:srgbClr val="F0C6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72" name="ïṩḷiḋè">
              <a:extLst>
                <a:ext uri="{FF2B5EF4-FFF2-40B4-BE49-F238E27FC236}">
                  <a16:creationId xmlns:a16="http://schemas.microsoft.com/office/drawing/2014/main" id="{842A34E7-834D-4D08-864D-121785289FCB}"/>
                </a:ext>
              </a:extLst>
            </p:cNvPr>
            <p:cNvSpPr/>
            <p:nvPr/>
          </p:nvSpPr>
          <p:spPr bwMode="auto">
            <a:xfrm>
              <a:off x="9089231" y="4824413"/>
              <a:ext cx="241300" cy="241300"/>
            </a:xfrm>
            <a:custGeom>
              <a:avLst/>
              <a:gdLst>
                <a:gd name="T0" fmla="*/ 97 w 126"/>
                <a:gd name="T1" fmla="*/ 115 h 126"/>
                <a:gd name="T2" fmla="*/ 98 w 126"/>
                <a:gd name="T3" fmla="*/ 116 h 126"/>
                <a:gd name="T4" fmla="*/ 126 w 126"/>
                <a:gd name="T5" fmla="*/ 63 h 126"/>
                <a:gd name="T6" fmla="*/ 116 w 126"/>
                <a:gd name="T7" fmla="*/ 29 h 126"/>
                <a:gd name="T8" fmla="*/ 63 w 126"/>
                <a:gd name="T9" fmla="*/ 0 h 126"/>
                <a:gd name="T10" fmla="*/ 29 w 126"/>
                <a:gd name="T11" fmla="*/ 10 h 126"/>
                <a:gd name="T12" fmla="*/ 0 w 126"/>
                <a:gd name="T13" fmla="*/ 63 h 126"/>
                <a:gd name="T14" fmla="*/ 10 w 126"/>
                <a:gd name="T15" fmla="*/ 97 h 126"/>
                <a:gd name="T16" fmla="*/ 63 w 126"/>
                <a:gd name="T17" fmla="*/ 126 h 126"/>
                <a:gd name="T18" fmla="*/ 98 w 126"/>
                <a:gd name="T19" fmla="*/ 116 h 126"/>
                <a:gd name="T20" fmla="*/ 97 w 126"/>
                <a:gd name="T21" fmla="*/ 115 h 126"/>
                <a:gd name="T22" fmla="*/ 96 w 126"/>
                <a:gd name="T23" fmla="*/ 114 h 126"/>
                <a:gd name="T24" fmla="*/ 63 w 126"/>
                <a:gd name="T25" fmla="*/ 124 h 126"/>
                <a:gd name="T26" fmla="*/ 12 w 126"/>
                <a:gd name="T27" fmla="*/ 96 h 126"/>
                <a:gd name="T28" fmla="*/ 3 w 126"/>
                <a:gd name="T29" fmla="*/ 63 h 126"/>
                <a:gd name="T30" fmla="*/ 30 w 126"/>
                <a:gd name="T31" fmla="*/ 12 h 126"/>
                <a:gd name="T32" fmla="*/ 63 w 126"/>
                <a:gd name="T33" fmla="*/ 2 h 126"/>
                <a:gd name="T34" fmla="*/ 114 w 126"/>
                <a:gd name="T35" fmla="*/ 30 h 126"/>
                <a:gd name="T36" fmla="*/ 124 w 126"/>
                <a:gd name="T37" fmla="*/ 63 h 126"/>
                <a:gd name="T38" fmla="*/ 96 w 126"/>
                <a:gd name="T39" fmla="*/ 114 h 126"/>
                <a:gd name="T40" fmla="*/ 97 w 126"/>
                <a:gd name="T41" fmla="*/ 115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26" h="126">
                  <a:moveTo>
                    <a:pt x="97" y="115"/>
                  </a:moveTo>
                  <a:cubicBezTo>
                    <a:pt x="98" y="116"/>
                    <a:pt x="98" y="116"/>
                    <a:pt x="98" y="116"/>
                  </a:cubicBezTo>
                  <a:cubicBezTo>
                    <a:pt x="116" y="104"/>
                    <a:pt x="126" y="84"/>
                    <a:pt x="126" y="63"/>
                  </a:cubicBezTo>
                  <a:cubicBezTo>
                    <a:pt x="126" y="51"/>
                    <a:pt x="123" y="39"/>
                    <a:pt x="116" y="29"/>
                  </a:cubicBezTo>
                  <a:cubicBezTo>
                    <a:pt x="104" y="10"/>
                    <a:pt x="84" y="0"/>
                    <a:pt x="63" y="0"/>
                  </a:cubicBezTo>
                  <a:cubicBezTo>
                    <a:pt x="51" y="0"/>
                    <a:pt x="39" y="3"/>
                    <a:pt x="29" y="10"/>
                  </a:cubicBezTo>
                  <a:cubicBezTo>
                    <a:pt x="10" y="22"/>
                    <a:pt x="0" y="42"/>
                    <a:pt x="0" y="63"/>
                  </a:cubicBezTo>
                  <a:cubicBezTo>
                    <a:pt x="0" y="75"/>
                    <a:pt x="3" y="87"/>
                    <a:pt x="10" y="97"/>
                  </a:cubicBezTo>
                  <a:cubicBezTo>
                    <a:pt x="22" y="116"/>
                    <a:pt x="43" y="126"/>
                    <a:pt x="63" y="126"/>
                  </a:cubicBezTo>
                  <a:cubicBezTo>
                    <a:pt x="75" y="126"/>
                    <a:pt x="87" y="123"/>
                    <a:pt x="98" y="116"/>
                  </a:cubicBezTo>
                  <a:cubicBezTo>
                    <a:pt x="97" y="115"/>
                    <a:pt x="97" y="115"/>
                    <a:pt x="97" y="115"/>
                  </a:cubicBezTo>
                  <a:cubicBezTo>
                    <a:pt x="96" y="114"/>
                    <a:pt x="96" y="114"/>
                    <a:pt x="96" y="114"/>
                  </a:cubicBezTo>
                  <a:cubicBezTo>
                    <a:pt x="86" y="121"/>
                    <a:pt x="75" y="124"/>
                    <a:pt x="63" y="124"/>
                  </a:cubicBezTo>
                  <a:cubicBezTo>
                    <a:pt x="44" y="124"/>
                    <a:pt x="24" y="114"/>
                    <a:pt x="12" y="96"/>
                  </a:cubicBezTo>
                  <a:cubicBezTo>
                    <a:pt x="6" y="86"/>
                    <a:pt x="3" y="74"/>
                    <a:pt x="3" y="63"/>
                  </a:cubicBezTo>
                  <a:cubicBezTo>
                    <a:pt x="3" y="43"/>
                    <a:pt x="12" y="24"/>
                    <a:pt x="30" y="12"/>
                  </a:cubicBezTo>
                  <a:cubicBezTo>
                    <a:pt x="40" y="5"/>
                    <a:pt x="52" y="2"/>
                    <a:pt x="63" y="2"/>
                  </a:cubicBezTo>
                  <a:cubicBezTo>
                    <a:pt x="83" y="2"/>
                    <a:pt x="103" y="12"/>
                    <a:pt x="114" y="30"/>
                  </a:cubicBezTo>
                  <a:cubicBezTo>
                    <a:pt x="121" y="40"/>
                    <a:pt x="124" y="52"/>
                    <a:pt x="124" y="63"/>
                  </a:cubicBezTo>
                  <a:cubicBezTo>
                    <a:pt x="124" y="83"/>
                    <a:pt x="114" y="102"/>
                    <a:pt x="96" y="114"/>
                  </a:cubicBezTo>
                  <a:lnTo>
                    <a:pt x="97" y="115"/>
                  </a:lnTo>
                  <a:close/>
                </a:path>
              </a:pathLst>
            </a:custGeom>
            <a:solidFill>
              <a:srgbClr val="8353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73" name="íṩ1idé">
              <a:extLst>
                <a:ext uri="{FF2B5EF4-FFF2-40B4-BE49-F238E27FC236}">
                  <a16:creationId xmlns:a16="http://schemas.microsoft.com/office/drawing/2014/main" id="{2A023607-3C62-4E2D-8303-BA906AEE4EB7}"/>
                </a:ext>
              </a:extLst>
            </p:cNvPr>
            <p:cNvSpPr/>
            <p:nvPr/>
          </p:nvSpPr>
          <p:spPr bwMode="auto">
            <a:xfrm>
              <a:off x="8811419" y="4368801"/>
              <a:ext cx="104775" cy="79375"/>
            </a:xfrm>
            <a:custGeom>
              <a:avLst/>
              <a:gdLst>
                <a:gd name="T0" fmla="*/ 66 w 66"/>
                <a:gd name="T1" fmla="*/ 50 h 50"/>
                <a:gd name="T2" fmla="*/ 15 w 66"/>
                <a:gd name="T3" fmla="*/ 49 h 50"/>
                <a:gd name="T4" fmla="*/ 0 w 66"/>
                <a:gd name="T5" fmla="*/ 0 h 50"/>
                <a:gd name="T6" fmla="*/ 50 w 66"/>
                <a:gd name="T7" fmla="*/ 2 h 50"/>
                <a:gd name="T8" fmla="*/ 66 w 66"/>
                <a:gd name="T9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" h="50">
                  <a:moveTo>
                    <a:pt x="66" y="50"/>
                  </a:moveTo>
                  <a:lnTo>
                    <a:pt x="15" y="49"/>
                  </a:lnTo>
                  <a:lnTo>
                    <a:pt x="0" y="0"/>
                  </a:lnTo>
                  <a:lnTo>
                    <a:pt x="50" y="2"/>
                  </a:lnTo>
                  <a:lnTo>
                    <a:pt x="66" y="50"/>
                  </a:lnTo>
                  <a:close/>
                </a:path>
              </a:pathLst>
            </a:custGeom>
            <a:solidFill>
              <a:srgbClr val="F5E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74" name="iSlïḍé">
              <a:extLst>
                <a:ext uri="{FF2B5EF4-FFF2-40B4-BE49-F238E27FC236}">
                  <a16:creationId xmlns:a16="http://schemas.microsoft.com/office/drawing/2014/main" id="{15CD1E7A-0E89-4A90-B209-9D1C79C7D9EB}"/>
                </a:ext>
              </a:extLst>
            </p:cNvPr>
            <p:cNvSpPr/>
            <p:nvPr/>
          </p:nvSpPr>
          <p:spPr bwMode="auto">
            <a:xfrm>
              <a:off x="8992394" y="4613276"/>
              <a:ext cx="80963" cy="112713"/>
            </a:xfrm>
            <a:custGeom>
              <a:avLst/>
              <a:gdLst>
                <a:gd name="T0" fmla="*/ 46 w 51"/>
                <a:gd name="T1" fmla="*/ 71 h 71"/>
                <a:gd name="T2" fmla="*/ 0 w 51"/>
                <a:gd name="T3" fmla="*/ 50 h 71"/>
                <a:gd name="T4" fmla="*/ 4 w 51"/>
                <a:gd name="T5" fmla="*/ 0 h 71"/>
                <a:gd name="T6" fmla="*/ 51 w 51"/>
                <a:gd name="T7" fmla="*/ 20 h 71"/>
                <a:gd name="T8" fmla="*/ 46 w 51"/>
                <a:gd name="T9" fmla="*/ 71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71">
                  <a:moveTo>
                    <a:pt x="46" y="71"/>
                  </a:moveTo>
                  <a:lnTo>
                    <a:pt x="0" y="50"/>
                  </a:lnTo>
                  <a:lnTo>
                    <a:pt x="4" y="0"/>
                  </a:lnTo>
                  <a:lnTo>
                    <a:pt x="51" y="20"/>
                  </a:lnTo>
                  <a:lnTo>
                    <a:pt x="46" y="71"/>
                  </a:lnTo>
                  <a:close/>
                </a:path>
              </a:pathLst>
            </a:custGeom>
            <a:solidFill>
              <a:srgbClr val="F5E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75" name="îṧlïḑé">
              <a:extLst>
                <a:ext uri="{FF2B5EF4-FFF2-40B4-BE49-F238E27FC236}">
                  <a16:creationId xmlns:a16="http://schemas.microsoft.com/office/drawing/2014/main" id="{96DA10F6-7840-4B23-BED8-94EDCFF7563B}"/>
                </a:ext>
              </a:extLst>
            </p:cNvPr>
            <p:cNvSpPr/>
            <p:nvPr/>
          </p:nvSpPr>
          <p:spPr bwMode="auto">
            <a:xfrm>
              <a:off x="9062244" y="4391026"/>
              <a:ext cx="79375" cy="112713"/>
            </a:xfrm>
            <a:custGeom>
              <a:avLst/>
              <a:gdLst>
                <a:gd name="T0" fmla="*/ 46 w 50"/>
                <a:gd name="T1" fmla="*/ 71 h 71"/>
                <a:gd name="T2" fmla="*/ 0 w 50"/>
                <a:gd name="T3" fmla="*/ 50 h 71"/>
                <a:gd name="T4" fmla="*/ 5 w 50"/>
                <a:gd name="T5" fmla="*/ 0 h 71"/>
                <a:gd name="T6" fmla="*/ 50 w 50"/>
                <a:gd name="T7" fmla="*/ 20 h 71"/>
                <a:gd name="T8" fmla="*/ 46 w 50"/>
                <a:gd name="T9" fmla="*/ 71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71">
                  <a:moveTo>
                    <a:pt x="46" y="71"/>
                  </a:moveTo>
                  <a:lnTo>
                    <a:pt x="0" y="50"/>
                  </a:lnTo>
                  <a:lnTo>
                    <a:pt x="5" y="0"/>
                  </a:lnTo>
                  <a:lnTo>
                    <a:pt x="50" y="20"/>
                  </a:lnTo>
                  <a:lnTo>
                    <a:pt x="46" y="71"/>
                  </a:lnTo>
                  <a:close/>
                </a:path>
              </a:pathLst>
            </a:custGeom>
            <a:solidFill>
              <a:srgbClr val="F5E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76" name="íṣḻidê">
              <a:extLst>
                <a:ext uri="{FF2B5EF4-FFF2-40B4-BE49-F238E27FC236}">
                  <a16:creationId xmlns:a16="http://schemas.microsoft.com/office/drawing/2014/main" id="{0C5CC028-561D-45B2-BEE5-D2FCE42B415A}"/>
                </a:ext>
              </a:extLst>
            </p:cNvPr>
            <p:cNvSpPr/>
            <p:nvPr/>
          </p:nvSpPr>
          <p:spPr bwMode="auto">
            <a:xfrm>
              <a:off x="8614569" y="4225926"/>
              <a:ext cx="117475" cy="84138"/>
            </a:xfrm>
            <a:custGeom>
              <a:avLst/>
              <a:gdLst>
                <a:gd name="T0" fmla="*/ 74 w 74"/>
                <a:gd name="T1" fmla="*/ 46 h 53"/>
                <a:gd name="T2" fmla="*/ 23 w 74"/>
                <a:gd name="T3" fmla="*/ 53 h 53"/>
                <a:gd name="T4" fmla="*/ 0 w 74"/>
                <a:gd name="T5" fmla="*/ 8 h 53"/>
                <a:gd name="T6" fmla="*/ 50 w 74"/>
                <a:gd name="T7" fmla="*/ 0 h 53"/>
                <a:gd name="T8" fmla="*/ 74 w 74"/>
                <a:gd name="T9" fmla="*/ 46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4" h="53">
                  <a:moveTo>
                    <a:pt x="74" y="46"/>
                  </a:moveTo>
                  <a:lnTo>
                    <a:pt x="23" y="53"/>
                  </a:lnTo>
                  <a:lnTo>
                    <a:pt x="0" y="8"/>
                  </a:lnTo>
                  <a:lnTo>
                    <a:pt x="50" y="0"/>
                  </a:lnTo>
                  <a:lnTo>
                    <a:pt x="74" y="46"/>
                  </a:lnTo>
                  <a:close/>
                </a:path>
              </a:pathLst>
            </a:custGeom>
            <a:solidFill>
              <a:srgbClr val="F5E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77" name="îṣļíḑê">
              <a:extLst>
                <a:ext uri="{FF2B5EF4-FFF2-40B4-BE49-F238E27FC236}">
                  <a16:creationId xmlns:a16="http://schemas.microsoft.com/office/drawing/2014/main" id="{D70AF6FA-A3CB-4D8E-98E6-9965D086B3EE}"/>
                </a:ext>
              </a:extLst>
            </p:cNvPr>
            <p:cNvSpPr/>
            <p:nvPr/>
          </p:nvSpPr>
          <p:spPr bwMode="auto">
            <a:xfrm>
              <a:off x="7723981" y="3905251"/>
              <a:ext cx="382588" cy="263525"/>
            </a:xfrm>
            <a:custGeom>
              <a:avLst/>
              <a:gdLst>
                <a:gd name="T0" fmla="*/ 32 w 200"/>
                <a:gd name="T1" fmla="*/ 0 h 137"/>
                <a:gd name="T2" fmla="*/ 200 w 200"/>
                <a:gd name="T3" fmla="*/ 53 h 137"/>
                <a:gd name="T4" fmla="*/ 162 w 200"/>
                <a:gd name="T5" fmla="*/ 137 h 137"/>
                <a:gd name="T6" fmla="*/ 9 w 200"/>
                <a:gd name="T7" fmla="*/ 76 h 137"/>
                <a:gd name="T8" fmla="*/ 32 w 200"/>
                <a:gd name="T9" fmla="*/ 0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0" h="137">
                  <a:moveTo>
                    <a:pt x="32" y="0"/>
                  </a:moveTo>
                  <a:cubicBezTo>
                    <a:pt x="32" y="0"/>
                    <a:pt x="102" y="8"/>
                    <a:pt x="200" y="53"/>
                  </a:cubicBezTo>
                  <a:cubicBezTo>
                    <a:pt x="200" y="53"/>
                    <a:pt x="197" y="110"/>
                    <a:pt x="162" y="137"/>
                  </a:cubicBezTo>
                  <a:cubicBezTo>
                    <a:pt x="162" y="137"/>
                    <a:pt x="86" y="133"/>
                    <a:pt x="9" y="76"/>
                  </a:cubicBezTo>
                  <a:cubicBezTo>
                    <a:pt x="9" y="76"/>
                    <a:pt x="0" y="40"/>
                    <a:pt x="32" y="0"/>
                  </a:cubicBezTo>
                </a:path>
              </a:pathLst>
            </a:custGeom>
            <a:solidFill>
              <a:srgbClr val="831A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78" name="îṥlîḓê">
              <a:extLst>
                <a:ext uri="{FF2B5EF4-FFF2-40B4-BE49-F238E27FC236}">
                  <a16:creationId xmlns:a16="http://schemas.microsoft.com/office/drawing/2014/main" id="{98E48A73-DA98-433B-96CC-D663DC895457}"/>
                </a:ext>
              </a:extLst>
            </p:cNvPr>
            <p:cNvSpPr/>
            <p:nvPr/>
          </p:nvSpPr>
          <p:spPr bwMode="auto">
            <a:xfrm>
              <a:off x="7735094" y="3905251"/>
              <a:ext cx="374650" cy="263525"/>
            </a:xfrm>
            <a:custGeom>
              <a:avLst/>
              <a:gdLst>
                <a:gd name="T0" fmla="*/ 25 w 195"/>
                <a:gd name="T1" fmla="*/ 0 h 137"/>
                <a:gd name="T2" fmla="*/ 84 w 195"/>
                <a:gd name="T3" fmla="*/ 13 h 137"/>
                <a:gd name="T4" fmla="*/ 147 w 195"/>
                <a:gd name="T5" fmla="*/ 34 h 137"/>
                <a:gd name="T6" fmla="*/ 186 w 195"/>
                <a:gd name="T7" fmla="*/ 50 h 137"/>
                <a:gd name="T8" fmla="*/ 193 w 195"/>
                <a:gd name="T9" fmla="*/ 54 h 137"/>
                <a:gd name="T10" fmla="*/ 193 w 195"/>
                <a:gd name="T11" fmla="*/ 59 h 137"/>
                <a:gd name="T12" fmla="*/ 181 w 195"/>
                <a:gd name="T13" fmla="*/ 102 h 137"/>
                <a:gd name="T14" fmla="*/ 166 w 195"/>
                <a:gd name="T15" fmla="*/ 126 h 137"/>
                <a:gd name="T16" fmla="*/ 161 w 195"/>
                <a:gd name="T17" fmla="*/ 132 h 137"/>
                <a:gd name="T18" fmla="*/ 157 w 195"/>
                <a:gd name="T19" fmla="*/ 136 h 137"/>
                <a:gd name="T20" fmla="*/ 155 w 195"/>
                <a:gd name="T21" fmla="*/ 136 h 137"/>
                <a:gd name="T22" fmla="*/ 67 w 195"/>
                <a:gd name="T23" fmla="*/ 112 h 137"/>
                <a:gd name="T24" fmla="*/ 21 w 195"/>
                <a:gd name="T25" fmla="*/ 87 h 137"/>
                <a:gd name="T26" fmla="*/ 9 w 195"/>
                <a:gd name="T27" fmla="*/ 80 h 137"/>
                <a:gd name="T28" fmla="*/ 4 w 195"/>
                <a:gd name="T29" fmla="*/ 75 h 137"/>
                <a:gd name="T30" fmla="*/ 3 w 195"/>
                <a:gd name="T31" fmla="*/ 70 h 137"/>
                <a:gd name="T32" fmla="*/ 27 w 195"/>
                <a:gd name="T33" fmla="*/ 0 h 137"/>
                <a:gd name="T34" fmla="*/ 25 w 195"/>
                <a:gd name="T35" fmla="*/ 0 h 137"/>
                <a:gd name="T36" fmla="*/ 1 w 195"/>
                <a:gd name="T37" fmla="*/ 59 h 137"/>
                <a:gd name="T38" fmla="*/ 2 w 195"/>
                <a:gd name="T39" fmla="*/ 74 h 137"/>
                <a:gd name="T40" fmla="*/ 2 w 195"/>
                <a:gd name="T41" fmla="*/ 76 h 137"/>
                <a:gd name="T42" fmla="*/ 9 w 195"/>
                <a:gd name="T43" fmla="*/ 81 h 137"/>
                <a:gd name="T44" fmla="*/ 19 w 195"/>
                <a:gd name="T45" fmla="*/ 88 h 137"/>
                <a:gd name="T46" fmla="*/ 135 w 195"/>
                <a:gd name="T47" fmla="*/ 134 h 137"/>
                <a:gd name="T48" fmla="*/ 155 w 195"/>
                <a:gd name="T49" fmla="*/ 137 h 137"/>
                <a:gd name="T50" fmla="*/ 162 w 195"/>
                <a:gd name="T51" fmla="*/ 133 h 137"/>
                <a:gd name="T52" fmla="*/ 177 w 195"/>
                <a:gd name="T53" fmla="*/ 114 h 137"/>
                <a:gd name="T54" fmla="*/ 195 w 195"/>
                <a:gd name="T55" fmla="*/ 53 h 137"/>
                <a:gd name="T56" fmla="*/ 195 w 195"/>
                <a:gd name="T57" fmla="*/ 53 h 137"/>
                <a:gd name="T58" fmla="*/ 74 w 195"/>
                <a:gd name="T59" fmla="*/ 9 h 137"/>
                <a:gd name="T60" fmla="*/ 26 w 195"/>
                <a:gd name="T61" fmla="*/ 0 h 137"/>
                <a:gd name="T62" fmla="*/ 25 w 195"/>
                <a:gd name="T63" fmla="*/ 0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95" h="137">
                  <a:moveTo>
                    <a:pt x="25" y="0"/>
                  </a:moveTo>
                  <a:cubicBezTo>
                    <a:pt x="45" y="2"/>
                    <a:pt x="64" y="7"/>
                    <a:pt x="84" y="13"/>
                  </a:cubicBezTo>
                  <a:cubicBezTo>
                    <a:pt x="105" y="19"/>
                    <a:pt x="126" y="26"/>
                    <a:pt x="147" y="34"/>
                  </a:cubicBezTo>
                  <a:cubicBezTo>
                    <a:pt x="160" y="39"/>
                    <a:pt x="173" y="44"/>
                    <a:pt x="186" y="50"/>
                  </a:cubicBezTo>
                  <a:cubicBezTo>
                    <a:pt x="187" y="51"/>
                    <a:pt x="194" y="52"/>
                    <a:pt x="193" y="54"/>
                  </a:cubicBezTo>
                  <a:cubicBezTo>
                    <a:pt x="193" y="56"/>
                    <a:pt x="193" y="57"/>
                    <a:pt x="193" y="59"/>
                  </a:cubicBezTo>
                  <a:cubicBezTo>
                    <a:pt x="191" y="74"/>
                    <a:pt x="187" y="88"/>
                    <a:pt x="181" y="102"/>
                  </a:cubicBezTo>
                  <a:cubicBezTo>
                    <a:pt x="177" y="111"/>
                    <a:pt x="173" y="119"/>
                    <a:pt x="166" y="126"/>
                  </a:cubicBezTo>
                  <a:cubicBezTo>
                    <a:pt x="165" y="128"/>
                    <a:pt x="163" y="130"/>
                    <a:pt x="161" y="132"/>
                  </a:cubicBezTo>
                  <a:cubicBezTo>
                    <a:pt x="160" y="133"/>
                    <a:pt x="156" y="136"/>
                    <a:pt x="157" y="136"/>
                  </a:cubicBezTo>
                  <a:cubicBezTo>
                    <a:pt x="156" y="136"/>
                    <a:pt x="155" y="136"/>
                    <a:pt x="155" y="136"/>
                  </a:cubicBezTo>
                  <a:cubicBezTo>
                    <a:pt x="125" y="134"/>
                    <a:pt x="94" y="124"/>
                    <a:pt x="67" y="112"/>
                  </a:cubicBezTo>
                  <a:cubicBezTo>
                    <a:pt x="51" y="105"/>
                    <a:pt x="36" y="97"/>
                    <a:pt x="21" y="87"/>
                  </a:cubicBezTo>
                  <a:cubicBezTo>
                    <a:pt x="17" y="85"/>
                    <a:pt x="13" y="82"/>
                    <a:pt x="9" y="80"/>
                  </a:cubicBezTo>
                  <a:cubicBezTo>
                    <a:pt x="8" y="79"/>
                    <a:pt x="4" y="77"/>
                    <a:pt x="4" y="75"/>
                  </a:cubicBezTo>
                  <a:cubicBezTo>
                    <a:pt x="3" y="73"/>
                    <a:pt x="3" y="72"/>
                    <a:pt x="3" y="70"/>
                  </a:cubicBezTo>
                  <a:cubicBezTo>
                    <a:pt x="0" y="44"/>
                    <a:pt x="11" y="19"/>
                    <a:pt x="27" y="0"/>
                  </a:cubicBezTo>
                  <a:cubicBezTo>
                    <a:pt x="27" y="0"/>
                    <a:pt x="25" y="0"/>
                    <a:pt x="25" y="0"/>
                  </a:cubicBezTo>
                  <a:cubicBezTo>
                    <a:pt x="12" y="17"/>
                    <a:pt x="2" y="37"/>
                    <a:pt x="1" y="59"/>
                  </a:cubicBezTo>
                  <a:cubicBezTo>
                    <a:pt x="1" y="64"/>
                    <a:pt x="1" y="69"/>
                    <a:pt x="2" y="74"/>
                  </a:cubicBezTo>
                  <a:cubicBezTo>
                    <a:pt x="2" y="75"/>
                    <a:pt x="2" y="75"/>
                    <a:pt x="2" y="76"/>
                  </a:cubicBezTo>
                  <a:cubicBezTo>
                    <a:pt x="2" y="77"/>
                    <a:pt x="8" y="80"/>
                    <a:pt x="9" y="81"/>
                  </a:cubicBezTo>
                  <a:cubicBezTo>
                    <a:pt x="13" y="83"/>
                    <a:pt x="16" y="86"/>
                    <a:pt x="19" y="88"/>
                  </a:cubicBezTo>
                  <a:cubicBezTo>
                    <a:pt x="54" y="111"/>
                    <a:pt x="94" y="127"/>
                    <a:pt x="135" y="134"/>
                  </a:cubicBezTo>
                  <a:cubicBezTo>
                    <a:pt x="142" y="135"/>
                    <a:pt x="148" y="136"/>
                    <a:pt x="155" y="137"/>
                  </a:cubicBezTo>
                  <a:cubicBezTo>
                    <a:pt x="158" y="137"/>
                    <a:pt x="160" y="135"/>
                    <a:pt x="162" y="133"/>
                  </a:cubicBezTo>
                  <a:cubicBezTo>
                    <a:pt x="168" y="127"/>
                    <a:pt x="173" y="121"/>
                    <a:pt x="177" y="114"/>
                  </a:cubicBezTo>
                  <a:cubicBezTo>
                    <a:pt x="188" y="96"/>
                    <a:pt x="194" y="74"/>
                    <a:pt x="195" y="53"/>
                  </a:cubicBezTo>
                  <a:cubicBezTo>
                    <a:pt x="195" y="53"/>
                    <a:pt x="195" y="53"/>
                    <a:pt x="195" y="53"/>
                  </a:cubicBezTo>
                  <a:cubicBezTo>
                    <a:pt x="156" y="35"/>
                    <a:pt x="115" y="20"/>
                    <a:pt x="74" y="9"/>
                  </a:cubicBezTo>
                  <a:cubicBezTo>
                    <a:pt x="58" y="5"/>
                    <a:pt x="42" y="1"/>
                    <a:pt x="26" y="0"/>
                  </a:cubicBezTo>
                  <a:cubicBezTo>
                    <a:pt x="26" y="0"/>
                    <a:pt x="24" y="0"/>
                    <a:pt x="25" y="0"/>
                  </a:cubicBezTo>
                </a:path>
              </a:pathLst>
            </a:custGeom>
            <a:solidFill>
              <a:srgbClr val="AA5C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79" name="ïŝļîḋé">
              <a:extLst>
                <a:ext uri="{FF2B5EF4-FFF2-40B4-BE49-F238E27FC236}">
                  <a16:creationId xmlns:a16="http://schemas.microsoft.com/office/drawing/2014/main" id="{0E50B440-7ABC-4E5A-9568-71E2B8A3793D}"/>
                </a:ext>
              </a:extLst>
            </p:cNvPr>
            <p:cNvSpPr/>
            <p:nvPr/>
          </p:nvSpPr>
          <p:spPr bwMode="auto">
            <a:xfrm>
              <a:off x="7717631" y="3910013"/>
              <a:ext cx="423863" cy="309563"/>
            </a:xfrm>
            <a:custGeom>
              <a:avLst/>
              <a:gdLst>
                <a:gd name="T0" fmla="*/ 0 w 221"/>
                <a:gd name="T1" fmla="*/ 68 h 162"/>
                <a:gd name="T2" fmla="*/ 116 w 221"/>
                <a:gd name="T3" fmla="*/ 36 h 162"/>
                <a:gd name="T4" fmla="*/ 181 w 221"/>
                <a:gd name="T5" fmla="*/ 146 h 162"/>
                <a:gd name="T6" fmla="*/ 0 w 221"/>
                <a:gd name="T7" fmla="*/ 68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1" h="162">
                  <a:moveTo>
                    <a:pt x="0" y="68"/>
                  </a:moveTo>
                  <a:cubicBezTo>
                    <a:pt x="0" y="68"/>
                    <a:pt x="21" y="0"/>
                    <a:pt x="116" y="36"/>
                  </a:cubicBezTo>
                  <a:cubicBezTo>
                    <a:pt x="221" y="76"/>
                    <a:pt x="192" y="135"/>
                    <a:pt x="181" y="146"/>
                  </a:cubicBezTo>
                  <a:cubicBezTo>
                    <a:pt x="181" y="146"/>
                    <a:pt x="72" y="162"/>
                    <a:pt x="0" y="68"/>
                  </a:cubicBezTo>
                </a:path>
              </a:pathLst>
            </a:custGeom>
            <a:solidFill>
              <a:srgbClr val="E897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80" name="ïś1iḍé">
              <a:extLst>
                <a:ext uri="{FF2B5EF4-FFF2-40B4-BE49-F238E27FC236}">
                  <a16:creationId xmlns:a16="http://schemas.microsoft.com/office/drawing/2014/main" id="{36260F89-5528-4B9A-9814-9BA2C0B655A2}"/>
                </a:ext>
              </a:extLst>
            </p:cNvPr>
            <p:cNvSpPr/>
            <p:nvPr/>
          </p:nvSpPr>
          <p:spPr bwMode="auto">
            <a:xfrm>
              <a:off x="7739856" y="3959226"/>
              <a:ext cx="344488" cy="173038"/>
            </a:xfrm>
            <a:custGeom>
              <a:avLst/>
              <a:gdLst>
                <a:gd name="T0" fmla="*/ 55 w 180"/>
                <a:gd name="T1" fmla="*/ 0 h 90"/>
                <a:gd name="T2" fmla="*/ 2 w 180"/>
                <a:gd name="T3" fmla="*/ 21 h 90"/>
                <a:gd name="T4" fmla="*/ 1 w 180"/>
                <a:gd name="T5" fmla="*/ 22 h 90"/>
                <a:gd name="T6" fmla="*/ 0 w 180"/>
                <a:gd name="T7" fmla="*/ 32 h 90"/>
                <a:gd name="T8" fmla="*/ 35 w 180"/>
                <a:gd name="T9" fmla="*/ 21 h 90"/>
                <a:gd name="T10" fmla="*/ 98 w 180"/>
                <a:gd name="T11" fmla="*/ 35 h 90"/>
                <a:gd name="T12" fmla="*/ 171 w 180"/>
                <a:gd name="T13" fmla="*/ 90 h 90"/>
                <a:gd name="T14" fmla="*/ 180 w 180"/>
                <a:gd name="T15" fmla="*/ 73 h 90"/>
                <a:gd name="T16" fmla="*/ 180 w 180"/>
                <a:gd name="T17" fmla="*/ 72 h 90"/>
                <a:gd name="T18" fmla="*/ 105 w 180"/>
                <a:gd name="T19" fmla="*/ 10 h 90"/>
                <a:gd name="T20" fmla="*/ 55 w 180"/>
                <a:gd name="T21" fmla="*/ 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80" h="90">
                  <a:moveTo>
                    <a:pt x="55" y="0"/>
                  </a:moveTo>
                  <a:cubicBezTo>
                    <a:pt x="28" y="0"/>
                    <a:pt x="12" y="11"/>
                    <a:pt x="2" y="21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0" y="26"/>
                    <a:pt x="0" y="29"/>
                    <a:pt x="0" y="32"/>
                  </a:cubicBezTo>
                  <a:cubicBezTo>
                    <a:pt x="10" y="24"/>
                    <a:pt x="21" y="21"/>
                    <a:pt x="35" y="21"/>
                  </a:cubicBezTo>
                  <a:cubicBezTo>
                    <a:pt x="51" y="21"/>
                    <a:pt x="71" y="25"/>
                    <a:pt x="98" y="35"/>
                  </a:cubicBezTo>
                  <a:cubicBezTo>
                    <a:pt x="148" y="53"/>
                    <a:pt x="166" y="74"/>
                    <a:pt x="171" y="90"/>
                  </a:cubicBezTo>
                  <a:cubicBezTo>
                    <a:pt x="175" y="85"/>
                    <a:pt x="178" y="79"/>
                    <a:pt x="180" y="73"/>
                  </a:cubicBezTo>
                  <a:cubicBezTo>
                    <a:pt x="180" y="73"/>
                    <a:pt x="180" y="73"/>
                    <a:pt x="180" y="72"/>
                  </a:cubicBezTo>
                  <a:cubicBezTo>
                    <a:pt x="174" y="52"/>
                    <a:pt x="155" y="29"/>
                    <a:pt x="105" y="10"/>
                  </a:cubicBezTo>
                  <a:cubicBezTo>
                    <a:pt x="85" y="3"/>
                    <a:pt x="69" y="0"/>
                    <a:pt x="55" y="0"/>
                  </a:cubicBezTo>
                </a:path>
              </a:pathLst>
            </a:custGeom>
            <a:solidFill>
              <a:srgbClr val="DF756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81" name="îşḻiḓé">
              <a:extLst>
                <a:ext uri="{FF2B5EF4-FFF2-40B4-BE49-F238E27FC236}">
                  <a16:creationId xmlns:a16="http://schemas.microsoft.com/office/drawing/2014/main" id="{D1A8B47A-4A86-41D7-B5FB-946966DE8634}"/>
                </a:ext>
              </a:extLst>
            </p:cNvPr>
            <p:cNvSpPr/>
            <p:nvPr/>
          </p:nvSpPr>
          <p:spPr bwMode="auto">
            <a:xfrm>
              <a:off x="7785894" y="3894138"/>
              <a:ext cx="115888" cy="90488"/>
            </a:xfrm>
            <a:custGeom>
              <a:avLst/>
              <a:gdLst>
                <a:gd name="T0" fmla="*/ 32 w 61"/>
                <a:gd name="T1" fmla="*/ 41 h 47"/>
                <a:gd name="T2" fmla="*/ 49 w 61"/>
                <a:gd name="T3" fmla="*/ 47 h 47"/>
                <a:gd name="T4" fmla="*/ 56 w 61"/>
                <a:gd name="T5" fmla="*/ 38 h 47"/>
                <a:gd name="T6" fmla="*/ 61 w 61"/>
                <a:gd name="T7" fmla="*/ 19 h 47"/>
                <a:gd name="T8" fmla="*/ 57 w 61"/>
                <a:gd name="T9" fmla="*/ 18 h 47"/>
                <a:gd name="T10" fmla="*/ 19 w 61"/>
                <a:gd name="T11" fmla="*/ 6 h 47"/>
                <a:gd name="T12" fmla="*/ 1 w 61"/>
                <a:gd name="T13" fmla="*/ 0 h 47"/>
                <a:gd name="T14" fmla="*/ 1 w 61"/>
                <a:gd name="T15" fmla="*/ 11 h 47"/>
                <a:gd name="T16" fmla="*/ 6 w 61"/>
                <a:gd name="T17" fmla="*/ 28 h 47"/>
                <a:gd name="T18" fmla="*/ 32 w 61"/>
                <a:gd name="T19" fmla="*/ 41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1" h="47">
                  <a:moveTo>
                    <a:pt x="32" y="41"/>
                  </a:moveTo>
                  <a:cubicBezTo>
                    <a:pt x="38" y="43"/>
                    <a:pt x="44" y="45"/>
                    <a:pt x="49" y="47"/>
                  </a:cubicBezTo>
                  <a:cubicBezTo>
                    <a:pt x="55" y="43"/>
                    <a:pt x="56" y="38"/>
                    <a:pt x="56" y="38"/>
                  </a:cubicBezTo>
                  <a:cubicBezTo>
                    <a:pt x="61" y="19"/>
                    <a:pt x="61" y="19"/>
                    <a:pt x="61" y="19"/>
                  </a:cubicBezTo>
                  <a:cubicBezTo>
                    <a:pt x="60" y="19"/>
                    <a:pt x="58" y="18"/>
                    <a:pt x="57" y="18"/>
                  </a:cubicBezTo>
                  <a:cubicBezTo>
                    <a:pt x="44" y="14"/>
                    <a:pt x="32" y="10"/>
                    <a:pt x="19" y="6"/>
                  </a:cubicBezTo>
                  <a:cubicBezTo>
                    <a:pt x="13" y="4"/>
                    <a:pt x="7" y="3"/>
                    <a:pt x="1" y="0"/>
                  </a:cubicBezTo>
                  <a:cubicBezTo>
                    <a:pt x="0" y="4"/>
                    <a:pt x="1" y="7"/>
                    <a:pt x="1" y="11"/>
                  </a:cubicBezTo>
                  <a:cubicBezTo>
                    <a:pt x="1" y="16"/>
                    <a:pt x="2" y="25"/>
                    <a:pt x="6" y="28"/>
                  </a:cubicBezTo>
                  <a:cubicBezTo>
                    <a:pt x="13" y="35"/>
                    <a:pt x="23" y="38"/>
                    <a:pt x="32" y="4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82" name="íṡľiḑè">
              <a:extLst>
                <a:ext uri="{FF2B5EF4-FFF2-40B4-BE49-F238E27FC236}">
                  <a16:creationId xmlns:a16="http://schemas.microsoft.com/office/drawing/2014/main" id="{E4481CAA-721D-4506-993D-3AC9B7FABC29}"/>
                </a:ext>
              </a:extLst>
            </p:cNvPr>
            <p:cNvSpPr/>
            <p:nvPr/>
          </p:nvSpPr>
          <p:spPr bwMode="auto">
            <a:xfrm>
              <a:off x="7785894" y="3892551"/>
              <a:ext cx="117475" cy="92075"/>
            </a:xfrm>
            <a:custGeom>
              <a:avLst/>
              <a:gdLst>
                <a:gd name="T0" fmla="*/ 32 w 62"/>
                <a:gd name="T1" fmla="*/ 42 h 48"/>
                <a:gd name="T2" fmla="*/ 32 w 62"/>
                <a:gd name="T3" fmla="*/ 43 h 48"/>
                <a:gd name="T4" fmla="*/ 49 w 62"/>
                <a:gd name="T5" fmla="*/ 48 h 48"/>
                <a:gd name="T6" fmla="*/ 50 w 62"/>
                <a:gd name="T7" fmla="*/ 48 h 48"/>
                <a:gd name="T8" fmla="*/ 50 w 62"/>
                <a:gd name="T9" fmla="*/ 48 h 48"/>
                <a:gd name="T10" fmla="*/ 56 w 62"/>
                <a:gd name="T11" fmla="*/ 40 h 48"/>
                <a:gd name="T12" fmla="*/ 56 w 62"/>
                <a:gd name="T13" fmla="*/ 39 h 48"/>
                <a:gd name="T14" fmla="*/ 56 w 62"/>
                <a:gd name="T15" fmla="*/ 40 h 48"/>
                <a:gd name="T16" fmla="*/ 62 w 62"/>
                <a:gd name="T17" fmla="*/ 20 h 48"/>
                <a:gd name="T18" fmla="*/ 61 w 62"/>
                <a:gd name="T19" fmla="*/ 19 h 48"/>
                <a:gd name="T20" fmla="*/ 57 w 62"/>
                <a:gd name="T21" fmla="*/ 18 h 48"/>
                <a:gd name="T22" fmla="*/ 19 w 62"/>
                <a:gd name="T23" fmla="*/ 7 h 48"/>
                <a:gd name="T24" fmla="*/ 1 w 62"/>
                <a:gd name="T25" fmla="*/ 1 h 48"/>
                <a:gd name="T26" fmla="*/ 0 w 62"/>
                <a:gd name="T27" fmla="*/ 0 h 48"/>
                <a:gd name="T28" fmla="*/ 0 w 62"/>
                <a:gd name="T29" fmla="*/ 1 h 48"/>
                <a:gd name="T30" fmla="*/ 0 w 62"/>
                <a:gd name="T31" fmla="*/ 5 h 48"/>
                <a:gd name="T32" fmla="*/ 0 w 62"/>
                <a:gd name="T33" fmla="*/ 12 h 48"/>
                <a:gd name="T34" fmla="*/ 6 w 62"/>
                <a:gd name="T35" fmla="*/ 30 h 48"/>
                <a:gd name="T36" fmla="*/ 32 w 62"/>
                <a:gd name="T37" fmla="*/ 43 h 48"/>
                <a:gd name="T38" fmla="*/ 32 w 62"/>
                <a:gd name="T39" fmla="*/ 42 h 48"/>
                <a:gd name="T40" fmla="*/ 33 w 62"/>
                <a:gd name="T41" fmla="*/ 42 h 48"/>
                <a:gd name="T42" fmla="*/ 7 w 62"/>
                <a:gd name="T43" fmla="*/ 29 h 48"/>
                <a:gd name="T44" fmla="*/ 1 w 62"/>
                <a:gd name="T45" fmla="*/ 12 h 48"/>
                <a:gd name="T46" fmla="*/ 1 w 62"/>
                <a:gd name="T47" fmla="*/ 5 h 48"/>
                <a:gd name="T48" fmla="*/ 1 w 62"/>
                <a:gd name="T49" fmla="*/ 1 h 48"/>
                <a:gd name="T50" fmla="*/ 1 w 62"/>
                <a:gd name="T51" fmla="*/ 1 h 48"/>
                <a:gd name="T52" fmla="*/ 0 w 62"/>
                <a:gd name="T53" fmla="*/ 2 h 48"/>
                <a:gd name="T54" fmla="*/ 19 w 62"/>
                <a:gd name="T55" fmla="*/ 8 h 48"/>
                <a:gd name="T56" fmla="*/ 56 w 62"/>
                <a:gd name="T57" fmla="*/ 19 h 48"/>
                <a:gd name="T58" fmla="*/ 61 w 62"/>
                <a:gd name="T59" fmla="*/ 21 h 48"/>
                <a:gd name="T60" fmla="*/ 61 w 62"/>
                <a:gd name="T61" fmla="*/ 20 h 48"/>
                <a:gd name="T62" fmla="*/ 60 w 62"/>
                <a:gd name="T63" fmla="*/ 20 h 48"/>
                <a:gd name="T64" fmla="*/ 55 w 62"/>
                <a:gd name="T65" fmla="*/ 39 h 48"/>
                <a:gd name="T66" fmla="*/ 55 w 62"/>
                <a:gd name="T67" fmla="*/ 39 h 48"/>
                <a:gd name="T68" fmla="*/ 55 w 62"/>
                <a:gd name="T69" fmla="*/ 40 h 48"/>
                <a:gd name="T70" fmla="*/ 49 w 62"/>
                <a:gd name="T71" fmla="*/ 47 h 48"/>
                <a:gd name="T72" fmla="*/ 49 w 62"/>
                <a:gd name="T73" fmla="*/ 48 h 48"/>
                <a:gd name="T74" fmla="*/ 50 w 62"/>
                <a:gd name="T75" fmla="*/ 47 h 48"/>
                <a:gd name="T76" fmla="*/ 33 w 62"/>
                <a:gd name="T77" fmla="*/ 42 h 48"/>
                <a:gd name="T78" fmla="*/ 32 w 62"/>
                <a:gd name="T79" fmla="*/ 42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62" h="48">
                  <a:moveTo>
                    <a:pt x="32" y="42"/>
                  </a:moveTo>
                  <a:cubicBezTo>
                    <a:pt x="32" y="43"/>
                    <a:pt x="32" y="43"/>
                    <a:pt x="32" y="43"/>
                  </a:cubicBezTo>
                  <a:cubicBezTo>
                    <a:pt x="38" y="45"/>
                    <a:pt x="44" y="46"/>
                    <a:pt x="49" y="48"/>
                  </a:cubicBezTo>
                  <a:cubicBezTo>
                    <a:pt x="50" y="48"/>
                    <a:pt x="50" y="48"/>
                    <a:pt x="50" y="48"/>
                  </a:cubicBezTo>
                  <a:cubicBezTo>
                    <a:pt x="50" y="48"/>
                    <a:pt x="50" y="48"/>
                    <a:pt x="50" y="48"/>
                  </a:cubicBezTo>
                  <a:cubicBezTo>
                    <a:pt x="56" y="45"/>
                    <a:pt x="56" y="40"/>
                    <a:pt x="56" y="40"/>
                  </a:cubicBezTo>
                  <a:cubicBezTo>
                    <a:pt x="56" y="39"/>
                    <a:pt x="56" y="39"/>
                    <a:pt x="56" y="39"/>
                  </a:cubicBezTo>
                  <a:cubicBezTo>
                    <a:pt x="56" y="40"/>
                    <a:pt x="56" y="40"/>
                    <a:pt x="56" y="40"/>
                  </a:cubicBezTo>
                  <a:cubicBezTo>
                    <a:pt x="62" y="20"/>
                    <a:pt x="62" y="20"/>
                    <a:pt x="62" y="20"/>
                  </a:cubicBezTo>
                  <a:cubicBezTo>
                    <a:pt x="61" y="19"/>
                    <a:pt x="61" y="19"/>
                    <a:pt x="61" y="19"/>
                  </a:cubicBezTo>
                  <a:cubicBezTo>
                    <a:pt x="60" y="19"/>
                    <a:pt x="58" y="19"/>
                    <a:pt x="57" y="18"/>
                  </a:cubicBezTo>
                  <a:cubicBezTo>
                    <a:pt x="44" y="14"/>
                    <a:pt x="32" y="11"/>
                    <a:pt x="19" y="7"/>
                  </a:cubicBezTo>
                  <a:cubicBezTo>
                    <a:pt x="13" y="5"/>
                    <a:pt x="7" y="3"/>
                    <a:pt x="1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4"/>
                    <a:pt x="0" y="5"/>
                  </a:cubicBezTo>
                  <a:cubicBezTo>
                    <a:pt x="0" y="7"/>
                    <a:pt x="0" y="10"/>
                    <a:pt x="0" y="12"/>
                  </a:cubicBezTo>
                  <a:cubicBezTo>
                    <a:pt x="1" y="17"/>
                    <a:pt x="1" y="26"/>
                    <a:pt x="6" y="30"/>
                  </a:cubicBezTo>
                  <a:cubicBezTo>
                    <a:pt x="13" y="36"/>
                    <a:pt x="23" y="40"/>
                    <a:pt x="32" y="43"/>
                  </a:cubicBezTo>
                  <a:cubicBezTo>
                    <a:pt x="32" y="42"/>
                    <a:pt x="32" y="42"/>
                    <a:pt x="32" y="42"/>
                  </a:cubicBezTo>
                  <a:cubicBezTo>
                    <a:pt x="33" y="42"/>
                    <a:pt x="33" y="42"/>
                    <a:pt x="33" y="42"/>
                  </a:cubicBezTo>
                  <a:cubicBezTo>
                    <a:pt x="24" y="39"/>
                    <a:pt x="14" y="35"/>
                    <a:pt x="7" y="29"/>
                  </a:cubicBezTo>
                  <a:cubicBezTo>
                    <a:pt x="2" y="25"/>
                    <a:pt x="2" y="17"/>
                    <a:pt x="1" y="12"/>
                  </a:cubicBezTo>
                  <a:cubicBezTo>
                    <a:pt x="1" y="9"/>
                    <a:pt x="1" y="7"/>
                    <a:pt x="1" y="5"/>
                  </a:cubicBezTo>
                  <a:cubicBezTo>
                    <a:pt x="1" y="4"/>
                    <a:pt x="1" y="3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6" y="4"/>
                    <a:pt x="13" y="6"/>
                    <a:pt x="19" y="8"/>
                  </a:cubicBezTo>
                  <a:cubicBezTo>
                    <a:pt x="31" y="12"/>
                    <a:pt x="44" y="16"/>
                    <a:pt x="56" y="19"/>
                  </a:cubicBezTo>
                  <a:cubicBezTo>
                    <a:pt x="58" y="20"/>
                    <a:pt x="59" y="20"/>
                    <a:pt x="61" y="21"/>
                  </a:cubicBezTo>
                  <a:cubicBezTo>
                    <a:pt x="61" y="20"/>
                    <a:pt x="61" y="20"/>
                    <a:pt x="61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5" y="39"/>
                    <a:pt x="55" y="39"/>
                    <a:pt x="55" y="39"/>
                  </a:cubicBezTo>
                  <a:cubicBezTo>
                    <a:pt x="55" y="39"/>
                    <a:pt x="55" y="39"/>
                    <a:pt x="55" y="39"/>
                  </a:cubicBezTo>
                  <a:cubicBezTo>
                    <a:pt x="55" y="40"/>
                    <a:pt x="55" y="40"/>
                    <a:pt x="55" y="40"/>
                  </a:cubicBezTo>
                  <a:cubicBezTo>
                    <a:pt x="55" y="40"/>
                    <a:pt x="54" y="44"/>
                    <a:pt x="49" y="47"/>
                  </a:cubicBezTo>
                  <a:cubicBezTo>
                    <a:pt x="49" y="48"/>
                    <a:pt x="49" y="48"/>
                    <a:pt x="49" y="48"/>
                  </a:cubicBezTo>
                  <a:cubicBezTo>
                    <a:pt x="50" y="47"/>
                    <a:pt x="50" y="47"/>
                    <a:pt x="50" y="47"/>
                  </a:cubicBezTo>
                  <a:cubicBezTo>
                    <a:pt x="44" y="45"/>
                    <a:pt x="38" y="44"/>
                    <a:pt x="33" y="42"/>
                  </a:cubicBezTo>
                  <a:lnTo>
                    <a:pt x="32" y="42"/>
                  </a:lnTo>
                  <a:close/>
                </a:path>
              </a:pathLst>
            </a:custGeom>
            <a:solidFill>
              <a:srgbClr val="2318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83" name="işľidê">
              <a:extLst>
                <a:ext uri="{FF2B5EF4-FFF2-40B4-BE49-F238E27FC236}">
                  <a16:creationId xmlns:a16="http://schemas.microsoft.com/office/drawing/2014/main" id="{B32CB45A-760E-496E-98EE-67B6F014B9C7}"/>
                </a:ext>
              </a:extLst>
            </p:cNvPr>
            <p:cNvSpPr/>
            <p:nvPr/>
          </p:nvSpPr>
          <p:spPr bwMode="auto">
            <a:xfrm>
              <a:off x="7927181" y="3941763"/>
              <a:ext cx="193675" cy="92075"/>
            </a:xfrm>
            <a:custGeom>
              <a:avLst/>
              <a:gdLst>
                <a:gd name="T0" fmla="*/ 62 w 101"/>
                <a:gd name="T1" fmla="*/ 43 h 48"/>
                <a:gd name="T2" fmla="*/ 82 w 101"/>
                <a:gd name="T3" fmla="*/ 45 h 48"/>
                <a:gd name="T4" fmla="*/ 94 w 101"/>
                <a:gd name="T5" fmla="*/ 36 h 48"/>
                <a:gd name="T6" fmla="*/ 101 w 101"/>
                <a:gd name="T7" fmla="*/ 27 h 48"/>
                <a:gd name="T8" fmla="*/ 96 w 101"/>
                <a:gd name="T9" fmla="*/ 25 h 48"/>
                <a:gd name="T10" fmla="*/ 69 w 101"/>
                <a:gd name="T11" fmla="*/ 18 h 48"/>
                <a:gd name="T12" fmla="*/ 8 w 101"/>
                <a:gd name="T13" fmla="*/ 0 h 48"/>
                <a:gd name="T14" fmla="*/ 1 w 101"/>
                <a:gd name="T15" fmla="*/ 20 h 48"/>
                <a:gd name="T16" fmla="*/ 1 w 101"/>
                <a:gd name="T17" fmla="*/ 28 h 48"/>
                <a:gd name="T18" fmla="*/ 22 w 101"/>
                <a:gd name="T19" fmla="*/ 34 h 48"/>
                <a:gd name="T20" fmla="*/ 62 w 101"/>
                <a:gd name="T21" fmla="*/ 43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1" h="48">
                  <a:moveTo>
                    <a:pt x="62" y="43"/>
                  </a:moveTo>
                  <a:cubicBezTo>
                    <a:pt x="69" y="45"/>
                    <a:pt x="75" y="48"/>
                    <a:pt x="82" y="45"/>
                  </a:cubicBezTo>
                  <a:cubicBezTo>
                    <a:pt x="86" y="42"/>
                    <a:pt x="90" y="39"/>
                    <a:pt x="94" y="36"/>
                  </a:cubicBezTo>
                  <a:cubicBezTo>
                    <a:pt x="95" y="34"/>
                    <a:pt x="100" y="27"/>
                    <a:pt x="101" y="27"/>
                  </a:cubicBezTo>
                  <a:cubicBezTo>
                    <a:pt x="100" y="26"/>
                    <a:pt x="98" y="26"/>
                    <a:pt x="96" y="25"/>
                  </a:cubicBezTo>
                  <a:cubicBezTo>
                    <a:pt x="87" y="23"/>
                    <a:pt x="78" y="20"/>
                    <a:pt x="69" y="18"/>
                  </a:cubicBezTo>
                  <a:cubicBezTo>
                    <a:pt x="48" y="12"/>
                    <a:pt x="28" y="6"/>
                    <a:pt x="8" y="0"/>
                  </a:cubicBezTo>
                  <a:cubicBezTo>
                    <a:pt x="6" y="6"/>
                    <a:pt x="3" y="14"/>
                    <a:pt x="1" y="20"/>
                  </a:cubicBezTo>
                  <a:cubicBezTo>
                    <a:pt x="0" y="24"/>
                    <a:pt x="0" y="26"/>
                    <a:pt x="1" y="28"/>
                  </a:cubicBezTo>
                  <a:cubicBezTo>
                    <a:pt x="8" y="30"/>
                    <a:pt x="15" y="32"/>
                    <a:pt x="22" y="34"/>
                  </a:cubicBezTo>
                  <a:cubicBezTo>
                    <a:pt x="35" y="37"/>
                    <a:pt x="49" y="40"/>
                    <a:pt x="62" y="4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84" name="íş1ídê">
              <a:extLst>
                <a:ext uri="{FF2B5EF4-FFF2-40B4-BE49-F238E27FC236}">
                  <a16:creationId xmlns:a16="http://schemas.microsoft.com/office/drawing/2014/main" id="{D8606017-BD80-43A2-AE70-CCEA667630C4}"/>
                </a:ext>
              </a:extLst>
            </p:cNvPr>
            <p:cNvSpPr/>
            <p:nvPr/>
          </p:nvSpPr>
          <p:spPr bwMode="auto">
            <a:xfrm>
              <a:off x="7927181" y="3940176"/>
              <a:ext cx="195263" cy="92075"/>
            </a:xfrm>
            <a:custGeom>
              <a:avLst/>
              <a:gdLst>
                <a:gd name="T0" fmla="*/ 62 w 102"/>
                <a:gd name="T1" fmla="*/ 44 h 48"/>
                <a:gd name="T2" fmla="*/ 62 w 102"/>
                <a:gd name="T3" fmla="*/ 45 h 48"/>
                <a:gd name="T4" fmla="*/ 75 w 102"/>
                <a:gd name="T5" fmla="*/ 48 h 48"/>
                <a:gd name="T6" fmla="*/ 82 w 102"/>
                <a:gd name="T7" fmla="*/ 46 h 48"/>
                <a:gd name="T8" fmla="*/ 94 w 102"/>
                <a:gd name="T9" fmla="*/ 37 h 48"/>
                <a:gd name="T10" fmla="*/ 98 w 102"/>
                <a:gd name="T11" fmla="*/ 32 h 48"/>
                <a:gd name="T12" fmla="*/ 100 w 102"/>
                <a:gd name="T13" fmla="*/ 29 h 48"/>
                <a:gd name="T14" fmla="*/ 101 w 102"/>
                <a:gd name="T15" fmla="*/ 29 h 48"/>
                <a:gd name="T16" fmla="*/ 101 w 102"/>
                <a:gd name="T17" fmla="*/ 29 h 48"/>
                <a:gd name="T18" fmla="*/ 101 w 102"/>
                <a:gd name="T19" fmla="*/ 29 h 48"/>
                <a:gd name="T20" fmla="*/ 101 w 102"/>
                <a:gd name="T21" fmla="*/ 28 h 48"/>
                <a:gd name="T22" fmla="*/ 101 w 102"/>
                <a:gd name="T23" fmla="*/ 29 h 48"/>
                <a:gd name="T24" fmla="*/ 101 w 102"/>
                <a:gd name="T25" fmla="*/ 29 h 48"/>
                <a:gd name="T26" fmla="*/ 101 w 102"/>
                <a:gd name="T27" fmla="*/ 28 h 48"/>
                <a:gd name="T28" fmla="*/ 101 w 102"/>
                <a:gd name="T29" fmla="*/ 29 h 48"/>
                <a:gd name="T30" fmla="*/ 101 w 102"/>
                <a:gd name="T31" fmla="*/ 28 h 48"/>
                <a:gd name="T32" fmla="*/ 101 w 102"/>
                <a:gd name="T33" fmla="*/ 29 h 48"/>
                <a:gd name="T34" fmla="*/ 101 w 102"/>
                <a:gd name="T35" fmla="*/ 29 h 48"/>
                <a:gd name="T36" fmla="*/ 101 w 102"/>
                <a:gd name="T37" fmla="*/ 28 h 48"/>
                <a:gd name="T38" fmla="*/ 101 w 102"/>
                <a:gd name="T39" fmla="*/ 29 h 48"/>
                <a:gd name="T40" fmla="*/ 102 w 102"/>
                <a:gd name="T41" fmla="*/ 27 h 48"/>
                <a:gd name="T42" fmla="*/ 96 w 102"/>
                <a:gd name="T43" fmla="*/ 26 h 48"/>
                <a:gd name="T44" fmla="*/ 69 w 102"/>
                <a:gd name="T45" fmla="*/ 18 h 48"/>
                <a:gd name="T46" fmla="*/ 8 w 102"/>
                <a:gd name="T47" fmla="*/ 0 h 48"/>
                <a:gd name="T48" fmla="*/ 7 w 102"/>
                <a:gd name="T49" fmla="*/ 0 h 48"/>
                <a:gd name="T50" fmla="*/ 7 w 102"/>
                <a:gd name="T51" fmla="*/ 1 h 48"/>
                <a:gd name="T52" fmla="*/ 0 w 102"/>
                <a:gd name="T53" fmla="*/ 21 h 48"/>
                <a:gd name="T54" fmla="*/ 0 w 102"/>
                <a:gd name="T55" fmla="*/ 25 h 48"/>
                <a:gd name="T56" fmla="*/ 1 w 102"/>
                <a:gd name="T57" fmla="*/ 30 h 48"/>
                <a:gd name="T58" fmla="*/ 1 w 102"/>
                <a:gd name="T59" fmla="*/ 30 h 48"/>
                <a:gd name="T60" fmla="*/ 1 w 102"/>
                <a:gd name="T61" fmla="*/ 30 h 48"/>
                <a:gd name="T62" fmla="*/ 22 w 102"/>
                <a:gd name="T63" fmla="*/ 35 h 48"/>
                <a:gd name="T64" fmla="*/ 62 w 102"/>
                <a:gd name="T65" fmla="*/ 45 h 48"/>
                <a:gd name="T66" fmla="*/ 62 w 102"/>
                <a:gd name="T67" fmla="*/ 44 h 48"/>
                <a:gd name="T68" fmla="*/ 62 w 102"/>
                <a:gd name="T69" fmla="*/ 44 h 48"/>
                <a:gd name="T70" fmla="*/ 22 w 102"/>
                <a:gd name="T71" fmla="*/ 34 h 48"/>
                <a:gd name="T72" fmla="*/ 1 w 102"/>
                <a:gd name="T73" fmla="*/ 29 h 48"/>
                <a:gd name="T74" fmla="*/ 1 w 102"/>
                <a:gd name="T75" fmla="*/ 29 h 48"/>
                <a:gd name="T76" fmla="*/ 2 w 102"/>
                <a:gd name="T77" fmla="*/ 29 h 48"/>
                <a:gd name="T78" fmla="*/ 1 w 102"/>
                <a:gd name="T79" fmla="*/ 25 h 48"/>
                <a:gd name="T80" fmla="*/ 2 w 102"/>
                <a:gd name="T81" fmla="*/ 21 h 48"/>
                <a:gd name="T82" fmla="*/ 8 w 102"/>
                <a:gd name="T83" fmla="*/ 1 h 48"/>
                <a:gd name="T84" fmla="*/ 8 w 102"/>
                <a:gd name="T85" fmla="*/ 1 h 48"/>
                <a:gd name="T86" fmla="*/ 8 w 102"/>
                <a:gd name="T87" fmla="*/ 2 h 48"/>
                <a:gd name="T88" fmla="*/ 68 w 102"/>
                <a:gd name="T89" fmla="*/ 19 h 48"/>
                <a:gd name="T90" fmla="*/ 96 w 102"/>
                <a:gd name="T91" fmla="*/ 27 h 48"/>
                <a:gd name="T92" fmla="*/ 101 w 102"/>
                <a:gd name="T93" fmla="*/ 29 h 48"/>
                <a:gd name="T94" fmla="*/ 102 w 102"/>
                <a:gd name="T95" fmla="*/ 27 h 48"/>
                <a:gd name="T96" fmla="*/ 101 w 102"/>
                <a:gd name="T97" fmla="*/ 27 h 48"/>
                <a:gd name="T98" fmla="*/ 100 w 102"/>
                <a:gd name="T99" fmla="*/ 28 h 48"/>
                <a:gd name="T100" fmla="*/ 96 w 102"/>
                <a:gd name="T101" fmla="*/ 32 h 48"/>
                <a:gd name="T102" fmla="*/ 93 w 102"/>
                <a:gd name="T103" fmla="*/ 36 h 48"/>
                <a:gd name="T104" fmla="*/ 82 w 102"/>
                <a:gd name="T105" fmla="*/ 45 h 48"/>
                <a:gd name="T106" fmla="*/ 75 w 102"/>
                <a:gd name="T107" fmla="*/ 46 h 48"/>
                <a:gd name="T108" fmla="*/ 62 w 102"/>
                <a:gd name="T109" fmla="*/ 44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02" h="48">
                  <a:moveTo>
                    <a:pt x="62" y="44"/>
                  </a:moveTo>
                  <a:cubicBezTo>
                    <a:pt x="62" y="45"/>
                    <a:pt x="62" y="45"/>
                    <a:pt x="62" y="45"/>
                  </a:cubicBezTo>
                  <a:cubicBezTo>
                    <a:pt x="67" y="46"/>
                    <a:pt x="71" y="48"/>
                    <a:pt x="75" y="48"/>
                  </a:cubicBezTo>
                  <a:cubicBezTo>
                    <a:pt x="78" y="48"/>
                    <a:pt x="80" y="47"/>
                    <a:pt x="82" y="46"/>
                  </a:cubicBezTo>
                  <a:cubicBezTo>
                    <a:pt x="87" y="44"/>
                    <a:pt x="91" y="41"/>
                    <a:pt x="94" y="37"/>
                  </a:cubicBezTo>
                  <a:cubicBezTo>
                    <a:pt x="95" y="36"/>
                    <a:pt x="96" y="34"/>
                    <a:pt x="98" y="32"/>
                  </a:cubicBezTo>
                  <a:cubicBezTo>
                    <a:pt x="99" y="31"/>
                    <a:pt x="100" y="30"/>
                    <a:pt x="100" y="29"/>
                  </a:cubicBezTo>
                  <a:cubicBezTo>
                    <a:pt x="101" y="29"/>
                    <a:pt x="101" y="29"/>
                    <a:pt x="101" y="29"/>
                  </a:cubicBezTo>
                  <a:cubicBezTo>
                    <a:pt x="101" y="29"/>
                    <a:pt x="101" y="29"/>
                    <a:pt x="101" y="29"/>
                  </a:cubicBezTo>
                  <a:cubicBezTo>
                    <a:pt x="101" y="29"/>
                    <a:pt x="101" y="29"/>
                    <a:pt x="101" y="29"/>
                  </a:cubicBezTo>
                  <a:cubicBezTo>
                    <a:pt x="101" y="28"/>
                    <a:pt x="101" y="28"/>
                    <a:pt x="101" y="28"/>
                  </a:cubicBezTo>
                  <a:cubicBezTo>
                    <a:pt x="101" y="29"/>
                    <a:pt x="101" y="29"/>
                    <a:pt x="101" y="29"/>
                  </a:cubicBezTo>
                  <a:cubicBezTo>
                    <a:pt x="101" y="29"/>
                    <a:pt x="101" y="29"/>
                    <a:pt x="101" y="29"/>
                  </a:cubicBezTo>
                  <a:cubicBezTo>
                    <a:pt x="101" y="28"/>
                    <a:pt x="101" y="28"/>
                    <a:pt x="101" y="28"/>
                  </a:cubicBezTo>
                  <a:cubicBezTo>
                    <a:pt x="101" y="29"/>
                    <a:pt x="101" y="29"/>
                    <a:pt x="101" y="29"/>
                  </a:cubicBezTo>
                  <a:cubicBezTo>
                    <a:pt x="101" y="28"/>
                    <a:pt x="101" y="28"/>
                    <a:pt x="101" y="28"/>
                  </a:cubicBezTo>
                  <a:cubicBezTo>
                    <a:pt x="101" y="29"/>
                    <a:pt x="101" y="29"/>
                    <a:pt x="101" y="29"/>
                  </a:cubicBezTo>
                  <a:cubicBezTo>
                    <a:pt x="101" y="29"/>
                    <a:pt x="101" y="29"/>
                    <a:pt x="101" y="29"/>
                  </a:cubicBezTo>
                  <a:cubicBezTo>
                    <a:pt x="101" y="28"/>
                    <a:pt x="101" y="28"/>
                    <a:pt x="101" y="28"/>
                  </a:cubicBezTo>
                  <a:cubicBezTo>
                    <a:pt x="101" y="29"/>
                    <a:pt x="101" y="29"/>
                    <a:pt x="101" y="29"/>
                  </a:cubicBezTo>
                  <a:cubicBezTo>
                    <a:pt x="102" y="27"/>
                    <a:pt x="102" y="27"/>
                    <a:pt x="102" y="27"/>
                  </a:cubicBezTo>
                  <a:cubicBezTo>
                    <a:pt x="100" y="27"/>
                    <a:pt x="98" y="26"/>
                    <a:pt x="96" y="26"/>
                  </a:cubicBezTo>
                  <a:cubicBezTo>
                    <a:pt x="87" y="23"/>
                    <a:pt x="78" y="21"/>
                    <a:pt x="69" y="18"/>
                  </a:cubicBezTo>
                  <a:cubicBezTo>
                    <a:pt x="48" y="12"/>
                    <a:pt x="28" y="6"/>
                    <a:pt x="8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5" y="6"/>
                    <a:pt x="2" y="15"/>
                    <a:pt x="0" y="21"/>
                  </a:cubicBezTo>
                  <a:cubicBezTo>
                    <a:pt x="0" y="23"/>
                    <a:pt x="0" y="24"/>
                    <a:pt x="0" y="25"/>
                  </a:cubicBezTo>
                  <a:cubicBezTo>
                    <a:pt x="0" y="27"/>
                    <a:pt x="0" y="28"/>
                    <a:pt x="1" y="30"/>
                  </a:cubicBezTo>
                  <a:cubicBezTo>
                    <a:pt x="1" y="30"/>
                    <a:pt x="1" y="30"/>
                    <a:pt x="1" y="30"/>
                  </a:cubicBezTo>
                  <a:cubicBezTo>
                    <a:pt x="1" y="30"/>
                    <a:pt x="1" y="30"/>
                    <a:pt x="1" y="30"/>
                  </a:cubicBezTo>
                  <a:cubicBezTo>
                    <a:pt x="8" y="32"/>
                    <a:pt x="15" y="33"/>
                    <a:pt x="22" y="35"/>
                  </a:cubicBezTo>
                  <a:cubicBezTo>
                    <a:pt x="35" y="38"/>
                    <a:pt x="49" y="42"/>
                    <a:pt x="62" y="45"/>
                  </a:cubicBezTo>
                  <a:cubicBezTo>
                    <a:pt x="62" y="44"/>
                    <a:pt x="62" y="44"/>
                    <a:pt x="62" y="44"/>
                  </a:cubicBezTo>
                  <a:cubicBezTo>
                    <a:pt x="62" y="44"/>
                    <a:pt x="62" y="44"/>
                    <a:pt x="62" y="44"/>
                  </a:cubicBezTo>
                  <a:cubicBezTo>
                    <a:pt x="49" y="40"/>
                    <a:pt x="35" y="37"/>
                    <a:pt x="22" y="34"/>
                  </a:cubicBezTo>
                  <a:cubicBezTo>
                    <a:pt x="15" y="32"/>
                    <a:pt x="8" y="31"/>
                    <a:pt x="1" y="29"/>
                  </a:cubicBezTo>
                  <a:cubicBezTo>
                    <a:pt x="1" y="29"/>
                    <a:pt x="1" y="29"/>
                    <a:pt x="1" y="29"/>
                  </a:cubicBezTo>
                  <a:cubicBezTo>
                    <a:pt x="2" y="29"/>
                    <a:pt x="2" y="29"/>
                    <a:pt x="2" y="29"/>
                  </a:cubicBezTo>
                  <a:cubicBezTo>
                    <a:pt x="1" y="28"/>
                    <a:pt x="1" y="27"/>
                    <a:pt x="1" y="25"/>
                  </a:cubicBezTo>
                  <a:cubicBezTo>
                    <a:pt x="1" y="24"/>
                    <a:pt x="1" y="23"/>
                    <a:pt x="2" y="21"/>
                  </a:cubicBezTo>
                  <a:cubicBezTo>
                    <a:pt x="3" y="15"/>
                    <a:pt x="6" y="7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28" y="7"/>
                    <a:pt x="48" y="13"/>
                    <a:pt x="68" y="19"/>
                  </a:cubicBezTo>
                  <a:cubicBezTo>
                    <a:pt x="78" y="22"/>
                    <a:pt x="87" y="24"/>
                    <a:pt x="96" y="27"/>
                  </a:cubicBezTo>
                  <a:cubicBezTo>
                    <a:pt x="98" y="28"/>
                    <a:pt x="100" y="28"/>
                    <a:pt x="101" y="29"/>
                  </a:cubicBezTo>
                  <a:cubicBezTo>
                    <a:pt x="102" y="27"/>
                    <a:pt x="102" y="27"/>
                    <a:pt x="102" y="27"/>
                  </a:cubicBezTo>
                  <a:cubicBezTo>
                    <a:pt x="101" y="27"/>
                    <a:pt x="101" y="27"/>
                    <a:pt x="101" y="27"/>
                  </a:cubicBezTo>
                  <a:cubicBezTo>
                    <a:pt x="101" y="27"/>
                    <a:pt x="101" y="28"/>
                    <a:pt x="100" y="28"/>
                  </a:cubicBezTo>
                  <a:cubicBezTo>
                    <a:pt x="99" y="29"/>
                    <a:pt x="98" y="30"/>
                    <a:pt x="96" y="32"/>
                  </a:cubicBezTo>
                  <a:cubicBezTo>
                    <a:pt x="95" y="34"/>
                    <a:pt x="94" y="36"/>
                    <a:pt x="93" y="36"/>
                  </a:cubicBezTo>
                  <a:cubicBezTo>
                    <a:pt x="90" y="40"/>
                    <a:pt x="86" y="43"/>
                    <a:pt x="82" y="45"/>
                  </a:cubicBezTo>
                  <a:cubicBezTo>
                    <a:pt x="80" y="46"/>
                    <a:pt x="78" y="46"/>
                    <a:pt x="75" y="46"/>
                  </a:cubicBezTo>
                  <a:cubicBezTo>
                    <a:pt x="71" y="46"/>
                    <a:pt x="67" y="45"/>
                    <a:pt x="62" y="44"/>
                  </a:cubicBezTo>
                  <a:close/>
                </a:path>
              </a:pathLst>
            </a:custGeom>
            <a:solidFill>
              <a:srgbClr val="2318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85" name="ïṣlidê">
              <a:extLst>
                <a:ext uri="{FF2B5EF4-FFF2-40B4-BE49-F238E27FC236}">
                  <a16:creationId xmlns:a16="http://schemas.microsoft.com/office/drawing/2014/main" id="{48485E02-A28A-4A9D-8B83-C62B0EF74232}"/>
                </a:ext>
              </a:extLst>
            </p:cNvPr>
            <p:cNvSpPr/>
            <p:nvPr/>
          </p:nvSpPr>
          <p:spPr bwMode="auto">
            <a:xfrm>
              <a:off x="7714456" y="3752851"/>
              <a:ext cx="454025" cy="277813"/>
            </a:xfrm>
            <a:custGeom>
              <a:avLst/>
              <a:gdLst>
                <a:gd name="T0" fmla="*/ 225 w 237"/>
                <a:gd name="T1" fmla="*/ 90 h 145"/>
                <a:gd name="T2" fmla="*/ 208 w 237"/>
                <a:gd name="T3" fmla="*/ 52 h 145"/>
                <a:gd name="T4" fmla="*/ 92 w 237"/>
                <a:gd name="T5" fmla="*/ 7 h 145"/>
                <a:gd name="T6" fmla="*/ 40 w 237"/>
                <a:gd name="T7" fmla="*/ 24 h 145"/>
                <a:gd name="T8" fmla="*/ 13 w 237"/>
                <a:gd name="T9" fmla="*/ 67 h 145"/>
                <a:gd name="T10" fmla="*/ 209 w 237"/>
                <a:gd name="T11" fmla="*/ 134 h 145"/>
                <a:gd name="T12" fmla="*/ 225 w 237"/>
                <a:gd name="T13" fmla="*/ 9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7" h="145">
                  <a:moveTo>
                    <a:pt x="225" y="90"/>
                  </a:moveTo>
                  <a:cubicBezTo>
                    <a:pt x="221" y="75"/>
                    <a:pt x="222" y="61"/>
                    <a:pt x="208" y="52"/>
                  </a:cubicBezTo>
                  <a:cubicBezTo>
                    <a:pt x="190" y="43"/>
                    <a:pt x="113" y="14"/>
                    <a:pt x="92" y="7"/>
                  </a:cubicBezTo>
                  <a:cubicBezTo>
                    <a:pt x="70" y="0"/>
                    <a:pt x="56" y="13"/>
                    <a:pt x="40" y="24"/>
                  </a:cubicBezTo>
                  <a:cubicBezTo>
                    <a:pt x="28" y="32"/>
                    <a:pt x="0" y="50"/>
                    <a:pt x="13" y="67"/>
                  </a:cubicBezTo>
                  <a:cubicBezTo>
                    <a:pt x="21" y="77"/>
                    <a:pt x="63" y="78"/>
                    <a:pt x="209" y="134"/>
                  </a:cubicBezTo>
                  <a:cubicBezTo>
                    <a:pt x="237" y="145"/>
                    <a:pt x="226" y="92"/>
                    <a:pt x="225" y="90"/>
                  </a:cubicBezTo>
                  <a:close/>
                </a:path>
              </a:pathLst>
            </a:custGeom>
            <a:solidFill>
              <a:srgbClr val="D5D3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86" name="ïṥlïḓé">
              <a:extLst>
                <a:ext uri="{FF2B5EF4-FFF2-40B4-BE49-F238E27FC236}">
                  <a16:creationId xmlns:a16="http://schemas.microsoft.com/office/drawing/2014/main" id="{43D6DC06-29CB-455D-8787-5E51C3B73BD0}"/>
                </a:ext>
              </a:extLst>
            </p:cNvPr>
            <p:cNvSpPr/>
            <p:nvPr/>
          </p:nvSpPr>
          <p:spPr bwMode="auto">
            <a:xfrm>
              <a:off x="7725569" y="3756026"/>
              <a:ext cx="431800" cy="263525"/>
            </a:xfrm>
            <a:custGeom>
              <a:avLst/>
              <a:gdLst>
                <a:gd name="T0" fmla="*/ 219 w 225"/>
                <a:gd name="T1" fmla="*/ 88 h 137"/>
                <a:gd name="T2" fmla="*/ 223 w 225"/>
                <a:gd name="T3" fmla="*/ 87 h 137"/>
                <a:gd name="T4" fmla="*/ 218 w 225"/>
                <a:gd name="T5" fmla="*/ 66 h 137"/>
                <a:gd name="T6" fmla="*/ 213 w 225"/>
                <a:gd name="T7" fmla="*/ 55 h 137"/>
                <a:gd name="T8" fmla="*/ 204 w 225"/>
                <a:gd name="T9" fmla="*/ 47 h 137"/>
                <a:gd name="T10" fmla="*/ 181 w 225"/>
                <a:gd name="T11" fmla="*/ 37 h 137"/>
                <a:gd name="T12" fmla="*/ 87 w 225"/>
                <a:gd name="T13" fmla="*/ 2 h 137"/>
                <a:gd name="T14" fmla="*/ 74 w 225"/>
                <a:gd name="T15" fmla="*/ 0 h 137"/>
                <a:gd name="T16" fmla="*/ 51 w 225"/>
                <a:gd name="T17" fmla="*/ 6 h 137"/>
                <a:gd name="T18" fmla="*/ 31 w 225"/>
                <a:gd name="T19" fmla="*/ 20 h 137"/>
                <a:gd name="T20" fmla="*/ 13 w 225"/>
                <a:gd name="T21" fmla="*/ 33 h 137"/>
                <a:gd name="T22" fmla="*/ 4 w 225"/>
                <a:gd name="T23" fmla="*/ 43 h 137"/>
                <a:gd name="T24" fmla="*/ 0 w 225"/>
                <a:gd name="T25" fmla="*/ 55 h 137"/>
                <a:gd name="T26" fmla="*/ 4 w 225"/>
                <a:gd name="T27" fmla="*/ 67 h 137"/>
                <a:gd name="T28" fmla="*/ 10 w 225"/>
                <a:gd name="T29" fmla="*/ 71 h 137"/>
                <a:gd name="T30" fmla="*/ 29 w 225"/>
                <a:gd name="T31" fmla="*/ 78 h 137"/>
                <a:gd name="T32" fmla="*/ 202 w 225"/>
                <a:gd name="T33" fmla="*/ 136 h 137"/>
                <a:gd name="T34" fmla="*/ 210 w 225"/>
                <a:gd name="T35" fmla="*/ 137 h 137"/>
                <a:gd name="T36" fmla="*/ 218 w 225"/>
                <a:gd name="T37" fmla="*/ 135 h 137"/>
                <a:gd name="T38" fmla="*/ 224 w 225"/>
                <a:gd name="T39" fmla="*/ 124 h 137"/>
                <a:gd name="T40" fmla="*/ 225 w 225"/>
                <a:gd name="T41" fmla="*/ 111 h 137"/>
                <a:gd name="T42" fmla="*/ 224 w 225"/>
                <a:gd name="T43" fmla="*/ 96 h 137"/>
                <a:gd name="T44" fmla="*/ 223 w 225"/>
                <a:gd name="T45" fmla="*/ 90 h 137"/>
                <a:gd name="T46" fmla="*/ 223 w 225"/>
                <a:gd name="T47" fmla="*/ 87 h 137"/>
                <a:gd name="T48" fmla="*/ 219 w 225"/>
                <a:gd name="T49" fmla="*/ 88 h 137"/>
                <a:gd name="T50" fmla="*/ 216 w 225"/>
                <a:gd name="T51" fmla="*/ 89 h 137"/>
                <a:gd name="T52" fmla="*/ 216 w 225"/>
                <a:gd name="T53" fmla="*/ 91 h 137"/>
                <a:gd name="T54" fmla="*/ 218 w 225"/>
                <a:gd name="T55" fmla="*/ 111 h 137"/>
                <a:gd name="T56" fmla="*/ 216 w 225"/>
                <a:gd name="T57" fmla="*/ 125 h 137"/>
                <a:gd name="T58" fmla="*/ 214 w 225"/>
                <a:gd name="T59" fmla="*/ 129 h 137"/>
                <a:gd name="T60" fmla="*/ 210 w 225"/>
                <a:gd name="T61" fmla="*/ 130 h 137"/>
                <a:gd name="T62" fmla="*/ 205 w 225"/>
                <a:gd name="T63" fmla="*/ 129 h 137"/>
                <a:gd name="T64" fmla="*/ 54 w 225"/>
                <a:gd name="T65" fmla="*/ 78 h 137"/>
                <a:gd name="T66" fmla="*/ 22 w 225"/>
                <a:gd name="T67" fmla="*/ 68 h 137"/>
                <a:gd name="T68" fmla="*/ 13 w 225"/>
                <a:gd name="T69" fmla="*/ 65 h 137"/>
                <a:gd name="T70" fmla="*/ 10 w 225"/>
                <a:gd name="T71" fmla="*/ 62 h 137"/>
                <a:gd name="T72" fmla="*/ 7 w 225"/>
                <a:gd name="T73" fmla="*/ 55 h 137"/>
                <a:gd name="T74" fmla="*/ 10 w 225"/>
                <a:gd name="T75" fmla="*/ 47 h 137"/>
                <a:gd name="T76" fmla="*/ 22 w 225"/>
                <a:gd name="T77" fmla="*/ 35 h 137"/>
                <a:gd name="T78" fmla="*/ 36 w 225"/>
                <a:gd name="T79" fmla="*/ 25 h 137"/>
                <a:gd name="T80" fmla="*/ 55 w 225"/>
                <a:gd name="T81" fmla="*/ 13 h 137"/>
                <a:gd name="T82" fmla="*/ 74 w 225"/>
                <a:gd name="T83" fmla="*/ 7 h 137"/>
                <a:gd name="T84" fmla="*/ 85 w 225"/>
                <a:gd name="T85" fmla="*/ 9 h 137"/>
                <a:gd name="T86" fmla="*/ 144 w 225"/>
                <a:gd name="T87" fmla="*/ 30 h 137"/>
                <a:gd name="T88" fmla="*/ 178 w 225"/>
                <a:gd name="T89" fmla="*/ 44 h 137"/>
                <a:gd name="T90" fmla="*/ 200 w 225"/>
                <a:gd name="T91" fmla="*/ 54 h 137"/>
                <a:gd name="T92" fmla="*/ 207 w 225"/>
                <a:gd name="T93" fmla="*/ 60 h 137"/>
                <a:gd name="T94" fmla="*/ 212 w 225"/>
                <a:gd name="T95" fmla="*/ 72 h 137"/>
                <a:gd name="T96" fmla="*/ 216 w 225"/>
                <a:gd name="T97" fmla="*/ 89 h 137"/>
                <a:gd name="T98" fmla="*/ 219 w 225"/>
                <a:gd name="T99" fmla="*/ 88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25" h="137">
                  <a:moveTo>
                    <a:pt x="219" y="88"/>
                  </a:moveTo>
                  <a:cubicBezTo>
                    <a:pt x="223" y="87"/>
                    <a:pt x="223" y="87"/>
                    <a:pt x="223" y="87"/>
                  </a:cubicBezTo>
                  <a:cubicBezTo>
                    <a:pt x="221" y="80"/>
                    <a:pt x="220" y="73"/>
                    <a:pt x="218" y="66"/>
                  </a:cubicBezTo>
                  <a:cubicBezTo>
                    <a:pt x="217" y="62"/>
                    <a:pt x="215" y="59"/>
                    <a:pt x="213" y="55"/>
                  </a:cubicBezTo>
                  <a:cubicBezTo>
                    <a:pt x="211" y="52"/>
                    <a:pt x="208" y="50"/>
                    <a:pt x="204" y="47"/>
                  </a:cubicBezTo>
                  <a:cubicBezTo>
                    <a:pt x="199" y="45"/>
                    <a:pt x="191" y="41"/>
                    <a:pt x="181" y="37"/>
                  </a:cubicBezTo>
                  <a:cubicBezTo>
                    <a:pt x="150" y="24"/>
                    <a:pt x="103" y="7"/>
                    <a:pt x="87" y="2"/>
                  </a:cubicBezTo>
                  <a:cubicBezTo>
                    <a:pt x="82" y="0"/>
                    <a:pt x="78" y="0"/>
                    <a:pt x="74" y="0"/>
                  </a:cubicBezTo>
                  <a:cubicBezTo>
                    <a:pt x="65" y="0"/>
                    <a:pt x="58" y="3"/>
                    <a:pt x="51" y="6"/>
                  </a:cubicBezTo>
                  <a:cubicBezTo>
                    <a:pt x="44" y="10"/>
                    <a:pt x="38" y="15"/>
                    <a:pt x="31" y="20"/>
                  </a:cubicBezTo>
                  <a:cubicBezTo>
                    <a:pt x="27" y="23"/>
                    <a:pt x="19" y="27"/>
                    <a:pt x="13" y="33"/>
                  </a:cubicBezTo>
                  <a:cubicBezTo>
                    <a:pt x="9" y="37"/>
                    <a:pt x="6" y="40"/>
                    <a:pt x="4" y="43"/>
                  </a:cubicBezTo>
                  <a:cubicBezTo>
                    <a:pt x="2" y="47"/>
                    <a:pt x="0" y="51"/>
                    <a:pt x="0" y="55"/>
                  </a:cubicBezTo>
                  <a:cubicBezTo>
                    <a:pt x="0" y="59"/>
                    <a:pt x="1" y="63"/>
                    <a:pt x="4" y="67"/>
                  </a:cubicBezTo>
                  <a:cubicBezTo>
                    <a:pt x="6" y="69"/>
                    <a:pt x="8" y="70"/>
                    <a:pt x="10" y="71"/>
                  </a:cubicBezTo>
                  <a:cubicBezTo>
                    <a:pt x="15" y="74"/>
                    <a:pt x="21" y="76"/>
                    <a:pt x="29" y="78"/>
                  </a:cubicBezTo>
                  <a:cubicBezTo>
                    <a:pt x="55" y="86"/>
                    <a:pt x="106" y="99"/>
                    <a:pt x="202" y="136"/>
                  </a:cubicBezTo>
                  <a:cubicBezTo>
                    <a:pt x="205" y="137"/>
                    <a:pt x="207" y="137"/>
                    <a:pt x="210" y="137"/>
                  </a:cubicBezTo>
                  <a:cubicBezTo>
                    <a:pt x="213" y="137"/>
                    <a:pt x="216" y="136"/>
                    <a:pt x="218" y="135"/>
                  </a:cubicBezTo>
                  <a:cubicBezTo>
                    <a:pt x="221" y="132"/>
                    <a:pt x="223" y="128"/>
                    <a:pt x="224" y="124"/>
                  </a:cubicBezTo>
                  <a:cubicBezTo>
                    <a:pt x="225" y="120"/>
                    <a:pt x="225" y="116"/>
                    <a:pt x="225" y="111"/>
                  </a:cubicBezTo>
                  <a:cubicBezTo>
                    <a:pt x="225" y="106"/>
                    <a:pt x="225" y="100"/>
                    <a:pt x="224" y="96"/>
                  </a:cubicBezTo>
                  <a:cubicBezTo>
                    <a:pt x="224" y="93"/>
                    <a:pt x="223" y="91"/>
                    <a:pt x="223" y="90"/>
                  </a:cubicBezTo>
                  <a:cubicBezTo>
                    <a:pt x="223" y="89"/>
                    <a:pt x="223" y="88"/>
                    <a:pt x="223" y="87"/>
                  </a:cubicBezTo>
                  <a:cubicBezTo>
                    <a:pt x="219" y="88"/>
                    <a:pt x="219" y="88"/>
                    <a:pt x="219" y="88"/>
                  </a:cubicBezTo>
                  <a:cubicBezTo>
                    <a:pt x="216" y="89"/>
                    <a:pt x="216" y="89"/>
                    <a:pt x="216" y="89"/>
                  </a:cubicBezTo>
                  <a:cubicBezTo>
                    <a:pt x="216" y="89"/>
                    <a:pt x="216" y="90"/>
                    <a:pt x="216" y="91"/>
                  </a:cubicBezTo>
                  <a:cubicBezTo>
                    <a:pt x="217" y="95"/>
                    <a:pt x="218" y="104"/>
                    <a:pt x="218" y="111"/>
                  </a:cubicBezTo>
                  <a:cubicBezTo>
                    <a:pt x="218" y="117"/>
                    <a:pt x="218" y="122"/>
                    <a:pt x="216" y="125"/>
                  </a:cubicBezTo>
                  <a:cubicBezTo>
                    <a:pt x="215" y="127"/>
                    <a:pt x="215" y="128"/>
                    <a:pt x="214" y="129"/>
                  </a:cubicBezTo>
                  <a:cubicBezTo>
                    <a:pt x="213" y="130"/>
                    <a:pt x="212" y="130"/>
                    <a:pt x="210" y="130"/>
                  </a:cubicBezTo>
                  <a:cubicBezTo>
                    <a:pt x="209" y="130"/>
                    <a:pt x="207" y="130"/>
                    <a:pt x="205" y="129"/>
                  </a:cubicBezTo>
                  <a:cubicBezTo>
                    <a:pt x="131" y="101"/>
                    <a:pt x="84" y="87"/>
                    <a:pt x="54" y="78"/>
                  </a:cubicBezTo>
                  <a:cubicBezTo>
                    <a:pt x="39" y="74"/>
                    <a:pt x="29" y="71"/>
                    <a:pt x="22" y="68"/>
                  </a:cubicBezTo>
                  <a:cubicBezTo>
                    <a:pt x="18" y="67"/>
                    <a:pt x="15" y="66"/>
                    <a:pt x="13" y="65"/>
                  </a:cubicBezTo>
                  <a:cubicBezTo>
                    <a:pt x="12" y="64"/>
                    <a:pt x="10" y="63"/>
                    <a:pt x="10" y="62"/>
                  </a:cubicBezTo>
                  <a:cubicBezTo>
                    <a:pt x="8" y="60"/>
                    <a:pt x="7" y="58"/>
                    <a:pt x="7" y="55"/>
                  </a:cubicBezTo>
                  <a:cubicBezTo>
                    <a:pt x="7" y="53"/>
                    <a:pt x="8" y="50"/>
                    <a:pt x="10" y="47"/>
                  </a:cubicBezTo>
                  <a:cubicBezTo>
                    <a:pt x="13" y="43"/>
                    <a:pt x="17" y="39"/>
                    <a:pt x="22" y="35"/>
                  </a:cubicBezTo>
                  <a:cubicBezTo>
                    <a:pt x="27" y="31"/>
                    <a:pt x="32" y="28"/>
                    <a:pt x="36" y="25"/>
                  </a:cubicBezTo>
                  <a:cubicBezTo>
                    <a:pt x="42" y="21"/>
                    <a:pt x="49" y="16"/>
                    <a:pt x="55" y="13"/>
                  </a:cubicBezTo>
                  <a:cubicBezTo>
                    <a:pt x="61" y="9"/>
                    <a:pt x="67" y="7"/>
                    <a:pt x="74" y="7"/>
                  </a:cubicBezTo>
                  <a:cubicBezTo>
                    <a:pt x="77" y="7"/>
                    <a:pt x="81" y="7"/>
                    <a:pt x="85" y="9"/>
                  </a:cubicBezTo>
                  <a:cubicBezTo>
                    <a:pt x="95" y="12"/>
                    <a:pt x="120" y="21"/>
                    <a:pt x="144" y="30"/>
                  </a:cubicBezTo>
                  <a:cubicBezTo>
                    <a:pt x="156" y="35"/>
                    <a:pt x="168" y="39"/>
                    <a:pt x="178" y="44"/>
                  </a:cubicBezTo>
                  <a:cubicBezTo>
                    <a:pt x="188" y="48"/>
                    <a:pt x="196" y="51"/>
                    <a:pt x="200" y="54"/>
                  </a:cubicBezTo>
                  <a:cubicBezTo>
                    <a:pt x="203" y="55"/>
                    <a:pt x="205" y="57"/>
                    <a:pt x="207" y="60"/>
                  </a:cubicBezTo>
                  <a:cubicBezTo>
                    <a:pt x="210" y="63"/>
                    <a:pt x="211" y="67"/>
                    <a:pt x="212" y="72"/>
                  </a:cubicBezTo>
                  <a:cubicBezTo>
                    <a:pt x="214" y="77"/>
                    <a:pt x="214" y="83"/>
                    <a:pt x="216" y="89"/>
                  </a:cubicBezTo>
                  <a:lnTo>
                    <a:pt x="219" y="88"/>
                  </a:lnTo>
                  <a:close/>
                </a:path>
              </a:pathLst>
            </a:custGeom>
            <a:solidFill>
              <a:srgbClr val="8353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87" name="iṥḷídè">
              <a:extLst>
                <a:ext uri="{FF2B5EF4-FFF2-40B4-BE49-F238E27FC236}">
                  <a16:creationId xmlns:a16="http://schemas.microsoft.com/office/drawing/2014/main" id="{48439346-3FB1-4949-9C1C-3B4F61C125F0}"/>
                </a:ext>
              </a:extLst>
            </p:cNvPr>
            <p:cNvSpPr/>
            <p:nvPr/>
          </p:nvSpPr>
          <p:spPr bwMode="auto">
            <a:xfrm>
              <a:off x="7797006" y="3817938"/>
              <a:ext cx="66675" cy="85725"/>
            </a:xfrm>
            <a:custGeom>
              <a:avLst/>
              <a:gdLst>
                <a:gd name="T0" fmla="*/ 31 w 35"/>
                <a:gd name="T1" fmla="*/ 1 h 45"/>
                <a:gd name="T2" fmla="*/ 16 w 35"/>
                <a:gd name="T3" fmla="*/ 14 h 45"/>
                <a:gd name="T4" fmla="*/ 5 w 35"/>
                <a:gd name="T5" fmla="*/ 27 h 45"/>
                <a:gd name="T6" fmla="*/ 0 w 35"/>
                <a:gd name="T7" fmla="*/ 42 h 45"/>
                <a:gd name="T8" fmla="*/ 2 w 35"/>
                <a:gd name="T9" fmla="*/ 42 h 45"/>
                <a:gd name="T10" fmla="*/ 0 w 35"/>
                <a:gd name="T11" fmla="*/ 42 h 45"/>
                <a:gd name="T12" fmla="*/ 0 w 35"/>
                <a:gd name="T13" fmla="*/ 42 h 45"/>
                <a:gd name="T14" fmla="*/ 2 w 35"/>
                <a:gd name="T15" fmla="*/ 42 h 45"/>
                <a:gd name="T16" fmla="*/ 0 w 35"/>
                <a:gd name="T17" fmla="*/ 42 h 45"/>
                <a:gd name="T18" fmla="*/ 0 w 35"/>
                <a:gd name="T19" fmla="*/ 42 h 45"/>
                <a:gd name="T20" fmla="*/ 3 w 35"/>
                <a:gd name="T21" fmla="*/ 45 h 45"/>
                <a:gd name="T22" fmla="*/ 5 w 35"/>
                <a:gd name="T23" fmla="*/ 42 h 45"/>
                <a:gd name="T24" fmla="*/ 3 w 35"/>
                <a:gd name="T25" fmla="*/ 42 h 45"/>
                <a:gd name="T26" fmla="*/ 5 w 35"/>
                <a:gd name="T27" fmla="*/ 42 h 45"/>
                <a:gd name="T28" fmla="*/ 5 w 35"/>
                <a:gd name="T29" fmla="*/ 42 h 45"/>
                <a:gd name="T30" fmla="*/ 3 w 35"/>
                <a:gd name="T31" fmla="*/ 42 h 45"/>
                <a:gd name="T32" fmla="*/ 5 w 35"/>
                <a:gd name="T33" fmla="*/ 42 h 45"/>
                <a:gd name="T34" fmla="*/ 3 w 35"/>
                <a:gd name="T35" fmla="*/ 42 h 45"/>
                <a:gd name="T36" fmla="*/ 5 w 35"/>
                <a:gd name="T37" fmla="*/ 42 h 45"/>
                <a:gd name="T38" fmla="*/ 5 w 35"/>
                <a:gd name="T39" fmla="*/ 42 h 45"/>
                <a:gd name="T40" fmla="*/ 3 w 35"/>
                <a:gd name="T41" fmla="*/ 42 h 45"/>
                <a:gd name="T42" fmla="*/ 5 w 35"/>
                <a:gd name="T43" fmla="*/ 42 h 45"/>
                <a:gd name="T44" fmla="*/ 5 w 35"/>
                <a:gd name="T45" fmla="*/ 42 h 45"/>
                <a:gd name="T46" fmla="*/ 9 w 35"/>
                <a:gd name="T47" fmla="*/ 30 h 45"/>
                <a:gd name="T48" fmla="*/ 24 w 35"/>
                <a:gd name="T49" fmla="*/ 12 h 45"/>
                <a:gd name="T50" fmla="*/ 31 w 35"/>
                <a:gd name="T51" fmla="*/ 7 h 45"/>
                <a:gd name="T52" fmla="*/ 33 w 35"/>
                <a:gd name="T53" fmla="*/ 5 h 45"/>
                <a:gd name="T54" fmla="*/ 34 w 35"/>
                <a:gd name="T55" fmla="*/ 5 h 45"/>
                <a:gd name="T56" fmla="*/ 34 w 35"/>
                <a:gd name="T57" fmla="*/ 1 h 45"/>
                <a:gd name="T58" fmla="*/ 31 w 35"/>
                <a:gd name="T59" fmla="*/ 1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5" h="45">
                  <a:moveTo>
                    <a:pt x="31" y="1"/>
                  </a:moveTo>
                  <a:cubicBezTo>
                    <a:pt x="31" y="1"/>
                    <a:pt x="23" y="6"/>
                    <a:pt x="16" y="14"/>
                  </a:cubicBezTo>
                  <a:cubicBezTo>
                    <a:pt x="12" y="18"/>
                    <a:pt x="8" y="22"/>
                    <a:pt x="5" y="27"/>
                  </a:cubicBezTo>
                  <a:cubicBezTo>
                    <a:pt x="2" y="32"/>
                    <a:pt x="0" y="37"/>
                    <a:pt x="0" y="42"/>
                  </a:cubicBezTo>
                  <a:cubicBezTo>
                    <a:pt x="2" y="42"/>
                    <a:pt x="2" y="42"/>
                    <a:pt x="2" y="42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2" y="42"/>
                    <a:pt x="2" y="42"/>
                    <a:pt x="2" y="42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44"/>
                    <a:pt x="1" y="45"/>
                    <a:pt x="3" y="45"/>
                  </a:cubicBezTo>
                  <a:cubicBezTo>
                    <a:pt x="4" y="44"/>
                    <a:pt x="5" y="43"/>
                    <a:pt x="5" y="42"/>
                  </a:cubicBezTo>
                  <a:cubicBezTo>
                    <a:pt x="3" y="42"/>
                    <a:pt x="3" y="42"/>
                    <a:pt x="3" y="42"/>
                  </a:cubicBezTo>
                  <a:cubicBezTo>
                    <a:pt x="5" y="42"/>
                    <a:pt x="5" y="42"/>
                    <a:pt x="5" y="42"/>
                  </a:cubicBezTo>
                  <a:cubicBezTo>
                    <a:pt x="5" y="42"/>
                    <a:pt x="5" y="42"/>
                    <a:pt x="5" y="42"/>
                  </a:cubicBezTo>
                  <a:cubicBezTo>
                    <a:pt x="3" y="42"/>
                    <a:pt x="3" y="42"/>
                    <a:pt x="3" y="42"/>
                  </a:cubicBezTo>
                  <a:cubicBezTo>
                    <a:pt x="5" y="42"/>
                    <a:pt x="5" y="42"/>
                    <a:pt x="5" y="42"/>
                  </a:cubicBezTo>
                  <a:cubicBezTo>
                    <a:pt x="3" y="42"/>
                    <a:pt x="3" y="42"/>
                    <a:pt x="3" y="42"/>
                  </a:cubicBezTo>
                  <a:cubicBezTo>
                    <a:pt x="5" y="42"/>
                    <a:pt x="5" y="42"/>
                    <a:pt x="5" y="42"/>
                  </a:cubicBezTo>
                  <a:cubicBezTo>
                    <a:pt x="5" y="42"/>
                    <a:pt x="5" y="42"/>
                    <a:pt x="5" y="42"/>
                  </a:cubicBezTo>
                  <a:cubicBezTo>
                    <a:pt x="3" y="42"/>
                    <a:pt x="3" y="42"/>
                    <a:pt x="3" y="42"/>
                  </a:cubicBezTo>
                  <a:cubicBezTo>
                    <a:pt x="5" y="42"/>
                    <a:pt x="5" y="42"/>
                    <a:pt x="5" y="42"/>
                  </a:cubicBezTo>
                  <a:cubicBezTo>
                    <a:pt x="5" y="42"/>
                    <a:pt x="5" y="42"/>
                    <a:pt x="5" y="42"/>
                  </a:cubicBezTo>
                  <a:cubicBezTo>
                    <a:pt x="5" y="38"/>
                    <a:pt x="6" y="34"/>
                    <a:pt x="9" y="30"/>
                  </a:cubicBezTo>
                  <a:cubicBezTo>
                    <a:pt x="13" y="23"/>
                    <a:pt x="19" y="17"/>
                    <a:pt x="24" y="12"/>
                  </a:cubicBezTo>
                  <a:cubicBezTo>
                    <a:pt x="27" y="10"/>
                    <a:pt x="29" y="8"/>
                    <a:pt x="31" y="7"/>
                  </a:cubicBezTo>
                  <a:cubicBezTo>
                    <a:pt x="32" y="6"/>
                    <a:pt x="32" y="6"/>
                    <a:pt x="33" y="5"/>
                  </a:cubicBezTo>
                  <a:cubicBezTo>
                    <a:pt x="33" y="5"/>
                    <a:pt x="34" y="5"/>
                    <a:pt x="34" y="5"/>
                  </a:cubicBezTo>
                  <a:cubicBezTo>
                    <a:pt x="35" y="4"/>
                    <a:pt x="35" y="2"/>
                    <a:pt x="34" y="1"/>
                  </a:cubicBezTo>
                  <a:cubicBezTo>
                    <a:pt x="33" y="0"/>
                    <a:pt x="32" y="0"/>
                    <a:pt x="31" y="1"/>
                  </a:cubicBezTo>
                  <a:close/>
                </a:path>
              </a:pathLst>
            </a:custGeom>
            <a:solidFill>
              <a:srgbClr val="8353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88" name="íŝliḑè">
              <a:extLst>
                <a:ext uri="{FF2B5EF4-FFF2-40B4-BE49-F238E27FC236}">
                  <a16:creationId xmlns:a16="http://schemas.microsoft.com/office/drawing/2014/main" id="{5A58808A-2515-4FDE-A27C-D368410139BB}"/>
                </a:ext>
              </a:extLst>
            </p:cNvPr>
            <p:cNvSpPr/>
            <p:nvPr/>
          </p:nvSpPr>
          <p:spPr bwMode="auto">
            <a:xfrm>
              <a:off x="7852569" y="3843338"/>
              <a:ext cx="50800" cy="76200"/>
            </a:xfrm>
            <a:custGeom>
              <a:avLst/>
              <a:gdLst>
                <a:gd name="T0" fmla="*/ 22 w 27"/>
                <a:gd name="T1" fmla="*/ 1 h 40"/>
                <a:gd name="T2" fmla="*/ 12 w 27"/>
                <a:gd name="T3" fmla="*/ 13 h 40"/>
                <a:gd name="T4" fmla="*/ 0 w 27"/>
                <a:gd name="T5" fmla="*/ 37 h 40"/>
                <a:gd name="T6" fmla="*/ 2 w 27"/>
                <a:gd name="T7" fmla="*/ 40 h 40"/>
                <a:gd name="T8" fmla="*/ 5 w 27"/>
                <a:gd name="T9" fmla="*/ 38 h 40"/>
                <a:gd name="T10" fmla="*/ 16 w 27"/>
                <a:gd name="T11" fmla="*/ 16 h 40"/>
                <a:gd name="T12" fmla="*/ 23 w 27"/>
                <a:gd name="T13" fmla="*/ 7 h 40"/>
                <a:gd name="T14" fmla="*/ 25 w 27"/>
                <a:gd name="T15" fmla="*/ 5 h 40"/>
                <a:gd name="T16" fmla="*/ 26 w 27"/>
                <a:gd name="T17" fmla="*/ 4 h 40"/>
                <a:gd name="T18" fmla="*/ 26 w 27"/>
                <a:gd name="T19" fmla="*/ 1 h 40"/>
                <a:gd name="T20" fmla="*/ 22 w 27"/>
                <a:gd name="T21" fmla="*/ 1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7" h="40">
                  <a:moveTo>
                    <a:pt x="22" y="1"/>
                  </a:moveTo>
                  <a:cubicBezTo>
                    <a:pt x="22" y="1"/>
                    <a:pt x="17" y="6"/>
                    <a:pt x="12" y="13"/>
                  </a:cubicBezTo>
                  <a:cubicBezTo>
                    <a:pt x="7" y="20"/>
                    <a:pt x="2" y="29"/>
                    <a:pt x="0" y="37"/>
                  </a:cubicBezTo>
                  <a:cubicBezTo>
                    <a:pt x="0" y="38"/>
                    <a:pt x="1" y="40"/>
                    <a:pt x="2" y="40"/>
                  </a:cubicBezTo>
                  <a:cubicBezTo>
                    <a:pt x="3" y="40"/>
                    <a:pt x="5" y="39"/>
                    <a:pt x="5" y="38"/>
                  </a:cubicBezTo>
                  <a:cubicBezTo>
                    <a:pt x="6" y="31"/>
                    <a:pt x="11" y="22"/>
                    <a:pt x="16" y="16"/>
                  </a:cubicBezTo>
                  <a:cubicBezTo>
                    <a:pt x="19" y="12"/>
                    <a:pt x="21" y="9"/>
                    <a:pt x="23" y="7"/>
                  </a:cubicBezTo>
                  <a:cubicBezTo>
                    <a:pt x="24" y="6"/>
                    <a:pt x="24" y="6"/>
                    <a:pt x="25" y="5"/>
                  </a:cubicBezTo>
                  <a:cubicBezTo>
                    <a:pt x="25" y="4"/>
                    <a:pt x="26" y="4"/>
                    <a:pt x="26" y="4"/>
                  </a:cubicBezTo>
                  <a:cubicBezTo>
                    <a:pt x="27" y="3"/>
                    <a:pt x="26" y="2"/>
                    <a:pt x="26" y="1"/>
                  </a:cubicBezTo>
                  <a:cubicBezTo>
                    <a:pt x="25" y="0"/>
                    <a:pt x="23" y="0"/>
                    <a:pt x="22" y="1"/>
                  </a:cubicBezTo>
                  <a:close/>
                </a:path>
              </a:pathLst>
            </a:custGeom>
            <a:solidFill>
              <a:srgbClr val="8353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89" name="íŝliḓè">
              <a:extLst>
                <a:ext uri="{FF2B5EF4-FFF2-40B4-BE49-F238E27FC236}">
                  <a16:creationId xmlns:a16="http://schemas.microsoft.com/office/drawing/2014/main" id="{33690157-9A5E-4ACC-BC53-ADF3CB63B023}"/>
                </a:ext>
              </a:extLst>
            </p:cNvPr>
            <p:cNvSpPr/>
            <p:nvPr/>
          </p:nvSpPr>
          <p:spPr bwMode="auto">
            <a:xfrm>
              <a:off x="8071644" y="3898901"/>
              <a:ext cx="23813" cy="98425"/>
            </a:xfrm>
            <a:custGeom>
              <a:avLst/>
              <a:gdLst>
                <a:gd name="T0" fmla="*/ 7 w 13"/>
                <a:gd name="T1" fmla="*/ 3 h 52"/>
                <a:gd name="T2" fmla="*/ 7 w 13"/>
                <a:gd name="T3" fmla="*/ 3 h 52"/>
                <a:gd name="T4" fmla="*/ 8 w 13"/>
                <a:gd name="T5" fmla="*/ 17 h 52"/>
                <a:gd name="T6" fmla="*/ 0 w 13"/>
                <a:gd name="T7" fmla="*/ 48 h 52"/>
                <a:gd name="T8" fmla="*/ 1 w 13"/>
                <a:gd name="T9" fmla="*/ 51 h 52"/>
                <a:gd name="T10" fmla="*/ 4 w 13"/>
                <a:gd name="T11" fmla="*/ 51 h 52"/>
                <a:gd name="T12" fmla="*/ 13 w 13"/>
                <a:gd name="T13" fmla="*/ 17 h 52"/>
                <a:gd name="T14" fmla="*/ 12 w 13"/>
                <a:gd name="T15" fmla="*/ 2 h 52"/>
                <a:gd name="T16" fmla="*/ 9 w 13"/>
                <a:gd name="T17" fmla="*/ 1 h 52"/>
                <a:gd name="T18" fmla="*/ 7 w 13"/>
                <a:gd name="T19" fmla="*/ 3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" h="52">
                  <a:moveTo>
                    <a:pt x="7" y="3"/>
                  </a:moveTo>
                  <a:cubicBezTo>
                    <a:pt x="7" y="3"/>
                    <a:pt x="7" y="3"/>
                    <a:pt x="7" y="3"/>
                  </a:cubicBezTo>
                  <a:cubicBezTo>
                    <a:pt x="7" y="5"/>
                    <a:pt x="8" y="10"/>
                    <a:pt x="8" y="17"/>
                  </a:cubicBezTo>
                  <a:cubicBezTo>
                    <a:pt x="8" y="26"/>
                    <a:pt x="6" y="39"/>
                    <a:pt x="0" y="48"/>
                  </a:cubicBezTo>
                  <a:cubicBezTo>
                    <a:pt x="0" y="49"/>
                    <a:pt x="0" y="51"/>
                    <a:pt x="1" y="51"/>
                  </a:cubicBezTo>
                  <a:cubicBezTo>
                    <a:pt x="2" y="52"/>
                    <a:pt x="4" y="52"/>
                    <a:pt x="4" y="51"/>
                  </a:cubicBezTo>
                  <a:cubicBezTo>
                    <a:pt x="11" y="40"/>
                    <a:pt x="13" y="27"/>
                    <a:pt x="13" y="17"/>
                  </a:cubicBezTo>
                  <a:cubicBezTo>
                    <a:pt x="13" y="9"/>
                    <a:pt x="12" y="3"/>
                    <a:pt x="12" y="2"/>
                  </a:cubicBezTo>
                  <a:cubicBezTo>
                    <a:pt x="11" y="1"/>
                    <a:pt x="10" y="0"/>
                    <a:pt x="9" y="1"/>
                  </a:cubicBezTo>
                  <a:cubicBezTo>
                    <a:pt x="8" y="1"/>
                    <a:pt x="7" y="2"/>
                    <a:pt x="7" y="3"/>
                  </a:cubicBezTo>
                  <a:close/>
                </a:path>
              </a:pathLst>
            </a:custGeom>
            <a:solidFill>
              <a:srgbClr val="8353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90" name="îsḻiḋe">
              <a:extLst>
                <a:ext uri="{FF2B5EF4-FFF2-40B4-BE49-F238E27FC236}">
                  <a16:creationId xmlns:a16="http://schemas.microsoft.com/office/drawing/2014/main" id="{9F23C7E8-1764-4C4D-AB87-49477BE75B5B}"/>
                </a:ext>
              </a:extLst>
            </p:cNvPr>
            <p:cNvSpPr/>
            <p:nvPr/>
          </p:nvSpPr>
          <p:spPr bwMode="auto">
            <a:xfrm>
              <a:off x="8004969" y="3895726"/>
              <a:ext cx="30163" cy="82550"/>
            </a:xfrm>
            <a:custGeom>
              <a:avLst/>
              <a:gdLst>
                <a:gd name="T0" fmla="*/ 10 w 15"/>
                <a:gd name="T1" fmla="*/ 2 h 43"/>
                <a:gd name="T2" fmla="*/ 10 w 15"/>
                <a:gd name="T3" fmla="*/ 7 h 43"/>
                <a:gd name="T4" fmla="*/ 6 w 15"/>
                <a:gd name="T5" fmla="*/ 24 h 43"/>
                <a:gd name="T6" fmla="*/ 4 w 15"/>
                <a:gd name="T7" fmla="*/ 33 h 43"/>
                <a:gd name="T8" fmla="*/ 1 w 15"/>
                <a:gd name="T9" fmla="*/ 39 h 43"/>
                <a:gd name="T10" fmla="*/ 2 w 15"/>
                <a:gd name="T11" fmla="*/ 42 h 43"/>
                <a:gd name="T12" fmla="*/ 5 w 15"/>
                <a:gd name="T13" fmla="*/ 41 h 43"/>
                <a:gd name="T14" fmla="*/ 9 w 15"/>
                <a:gd name="T15" fmla="*/ 31 h 43"/>
                <a:gd name="T16" fmla="*/ 15 w 15"/>
                <a:gd name="T17" fmla="*/ 3 h 43"/>
                <a:gd name="T18" fmla="*/ 13 w 15"/>
                <a:gd name="T19" fmla="*/ 0 h 43"/>
                <a:gd name="T20" fmla="*/ 10 w 15"/>
                <a:gd name="T21" fmla="*/ 2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" h="43">
                  <a:moveTo>
                    <a:pt x="10" y="2"/>
                  </a:moveTo>
                  <a:cubicBezTo>
                    <a:pt x="10" y="2"/>
                    <a:pt x="10" y="4"/>
                    <a:pt x="10" y="7"/>
                  </a:cubicBezTo>
                  <a:cubicBezTo>
                    <a:pt x="9" y="11"/>
                    <a:pt x="7" y="18"/>
                    <a:pt x="6" y="24"/>
                  </a:cubicBezTo>
                  <a:cubicBezTo>
                    <a:pt x="5" y="27"/>
                    <a:pt x="4" y="30"/>
                    <a:pt x="4" y="33"/>
                  </a:cubicBezTo>
                  <a:cubicBezTo>
                    <a:pt x="3" y="35"/>
                    <a:pt x="2" y="38"/>
                    <a:pt x="1" y="39"/>
                  </a:cubicBezTo>
                  <a:cubicBezTo>
                    <a:pt x="0" y="40"/>
                    <a:pt x="1" y="42"/>
                    <a:pt x="2" y="42"/>
                  </a:cubicBezTo>
                  <a:cubicBezTo>
                    <a:pt x="3" y="43"/>
                    <a:pt x="5" y="42"/>
                    <a:pt x="5" y="41"/>
                  </a:cubicBezTo>
                  <a:cubicBezTo>
                    <a:pt x="7" y="39"/>
                    <a:pt x="8" y="35"/>
                    <a:pt x="9" y="31"/>
                  </a:cubicBezTo>
                  <a:cubicBezTo>
                    <a:pt x="12" y="19"/>
                    <a:pt x="15" y="3"/>
                    <a:pt x="15" y="3"/>
                  </a:cubicBezTo>
                  <a:cubicBezTo>
                    <a:pt x="15" y="2"/>
                    <a:pt x="14" y="0"/>
                    <a:pt x="13" y="0"/>
                  </a:cubicBezTo>
                  <a:cubicBezTo>
                    <a:pt x="12" y="0"/>
                    <a:pt x="11" y="1"/>
                    <a:pt x="10" y="2"/>
                  </a:cubicBezTo>
                  <a:close/>
                </a:path>
              </a:pathLst>
            </a:custGeom>
            <a:solidFill>
              <a:srgbClr val="8353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91" name="íṡlîḋê">
              <a:extLst>
                <a:ext uri="{FF2B5EF4-FFF2-40B4-BE49-F238E27FC236}">
                  <a16:creationId xmlns:a16="http://schemas.microsoft.com/office/drawing/2014/main" id="{982BE5EF-7165-4A0A-98EE-7D7C67DB2F98}"/>
                </a:ext>
              </a:extLst>
            </p:cNvPr>
            <p:cNvSpPr/>
            <p:nvPr/>
          </p:nvSpPr>
          <p:spPr bwMode="auto">
            <a:xfrm>
              <a:off x="7965281" y="3632201"/>
              <a:ext cx="153988" cy="109538"/>
            </a:xfrm>
            <a:custGeom>
              <a:avLst/>
              <a:gdLst>
                <a:gd name="T0" fmla="*/ 29 w 80"/>
                <a:gd name="T1" fmla="*/ 0 h 57"/>
                <a:gd name="T2" fmla="*/ 7 w 80"/>
                <a:gd name="T3" fmla="*/ 11 h 57"/>
                <a:gd name="T4" fmla="*/ 28 w 80"/>
                <a:gd name="T5" fmla="*/ 51 h 57"/>
                <a:gd name="T6" fmla="*/ 52 w 80"/>
                <a:gd name="T7" fmla="*/ 57 h 57"/>
                <a:gd name="T8" fmla="*/ 74 w 80"/>
                <a:gd name="T9" fmla="*/ 46 h 57"/>
                <a:gd name="T10" fmla="*/ 52 w 80"/>
                <a:gd name="T11" fmla="*/ 6 h 57"/>
                <a:gd name="T12" fmla="*/ 29 w 80"/>
                <a:gd name="T13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0" h="57">
                  <a:moveTo>
                    <a:pt x="29" y="0"/>
                  </a:moveTo>
                  <a:cubicBezTo>
                    <a:pt x="19" y="0"/>
                    <a:pt x="10" y="4"/>
                    <a:pt x="7" y="11"/>
                  </a:cubicBezTo>
                  <a:cubicBezTo>
                    <a:pt x="0" y="23"/>
                    <a:pt x="10" y="41"/>
                    <a:pt x="28" y="51"/>
                  </a:cubicBezTo>
                  <a:cubicBezTo>
                    <a:pt x="36" y="55"/>
                    <a:pt x="44" y="57"/>
                    <a:pt x="52" y="57"/>
                  </a:cubicBezTo>
                  <a:cubicBezTo>
                    <a:pt x="62" y="57"/>
                    <a:pt x="70" y="53"/>
                    <a:pt x="74" y="46"/>
                  </a:cubicBezTo>
                  <a:cubicBezTo>
                    <a:pt x="80" y="34"/>
                    <a:pt x="70" y="16"/>
                    <a:pt x="52" y="6"/>
                  </a:cubicBezTo>
                  <a:cubicBezTo>
                    <a:pt x="44" y="2"/>
                    <a:pt x="36" y="0"/>
                    <a:pt x="29" y="0"/>
                  </a:cubicBezTo>
                </a:path>
              </a:pathLst>
            </a:custGeom>
            <a:solidFill>
              <a:srgbClr val="F0B8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92" name="iś1îḋè">
              <a:extLst>
                <a:ext uri="{FF2B5EF4-FFF2-40B4-BE49-F238E27FC236}">
                  <a16:creationId xmlns:a16="http://schemas.microsoft.com/office/drawing/2014/main" id="{86243A4A-8EEA-4786-968B-008081265F55}"/>
                </a:ext>
              </a:extLst>
            </p:cNvPr>
            <p:cNvSpPr/>
            <p:nvPr/>
          </p:nvSpPr>
          <p:spPr bwMode="auto">
            <a:xfrm>
              <a:off x="8011319" y="3652838"/>
              <a:ext cx="44450" cy="26988"/>
            </a:xfrm>
            <a:custGeom>
              <a:avLst/>
              <a:gdLst>
                <a:gd name="T0" fmla="*/ 22 w 23"/>
                <a:gd name="T1" fmla="*/ 9 h 14"/>
                <a:gd name="T2" fmla="*/ 10 w 23"/>
                <a:gd name="T3" fmla="*/ 12 h 14"/>
                <a:gd name="T4" fmla="*/ 0 w 23"/>
                <a:gd name="T5" fmla="*/ 4 h 14"/>
                <a:gd name="T6" fmla="*/ 13 w 23"/>
                <a:gd name="T7" fmla="*/ 1 h 14"/>
                <a:gd name="T8" fmla="*/ 22 w 23"/>
                <a:gd name="T9" fmla="*/ 9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14">
                  <a:moveTo>
                    <a:pt x="22" y="9"/>
                  </a:moveTo>
                  <a:cubicBezTo>
                    <a:pt x="22" y="12"/>
                    <a:pt x="16" y="14"/>
                    <a:pt x="10" y="12"/>
                  </a:cubicBezTo>
                  <a:cubicBezTo>
                    <a:pt x="4" y="11"/>
                    <a:pt x="0" y="7"/>
                    <a:pt x="0" y="4"/>
                  </a:cubicBezTo>
                  <a:cubicBezTo>
                    <a:pt x="1" y="1"/>
                    <a:pt x="7" y="0"/>
                    <a:pt x="13" y="1"/>
                  </a:cubicBezTo>
                  <a:cubicBezTo>
                    <a:pt x="19" y="3"/>
                    <a:pt x="23" y="6"/>
                    <a:pt x="22" y="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93" name="iSḻîďè">
              <a:extLst>
                <a:ext uri="{FF2B5EF4-FFF2-40B4-BE49-F238E27FC236}">
                  <a16:creationId xmlns:a16="http://schemas.microsoft.com/office/drawing/2014/main" id="{70EDB5B1-27C2-4620-A142-1BC8CBA77860}"/>
                </a:ext>
              </a:extLst>
            </p:cNvPr>
            <p:cNvSpPr/>
            <p:nvPr/>
          </p:nvSpPr>
          <p:spPr bwMode="auto">
            <a:xfrm>
              <a:off x="7984331" y="3633788"/>
              <a:ext cx="107950" cy="46038"/>
            </a:xfrm>
            <a:custGeom>
              <a:avLst/>
              <a:gdLst>
                <a:gd name="T0" fmla="*/ 4 w 56"/>
                <a:gd name="T1" fmla="*/ 19 h 24"/>
                <a:gd name="T2" fmla="*/ 53 w 56"/>
                <a:gd name="T3" fmla="*/ 23 h 24"/>
                <a:gd name="T4" fmla="*/ 55 w 56"/>
                <a:gd name="T5" fmla="*/ 22 h 24"/>
                <a:gd name="T6" fmla="*/ 1 w 56"/>
                <a:gd name="T7" fmla="*/ 18 h 24"/>
                <a:gd name="T8" fmla="*/ 3 w 56"/>
                <a:gd name="T9" fmla="*/ 18 h 24"/>
                <a:gd name="T10" fmla="*/ 4 w 56"/>
                <a:gd name="T11" fmla="*/ 19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6" h="24">
                  <a:moveTo>
                    <a:pt x="4" y="19"/>
                  </a:moveTo>
                  <a:cubicBezTo>
                    <a:pt x="18" y="2"/>
                    <a:pt x="40" y="9"/>
                    <a:pt x="53" y="23"/>
                  </a:cubicBezTo>
                  <a:cubicBezTo>
                    <a:pt x="54" y="24"/>
                    <a:pt x="56" y="23"/>
                    <a:pt x="55" y="22"/>
                  </a:cubicBezTo>
                  <a:cubicBezTo>
                    <a:pt x="41" y="7"/>
                    <a:pt x="16" y="0"/>
                    <a:pt x="1" y="18"/>
                  </a:cubicBezTo>
                  <a:cubicBezTo>
                    <a:pt x="0" y="19"/>
                    <a:pt x="3" y="19"/>
                    <a:pt x="3" y="18"/>
                  </a:cubicBezTo>
                  <a:lnTo>
                    <a:pt x="4" y="19"/>
                  </a:lnTo>
                  <a:close/>
                </a:path>
              </a:pathLst>
            </a:custGeom>
            <a:solidFill>
              <a:srgbClr val="AA5C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94" name="îŝ1ïḓè">
              <a:extLst>
                <a:ext uri="{FF2B5EF4-FFF2-40B4-BE49-F238E27FC236}">
                  <a16:creationId xmlns:a16="http://schemas.microsoft.com/office/drawing/2014/main" id="{8B65D102-25F8-4C11-B7D6-5DBAC06637F7}"/>
                </a:ext>
              </a:extLst>
            </p:cNvPr>
            <p:cNvSpPr/>
            <p:nvPr/>
          </p:nvSpPr>
          <p:spPr bwMode="auto">
            <a:xfrm>
              <a:off x="6221414" y="4906963"/>
              <a:ext cx="549275" cy="358775"/>
            </a:xfrm>
            <a:custGeom>
              <a:avLst/>
              <a:gdLst>
                <a:gd name="T0" fmla="*/ 79 w 287"/>
                <a:gd name="T1" fmla="*/ 17 h 187"/>
                <a:gd name="T2" fmla="*/ 62 w 287"/>
                <a:gd name="T3" fmla="*/ 0 h 187"/>
                <a:gd name="T4" fmla="*/ 40 w 287"/>
                <a:gd name="T5" fmla="*/ 9 h 187"/>
                <a:gd name="T6" fmla="*/ 27 w 287"/>
                <a:gd name="T7" fmla="*/ 22 h 187"/>
                <a:gd name="T8" fmla="*/ 14 w 287"/>
                <a:gd name="T9" fmla="*/ 35 h 187"/>
                <a:gd name="T10" fmla="*/ 5 w 287"/>
                <a:gd name="T11" fmla="*/ 52 h 187"/>
                <a:gd name="T12" fmla="*/ 7 w 287"/>
                <a:gd name="T13" fmla="*/ 67 h 187"/>
                <a:gd name="T14" fmla="*/ 11 w 287"/>
                <a:gd name="T15" fmla="*/ 85 h 187"/>
                <a:gd name="T16" fmla="*/ 16 w 287"/>
                <a:gd name="T17" fmla="*/ 107 h 187"/>
                <a:gd name="T18" fmla="*/ 26 w 287"/>
                <a:gd name="T19" fmla="*/ 125 h 187"/>
                <a:gd name="T20" fmla="*/ 36 w 287"/>
                <a:gd name="T21" fmla="*/ 138 h 187"/>
                <a:gd name="T22" fmla="*/ 53 w 287"/>
                <a:gd name="T23" fmla="*/ 150 h 187"/>
                <a:gd name="T24" fmla="*/ 75 w 287"/>
                <a:gd name="T25" fmla="*/ 166 h 187"/>
                <a:gd name="T26" fmla="*/ 98 w 287"/>
                <a:gd name="T27" fmla="*/ 172 h 187"/>
                <a:gd name="T28" fmla="*/ 118 w 287"/>
                <a:gd name="T29" fmla="*/ 183 h 187"/>
                <a:gd name="T30" fmla="*/ 150 w 287"/>
                <a:gd name="T31" fmla="*/ 184 h 187"/>
                <a:gd name="T32" fmla="*/ 185 w 287"/>
                <a:gd name="T33" fmla="*/ 181 h 187"/>
                <a:gd name="T34" fmla="*/ 221 w 287"/>
                <a:gd name="T35" fmla="*/ 166 h 187"/>
                <a:gd name="T36" fmla="*/ 250 w 287"/>
                <a:gd name="T37" fmla="*/ 154 h 187"/>
                <a:gd name="T38" fmla="*/ 270 w 287"/>
                <a:gd name="T39" fmla="*/ 130 h 187"/>
                <a:gd name="T40" fmla="*/ 285 w 287"/>
                <a:gd name="T41" fmla="*/ 103 h 187"/>
                <a:gd name="T42" fmla="*/ 259 w 287"/>
                <a:gd name="T43" fmla="*/ 44 h 187"/>
                <a:gd name="T44" fmla="*/ 79 w 287"/>
                <a:gd name="T45" fmla="*/ 17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87" h="187">
                  <a:moveTo>
                    <a:pt x="79" y="17"/>
                  </a:moveTo>
                  <a:cubicBezTo>
                    <a:pt x="79" y="17"/>
                    <a:pt x="67" y="14"/>
                    <a:pt x="62" y="0"/>
                  </a:cubicBezTo>
                  <a:cubicBezTo>
                    <a:pt x="62" y="0"/>
                    <a:pt x="49" y="10"/>
                    <a:pt x="40" y="9"/>
                  </a:cubicBezTo>
                  <a:cubicBezTo>
                    <a:pt x="30" y="9"/>
                    <a:pt x="29" y="17"/>
                    <a:pt x="27" y="22"/>
                  </a:cubicBezTo>
                  <a:cubicBezTo>
                    <a:pt x="25" y="27"/>
                    <a:pt x="23" y="31"/>
                    <a:pt x="14" y="35"/>
                  </a:cubicBezTo>
                  <a:cubicBezTo>
                    <a:pt x="6" y="38"/>
                    <a:pt x="0" y="42"/>
                    <a:pt x="5" y="52"/>
                  </a:cubicBezTo>
                  <a:cubicBezTo>
                    <a:pt x="10" y="61"/>
                    <a:pt x="10" y="63"/>
                    <a:pt x="7" y="67"/>
                  </a:cubicBezTo>
                  <a:cubicBezTo>
                    <a:pt x="4" y="71"/>
                    <a:pt x="0" y="77"/>
                    <a:pt x="11" y="85"/>
                  </a:cubicBezTo>
                  <a:cubicBezTo>
                    <a:pt x="23" y="94"/>
                    <a:pt x="17" y="101"/>
                    <a:pt x="16" y="107"/>
                  </a:cubicBezTo>
                  <a:cubicBezTo>
                    <a:pt x="15" y="113"/>
                    <a:pt x="15" y="119"/>
                    <a:pt x="26" y="125"/>
                  </a:cubicBezTo>
                  <a:cubicBezTo>
                    <a:pt x="36" y="130"/>
                    <a:pt x="37" y="130"/>
                    <a:pt x="36" y="138"/>
                  </a:cubicBezTo>
                  <a:cubicBezTo>
                    <a:pt x="35" y="145"/>
                    <a:pt x="43" y="149"/>
                    <a:pt x="53" y="150"/>
                  </a:cubicBezTo>
                  <a:cubicBezTo>
                    <a:pt x="63" y="151"/>
                    <a:pt x="72" y="158"/>
                    <a:pt x="75" y="166"/>
                  </a:cubicBezTo>
                  <a:cubicBezTo>
                    <a:pt x="78" y="173"/>
                    <a:pt x="87" y="173"/>
                    <a:pt x="98" y="172"/>
                  </a:cubicBezTo>
                  <a:cubicBezTo>
                    <a:pt x="109" y="171"/>
                    <a:pt x="114" y="179"/>
                    <a:pt x="118" y="183"/>
                  </a:cubicBezTo>
                  <a:cubicBezTo>
                    <a:pt x="122" y="187"/>
                    <a:pt x="137" y="186"/>
                    <a:pt x="150" y="184"/>
                  </a:cubicBezTo>
                  <a:cubicBezTo>
                    <a:pt x="164" y="181"/>
                    <a:pt x="178" y="175"/>
                    <a:pt x="185" y="181"/>
                  </a:cubicBezTo>
                  <a:cubicBezTo>
                    <a:pt x="191" y="186"/>
                    <a:pt x="216" y="170"/>
                    <a:pt x="221" y="166"/>
                  </a:cubicBezTo>
                  <a:cubicBezTo>
                    <a:pt x="226" y="161"/>
                    <a:pt x="241" y="150"/>
                    <a:pt x="250" y="154"/>
                  </a:cubicBezTo>
                  <a:cubicBezTo>
                    <a:pt x="259" y="158"/>
                    <a:pt x="270" y="137"/>
                    <a:pt x="270" y="130"/>
                  </a:cubicBezTo>
                  <a:cubicBezTo>
                    <a:pt x="271" y="122"/>
                    <a:pt x="273" y="106"/>
                    <a:pt x="285" y="103"/>
                  </a:cubicBezTo>
                  <a:cubicBezTo>
                    <a:pt x="285" y="103"/>
                    <a:pt x="287" y="53"/>
                    <a:pt x="259" y="44"/>
                  </a:cubicBezTo>
                  <a:cubicBezTo>
                    <a:pt x="259" y="44"/>
                    <a:pt x="133" y="48"/>
                    <a:pt x="79" y="17"/>
                  </a:cubicBezTo>
                </a:path>
              </a:pathLst>
            </a:custGeom>
            <a:solidFill>
              <a:srgbClr val="EDB0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95" name="îṧḻïdé">
              <a:extLst>
                <a:ext uri="{FF2B5EF4-FFF2-40B4-BE49-F238E27FC236}">
                  <a16:creationId xmlns:a16="http://schemas.microsoft.com/office/drawing/2014/main" id="{AD5D1217-B2BF-4EB1-87F5-E2A251CEE836}"/>
                </a:ext>
              </a:extLst>
            </p:cNvPr>
            <p:cNvSpPr/>
            <p:nvPr/>
          </p:nvSpPr>
          <p:spPr bwMode="auto">
            <a:xfrm>
              <a:off x="6224589" y="4905375"/>
              <a:ext cx="547688" cy="360363"/>
            </a:xfrm>
            <a:custGeom>
              <a:avLst/>
              <a:gdLst>
                <a:gd name="T0" fmla="*/ 116 w 286"/>
                <a:gd name="T1" fmla="*/ 185 h 188"/>
                <a:gd name="T2" fmla="*/ 99 w 286"/>
                <a:gd name="T3" fmla="*/ 174 h 188"/>
                <a:gd name="T4" fmla="*/ 84 w 286"/>
                <a:gd name="T5" fmla="*/ 174 h 188"/>
                <a:gd name="T6" fmla="*/ 51 w 286"/>
                <a:gd name="T7" fmla="*/ 152 h 188"/>
                <a:gd name="T8" fmla="*/ 36 w 286"/>
                <a:gd name="T9" fmla="*/ 146 h 188"/>
                <a:gd name="T10" fmla="*/ 24 w 286"/>
                <a:gd name="T11" fmla="*/ 127 h 188"/>
                <a:gd name="T12" fmla="*/ 13 w 286"/>
                <a:gd name="T13" fmla="*/ 108 h 188"/>
                <a:gd name="T14" fmla="*/ 9 w 286"/>
                <a:gd name="T15" fmla="*/ 87 h 188"/>
                <a:gd name="T16" fmla="*/ 5 w 286"/>
                <a:gd name="T17" fmla="*/ 68 h 188"/>
                <a:gd name="T18" fmla="*/ 1 w 286"/>
                <a:gd name="T19" fmla="*/ 43 h 188"/>
                <a:gd name="T20" fmla="*/ 25 w 286"/>
                <a:gd name="T21" fmla="*/ 23 h 188"/>
                <a:gd name="T22" fmla="*/ 38 w 286"/>
                <a:gd name="T23" fmla="*/ 10 h 188"/>
                <a:gd name="T24" fmla="*/ 60 w 286"/>
                <a:gd name="T25" fmla="*/ 0 h 188"/>
                <a:gd name="T26" fmla="*/ 77 w 286"/>
                <a:gd name="T27" fmla="*/ 17 h 188"/>
                <a:gd name="T28" fmla="*/ 180 w 286"/>
                <a:gd name="T29" fmla="*/ 42 h 188"/>
                <a:gd name="T30" fmla="*/ 257 w 286"/>
                <a:gd name="T31" fmla="*/ 44 h 188"/>
                <a:gd name="T32" fmla="*/ 284 w 286"/>
                <a:gd name="T33" fmla="*/ 104 h 188"/>
                <a:gd name="T34" fmla="*/ 284 w 286"/>
                <a:gd name="T35" fmla="*/ 104 h 188"/>
                <a:gd name="T36" fmla="*/ 257 w 286"/>
                <a:gd name="T37" fmla="*/ 154 h 188"/>
                <a:gd name="T38" fmla="*/ 245 w 286"/>
                <a:gd name="T39" fmla="*/ 155 h 188"/>
                <a:gd name="T40" fmla="*/ 185 w 286"/>
                <a:gd name="T41" fmla="*/ 184 h 188"/>
                <a:gd name="T42" fmla="*/ 177 w 286"/>
                <a:gd name="T43" fmla="*/ 180 h 188"/>
                <a:gd name="T44" fmla="*/ 148 w 286"/>
                <a:gd name="T45" fmla="*/ 185 h 188"/>
                <a:gd name="T46" fmla="*/ 99 w 286"/>
                <a:gd name="T47" fmla="*/ 172 h 188"/>
                <a:gd name="T48" fmla="*/ 117 w 286"/>
                <a:gd name="T49" fmla="*/ 184 h 188"/>
                <a:gd name="T50" fmla="*/ 148 w 286"/>
                <a:gd name="T51" fmla="*/ 184 h 188"/>
                <a:gd name="T52" fmla="*/ 177 w 286"/>
                <a:gd name="T53" fmla="*/ 179 h 188"/>
                <a:gd name="T54" fmla="*/ 186 w 286"/>
                <a:gd name="T55" fmla="*/ 182 h 188"/>
                <a:gd name="T56" fmla="*/ 245 w 286"/>
                <a:gd name="T57" fmla="*/ 154 h 188"/>
                <a:gd name="T58" fmla="*/ 256 w 286"/>
                <a:gd name="T59" fmla="*/ 153 h 188"/>
                <a:gd name="T60" fmla="*/ 283 w 286"/>
                <a:gd name="T61" fmla="*/ 103 h 188"/>
                <a:gd name="T62" fmla="*/ 180 w 286"/>
                <a:gd name="T63" fmla="*/ 43 h 188"/>
                <a:gd name="T64" fmla="*/ 60 w 286"/>
                <a:gd name="T65" fmla="*/ 2 h 188"/>
                <a:gd name="T66" fmla="*/ 27 w 286"/>
                <a:gd name="T67" fmla="*/ 21 h 188"/>
                <a:gd name="T68" fmla="*/ 12 w 286"/>
                <a:gd name="T69" fmla="*/ 36 h 188"/>
                <a:gd name="T70" fmla="*/ 4 w 286"/>
                <a:gd name="T71" fmla="*/ 52 h 188"/>
                <a:gd name="T72" fmla="*/ 3 w 286"/>
                <a:gd name="T73" fmla="*/ 76 h 188"/>
                <a:gd name="T74" fmla="*/ 16 w 286"/>
                <a:gd name="T75" fmla="*/ 105 h 188"/>
                <a:gd name="T76" fmla="*/ 24 w 286"/>
                <a:gd name="T77" fmla="*/ 125 h 188"/>
                <a:gd name="T78" fmla="*/ 35 w 286"/>
                <a:gd name="T79" fmla="*/ 139 h 188"/>
                <a:gd name="T80" fmla="*/ 50 w 286"/>
                <a:gd name="T81" fmla="*/ 150 h 188"/>
                <a:gd name="T82" fmla="*/ 74 w 286"/>
                <a:gd name="T83" fmla="*/ 166 h 188"/>
                <a:gd name="T84" fmla="*/ 96 w 286"/>
                <a:gd name="T85" fmla="*/ 172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86" h="188">
                  <a:moveTo>
                    <a:pt x="124" y="187"/>
                  </a:moveTo>
                  <a:cubicBezTo>
                    <a:pt x="120" y="187"/>
                    <a:pt x="117" y="186"/>
                    <a:pt x="116" y="185"/>
                  </a:cubicBezTo>
                  <a:cubicBezTo>
                    <a:pt x="115" y="184"/>
                    <a:pt x="115" y="184"/>
                    <a:pt x="115" y="183"/>
                  </a:cubicBezTo>
                  <a:cubicBezTo>
                    <a:pt x="111" y="179"/>
                    <a:pt x="107" y="174"/>
                    <a:pt x="99" y="174"/>
                  </a:cubicBezTo>
                  <a:cubicBezTo>
                    <a:pt x="98" y="174"/>
                    <a:pt x="97" y="174"/>
                    <a:pt x="96" y="174"/>
                  </a:cubicBezTo>
                  <a:cubicBezTo>
                    <a:pt x="92" y="174"/>
                    <a:pt x="87" y="174"/>
                    <a:pt x="84" y="174"/>
                  </a:cubicBezTo>
                  <a:cubicBezTo>
                    <a:pt x="77" y="173"/>
                    <a:pt x="74" y="171"/>
                    <a:pt x="72" y="167"/>
                  </a:cubicBezTo>
                  <a:cubicBezTo>
                    <a:pt x="69" y="159"/>
                    <a:pt x="60" y="153"/>
                    <a:pt x="51" y="152"/>
                  </a:cubicBezTo>
                  <a:cubicBezTo>
                    <a:pt x="50" y="152"/>
                    <a:pt x="50" y="152"/>
                    <a:pt x="50" y="152"/>
                  </a:cubicBezTo>
                  <a:cubicBezTo>
                    <a:pt x="43" y="151"/>
                    <a:pt x="38" y="149"/>
                    <a:pt x="36" y="146"/>
                  </a:cubicBezTo>
                  <a:cubicBezTo>
                    <a:pt x="34" y="144"/>
                    <a:pt x="33" y="141"/>
                    <a:pt x="33" y="139"/>
                  </a:cubicBezTo>
                  <a:cubicBezTo>
                    <a:pt x="34" y="132"/>
                    <a:pt x="34" y="132"/>
                    <a:pt x="24" y="127"/>
                  </a:cubicBezTo>
                  <a:cubicBezTo>
                    <a:pt x="23" y="126"/>
                    <a:pt x="23" y="126"/>
                    <a:pt x="23" y="126"/>
                  </a:cubicBezTo>
                  <a:cubicBezTo>
                    <a:pt x="12" y="120"/>
                    <a:pt x="12" y="114"/>
                    <a:pt x="13" y="108"/>
                  </a:cubicBezTo>
                  <a:cubicBezTo>
                    <a:pt x="13" y="107"/>
                    <a:pt x="14" y="106"/>
                    <a:pt x="14" y="104"/>
                  </a:cubicBezTo>
                  <a:cubicBezTo>
                    <a:pt x="16" y="99"/>
                    <a:pt x="17" y="93"/>
                    <a:pt x="9" y="87"/>
                  </a:cubicBezTo>
                  <a:cubicBezTo>
                    <a:pt x="4" y="83"/>
                    <a:pt x="2" y="80"/>
                    <a:pt x="1" y="77"/>
                  </a:cubicBezTo>
                  <a:cubicBezTo>
                    <a:pt x="1" y="73"/>
                    <a:pt x="3" y="70"/>
                    <a:pt x="5" y="68"/>
                  </a:cubicBezTo>
                  <a:cubicBezTo>
                    <a:pt x="7" y="64"/>
                    <a:pt x="7" y="62"/>
                    <a:pt x="2" y="53"/>
                  </a:cubicBezTo>
                  <a:cubicBezTo>
                    <a:pt x="0" y="49"/>
                    <a:pt x="0" y="46"/>
                    <a:pt x="1" y="43"/>
                  </a:cubicBezTo>
                  <a:cubicBezTo>
                    <a:pt x="2" y="40"/>
                    <a:pt x="6" y="37"/>
                    <a:pt x="12" y="35"/>
                  </a:cubicBezTo>
                  <a:cubicBezTo>
                    <a:pt x="20" y="32"/>
                    <a:pt x="23" y="28"/>
                    <a:pt x="25" y="23"/>
                  </a:cubicBezTo>
                  <a:cubicBezTo>
                    <a:pt x="25" y="22"/>
                    <a:pt x="25" y="21"/>
                    <a:pt x="26" y="20"/>
                  </a:cubicBezTo>
                  <a:cubicBezTo>
                    <a:pt x="27" y="15"/>
                    <a:pt x="29" y="9"/>
                    <a:pt x="38" y="10"/>
                  </a:cubicBezTo>
                  <a:cubicBezTo>
                    <a:pt x="47" y="10"/>
                    <a:pt x="59" y="1"/>
                    <a:pt x="59" y="1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61" y="1"/>
                    <a:pt x="61" y="1"/>
                    <a:pt x="61" y="1"/>
                  </a:cubicBezTo>
                  <a:cubicBezTo>
                    <a:pt x="66" y="14"/>
                    <a:pt x="77" y="17"/>
                    <a:pt x="77" y="17"/>
                  </a:cubicBezTo>
                  <a:cubicBezTo>
                    <a:pt x="77" y="17"/>
                    <a:pt x="77" y="17"/>
                    <a:pt x="77" y="17"/>
                  </a:cubicBezTo>
                  <a:cubicBezTo>
                    <a:pt x="98" y="29"/>
                    <a:pt x="133" y="38"/>
                    <a:pt x="180" y="42"/>
                  </a:cubicBezTo>
                  <a:cubicBezTo>
                    <a:pt x="221" y="45"/>
                    <a:pt x="257" y="44"/>
                    <a:pt x="257" y="44"/>
                  </a:cubicBezTo>
                  <a:cubicBezTo>
                    <a:pt x="257" y="44"/>
                    <a:pt x="257" y="44"/>
                    <a:pt x="257" y="44"/>
                  </a:cubicBezTo>
                  <a:cubicBezTo>
                    <a:pt x="258" y="44"/>
                    <a:pt x="258" y="44"/>
                    <a:pt x="258" y="44"/>
                  </a:cubicBezTo>
                  <a:cubicBezTo>
                    <a:pt x="286" y="54"/>
                    <a:pt x="284" y="102"/>
                    <a:pt x="284" y="104"/>
                  </a:cubicBezTo>
                  <a:cubicBezTo>
                    <a:pt x="284" y="104"/>
                    <a:pt x="284" y="104"/>
                    <a:pt x="284" y="104"/>
                  </a:cubicBezTo>
                  <a:cubicBezTo>
                    <a:pt x="284" y="104"/>
                    <a:pt x="284" y="104"/>
                    <a:pt x="284" y="104"/>
                  </a:cubicBezTo>
                  <a:cubicBezTo>
                    <a:pt x="272" y="108"/>
                    <a:pt x="269" y="124"/>
                    <a:pt x="269" y="131"/>
                  </a:cubicBezTo>
                  <a:cubicBezTo>
                    <a:pt x="268" y="136"/>
                    <a:pt x="263" y="148"/>
                    <a:pt x="257" y="154"/>
                  </a:cubicBezTo>
                  <a:cubicBezTo>
                    <a:pt x="254" y="156"/>
                    <a:pt x="251" y="157"/>
                    <a:pt x="248" y="156"/>
                  </a:cubicBezTo>
                  <a:cubicBezTo>
                    <a:pt x="247" y="156"/>
                    <a:pt x="246" y="155"/>
                    <a:pt x="245" y="155"/>
                  </a:cubicBezTo>
                  <a:cubicBezTo>
                    <a:pt x="236" y="154"/>
                    <a:pt x="225" y="162"/>
                    <a:pt x="219" y="167"/>
                  </a:cubicBezTo>
                  <a:cubicBezTo>
                    <a:pt x="215" y="171"/>
                    <a:pt x="195" y="184"/>
                    <a:pt x="185" y="184"/>
                  </a:cubicBezTo>
                  <a:cubicBezTo>
                    <a:pt x="184" y="183"/>
                    <a:pt x="183" y="183"/>
                    <a:pt x="182" y="182"/>
                  </a:cubicBezTo>
                  <a:cubicBezTo>
                    <a:pt x="181" y="181"/>
                    <a:pt x="179" y="181"/>
                    <a:pt x="177" y="180"/>
                  </a:cubicBezTo>
                  <a:cubicBezTo>
                    <a:pt x="172" y="180"/>
                    <a:pt x="166" y="181"/>
                    <a:pt x="160" y="183"/>
                  </a:cubicBezTo>
                  <a:cubicBezTo>
                    <a:pt x="156" y="184"/>
                    <a:pt x="152" y="185"/>
                    <a:pt x="148" y="185"/>
                  </a:cubicBezTo>
                  <a:cubicBezTo>
                    <a:pt x="141" y="187"/>
                    <a:pt x="131" y="188"/>
                    <a:pt x="124" y="187"/>
                  </a:cubicBezTo>
                  <a:moveTo>
                    <a:pt x="99" y="172"/>
                  </a:moveTo>
                  <a:cubicBezTo>
                    <a:pt x="107" y="173"/>
                    <a:pt x="112" y="178"/>
                    <a:pt x="116" y="182"/>
                  </a:cubicBezTo>
                  <a:cubicBezTo>
                    <a:pt x="116" y="183"/>
                    <a:pt x="117" y="183"/>
                    <a:pt x="117" y="184"/>
                  </a:cubicBezTo>
                  <a:cubicBezTo>
                    <a:pt x="118" y="185"/>
                    <a:pt x="120" y="186"/>
                    <a:pt x="124" y="186"/>
                  </a:cubicBezTo>
                  <a:cubicBezTo>
                    <a:pt x="131" y="187"/>
                    <a:pt x="141" y="185"/>
                    <a:pt x="148" y="184"/>
                  </a:cubicBezTo>
                  <a:cubicBezTo>
                    <a:pt x="152" y="183"/>
                    <a:pt x="156" y="182"/>
                    <a:pt x="159" y="182"/>
                  </a:cubicBezTo>
                  <a:cubicBezTo>
                    <a:pt x="166" y="180"/>
                    <a:pt x="172" y="178"/>
                    <a:pt x="177" y="179"/>
                  </a:cubicBezTo>
                  <a:cubicBezTo>
                    <a:pt x="179" y="179"/>
                    <a:pt x="181" y="180"/>
                    <a:pt x="183" y="181"/>
                  </a:cubicBezTo>
                  <a:cubicBezTo>
                    <a:pt x="184" y="182"/>
                    <a:pt x="184" y="182"/>
                    <a:pt x="186" y="182"/>
                  </a:cubicBezTo>
                  <a:cubicBezTo>
                    <a:pt x="194" y="183"/>
                    <a:pt x="213" y="170"/>
                    <a:pt x="218" y="166"/>
                  </a:cubicBezTo>
                  <a:cubicBezTo>
                    <a:pt x="220" y="165"/>
                    <a:pt x="234" y="153"/>
                    <a:pt x="245" y="154"/>
                  </a:cubicBezTo>
                  <a:cubicBezTo>
                    <a:pt x="246" y="154"/>
                    <a:pt x="247" y="154"/>
                    <a:pt x="248" y="155"/>
                  </a:cubicBezTo>
                  <a:cubicBezTo>
                    <a:pt x="251" y="156"/>
                    <a:pt x="253" y="155"/>
                    <a:pt x="256" y="153"/>
                  </a:cubicBezTo>
                  <a:cubicBezTo>
                    <a:pt x="262" y="148"/>
                    <a:pt x="267" y="136"/>
                    <a:pt x="267" y="131"/>
                  </a:cubicBezTo>
                  <a:cubicBezTo>
                    <a:pt x="268" y="124"/>
                    <a:pt x="270" y="107"/>
                    <a:pt x="283" y="103"/>
                  </a:cubicBezTo>
                  <a:cubicBezTo>
                    <a:pt x="283" y="98"/>
                    <a:pt x="283" y="54"/>
                    <a:pt x="257" y="46"/>
                  </a:cubicBezTo>
                  <a:cubicBezTo>
                    <a:pt x="255" y="46"/>
                    <a:pt x="220" y="47"/>
                    <a:pt x="180" y="43"/>
                  </a:cubicBezTo>
                  <a:cubicBezTo>
                    <a:pt x="133" y="39"/>
                    <a:pt x="98" y="31"/>
                    <a:pt x="77" y="18"/>
                  </a:cubicBezTo>
                  <a:cubicBezTo>
                    <a:pt x="75" y="18"/>
                    <a:pt x="65" y="15"/>
                    <a:pt x="60" y="2"/>
                  </a:cubicBezTo>
                  <a:cubicBezTo>
                    <a:pt x="57" y="5"/>
                    <a:pt x="46" y="12"/>
                    <a:pt x="37" y="11"/>
                  </a:cubicBezTo>
                  <a:cubicBezTo>
                    <a:pt x="30" y="11"/>
                    <a:pt x="29" y="16"/>
                    <a:pt x="27" y="21"/>
                  </a:cubicBezTo>
                  <a:cubicBezTo>
                    <a:pt x="27" y="22"/>
                    <a:pt x="27" y="23"/>
                    <a:pt x="26" y="24"/>
                  </a:cubicBezTo>
                  <a:cubicBezTo>
                    <a:pt x="24" y="29"/>
                    <a:pt x="21" y="33"/>
                    <a:pt x="12" y="36"/>
                  </a:cubicBezTo>
                  <a:cubicBezTo>
                    <a:pt x="7" y="38"/>
                    <a:pt x="3" y="41"/>
                    <a:pt x="2" y="44"/>
                  </a:cubicBezTo>
                  <a:cubicBezTo>
                    <a:pt x="1" y="46"/>
                    <a:pt x="2" y="49"/>
                    <a:pt x="4" y="52"/>
                  </a:cubicBezTo>
                  <a:cubicBezTo>
                    <a:pt x="9" y="61"/>
                    <a:pt x="9" y="64"/>
                    <a:pt x="6" y="69"/>
                  </a:cubicBezTo>
                  <a:cubicBezTo>
                    <a:pt x="4" y="71"/>
                    <a:pt x="2" y="73"/>
                    <a:pt x="3" y="76"/>
                  </a:cubicBezTo>
                  <a:cubicBezTo>
                    <a:pt x="3" y="79"/>
                    <a:pt x="6" y="83"/>
                    <a:pt x="10" y="86"/>
                  </a:cubicBezTo>
                  <a:cubicBezTo>
                    <a:pt x="19" y="93"/>
                    <a:pt x="17" y="99"/>
                    <a:pt x="16" y="105"/>
                  </a:cubicBezTo>
                  <a:cubicBezTo>
                    <a:pt x="15" y="106"/>
                    <a:pt x="15" y="107"/>
                    <a:pt x="15" y="108"/>
                  </a:cubicBezTo>
                  <a:cubicBezTo>
                    <a:pt x="14" y="114"/>
                    <a:pt x="14" y="120"/>
                    <a:pt x="24" y="125"/>
                  </a:cubicBezTo>
                  <a:cubicBezTo>
                    <a:pt x="24" y="125"/>
                    <a:pt x="24" y="125"/>
                    <a:pt x="24" y="125"/>
                  </a:cubicBezTo>
                  <a:cubicBezTo>
                    <a:pt x="35" y="131"/>
                    <a:pt x="36" y="131"/>
                    <a:pt x="35" y="139"/>
                  </a:cubicBezTo>
                  <a:cubicBezTo>
                    <a:pt x="35" y="141"/>
                    <a:pt x="35" y="143"/>
                    <a:pt x="37" y="145"/>
                  </a:cubicBezTo>
                  <a:cubicBezTo>
                    <a:pt x="39" y="148"/>
                    <a:pt x="44" y="150"/>
                    <a:pt x="50" y="150"/>
                  </a:cubicBezTo>
                  <a:cubicBezTo>
                    <a:pt x="51" y="150"/>
                    <a:pt x="51" y="150"/>
                    <a:pt x="51" y="150"/>
                  </a:cubicBezTo>
                  <a:cubicBezTo>
                    <a:pt x="61" y="151"/>
                    <a:pt x="71" y="158"/>
                    <a:pt x="74" y="166"/>
                  </a:cubicBezTo>
                  <a:cubicBezTo>
                    <a:pt x="75" y="170"/>
                    <a:pt x="78" y="172"/>
                    <a:pt x="84" y="172"/>
                  </a:cubicBezTo>
                  <a:cubicBezTo>
                    <a:pt x="87" y="173"/>
                    <a:pt x="92" y="172"/>
                    <a:pt x="96" y="172"/>
                  </a:cubicBezTo>
                  <a:cubicBezTo>
                    <a:pt x="97" y="172"/>
                    <a:pt x="98" y="172"/>
                    <a:pt x="99" y="172"/>
                  </a:cubicBezTo>
                </a:path>
              </a:pathLst>
            </a:custGeom>
            <a:solidFill>
              <a:srgbClr val="E892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96" name="ïşlîdé">
              <a:extLst>
                <a:ext uri="{FF2B5EF4-FFF2-40B4-BE49-F238E27FC236}">
                  <a16:creationId xmlns:a16="http://schemas.microsoft.com/office/drawing/2014/main" id="{9DD9545C-8F14-4A2F-8AFF-A3921F4C4225}"/>
                </a:ext>
              </a:extLst>
            </p:cNvPr>
            <p:cNvSpPr/>
            <p:nvPr/>
          </p:nvSpPr>
          <p:spPr bwMode="auto">
            <a:xfrm>
              <a:off x="5994401" y="4365625"/>
              <a:ext cx="530225" cy="361950"/>
            </a:xfrm>
            <a:custGeom>
              <a:avLst/>
              <a:gdLst>
                <a:gd name="T0" fmla="*/ 11 w 277"/>
                <a:gd name="T1" fmla="*/ 89 h 189"/>
                <a:gd name="T2" fmla="*/ 10 w 277"/>
                <a:gd name="T3" fmla="*/ 89 h 189"/>
                <a:gd name="T4" fmla="*/ 4 w 277"/>
                <a:gd name="T5" fmla="*/ 83 h 189"/>
                <a:gd name="T6" fmla="*/ 6 w 277"/>
                <a:gd name="T7" fmla="*/ 69 h 189"/>
                <a:gd name="T8" fmla="*/ 1 w 277"/>
                <a:gd name="T9" fmla="*/ 55 h 189"/>
                <a:gd name="T10" fmla="*/ 4 w 277"/>
                <a:gd name="T11" fmla="*/ 50 h 189"/>
                <a:gd name="T12" fmla="*/ 7 w 277"/>
                <a:gd name="T13" fmla="*/ 48 h 189"/>
                <a:gd name="T14" fmla="*/ 7 w 277"/>
                <a:gd name="T15" fmla="*/ 32 h 189"/>
                <a:gd name="T16" fmla="*/ 11 w 277"/>
                <a:gd name="T17" fmla="*/ 29 h 189"/>
                <a:gd name="T18" fmla="*/ 17 w 277"/>
                <a:gd name="T19" fmla="*/ 27 h 189"/>
                <a:gd name="T20" fmla="*/ 16 w 277"/>
                <a:gd name="T21" fmla="*/ 20 h 189"/>
                <a:gd name="T22" fmla="*/ 22 w 277"/>
                <a:gd name="T23" fmla="*/ 12 h 189"/>
                <a:gd name="T24" fmla="*/ 31 w 277"/>
                <a:gd name="T25" fmla="*/ 11 h 189"/>
                <a:gd name="T26" fmla="*/ 39 w 277"/>
                <a:gd name="T27" fmla="*/ 13 h 189"/>
                <a:gd name="T28" fmla="*/ 41 w 277"/>
                <a:gd name="T29" fmla="*/ 6 h 189"/>
                <a:gd name="T30" fmla="*/ 48 w 277"/>
                <a:gd name="T31" fmla="*/ 0 h 189"/>
                <a:gd name="T32" fmla="*/ 56 w 277"/>
                <a:gd name="T33" fmla="*/ 0 h 189"/>
                <a:gd name="T34" fmla="*/ 62 w 277"/>
                <a:gd name="T35" fmla="*/ 2 h 189"/>
                <a:gd name="T36" fmla="*/ 69 w 277"/>
                <a:gd name="T37" fmla="*/ 4 h 189"/>
                <a:gd name="T38" fmla="*/ 80 w 277"/>
                <a:gd name="T39" fmla="*/ 9 h 189"/>
                <a:gd name="T40" fmla="*/ 88 w 277"/>
                <a:gd name="T41" fmla="*/ 13 h 189"/>
                <a:gd name="T42" fmla="*/ 92 w 277"/>
                <a:gd name="T43" fmla="*/ 20 h 189"/>
                <a:gd name="T44" fmla="*/ 94 w 277"/>
                <a:gd name="T45" fmla="*/ 25 h 189"/>
                <a:gd name="T46" fmla="*/ 94 w 277"/>
                <a:gd name="T47" fmla="*/ 25 h 189"/>
                <a:gd name="T48" fmla="*/ 96 w 277"/>
                <a:gd name="T49" fmla="*/ 37 h 189"/>
                <a:gd name="T50" fmla="*/ 99 w 277"/>
                <a:gd name="T51" fmla="*/ 55 h 189"/>
                <a:gd name="T52" fmla="*/ 99 w 277"/>
                <a:gd name="T53" fmla="*/ 58 h 189"/>
                <a:gd name="T54" fmla="*/ 102 w 277"/>
                <a:gd name="T55" fmla="*/ 62 h 189"/>
                <a:gd name="T56" fmla="*/ 111 w 277"/>
                <a:gd name="T57" fmla="*/ 67 h 189"/>
                <a:gd name="T58" fmla="*/ 117 w 277"/>
                <a:gd name="T59" fmla="*/ 70 h 189"/>
                <a:gd name="T60" fmla="*/ 133 w 277"/>
                <a:gd name="T61" fmla="*/ 78 h 189"/>
                <a:gd name="T62" fmla="*/ 141 w 277"/>
                <a:gd name="T63" fmla="*/ 82 h 189"/>
                <a:gd name="T64" fmla="*/ 276 w 277"/>
                <a:gd name="T65" fmla="*/ 132 h 189"/>
                <a:gd name="T66" fmla="*/ 277 w 277"/>
                <a:gd name="T67" fmla="*/ 133 h 189"/>
                <a:gd name="T68" fmla="*/ 243 w 277"/>
                <a:gd name="T69" fmla="*/ 189 h 189"/>
                <a:gd name="T70" fmla="*/ 243 w 277"/>
                <a:gd name="T71" fmla="*/ 189 h 189"/>
                <a:gd name="T72" fmla="*/ 241 w 277"/>
                <a:gd name="T73" fmla="*/ 188 h 189"/>
                <a:gd name="T74" fmla="*/ 81 w 277"/>
                <a:gd name="T75" fmla="*/ 112 h 189"/>
                <a:gd name="T76" fmla="*/ 74 w 277"/>
                <a:gd name="T77" fmla="*/ 109 h 189"/>
                <a:gd name="T78" fmla="*/ 66 w 277"/>
                <a:gd name="T79" fmla="*/ 107 h 189"/>
                <a:gd name="T80" fmla="*/ 53 w 277"/>
                <a:gd name="T81" fmla="*/ 107 h 189"/>
                <a:gd name="T82" fmla="*/ 27 w 277"/>
                <a:gd name="T83" fmla="*/ 97 h 189"/>
                <a:gd name="T84" fmla="*/ 19 w 277"/>
                <a:gd name="T85" fmla="*/ 91 h 189"/>
                <a:gd name="T86" fmla="*/ 17 w 277"/>
                <a:gd name="T87" fmla="*/ 90 h 189"/>
                <a:gd name="T88" fmla="*/ 15 w 277"/>
                <a:gd name="T89" fmla="*/ 90 h 189"/>
                <a:gd name="T90" fmla="*/ 11 w 277"/>
                <a:gd name="T91" fmla="*/ 89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77" h="189">
                  <a:moveTo>
                    <a:pt x="11" y="89"/>
                  </a:moveTo>
                  <a:cubicBezTo>
                    <a:pt x="10" y="89"/>
                    <a:pt x="10" y="89"/>
                    <a:pt x="10" y="89"/>
                  </a:cubicBezTo>
                  <a:cubicBezTo>
                    <a:pt x="7" y="88"/>
                    <a:pt x="5" y="85"/>
                    <a:pt x="4" y="83"/>
                  </a:cubicBezTo>
                  <a:cubicBezTo>
                    <a:pt x="1" y="78"/>
                    <a:pt x="3" y="73"/>
                    <a:pt x="6" y="69"/>
                  </a:cubicBezTo>
                  <a:cubicBezTo>
                    <a:pt x="2" y="66"/>
                    <a:pt x="0" y="60"/>
                    <a:pt x="1" y="55"/>
                  </a:cubicBezTo>
                  <a:cubicBezTo>
                    <a:pt x="1" y="53"/>
                    <a:pt x="2" y="51"/>
                    <a:pt x="4" y="50"/>
                  </a:cubicBezTo>
                  <a:cubicBezTo>
                    <a:pt x="4" y="50"/>
                    <a:pt x="6" y="47"/>
                    <a:pt x="7" y="48"/>
                  </a:cubicBezTo>
                  <a:cubicBezTo>
                    <a:pt x="3" y="44"/>
                    <a:pt x="3" y="36"/>
                    <a:pt x="7" y="32"/>
                  </a:cubicBezTo>
                  <a:cubicBezTo>
                    <a:pt x="8" y="31"/>
                    <a:pt x="10" y="30"/>
                    <a:pt x="11" y="29"/>
                  </a:cubicBezTo>
                  <a:cubicBezTo>
                    <a:pt x="12" y="29"/>
                    <a:pt x="17" y="27"/>
                    <a:pt x="17" y="27"/>
                  </a:cubicBezTo>
                  <a:cubicBezTo>
                    <a:pt x="16" y="25"/>
                    <a:pt x="15" y="23"/>
                    <a:pt x="16" y="20"/>
                  </a:cubicBezTo>
                  <a:cubicBezTo>
                    <a:pt x="17" y="17"/>
                    <a:pt x="19" y="14"/>
                    <a:pt x="22" y="12"/>
                  </a:cubicBezTo>
                  <a:cubicBezTo>
                    <a:pt x="25" y="11"/>
                    <a:pt x="28" y="11"/>
                    <a:pt x="31" y="11"/>
                  </a:cubicBezTo>
                  <a:cubicBezTo>
                    <a:pt x="32" y="11"/>
                    <a:pt x="40" y="12"/>
                    <a:pt x="39" y="13"/>
                  </a:cubicBezTo>
                  <a:cubicBezTo>
                    <a:pt x="40" y="10"/>
                    <a:pt x="41" y="8"/>
                    <a:pt x="41" y="6"/>
                  </a:cubicBezTo>
                  <a:cubicBezTo>
                    <a:pt x="43" y="3"/>
                    <a:pt x="44" y="1"/>
                    <a:pt x="48" y="0"/>
                  </a:cubicBezTo>
                  <a:cubicBezTo>
                    <a:pt x="50" y="0"/>
                    <a:pt x="53" y="0"/>
                    <a:pt x="56" y="0"/>
                  </a:cubicBezTo>
                  <a:cubicBezTo>
                    <a:pt x="58" y="0"/>
                    <a:pt x="60" y="1"/>
                    <a:pt x="62" y="2"/>
                  </a:cubicBezTo>
                  <a:cubicBezTo>
                    <a:pt x="64" y="3"/>
                    <a:pt x="67" y="3"/>
                    <a:pt x="69" y="4"/>
                  </a:cubicBezTo>
                  <a:cubicBezTo>
                    <a:pt x="73" y="6"/>
                    <a:pt x="76" y="7"/>
                    <a:pt x="80" y="9"/>
                  </a:cubicBezTo>
                  <a:cubicBezTo>
                    <a:pt x="83" y="10"/>
                    <a:pt x="85" y="11"/>
                    <a:pt x="88" y="13"/>
                  </a:cubicBezTo>
                  <a:cubicBezTo>
                    <a:pt x="90" y="15"/>
                    <a:pt x="91" y="17"/>
                    <a:pt x="92" y="20"/>
                  </a:cubicBezTo>
                  <a:cubicBezTo>
                    <a:pt x="93" y="21"/>
                    <a:pt x="94" y="23"/>
                    <a:pt x="94" y="25"/>
                  </a:cubicBezTo>
                  <a:cubicBezTo>
                    <a:pt x="94" y="25"/>
                    <a:pt x="94" y="25"/>
                    <a:pt x="94" y="25"/>
                  </a:cubicBezTo>
                  <a:cubicBezTo>
                    <a:pt x="95" y="29"/>
                    <a:pt x="95" y="33"/>
                    <a:pt x="96" y="37"/>
                  </a:cubicBezTo>
                  <a:cubicBezTo>
                    <a:pt x="97" y="43"/>
                    <a:pt x="98" y="49"/>
                    <a:pt x="99" y="55"/>
                  </a:cubicBezTo>
                  <a:cubicBezTo>
                    <a:pt x="99" y="56"/>
                    <a:pt x="99" y="57"/>
                    <a:pt x="99" y="58"/>
                  </a:cubicBezTo>
                  <a:cubicBezTo>
                    <a:pt x="99" y="59"/>
                    <a:pt x="101" y="61"/>
                    <a:pt x="102" y="62"/>
                  </a:cubicBezTo>
                  <a:cubicBezTo>
                    <a:pt x="105" y="64"/>
                    <a:pt x="108" y="65"/>
                    <a:pt x="111" y="67"/>
                  </a:cubicBezTo>
                  <a:cubicBezTo>
                    <a:pt x="113" y="68"/>
                    <a:pt x="115" y="69"/>
                    <a:pt x="117" y="70"/>
                  </a:cubicBezTo>
                  <a:cubicBezTo>
                    <a:pt x="122" y="73"/>
                    <a:pt x="127" y="75"/>
                    <a:pt x="133" y="78"/>
                  </a:cubicBezTo>
                  <a:cubicBezTo>
                    <a:pt x="136" y="79"/>
                    <a:pt x="138" y="80"/>
                    <a:pt x="141" y="82"/>
                  </a:cubicBezTo>
                  <a:cubicBezTo>
                    <a:pt x="155" y="88"/>
                    <a:pt x="276" y="132"/>
                    <a:pt x="276" y="132"/>
                  </a:cubicBezTo>
                  <a:cubicBezTo>
                    <a:pt x="277" y="133"/>
                    <a:pt x="277" y="133"/>
                    <a:pt x="277" y="133"/>
                  </a:cubicBezTo>
                  <a:cubicBezTo>
                    <a:pt x="243" y="189"/>
                    <a:pt x="243" y="189"/>
                    <a:pt x="243" y="189"/>
                  </a:cubicBezTo>
                  <a:cubicBezTo>
                    <a:pt x="243" y="189"/>
                    <a:pt x="243" y="189"/>
                    <a:pt x="243" y="189"/>
                  </a:cubicBezTo>
                  <a:cubicBezTo>
                    <a:pt x="242" y="189"/>
                    <a:pt x="242" y="189"/>
                    <a:pt x="241" y="188"/>
                  </a:cubicBezTo>
                  <a:cubicBezTo>
                    <a:pt x="197" y="160"/>
                    <a:pt x="109" y="124"/>
                    <a:pt x="81" y="112"/>
                  </a:cubicBezTo>
                  <a:cubicBezTo>
                    <a:pt x="79" y="111"/>
                    <a:pt x="76" y="110"/>
                    <a:pt x="74" y="109"/>
                  </a:cubicBezTo>
                  <a:cubicBezTo>
                    <a:pt x="71" y="108"/>
                    <a:pt x="68" y="107"/>
                    <a:pt x="66" y="107"/>
                  </a:cubicBezTo>
                  <a:cubicBezTo>
                    <a:pt x="61" y="108"/>
                    <a:pt x="57" y="108"/>
                    <a:pt x="53" y="107"/>
                  </a:cubicBezTo>
                  <a:cubicBezTo>
                    <a:pt x="43" y="105"/>
                    <a:pt x="33" y="101"/>
                    <a:pt x="27" y="97"/>
                  </a:cubicBezTo>
                  <a:cubicBezTo>
                    <a:pt x="22" y="94"/>
                    <a:pt x="19" y="92"/>
                    <a:pt x="19" y="91"/>
                  </a:cubicBezTo>
                  <a:cubicBezTo>
                    <a:pt x="17" y="90"/>
                    <a:pt x="17" y="90"/>
                    <a:pt x="17" y="90"/>
                  </a:cubicBezTo>
                  <a:cubicBezTo>
                    <a:pt x="16" y="90"/>
                    <a:pt x="15" y="90"/>
                    <a:pt x="15" y="90"/>
                  </a:cubicBezTo>
                  <a:cubicBezTo>
                    <a:pt x="13" y="90"/>
                    <a:pt x="12" y="90"/>
                    <a:pt x="11" y="89"/>
                  </a:cubicBezTo>
                  <a:close/>
                </a:path>
              </a:pathLst>
            </a:custGeom>
            <a:solidFill>
              <a:srgbClr val="AA5F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97" name="iṣľidè">
              <a:extLst>
                <a:ext uri="{FF2B5EF4-FFF2-40B4-BE49-F238E27FC236}">
                  <a16:creationId xmlns:a16="http://schemas.microsoft.com/office/drawing/2014/main" id="{95CFF4B0-8858-4BD9-9942-0F044CD26FAE}"/>
                </a:ext>
              </a:extLst>
            </p:cNvPr>
            <p:cNvSpPr/>
            <p:nvPr/>
          </p:nvSpPr>
          <p:spPr bwMode="auto">
            <a:xfrm>
              <a:off x="6005514" y="4364038"/>
              <a:ext cx="519113" cy="363538"/>
            </a:xfrm>
            <a:custGeom>
              <a:avLst/>
              <a:gdLst>
                <a:gd name="T0" fmla="*/ 15 w 271"/>
                <a:gd name="T1" fmla="*/ 92 h 190"/>
                <a:gd name="T2" fmla="*/ 22 w 271"/>
                <a:gd name="T3" fmla="*/ 92 h 190"/>
                <a:gd name="T4" fmla="*/ 36 w 271"/>
                <a:gd name="T5" fmla="*/ 85 h 190"/>
                <a:gd name="T6" fmla="*/ 37 w 271"/>
                <a:gd name="T7" fmla="*/ 83 h 190"/>
                <a:gd name="T8" fmla="*/ 38 w 271"/>
                <a:gd name="T9" fmla="*/ 76 h 190"/>
                <a:gd name="T10" fmla="*/ 42 w 271"/>
                <a:gd name="T11" fmla="*/ 73 h 190"/>
                <a:gd name="T12" fmla="*/ 42 w 271"/>
                <a:gd name="T13" fmla="*/ 73 h 190"/>
                <a:gd name="T14" fmla="*/ 43 w 271"/>
                <a:gd name="T15" fmla="*/ 72 h 190"/>
                <a:gd name="T16" fmla="*/ 43 w 271"/>
                <a:gd name="T17" fmla="*/ 60 h 190"/>
                <a:gd name="T18" fmla="*/ 43 w 271"/>
                <a:gd name="T19" fmla="*/ 60 h 190"/>
                <a:gd name="T20" fmla="*/ 49 w 271"/>
                <a:gd name="T21" fmla="*/ 52 h 190"/>
                <a:gd name="T22" fmla="*/ 49 w 271"/>
                <a:gd name="T23" fmla="*/ 48 h 190"/>
                <a:gd name="T24" fmla="*/ 31 w 271"/>
                <a:gd name="T25" fmla="*/ 58 h 190"/>
                <a:gd name="T26" fmla="*/ 25 w 271"/>
                <a:gd name="T27" fmla="*/ 56 h 190"/>
                <a:gd name="T28" fmla="*/ 4 w 271"/>
                <a:gd name="T29" fmla="*/ 49 h 190"/>
                <a:gd name="T30" fmla="*/ 0 w 271"/>
                <a:gd name="T31" fmla="*/ 44 h 190"/>
                <a:gd name="T32" fmla="*/ 0 w 271"/>
                <a:gd name="T33" fmla="*/ 40 h 190"/>
                <a:gd name="T34" fmla="*/ 2 w 271"/>
                <a:gd name="T35" fmla="*/ 34 h 190"/>
                <a:gd name="T36" fmla="*/ 11 w 271"/>
                <a:gd name="T37" fmla="*/ 30 h 190"/>
                <a:gd name="T38" fmla="*/ 19 w 271"/>
                <a:gd name="T39" fmla="*/ 34 h 190"/>
                <a:gd name="T40" fmla="*/ 24 w 271"/>
                <a:gd name="T41" fmla="*/ 38 h 190"/>
                <a:gd name="T42" fmla="*/ 32 w 271"/>
                <a:gd name="T43" fmla="*/ 44 h 190"/>
                <a:gd name="T44" fmla="*/ 39 w 271"/>
                <a:gd name="T45" fmla="*/ 47 h 190"/>
                <a:gd name="T46" fmla="*/ 44 w 271"/>
                <a:gd name="T47" fmla="*/ 48 h 190"/>
                <a:gd name="T48" fmla="*/ 49 w 271"/>
                <a:gd name="T49" fmla="*/ 48 h 190"/>
                <a:gd name="T50" fmla="*/ 53 w 271"/>
                <a:gd name="T51" fmla="*/ 41 h 190"/>
                <a:gd name="T52" fmla="*/ 53 w 271"/>
                <a:gd name="T53" fmla="*/ 37 h 190"/>
                <a:gd name="T54" fmla="*/ 51 w 271"/>
                <a:gd name="T55" fmla="*/ 33 h 190"/>
                <a:gd name="T56" fmla="*/ 56 w 271"/>
                <a:gd name="T57" fmla="*/ 21 h 190"/>
                <a:gd name="T58" fmla="*/ 53 w 271"/>
                <a:gd name="T59" fmla="*/ 11 h 190"/>
                <a:gd name="T60" fmla="*/ 52 w 271"/>
                <a:gd name="T61" fmla="*/ 9 h 190"/>
                <a:gd name="T62" fmla="*/ 54 w 271"/>
                <a:gd name="T63" fmla="*/ 29 h 190"/>
                <a:gd name="T64" fmla="*/ 39 w 271"/>
                <a:gd name="T65" fmla="*/ 39 h 190"/>
                <a:gd name="T66" fmla="*/ 33 w 271"/>
                <a:gd name="T67" fmla="*/ 37 h 190"/>
                <a:gd name="T68" fmla="*/ 29 w 271"/>
                <a:gd name="T69" fmla="*/ 33 h 190"/>
                <a:gd name="T70" fmla="*/ 32 w 271"/>
                <a:gd name="T71" fmla="*/ 25 h 190"/>
                <a:gd name="T72" fmla="*/ 34 w 271"/>
                <a:gd name="T73" fmla="*/ 21 h 190"/>
                <a:gd name="T74" fmla="*/ 34 w 271"/>
                <a:gd name="T75" fmla="*/ 20 h 190"/>
                <a:gd name="T76" fmla="*/ 38 w 271"/>
                <a:gd name="T77" fmla="*/ 4 h 190"/>
                <a:gd name="T78" fmla="*/ 56 w 271"/>
                <a:gd name="T79" fmla="*/ 3 h 190"/>
                <a:gd name="T80" fmla="*/ 77 w 271"/>
                <a:gd name="T81" fmla="*/ 12 h 190"/>
                <a:gd name="T82" fmla="*/ 88 w 271"/>
                <a:gd name="T83" fmla="*/ 27 h 190"/>
                <a:gd name="T84" fmla="*/ 92 w 271"/>
                <a:gd name="T85" fmla="*/ 59 h 190"/>
                <a:gd name="T86" fmla="*/ 92 w 271"/>
                <a:gd name="T87" fmla="*/ 59 h 190"/>
                <a:gd name="T88" fmla="*/ 101 w 271"/>
                <a:gd name="T89" fmla="*/ 67 h 190"/>
                <a:gd name="T90" fmla="*/ 136 w 271"/>
                <a:gd name="T91" fmla="*/ 84 h 190"/>
                <a:gd name="T92" fmla="*/ 271 w 271"/>
                <a:gd name="T93" fmla="*/ 134 h 190"/>
                <a:gd name="T94" fmla="*/ 237 w 271"/>
                <a:gd name="T95" fmla="*/ 190 h 190"/>
                <a:gd name="T96" fmla="*/ 75 w 271"/>
                <a:gd name="T97" fmla="*/ 112 h 190"/>
                <a:gd name="T98" fmla="*/ 62 w 271"/>
                <a:gd name="T99" fmla="*/ 107 h 190"/>
                <a:gd name="T100" fmla="*/ 61 w 271"/>
                <a:gd name="T101" fmla="*/ 107 h 190"/>
                <a:gd name="T102" fmla="*/ 56 w 271"/>
                <a:gd name="T103" fmla="*/ 107 h 190"/>
                <a:gd name="T104" fmla="*/ 46 w 271"/>
                <a:gd name="T105" fmla="*/ 107 h 190"/>
                <a:gd name="T106" fmla="*/ 22 w 271"/>
                <a:gd name="T107" fmla="*/ 98 h 190"/>
                <a:gd name="T108" fmla="*/ 15 w 271"/>
                <a:gd name="T109" fmla="*/ 92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71" h="190">
                  <a:moveTo>
                    <a:pt x="15" y="92"/>
                  </a:moveTo>
                  <a:cubicBezTo>
                    <a:pt x="16" y="92"/>
                    <a:pt x="20" y="92"/>
                    <a:pt x="22" y="92"/>
                  </a:cubicBezTo>
                  <a:cubicBezTo>
                    <a:pt x="29" y="91"/>
                    <a:pt x="33" y="88"/>
                    <a:pt x="36" y="85"/>
                  </a:cubicBezTo>
                  <a:cubicBezTo>
                    <a:pt x="36" y="84"/>
                    <a:pt x="37" y="84"/>
                    <a:pt x="37" y="83"/>
                  </a:cubicBezTo>
                  <a:cubicBezTo>
                    <a:pt x="39" y="81"/>
                    <a:pt x="39" y="78"/>
                    <a:pt x="38" y="76"/>
                  </a:cubicBezTo>
                  <a:cubicBezTo>
                    <a:pt x="39" y="75"/>
                    <a:pt x="40" y="74"/>
                    <a:pt x="42" y="73"/>
                  </a:cubicBezTo>
                  <a:cubicBezTo>
                    <a:pt x="42" y="73"/>
                    <a:pt x="42" y="73"/>
                    <a:pt x="42" y="73"/>
                  </a:cubicBezTo>
                  <a:cubicBezTo>
                    <a:pt x="42" y="72"/>
                    <a:pt x="42" y="72"/>
                    <a:pt x="43" y="72"/>
                  </a:cubicBezTo>
                  <a:cubicBezTo>
                    <a:pt x="44" y="69"/>
                    <a:pt x="45" y="65"/>
                    <a:pt x="43" y="60"/>
                  </a:cubicBezTo>
                  <a:cubicBezTo>
                    <a:pt x="43" y="60"/>
                    <a:pt x="43" y="60"/>
                    <a:pt x="43" y="60"/>
                  </a:cubicBezTo>
                  <a:cubicBezTo>
                    <a:pt x="44" y="61"/>
                    <a:pt x="48" y="57"/>
                    <a:pt x="49" y="52"/>
                  </a:cubicBezTo>
                  <a:cubicBezTo>
                    <a:pt x="50" y="49"/>
                    <a:pt x="49" y="48"/>
                    <a:pt x="49" y="48"/>
                  </a:cubicBezTo>
                  <a:cubicBezTo>
                    <a:pt x="49" y="57"/>
                    <a:pt x="43" y="62"/>
                    <a:pt x="31" y="58"/>
                  </a:cubicBezTo>
                  <a:cubicBezTo>
                    <a:pt x="29" y="58"/>
                    <a:pt x="27" y="57"/>
                    <a:pt x="25" y="56"/>
                  </a:cubicBezTo>
                  <a:cubicBezTo>
                    <a:pt x="16" y="52"/>
                    <a:pt x="6" y="49"/>
                    <a:pt x="4" y="49"/>
                  </a:cubicBezTo>
                  <a:cubicBezTo>
                    <a:pt x="0" y="47"/>
                    <a:pt x="0" y="44"/>
                    <a:pt x="0" y="44"/>
                  </a:cubicBezTo>
                  <a:cubicBezTo>
                    <a:pt x="0" y="44"/>
                    <a:pt x="0" y="42"/>
                    <a:pt x="0" y="40"/>
                  </a:cubicBezTo>
                  <a:cubicBezTo>
                    <a:pt x="0" y="37"/>
                    <a:pt x="1" y="35"/>
                    <a:pt x="2" y="34"/>
                  </a:cubicBezTo>
                  <a:cubicBezTo>
                    <a:pt x="5" y="31"/>
                    <a:pt x="8" y="30"/>
                    <a:pt x="11" y="30"/>
                  </a:cubicBezTo>
                  <a:cubicBezTo>
                    <a:pt x="12" y="30"/>
                    <a:pt x="16" y="32"/>
                    <a:pt x="19" y="34"/>
                  </a:cubicBezTo>
                  <a:cubicBezTo>
                    <a:pt x="21" y="35"/>
                    <a:pt x="23" y="37"/>
                    <a:pt x="24" y="38"/>
                  </a:cubicBezTo>
                  <a:cubicBezTo>
                    <a:pt x="27" y="40"/>
                    <a:pt x="29" y="42"/>
                    <a:pt x="32" y="44"/>
                  </a:cubicBezTo>
                  <a:cubicBezTo>
                    <a:pt x="34" y="45"/>
                    <a:pt x="37" y="46"/>
                    <a:pt x="39" y="47"/>
                  </a:cubicBezTo>
                  <a:cubicBezTo>
                    <a:pt x="41" y="47"/>
                    <a:pt x="42" y="48"/>
                    <a:pt x="44" y="48"/>
                  </a:cubicBezTo>
                  <a:cubicBezTo>
                    <a:pt x="45" y="48"/>
                    <a:pt x="47" y="49"/>
                    <a:pt x="49" y="48"/>
                  </a:cubicBezTo>
                  <a:cubicBezTo>
                    <a:pt x="51" y="46"/>
                    <a:pt x="53" y="43"/>
                    <a:pt x="53" y="41"/>
                  </a:cubicBezTo>
                  <a:cubicBezTo>
                    <a:pt x="54" y="39"/>
                    <a:pt x="54" y="38"/>
                    <a:pt x="53" y="37"/>
                  </a:cubicBezTo>
                  <a:cubicBezTo>
                    <a:pt x="51" y="33"/>
                    <a:pt x="51" y="33"/>
                    <a:pt x="51" y="33"/>
                  </a:cubicBezTo>
                  <a:cubicBezTo>
                    <a:pt x="55" y="30"/>
                    <a:pt x="56" y="26"/>
                    <a:pt x="56" y="21"/>
                  </a:cubicBezTo>
                  <a:cubicBezTo>
                    <a:pt x="55" y="17"/>
                    <a:pt x="54" y="14"/>
                    <a:pt x="53" y="11"/>
                  </a:cubicBezTo>
                  <a:cubicBezTo>
                    <a:pt x="53" y="11"/>
                    <a:pt x="52" y="10"/>
                    <a:pt x="52" y="9"/>
                  </a:cubicBezTo>
                  <a:cubicBezTo>
                    <a:pt x="52" y="9"/>
                    <a:pt x="58" y="19"/>
                    <a:pt x="54" y="29"/>
                  </a:cubicBezTo>
                  <a:cubicBezTo>
                    <a:pt x="51" y="34"/>
                    <a:pt x="45" y="38"/>
                    <a:pt x="39" y="39"/>
                  </a:cubicBezTo>
                  <a:cubicBezTo>
                    <a:pt x="37" y="39"/>
                    <a:pt x="35" y="38"/>
                    <a:pt x="33" y="37"/>
                  </a:cubicBezTo>
                  <a:cubicBezTo>
                    <a:pt x="31" y="36"/>
                    <a:pt x="29" y="35"/>
                    <a:pt x="29" y="33"/>
                  </a:cubicBezTo>
                  <a:cubicBezTo>
                    <a:pt x="29" y="31"/>
                    <a:pt x="31" y="28"/>
                    <a:pt x="32" y="25"/>
                  </a:cubicBezTo>
                  <a:cubicBezTo>
                    <a:pt x="32" y="24"/>
                    <a:pt x="33" y="22"/>
                    <a:pt x="34" y="21"/>
                  </a:cubicBezTo>
                  <a:cubicBezTo>
                    <a:pt x="34" y="20"/>
                    <a:pt x="34" y="20"/>
                    <a:pt x="34" y="20"/>
                  </a:cubicBezTo>
                  <a:cubicBezTo>
                    <a:pt x="34" y="19"/>
                    <a:pt x="33" y="11"/>
                    <a:pt x="38" y="4"/>
                  </a:cubicBezTo>
                  <a:cubicBezTo>
                    <a:pt x="40" y="2"/>
                    <a:pt x="47" y="0"/>
                    <a:pt x="56" y="3"/>
                  </a:cubicBezTo>
                  <a:cubicBezTo>
                    <a:pt x="77" y="12"/>
                    <a:pt x="77" y="12"/>
                    <a:pt x="77" y="12"/>
                  </a:cubicBezTo>
                  <a:cubicBezTo>
                    <a:pt x="78" y="12"/>
                    <a:pt x="85" y="15"/>
                    <a:pt x="88" y="27"/>
                  </a:cubicBezTo>
                  <a:cubicBezTo>
                    <a:pt x="92" y="59"/>
                    <a:pt x="92" y="59"/>
                    <a:pt x="92" y="59"/>
                  </a:cubicBezTo>
                  <a:cubicBezTo>
                    <a:pt x="92" y="59"/>
                    <a:pt x="92" y="59"/>
                    <a:pt x="92" y="59"/>
                  </a:cubicBezTo>
                  <a:cubicBezTo>
                    <a:pt x="92" y="59"/>
                    <a:pt x="94" y="64"/>
                    <a:pt x="101" y="67"/>
                  </a:cubicBezTo>
                  <a:cubicBezTo>
                    <a:pt x="102" y="68"/>
                    <a:pt x="122" y="78"/>
                    <a:pt x="136" y="84"/>
                  </a:cubicBezTo>
                  <a:cubicBezTo>
                    <a:pt x="148" y="90"/>
                    <a:pt x="262" y="131"/>
                    <a:pt x="271" y="134"/>
                  </a:cubicBezTo>
                  <a:cubicBezTo>
                    <a:pt x="237" y="190"/>
                    <a:pt x="237" y="190"/>
                    <a:pt x="237" y="190"/>
                  </a:cubicBezTo>
                  <a:cubicBezTo>
                    <a:pt x="212" y="170"/>
                    <a:pt x="76" y="113"/>
                    <a:pt x="75" y="112"/>
                  </a:cubicBezTo>
                  <a:cubicBezTo>
                    <a:pt x="75" y="112"/>
                    <a:pt x="69" y="110"/>
                    <a:pt x="62" y="107"/>
                  </a:cubicBezTo>
                  <a:cubicBezTo>
                    <a:pt x="61" y="107"/>
                    <a:pt x="61" y="107"/>
                    <a:pt x="61" y="107"/>
                  </a:cubicBezTo>
                  <a:cubicBezTo>
                    <a:pt x="59" y="107"/>
                    <a:pt x="57" y="107"/>
                    <a:pt x="56" y="107"/>
                  </a:cubicBezTo>
                  <a:cubicBezTo>
                    <a:pt x="52" y="107"/>
                    <a:pt x="49" y="107"/>
                    <a:pt x="46" y="107"/>
                  </a:cubicBezTo>
                  <a:cubicBezTo>
                    <a:pt x="38" y="105"/>
                    <a:pt x="28" y="101"/>
                    <a:pt x="22" y="98"/>
                  </a:cubicBezTo>
                  <a:cubicBezTo>
                    <a:pt x="20" y="96"/>
                    <a:pt x="16" y="93"/>
                    <a:pt x="15" y="92"/>
                  </a:cubicBezTo>
                  <a:close/>
                </a:path>
              </a:pathLst>
            </a:custGeom>
            <a:solidFill>
              <a:srgbClr val="F9E3C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98" name="iṣļîďé">
              <a:extLst>
                <a:ext uri="{FF2B5EF4-FFF2-40B4-BE49-F238E27FC236}">
                  <a16:creationId xmlns:a16="http://schemas.microsoft.com/office/drawing/2014/main" id="{7179F967-F01C-4C4D-8B98-D838FB23CB1D}"/>
                </a:ext>
              </a:extLst>
            </p:cNvPr>
            <p:cNvSpPr/>
            <p:nvPr/>
          </p:nvSpPr>
          <p:spPr bwMode="auto">
            <a:xfrm>
              <a:off x="6113464" y="4395788"/>
              <a:ext cx="22225" cy="22225"/>
            </a:xfrm>
            <a:custGeom>
              <a:avLst/>
              <a:gdLst>
                <a:gd name="T0" fmla="*/ 12 w 12"/>
                <a:gd name="T1" fmla="*/ 0 h 11"/>
                <a:gd name="T2" fmla="*/ 0 w 12"/>
                <a:gd name="T3" fmla="*/ 11 h 11"/>
                <a:gd name="T4" fmla="*/ 2 w 12"/>
                <a:gd name="T5" fmla="*/ 11 h 11"/>
                <a:gd name="T6" fmla="*/ 12 w 12"/>
                <a:gd name="T7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11">
                  <a:moveTo>
                    <a:pt x="12" y="0"/>
                  </a:moveTo>
                  <a:cubicBezTo>
                    <a:pt x="12" y="0"/>
                    <a:pt x="4" y="5"/>
                    <a:pt x="0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6" y="5"/>
                    <a:pt x="12" y="0"/>
                    <a:pt x="12" y="0"/>
                  </a:cubicBezTo>
                  <a:close/>
                </a:path>
              </a:pathLst>
            </a:custGeom>
            <a:solidFill>
              <a:srgbClr val="AA5F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99" name="íS1íḍé">
              <a:extLst>
                <a:ext uri="{FF2B5EF4-FFF2-40B4-BE49-F238E27FC236}">
                  <a16:creationId xmlns:a16="http://schemas.microsoft.com/office/drawing/2014/main" id="{F7FDBC5A-EB72-4F26-B96E-B5B9E8C509F2}"/>
                </a:ext>
              </a:extLst>
            </p:cNvPr>
            <p:cNvSpPr/>
            <p:nvPr/>
          </p:nvSpPr>
          <p:spPr bwMode="auto">
            <a:xfrm>
              <a:off x="6000751" y="4498975"/>
              <a:ext cx="79375" cy="41275"/>
            </a:xfrm>
            <a:custGeom>
              <a:avLst/>
              <a:gdLst>
                <a:gd name="T0" fmla="*/ 1 w 42"/>
                <a:gd name="T1" fmla="*/ 10 h 21"/>
                <a:gd name="T2" fmla="*/ 10 w 42"/>
                <a:gd name="T3" fmla="*/ 19 h 21"/>
                <a:gd name="T4" fmla="*/ 26 w 42"/>
                <a:gd name="T5" fmla="*/ 20 h 21"/>
                <a:gd name="T6" fmla="*/ 38 w 42"/>
                <a:gd name="T7" fmla="*/ 12 h 21"/>
                <a:gd name="T8" fmla="*/ 39 w 42"/>
                <a:gd name="T9" fmla="*/ 5 h 21"/>
                <a:gd name="T10" fmla="*/ 27 w 42"/>
                <a:gd name="T11" fmla="*/ 5 h 21"/>
                <a:gd name="T12" fmla="*/ 23 w 42"/>
                <a:gd name="T13" fmla="*/ 5 h 21"/>
                <a:gd name="T14" fmla="*/ 5 w 42"/>
                <a:gd name="T15" fmla="*/ 0 h 21"/>
                <a:gd name="T16" fmla="*/ 1 w 42"/>
                <a:gd name="T17" fmla="*/ 1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2" h="21">
                  <a:moveTo>
                    <a:pt x="1" y="10"/>
                  </a:moveTo>
                  <a:cubicBezTo>
                    <a:pt x="2" y="13"/>
                    <a:pt x="4" y="16"/>
                    <a:pt x="10" y="19"/>
                  </a:cubicBezTo>
                  <a:cubicBezTo>
                    <a:pt x="15" y="21"/>
                    <a:pt x="20" y="20"/>
                    <a:pt x="26" y="20"/>
                  </a:cubicBezTo>
                  <a:cubicBezTo>
                    <a:pt x="32" y="19"/>
                    <a:pt x="36" y="16"/>
                    <a:pt x="38" y="12"/>
                  </a:cubicBezTo>
                  <a:cubicBezTo>
                    <a:pt x="40" y="11"/>
                    <a:pt x="42" y="6"/>
                    <a:pt x="39" y="5"/>
                  </a:cubicBezTo>
                  <a:cubicBezTo>
                    <a:pt x="35" y="6"/>
                    <a:pt x="31" y="6"/>
                    <a:pt x="27" y="5"/>
                  </a:cubicBezTo>
                  <a:cubicBezTo>
                    <a:pt x="26" y="5"/>
                    <a:pt x="24" y="5"/>
                    <a:pt x="23" y="5"/>
                  </a:cubicBezTo>
                  <a:cubicBezTo>
                    <a:pt x="16" y="5"/>
                    <a:pt x="7" y="1"/>
                    <a:pt x="5" y="0"/>
                  </a:cubicBezTo>
                  <a:cubicBezTo>
                    <a:pt x="2" y="2"/>
                    <a:pt x="0" y="7"/>
                    <a:pt x="1" y="10"/>
                  </a:cubicBezTo>
                  <a:close/>
                </a:path>
              </a:pathLst>
            </a:custGeom>
            <a:solidFill>
              <a:srgbClr val="F9E3C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00" name="iṥļïḋè">
              <a:extLst>
                <a:ext uri="{FF2B5EF4-FFF2-40B4-BE49-F238E27FC236}">
                  <a16:creationId xmlns:a16="http://schemas.microsoft.com/office/drawing/2014/main" id="{940D3005-8AAA-41DA-BDD8-9C76D7DED6A0}"/>
                </a:ext>
              </a:extLst>
            </p:cNvPr>
            <p:cNvSpPr/>
            <p:nvPr/>
          </p:nvSpPr>
          <p:spPr bwMode="auto">
            <a:xfrm>
              <a:off x="5994401" y="4459288"/>
              <a:ext cx="100013" cy="49213"/>
            </a:xfrm>
            <a:custGeom>
              <a:avLst/>
              <a:gdLst>
                <a:gd name="T0" fmla="*/ 8 w 52"/>
                <a:gd name="T1" fmla="*/ 0 h 26"/>
                <a:gd name="T2" fmla="*/ 3 w 52"/>
                <a:gd name="T3" fmla="*/ 4 h 26"/>
                <a:gd name="T4" fmla="*/ 7 w 52"/>
                <a:gd name="T5" fmla="*/ 19 h 26"/>
                <a:gd name="T6" fmla="*/ 26 w 52"/>
                <a:gd name="T7" fmla="*/ 25 h 26"/>
                <a:gd name="T8" fmla="*/ 31 w 52"/>
                <a:gd name="T9" fmla="*/ 25 h 26"/>
                <a:gd name="T10" fmla="*/ 47 w 52"/>
                <a:gd name="T11" fmla="*/ 22 h 26"/>
                <a:gd name="T12" fmla="*/ 46 w 52"/>
                <a:gd name="T13" fmla="*/ 11 h 26"/>
                <a:gd name="T14" fmla="*/ 44 w 52"/>
                <a:gd name="T15" fmla="*/ 11 h 26"/>
                <a:gd name="T16" fmla="*/ 30 w 52"/>
                <a:gd name="T17" fmla="*/ 7 h 26"/>
                <a:gd name="T18" fmla="*/ 8 w 52"/>
                <a:gd name="T19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2" h="26">
                  <a:moveTo>
                    <a:pt x="8" y="0"/>
                  </a:moveTo>
                  <a:cubicBezTo>
                    <a:pt x="8" y="0"/>
                    <a:pt x="5" y="0"/>
                    <a:pt x="3" y="4"/>
                  </a:cubicBezTo>
                  <a:cubicBezTo>
                    <a:pt x="3" y="4"/>
                    <a:pt x="0" y="13"/>
                    <a:pt x="7" y="19"/>
                  </a:cubicBezTo>
                  <a:cubicBezTo>
                    <a:pt x="9" y="20"/>
                    <a:pt x="19" y="25"/>
                    <a:pt x="26" y="25"/>
                  </a:cubicBezTo>
                  <a:cubicBezTo>
                    <a:pt x="28" y="25"/>
                    <a:pt x="29" y="25"/>
                    <a:pt x="31" y="25"/>
                  </a:cubicBezTo>
                  <a:cubicBezTo>
                    <a:pt x="37" y="26"/>
                    <a:pt x="42" y="26"/>
                    <a:pt x="47" y="22"/>
                  </a:cubicBezTo>
                  <a:cubicBezTo>
                    <a:pt x="48" y="20"/>
                    <a:pt x="52" y="14"/>
                    <a:pt x="46" y="11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0" y="11"/>
                    <a:pt x="36" y="11"/>
                    <a:pt x="30" y="7"/>
                  </a:cubicBezTo>
                  <a:cubicBezTo>
                    <a:pt x="15" y="0"/>
                    <a:pt x="8" y="0"/>
                    <a:pt x="8" y="0"/>
                  </a:cubicBezTo>
                  <a:close/>
                </a:path>
              </a:pathLst>
            </a:custGeom>
            <a:solidFill>
              <a:srgbClr val="F9E3C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01" name="iślîďè">
              <a:extLst>
                <a:ext uri="{FF2B5EF4-FFF2-40B4-BE49-F238E27FC236}">
                  <a16:creationId xmlns:a16="http://schemas.microsoft.com/office/drawing/2014/main" id="{18F2CAE6-620D-417A-912B-030948D582B9}"/>
                </a:ext>
              </a:extLst>
            </p:cNvPr>
            <p:cNvSpPr/>
            <p:nvPr/>
          </p:nvSpPr>
          <p:spPr bwMode="auto">
            <a:xfrm>
              <a:off x="6024564" y="4387850"/>
              <a:ext cx="82550" cy="68263"/>
            </a:xfrm>
            <a:custGeom>
              <a:avLst/>
              <a:gdLst>
                <a:gd name="T0" fmla="*/ 14 w 43"/>
                <a:gd name="T1" fmla="*/ 0 h 35"/>
                <a:gd name="T2" fmla="*/ 4 w 43"/>
                <a:gd name="T3" fmla="*/ 3 h 35"/>
                <a:gd name="T4" fmla="*/ 1 w 43"/>
                <a:gd name="T5" fmla="*/ 12 h 35"/>
                <a:gd name="T6" fmla="*/ 9 w 43"/>
                <a:gd name="T7" fmla="*/ 19 h 35"/>
                <a:gd name="T8" fmla="*/ 22 w 43"/>
                <a:gd name="T9" fmla="*/ 29 h 35"/>
                <a:gd name="T10" fmla="*/ 37 w 43"/>
                <a:gd name="T11" fmla="*/ 34 h 35"/>
                <a:gd name="T12" fmla="*/ 42 w 43"/>
                <a:gd name="T13" fmla="*/ 25 h 35"/>
                <a:gd name="T14" fmla="*/ 40 w 43"/>
                <a:gd name="T15" fmla="*/ 22 h 35"/>
                <a:gd name="T16" fmla="*/ 33 w 43"/>
                <a:gd name="T17" fmla="*/ 25 h 35"/>
                <a:gd name="T18" fmla="*/ 19 w 43"/>
                <a:gd name="T19" fmla="*/ 23 h 35"/>
                <a:gd name="T20" fmla="*/ 19 w 43"/>
                <a:gd name="T21" fmla="*/ 18 h 35"/>
                <a:gd name="T22" fmla="*/ 21 w 43"/>
                <a:gd name="T23" fmla="*/ 13 h 35"/>
                <a:gd name="T24" fmla="*/ 24 w 43"/>
                <a:gd name="T25" fmla="*/ 7 h 35"/>
                <a:gd name="T26" fmla="*/ 23 w 43"/>
                <a:gd name="T27" fmla="*/ 1 h 35"/>
                <a:gd name="T28" fmla="*/ 14 w 43"/>
                <a:gd name="T29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3" h="35">
                  <a:moveTo>
                    <a:pt x="14" y="0"/>
                  </a:moveTo>
                  <a:cubicBezTo>
                    <a:pt x="11" y="0"/>
                    <a:pt x="6" y="1"/>
                    <a:pt x="4" y="3"/>
                  </a:cubicBezTo>
                  <a:cubicBezTo>
                    <a:pt x="2" y="5"/>
                    <a:pt x="0" y="9"/>
                    <a:pt x="1" y="12"/>
                  </a:cubicBezTo>
                  <a:cubicBezTo>
                    <a:pt x="1" y="16"/>
                    <a:pt x="6" y="17"/>
                    <a:pt x="9" y="19"/>
                  </a:cubicBezTo>
                  <a:cubicBezTo>
                    <a:pt x="14" y="22"/>
                    <a:pt x="17" y="26"/>
                    <a:pt x="22" y="29"/>
                  </a:cubicBezTo>
                  <a:cubicBezTo>
                    <a:pt x="25" y="31"/>
                    <a:pt x="31" y="35"/>
                    <a:pt x="37" y="34"/>
                  </a:cubicBezTo>
                  <a:cubicBezTo>
                    <a:pt x="39" y="34"/>
                    <a:pt x="43" y="29"/>
                    <a:pt x="42" y="25"/>
                  </a:cubicBezTo>
                  <a:cubicBezTo>
                    <a:pt x="42" y="24"/>
                    <a:pt x="42" y="23"/>
                    <a:pt x="40" y="22"/>
                  </a:cubicBezTo>
                  <a:cubicBezTo>
                    <a:pt x="38" y="23"/>
                    <a:pt x="36" y="24"/>
                    <a:pt x="33" y="25"/>
                  </a:cubicBezTo>
                  <a:cubicBezTo>
                    <a:pt x="29" y="27"/>
                    <a:pt x="22" y="27"/>
                    <a:pt x="19" y="23"/>
                  </a:cubicBezTo>
                  <a:cubicBezTo>
                    <a:pt x="18" y="21"/>
                    <a:pt x="19" y="19"/>
                    <a:pt x="19" y="18"/>
                  </a:cubicBezTo>
                  <a:cubicBezTo>
                    <a:pt x="20" y="16"/>
                    <a:pt x="20" y="14"/>
                    <a:pt x="21" y="13"/>
                  </a:cubicBezTo>
                  <a:cubicBezTo>
                    <a:pt x="21" y="11"/>
                    <a:pt x="22" y="9"/>
                    <a:pt x="24" y="7"/>
                  </a:cubicBezTo>
                  <a:cubicBezTo>
                    <a:pt x="24" y="6"/>
                    <a:pt x="23" y="3"/>
                    <a:pt x="23" y="1"/>
                  </a:cubicBezTo>
                  <a:cubicBezTo>
                    <a:pt x="22" y="1"/>
                    <a:pt x="18" y="0"/>
                    <a:pt x="14" y="0"/>
                  </a:cubicBezTo>
                  <a:close/>
                </a:path>
              </a:pathLst>
            </a:custGeom>
            <a:solidFill>
              <a:srgbClr val="F9E3C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02" name="iŝḻíḑè">
              <a:extLst>
                <a:ext uri="{FF2B5EF4-FFF2-40B4-BE49-F238E27FC236}">
                  <a16:creationId xmlns:a16="http://schemas.microsoft.com/office/drawing/2014/main" id="{53FAB2D9-A5F6-4B26-A069-15EA8AF22A5B}"/>
                </a:ext>
              </a:extLst>
            </p:cNvPr>
            <p:cNvSpPr/>
            <p:nvPr/>
          </p:nvSpPr>
          <p:spPr bwMode="auto">
            <a:xfrm>
              <a:off x="6078539" y="4427538"/>
              <a:ext cx="71438" cy="103188"/>
            </a:xfrm>
            <a:custGeom>
              <a:avLst/>
              <a:gdLst>
                <a:gd name="T0" fmla="*/ 16 w 37"/>
                <a:gd name="T1" fmla="*/ 8 h 54"/>
                <a:gd name="T2" fmla="*/ 13 w 37"/>
                <a:gd name="T3" fmla="*/ 16 h 54"/>
                <a:gd name="T4" fmla="*/ 11 w 37"/>
                <a:gd name="T5" fmla="*/ 24 h 54"/>
                <a:gd name="T6" fmla="*/ 37 w 37"/>
                <a:gd name="T7" fmla="*/ 54 h 54"/>
                <a:gd name="T8" fmla="*/ 8 w 37"/>
                <a:gd name="T9" fmla="*/ 34 h 54"/>
                <a:gd name="T10" fmla="*/ 13 w 37"/>
                <a:gd name="T11" fmla="*/ 48 h 54"/>
                <a:gd name="T12" fmla="*/ 6 w 37"/>
                <a:gd name="T13" fmla="*/ 39 h 54"/>
                <a:gd name="T14" fmla="*/ 7 w 37"/>
                <a:gd name="T15" fmla="*/ 48 h 54"/>
                <a:gd name="T16" fmla="*/ 0 w 37"/>
                <a:gd name="T17" fmla="*/ 42 h 54"/>
                <a:gd name="T18" fmla="*/ 4 w 37"/>
                <a:gd name="T19" fmla="*/ 40 h 54"/>
                <a:gd name="T20" fmla="*/ 4 w 37"/>
                <a:gd name="T21" fmla="*/ 39 h 54"/>
                <a:gd name="T22" fmla="*/ 5 w 37"/>
                <a:gd name="T23" fmla="*/ 38 h 54"/>
                <a:gd name="T24" fmla="*/ 5 w 37"/>
                <a:gd name="T25" fmla="*/ 27 h 54"/>
                <a:gd name="T26" fmla="*/ 5 w 37"/>
                <a:gd name="T27" fmla="*/ 27 h 54"/>
                <a:gd name="T28" fmla="*/ 6 w 37"/>
                <a:gd name="T29" fmla="*/ 27 h 54"/>
                <a:gd name="T30" fmla="*/ 11 w 37"/>
                <a:gd name="T31" fmla="*/ 18 h 54"/>
                <a:gd name="T32" fmla="*/ 11 w 37"/>
                <a:gd name="T33" fmla="*/ 15 h 54"/>
                <a:gd name="T34" fmla="*/ 14 w 37"/>
                <a:gd name="T35" fmla="*/ 11 h 54"/>
                <a:gd name="T36" fmla="*/ 15 w 37"/>
                <a:gd name="T37" fmla="*/ 5 h 54"/>
                <a:gd name="T38" fmla="*/ 15 w 37"/>
                <a:gd name="T39" fmla="*/ 3 h 54"/>
                <a:gd name="T40" fmla="*/ 28 w 37"/>
                <a:gd name="T41" fmla="*/ 0 h 54"/>
                <a:gd name="T42" fmla="*/ 16 w 37"/>
                <a:gd name="T43" fmla="*/ 8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7" h="54">
                  <a:moveTo>
                    <a:pt x="16" y="8"/>
                  </a:moveTo>
                  <a:cubicBezTo>
                    <a:pt x="16" y="8"/>
                    <a:pt x="16" y="13"/>
                    <a:pt x="13" y="16"/>
                  </a:cubicBezTo>
                  <a:cubicBezTo>
                    <a:pt x="13" y="16"/>
                    <a:pt x="15" y="19"/>
                    <a:pt x="11" y="24"/>
                  </a:cubicBezTo>
                  <a:cubicBezTo>
                    <a:pt x="11" y="24"/>
                    <a:pt x="4" y="41"/>
                    <a:pt x="37" y="54"/>
                  </a:cubicBezTo>
                  <a:cubicBezTo>
                    <a:pt x="37" y="54"/>
                    <a:pt x="12" y="48"/>
                    <a:pt x="8" y="34"/>
                  </a:cubicBezTo>
                  <a:cubicBezTo>
                    <a:pt x="8" y="42"/>
                    <a:pt x="13" y="48"/>
                    <a:pt x="13" y="48"/>
                  </a:cubicBezTo>
                  <a:cubicBezTo>
                    <a:pt x="13" y="48"/>
                    <a:pt x="6" y="42"/>
                    <a:pt x="6" y="39"/>
                  </a:cubicBezTo>
                  <a:cubicBezTo>
                    <a:pt x="6" y="39"/>
                    <a:pt x="3" y="41"/>
                    <a:pt x="7" y="48"/>
                  </a:cubicBezTo>
                  <a:cubicBezTo>
                    <a:pt x="7" y="48"/>
                    <a:pt x="2" y="45"/>
                    <a:pt x="0" y="42"/>
                  </a:cubicBezTo>
                  <a:cubicBezTo>
                    <a:pt x="2" y="41"/>
                    <a:pt x="2" y="41"/>
                    <a:pt x="4" y="40"/>
                  </a:cubicBezTo>
                  <a:cubicBezTo>
                    <a:pt x="4" y="39"/>
                    <a:pt x="4" y="39"/>
                    <a:pt x="4" y="39"/>
                  </a:cubicBezTo>
                  <a:cubicBezTo>
                    <a:pt x="4" y="39"/>
                    <a:pt x="4" y="39"/>
                    <a:pt x="5" y="38"/>
                  </a:cubicBezTo>
                  <a:cubicBezTo>
                    <a:pt x="6" y="36"/>
                    <a:pt x="7" y="32"/>
                    <a:pt x="5" y="27"/>
                  </a:cubicBezTo>
                  <a:cubicBezTo>
                    <a:pt x="5" y="27"/>
                    <a:pt x="5" y="27"/>
                    <a:pt x="5" y="27"/>
                  </a:cubicBezTo>
                  <a:cubicBezTo>
                    <a:pt x="6" y="27"/>
                    <a:pt x="6" y="27"/>
                    <a:pt x="6" y="27"/>
                  </a:cubicBezTo>
                  <a:cubicBezTo>
                    <a:pt x="11" y="24"/>
                    <a:pt x="11" y="18"/>
                    <a:pt x="11" y="18"/>
                  </a:cubicBezTo>
                  <a:cubicBezTo>
                    <a:pt x="12" y="16"/>
                    <a:pt x="10" y="15"/>
                    <a:pt x="11" y="15"/>
                  </a:cubicBezTo>
                  <a:cubicBezTo>
                    <a:pt x="11" y="14"/>
                    <a:pt x="13" y="13"/>
                    <a:pt x="14" y="11"/>
                  </a:cubicBezTo>
                  <a:cubicBezTo>
                    <a:pt x="15" y="9"/>
                    <a:pt x="16" y="7"/>
                    <a:pt x="15" y="5"/>
                  </a:cubicBezTo>
                  <a:cubicBezTo>
                    <a:pt x="15" y="4"/>
                    <a:pt x="15" y="4"/>
                    <a:pt x="15" y="3"/>
                  </a:cubicBezTo>
                  <a:cubicBezTo>
                    <a:pt x="15" y="3"/>
                    <a:pt x="22" y="0"/>
                    <a:pt x="28" y="0"/>
                  </a:cubicBezTo>
                  <a:cubicBezTo>
                    <a:pt x="28" y="0"/>
                    <a:pt x="17" y="4"/>
                    <a:pt x="16" y="8"/>
                  </a:cubicBezTo>
                  <a:close/>
                </a:path>
              </a:pathLst>
            </a:custGeom>
            <a:solidFill>
              <a:srgbClr val="EDAC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03" name="ïṡļîḑe">
              <a:extLst>
                <a:ext uri="{FF2B5EF4-FFF2-40B4-BE49-F238E27FC236}">
                  <a16:creationId xmlns:a16="http://schemas.microsoft.com/office/drawing/2014/main" id="{C59A7D52-C474-4513-AC9D-F23D47E8A4CA}"/>
                </a:ext>
              </a:extLst>
            </p:cNvPr>
            <p:cNvSpPr/>
            <p:nvPr/>
          </p:nvSpPr>
          <p:spPr bwMode="auto">
            <a:xfrm>
              <a:off x="6107114" y="4408488"/>
              <a:ext cx="36513" cy="14288"/>
            </a:xfrm>
            <a:custGeom>
              <a:avLst/>
              <a:gdLst>
                <a:gd name="T0" fmla="*/ 19 w 19"/>
                <a:gd name="T1" fmla="*/ 0 h 8"/>
                <a:gd name="T2" fmla="*/ 1 w 19"/>
                <a:gd name="T3" fmla="*/ 6 h 8"/>
                <a:gd name="T4" fmla="*/ 0 w 19"/>
                <a:gd name="T5" fmla="*/ 8 h 8"/>
                <a:gd name="T6" fmla="*/ 19 w 19"/>
                <a:gd name="T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8">
                  <a:moveTo>
                    <a:pt x="19" y="0"/>
                  </a:moveTo>
                  <a:cubicBezTo>
                    <a:pt x="19" y="0"/>
                    <a:pt x="13" y="0"/>
                    <a:pt x="1" y="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9" y="3"/>
                    <a:pt x="19" y="0"/>
                  </a:cubicBezTo>
                  <a:close/>
                </a:path>
              </a:pathLst>
            </a:custGeom>
            <a:solidFill>
              <a:srgbClr val="AA5F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04" name="ïṧḻiḍe">
              <a:extLst>
                <a:ext uri="{FF2B5EF4-FFF2-40B4-BE49-F238E27FC236}">
                  <a16:creationId xmlns:a16="http://schemas.microsoft.com/office/drawing/2014/main" id="{A97CD35E-0AC6-495A-9C35-3B70A99DF839}"/>
                </a:ext>
              </a:extLst>
            </p:cNvPr>
            <p:cNvSpPr/>
            <p:nvPr/>
          </p:nvSpPr>
          <p:spPr bwMode="auto">
            <a:xfrm>
              <a:off x="6069013" y="4395788"/>
              <a:ext cx="23813" cy="25400"/>
            </a:xfrm>
            <a:custGeom>
              <a:avLst/>
              <a:gdLst>
                <a:gd name="T0" fmla="*/ 9 w 12"/>
                <a:gd name="T1" fmla="*/ 12 h 13"/>
                <a:gd name="T2" fmla="*/ 10 w 12"/>
                <a:gd name="T3" fmla="*/ 3 h 13"/>
                <a:gd name="T4" fmla="*/ 1 w 12"/>
                <a:gd name="T5" fmla="*/ 2 h 13"/>
                <a:gd name="T6" fmla="*/ 0 w 12"/>
                <a:gd name="T7" fmla="*/ 4 h 13"/>
                <a:gd name="T8" fmla="*/ 9 w 12"/>
                <a:gd name="T9" fmla="*/ 3 h 13"/>
                <a:gd name="T10" fmla="*/ 10 w 12"/>
                <a:gd name="T11" fmla="*/ 8 h 13"/>
                <a:gd name="T12" fmla="*/ 8 w 12"/>
                <a:gd name="T13" fmla="*/ 13 h 13"/>
                <a:gd name="T14" fmla="*/ 9 w 12"/>
                <a:gd name="T15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13">
                  <a:moveTo>
                    <a:pt x="9" y="12"/>
                  </a:moveTo>
                  <a:cubicBezTo>
                    <a:pt x="10" y="10"/>
                    <a:pt x="12" y="6"/>
                    <a:pt x="10" y="3"/>
                  </a:cubicBezTo>
                  <a:cubicBezTo>
                    <a:pt x="8" y="0"/>
                    <a:pt x="3" y="1"/>
                    <a:pt x="1" y="2"/>
                  </a:cubicBezTo>
                  <a:cubicBezTo>
                    <a:pt x="1" y="2"/>
                    <a:pt x="1" y="3"/>
                    <a:pt x="0" y="4"/>
                  </a:cubicBezTo>
                  <a:cubicBezTo>
                    <a:pt x="2" y="3"/>
                    <a:pt x="6" y="1"/>
                    <a:pt x="9" y="3"/>
                  </a:cubicBezTo>
                  <a:cubicBezTo>
                    <a:pt x="10" y="4"/>
                    <a:pt x="11" y="5"/>
                    <a:pt x="10" y="8"/>
                  </a:cubicBezTo>
                  <a:cubicBezTo>
                    <a:pt x="10" y="9"/>
                    <a:pt x="8" y="13"/>
                    <a:pt x="8" y="13"/>
                  </a:cubicBezTo>
                  <a:lnTo>
                    <a:pt x="9" y="12"/>
                  </a:lnTo>
                  <a:close/>
                </a:path>
              </a:pathLst>
            </a:custGeom>
            <a:solidFill>
              <a:srgbClr val="AA5F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05" name="íṡľïḍé">
              <a:extLst>
                <a:ext uri="{FF2B5EF4-FFF2-40B4-BE49-F238E27FC236}">
                  <a16:creationId xmlns:a16="http://schemas.microsoft.com/office/drawing/2014/main" id="{6922DC5C-6210-4957-BEEB-99AA5420BCAE}"/>
                </a:ext>
              </a:extLst>
            </p:cNvPr>
            <p:cNvSpPr/>
            <p:nvPr/>
          </p:nvSpPr>
          <p:spPr bwMode="auto">
            <a:xfrm>
              <a:off x="6078538" y="4460876"/>
              <a:ext cx="7938" cy="17463"/>
            </a:xfrm>
            <a:custGeom>
              <a:avLst/>
              <a:gdLst>
                <a:gd name="T0" fmla="*/ 2 w 4"/>
                <a:gd name="T1" fmla="*/ 9 h 9"/>
                <a:gd name="T2" fmla="*/ 4 w 4"/>
                <a:gd name="T3" fmla="*/ 0 h 9"/>
                <a:gd name="T4" fmla="*/ 0 w 4"/>
                <a:gd name="T5" fmla="*/ 9 h 9"/>
                <a:gd name="T6" fmla="*/ 2 w 4"/>
                <a:gd name="T7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9">
                  <a:moveTo>
                    <a:pt x="2" y="9"/>
                  </a:moveTo>
                  <a:cubicBezTo>
                    <a:pt x="1" y="5"/>
                    <a:pt x="4" y="1"/>
                    <a:pt x="4" y="0"/>
                  </a:cubicBezTo>
                  <a:cubicBezTo>
                    <a:pt x="4" y="0"/>
                    <a:pt x="1" y="3"/>
                    <a:pt x="0" y="9"/>
                  </a:cubicBezTo>
                  <a:lnTo>
                    <a:pt x="2" y="9"/>
                  </a:lnTo>
                  <a:close/>
                </a:path>
              </a:pathLst>
            </a:custGeom>
            <a:solidFill>
              <a:srgbClr val="AA5F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06" name="iśľïdê">
              <a:extLst>
                <a:ext uri="{FF2B5EF4-FFF2-40B4-BE49-F238E27FC236}">
                  <a16:creationId xmlns:a16="http://schemas.microsoft.com/office/drawing/2014/main" id="{61B3E076-4287-40E1-8008-558406904A78}"/>
                </a:ext>
              </a:extLst>
            </p:cNvPr>
            <p:cNvSpPr/>
            <p:nvPr/>
          </p:nvSpPr>
          <p:spPr bwMode="auto">
            <a:xfrm>
              <a:off x="6086476" y="4437063"/>
              <a:ext cx="9525" cy="15875"/>
            </a:xfrm>
            <a:custGeom>
              <a:avLst/>
              <a:gdLst>
                <a:gd name="T0" fmla="*/ 5 w 5"/>
                <a:gd name="T1" fmla="*/ 0 h 9"/>
                <a:gd name="T2" fmla="*/ 0 w 5"/>
                <a:gd name="T3" fmla="*/ 9 h 9"/>
                <a:gd name="T4" fmla="*/ 1 w 5"/>
                <a:gd name="T5" fmla="*/ 9 h 9"/>
                <a:gd name="T6" fmla="*/ 5 w 5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9">
                  <a:moveTo>
                    <a:pt x="5" y="0"/>
                  </a:moveTo>
                  <a:cubicBezTo>
                    <a:pt x="5" y="0"/>
                    <a:pt x="1" y="4"/>
                    <a:pt x="0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9"/>
                    <a:pt x="1" y="6"/>
                    <a:pt x="5" y="0"/>
                  </a:cubicBezTo>
                  <a:close/>
                </a:path>
              </a:pathLst>
            </a:custGeom>
            <a:solidFill>
              <a:srgbClr val="AA5F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07" name="iŝļíḑe">
              <a:extLst>
                <a:ext uri="{FF2B5EF4-FFF2-40B4-BE49-F238E27FC236}">
                  <a16:creationId xmlns:a16="http://schemas.microsoft.com/office/drawing/2014/main" id="{B384A5EC-0927-4BD8-BED6-7DC43AB5FF3D}"/>
                </a:ext>
              </a:extLst>
            </p:cNvPr>
            <p:cNvSpPr/>
            <p:nvPr/>
          </p:nvSpPr>
          <p:spPr bwMode="auto">
            <a:xfrm>
              <a:off x="6070601" y="4486276"/>
              <a:ext cx="7938" cy="20638"/>
            </a:xfrm>
            <a:custGeom>
              <a:avLst/>
              <a:gdLst>
                <a:gd name="T0" fmla="*/ 4 w 4"/>
                <a:gd name="T1" fmla="*/ 11 h 11"/>
                <a:gd name="T2" fmla="*/ 4 w 4"/>
                <a:gd name="T3" fmla="*/ 0 h 11"/>
                <a:gd name="T4" fmla="*/ 2 w 4"/>
                <a:gd name="T5" fmla="*/ 11 h 11"/>
                <a:gd name="T6" fmla="*/ 4 w 4"/>
                <a:gd name="T7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11">
                  <a:moveTo>
                    <a:pt x="4" y="11"/>
                  </a:moveTo>
                  <a:cubicBezTo>
                    <a:pt x="1" y="5"/>
                    <a:pt x="4" y="0"/>
                    <a:pt x="4" y="0"/>
                  </a:cubicBezTo>
                  <a:cubicBezTo>
                    <a:pt x="0" y="4"/>
                    <a:pt x="2" y="11"/>
                    <a:pt x="2" y="11"/>
                  </a:cubicBezTo>
                  <a:lnTo>
                    <a:pt x="4" y="11"/>
                  </a:lnTo>
                  <a:close/>
                </a:path>
              </a:pathLst>
            </a:custGeom>
            <a:solidFill>
              <a:srgbClr val="AA5F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08" name="îsļïḍe">
              <a:extLst>
                <a:ext uri="{FF2B5EF4-FFF2-40B4-BE49-F238E27FC236}">
                  <a16:creationId xmlns:a16="http://schemas.microsoft.com/office/drawing/2014/main" id="{891C0FFC-195B-4DDF-85E7-CCD30696E605}"/>
                </a:ext>
              </a:extLst>
            </p:cNvPr>
            <p:cNvSpPr/>
            <p:nvPr/>
          </p:nvSpPr>
          <p:spPr bwMode="auto">
            <a:xfrm>
              <a:off x="6061076" y="4513263"/>
              <a:ext cx="7938" cy="17463"/>
            </a:xfrm>
            <a:custGeom>
              <a:avLst/>
              <a:gdLst>
                <a:gd name="T0" fmla="*/ 4 w 4"/>
                <a:gd name="T1" fmla="*/ 8 h 9"/>
                <a:gd name="T2" fmla="*/ 3 w 4"/>
                <a:gd name="T3" fmla="*/ 0 h 9"/>
                <a:gd name="T4" fmla="*/ 3 w 4"/>
                <a:gd name="T5" fmla="*/ 9 h 9"/>
                <a:gd name="T6" fmla="*/ 4 w 4"/>
                <a:gd name="T7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9">
                  <a:moveTo>
                    <a:pt x="4" y="8"/>
                  </a:moveTo>
                  <a:cubicBezTo>
                    <a:pt x="1" y="4"/>
                    <a:pt x="3" y="0"/>
                    <a:pt x="3" y="0"/>
                  </a:cubicBezTo>
                  <a:cubicBezTo>
                    <a:pt x="0" y="4"/>
                    <a:pt x="3" y="9"/>
                    <a:pt x="3" y="9"/>
                  </a:cubicBezTo>
                  <a:lnTo>
                    <a:pt x="4" y="8"/>
                  </a:lnTo>
                  <a:close/>
                </a:path>
              </a:pathLst>
            </a:custGeom>
            <a:solidFill>
              <a:srgbClr val="AA5F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09" name="ïṩḻíďè">
              <a:extLst>
                <a:ext uri="{FF2B5EF4-FFF2-40B4-BE49-F238E27FC236}">
                  <a16:creationId xmlns:a16="http://schemas.microsoft.com/office/drawing/2014/main" id="{85022399-8A2D-473E-8152-FCD31A4D79F2}"/>
                </a:ext>
              </a:extLst>
            </p:cNvPr>
            <p:cNvSpPr/>
            <p:nvPr/>
          </p:nvSpPr>
          <p:spPr bwMode="auto">
            <a:xfrm>
              <a:off x="6178551" y="4479926"/>
              <a:ext cx="346075" cy="139700"/>
            </a:xfrm>
            <a:custGeom>
              <a:avLst/>
              <a:gdLst>
                <a:gd name="T0" fmla="*/ 181 w 181"/>
                <a:gd name="T1" fmla="*/ 73 h 73"/>
                <a:gd name="T2" fmla="*/ 48 w 181"/>
                <a:gd name="T3" fmla="*/ 24 h 73"/>
                <a:gd name="T4" fmla="*/ 3 w 181"/>
                <a:gd name="T5" fmla="*/ 0 h 73"/>
                <a:gd name="T6" fmla="*/ 0 w 181"/>
                <a:gd name="T7" fmla="*/ 9 h 73"/>
                <a:gd name="T8" fmla="*/ 45 w 181"/>
                <a:gd name="T9" fmla="*/ 30 h 73"/>
                <a:gd name="T10" fmla="*/ 181 w 181"/>
                <a:gd name="T11" fmla="*/ 7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1" h="73">
                  <a:moveTo>
                    <a:pt x="181" y="73"/>
                  </a:moveTo>
                  <a:cubicBezTo>
                    <a:pt x="181" y="73"/>
                    <a:pt x="73" y="34"/>
                    <a:pt x="48" y="24"/>
                  </a:cubicBezTo>
                  <a:cubicBezTo>
                    <a:pt x="3" y="6"/>
                    <a:pt x="7" y="4"/>
                    <a:pt x="3" y="0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0"/>
                    <a:pt x="22" y="21"/>
                    <a:pt x="45" y="30"/>
                  </a:cubicBezTo>
                  <a:cubicBezTo>
                    <a:pt x="143" y="65"/>
                    <a:pt x="181" y="73"/>
                    <a:pt x="181" y="73"/>
                  </a:cubicBezTo>
                  <a:close/>
                </a:path>
              </a:pathLst>
            </a:custGeom>
            <a:solidFill>
              <a:srgbClr val="E7AB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10" name="îşḻidé">
              <a:extLst>
                <a:ext uri="{FF2B5EF4-FFF2-40B4-BE49-F238E27FC236}">
                  <a16:creationId xmlns:a16="http://schemas.microsoft.com/office/drawing/2014/main" id="{D21A83EC-B2BA-497F-8A39-AC2929C2CDA3}"/>
                </a:ext>
              </a:extLst>
            </p:cNvPr>
            <p:cNvSpPr/>
            <p:nvPr/>
          </p:nvSpPr>
          <p:spPr bwMode="auto">
            <a:xfrm>
              <a:off x="6180138" y="4487863"/>
              <a:ext cx="17463" cy="36513"/>
            </a:xfrm>
            <a:custGeom>
              <a:avLst/>
              <a:gdLst>
                <a:gd name="T0" fmla="*/ 4 w 9"/>
                <a:gd name="T1" fmla="*/ 14 h 19"/>
                <a:gd name="T2" fmla="*/ 9 w 9"/>
                <a:gd name="T3" fmla="*/ 1 h 19"/>
                <a:gd name="T4" fmla="*/ 7 w 9"/>
                <a:gd name="T5" fmla="*/ 0 h 19"/>
                <a:gd name="T6" fmla="*/ 0 w 9"/>
                <a:gd name="T7" fmla="*/ 19 h 19"/>
                <a:gd name="T8" fmla="*/ 4 w 9"/>
                <a:gd name="T9" fmla="*/ 14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9">
                  <a:moveTo>
                    <a:pt x="4" y="14"/>
                  </a:moveTo>
                  <a:cubicBezTo>
                    <a:pt x="8" y="8"/>
                    <a:pt x="9" y="1"/>
                    <a:pt x="9" y="1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8" y="8"/>
                    <a:pt x="0" y="19"/>
                    <a:pt x="0" y="19"/>
                  </a:cubicBezTo>
                  <a:cubicBezTo>
                    <a:pt x="1" y="18"/>
                    <a:pt x="3" y="16"/>
                    <a:pt x="4" y="14"/>
                  </a:cubicBezTo>
                  <a:close/>
                </a:path>
              </a:pathLst>
            </a:custGeom>
            <a:solidFill>
              <a:srgbClr val="C26C1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11" name="ïṩlíḋe">
              <a:extLst>
                <a:ext uri="{FF2B5EF4-FFF2-40B4-BE49-F238E27FC236}">
                  <a16:creationId xmlns:a16="http://schemas.microsoft.com/office/drawing/2014/main" id="{13C7B084-CBE2-458D-B19F-74395816AE13}"/>
                </a:ext>
              </a:extLst>
            </p:cNvPr>
            <p:cNvSpPr/>
            <p:nvPr/>
          </p:nvSpPr>
          <p:spPr bwMode="auto">
            <a:xfrm>
              <a:off x="6149976" y="4529138"/>
              <a:ext cx="161925" cy="80963"/>
            </a:xfrm>
            <a:custGeom>
              <a:avLst/>
              <a:gdLst>
                <a:gd name="T0" fmla="*/ 85 w 85"/>
                <a:gd name="T1" fmla="*/ 43 h 43"/>
                <a:gd name="T2" fmla="*/ 6 w 85"/>
                <a:gd name="T3" fmla="*/ 0 h 43"/>
                <a:gd name="T4" fmla="*/ 0 w 85"/>
                <a:gd name="T5" fmla="*/ 1 h 43"/>
                <a:gd name="T6" fmla="*/ 85 w 85"/>
                <a:gd name="T7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5" h="43">
                  <a:moveTo>
                    <a:pt x="85" y="43"/>
                  </a:moveTo>
                  <a:cubicBezTo>
                    <a:pt x="67" y="33"/>
                    <a:pt x="27" y="15"/>
                    <a:pt x="6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7" y="16"/>
                    <a:pt x="85" y="43"/>
                    <a:pt x="85" y="43"/>
                  </a:cubicBezTo>
                  <a:close/>
                </a:path>
              </a:pathLst>
            </a:custGeom>
            <a:solidFill>
              <a:srgbClr val="E7AB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12" name="ïşlïḑê">
              <a:extLst>
                <a:ext uri="{FF2B5EF4-FFF2-40B4-BE49-F238E27FC236}">
                  <a16:creationId xmlns:a16="http://schemas.microsoft.com/office/drawing/2014/main" id="{A2A1F080-BA01-4E33-A9FC-78F53268FE1E}"/>
                </a:ext>
              </a:extLst>
            </p:cNvPr>
            <p:cNvSpPr/>
            <p:nvPr/>
          </p:nvSpPr>
          <p:spPr bwMode="auto">
            <a:xfrm>
              <a:off x="6151563" y="4529138"/>
              <a:ext cx="136525" cy="69850"/>
            </a:xfrm>
            <a:custGeom>
              <a:avLst/>
              <a:gdLst>
                <a:gd name="T0" fmla="*/ 71 w 71"/>
                <a:gd name="T1" fmla="*/ 37 h 37"/>
                <a:gd name="T2" fmla="*/ 2 w 71"/>
                <a:gd name="T3" fmla="*/ 0 h 37"/>
                <a:gd name="T4" fmla="*/ 0 w 71"/>
                <a:gd name="T5" fmla="*/ 1 h 37"/>
                <a:gd name="T6" fmla="*/ 71 w 71"/>
                <a:gd name="T7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1" h="37">
                  <a:moveTo>
                    <a:pt x="71" y="37"/>
                  </a:moveTo>
                  <a:cubicBezTo>
                    <a:pt x="44" y="25"/>
                    <a:pt x="2" y="1"/>
                    <a:pt x="2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43" y="26"/>
                    <a:pt x="71" y="37"/>
                    <a:pt x="71" y="37"/>
                  </a:cubicBezTo>
                  <a:close/>
                </a:path>
              </a:pathLst>
            </a:custGeom>
            <a:solidFill>
              <a:srgbClr val="C26C1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13" name="îṣlîḍe">
              <a:extLst>
                <a:ext uri="{FF2B5EF4-FFF2-40B4-BE49-F238E27FC236}">
                  <a16:creationId xmlns:a16="http://schemas.microsoft.com/office/drawing/2014/main" id="{AA502070-8F6A-4AEB-A951-EDB4917BA464}"/>
                </a:ext>
              </a:extLst>
            </p:cNvPr>
            <p:cNvSpPr/>
            <p:nvPr/>
          </p:nvSpPr>
          <p:spPr bwMode="auto">
            <a:xfrm>
              <a:off x="6148388" y="4470401"/>
              <a:ext cx="36513" cy="61913"/>
            </a:xfrm>
            <a:custGeom>
              <a:avLst/>
              <a:gdLst>
                <a:gd name="T0" fmla="*/ 12 w 19"/>
                <a:gd name="T1" fmla="*/ 25 h 32"/>
                <a:gd name="T2" fmla="*/ 15 w 19"/>
                <a:gd name="T3" fmla="*/ 19 h 32"/>
                <a:gd name="T4" fmla="*/ 19 w 19"/>
                <a:gd name="T5" fmla="*/ 7 h 32"/>
                <a:gd name="T6" fmla="*/ 19 w 19"/>
                <a:gd name="T7" fmla="*/ 4 h 32"/>
                <a:gd name="T8" fmla="*/ 18 w 19"/>
                <a:gd name="T9" fmla="*/ 0 h 32"/>
                <a:gd name="T10" fmla="*/ 18 w 19"/>
                <a:gd name="T11" fmla="*/ 2 h 32"/>
                <a:gd name="T12" fmla="*/ 18 w 19"/>
                <a:gd name="T13" fmla="*/ 5 h 32"/>
                <a:gd name="T14" fmla="*/ 15 w 19"/>
                <a:gd name="T15" fmla="*/ 17 h 32"/>
                <a:gd name="T16" fmla="*/ 11 w 19"/>
                <a:gd name="T17" fmla="*/ 25 h 32"/>
                <a:gd name="T18" fmla="*/ 7 w 19"/>
                <a:gd name="T19" fmla="*/ 29 h 32"/>
                <a:gd name="T20" fmla="*/ 2 w 19"/>
                <a:gd name="T21" fmla="*/ 31 h 32"/>
                <a:gd name="T22" fmla="*/ 8 w 19"/>
                <a:gd name="T23" fmla="*/ 29 h 32"/>
                <a:gd name="T24" fmla="*/ 12 w 19"/>
                <a:gd name="T25" fmla="*/ 25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" h="32">
                  <a:moveTo>
                    <a:pt x="12" y="25"/>
                  </a:moveTo>
                  <a:cubicBezTo>
                    <a:pt x="13" y="23"/>
                    <a:pt x="14" y="21"/>
                    <a:pt x="15" y="19"/>
                  </a:cubicBezTo>
                  <a:cubicBezTo>
                    <a:pt x="17" y="15"/>
                    <a:pt x="18" y="11"/>
                    <a:pt x="19" y="7"/>
                  </a:cubicBezTo>
                  <a:cubicBezTo>
                    <a:pt x="19" y="6"/>
                    <a:pt x="19" y="5"/>
                    <a:pt x="19" y="4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8" y="1"/>
                    <a:pt x="18" y="2"/>
                  </a:cubicBezTo>
                  <a:cubicBezTo>
                    <a:pt x="18" y="3"/>
                    <a:pt x="18" y="4"/>
                    <a:pt x="18" y="5"/>
                  </a:cubicBezTo>
                  <a:cubicBezTo>
                    <a:pt x="17" y="9"/>
                    <a:pt x="16" y="13"/>
                    <a:pt x="15" y="17"/>
                  </a:cubicBezTo>
                  <a:cubicBezTo>
                    <a:pt x="14" y="20"/>
                    <a:pt x="13" y="22"/>
                    <a:pt x="11" y="25"/>
                  </a:cubicBezTo>
                  <a:cubicBezTo>
                    <a:pt x="10" y="27"/>
                    <a:pt x="9" y="28"/>
                    <a:pt x="7" y="29"/>
                  </a:cubicBezTo>
                  <a:cubicBezTo>
                    <a:pt x="5" y="30"/>
                    <a:pt x="3" y="30"/>
                    <a:pt x="2" y="31"/>
                  </a:cubicBezTo>
                  <a:cubicBezTo>
                    <a:pt x="0" y="31"/>
                    <a:pt x="4" y="32"/>
                    <a:pt x="8" y="29"/>
                  </a:cubicBezTo>
                  <a:cubicBezTo>
                    <a:pt x="10" y="28"/>
                    <a:pt x="11" y="27"/>
                    <a:pt x="12" y="25"/>
                  </a:cubicBezTo>
                  <a:close/>
                </a:path>
              </a:pathLst>
            </a:custGeom>
            <a:solidFill>
              <a:srgbClr val="C26C1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14" name="îṣḻíďê">
              <a:extLst>
                <a:ext uri="{FF2B5EF4-FFF2-40B4-BE49-F238E27FC236}">
                  <a16:creationId xmlns:a16="http://schemas.microsoft.com/office/drawing/2014/main" id="{89586CE0-0BCA-4DCF-8E47-9A94698238E4}"/>
                </a:ext>
              </a:extLst>
            </p:cNvPr>
            <p:cNvSpPr/>
            <p:nvPr/>
          </p:nvSpPr>
          <p:spPr bwMode="auto">
            <a:xfrm>
              <a:off x="6148388" y="4543426"/>
              <a:ext cx="79375" cy="39688"/>
            </a:xfrm>
            <a:custGeom>
              <a:avLst/>
              <a:gdLst>
                <a:gd name="T0" fmla="*/ 42 w 42"/>
                <a:gd name="T1" fmla="*/ 21 h 21"/>
                <a:gd name="T2" fmla="*/ 2 w 42"/>
                <a:gd name="T3" fmla="*/ 0 h 21"/>
                <a:gd name="T4" fmla="*/ 0 w 42"/>
                <a:gd name="T5" fmla="*/ 1 h 21"/>
                <a:gd name="T6" fmla="*/ 42 w 42"/>
                <a:gd name="T7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" h="21">
                  <a:moveTo>
                    <a:pt x="42" y="21"/>
                  </a:moveTo>
                  <a:cubicBezTo>
                    <a:pt x="42" y="21"/>
                    <a:pt x="13" y="9"/>
                    <a:pt x="2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9" y="7"/>
                    <a:pt x="22" y="14"/>
                    <a:pt x="42" y="21"/>
                  </a:cubicBezTo>
                  <a:close/>
                </a:path>
              </a:pathLst>
            </a:custGeom>
            <a:solidFill>
              <a:srgbClr val="C26C1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15" name="îṧľiḍe">
              <a:extLst>
                <a:ext uri="{FF2B5EF4-FFF2-40B4-BE49-F238E27FC236}">
                  <a16:creationId xmlns:a16="http://schemas.microsoft.com/office/drawing/2014/main" id="{1059B2C7-D422-4690-A9F8-5FB1DEADDE07}"/>
                </a:ext>
              </a:extLst>
            </p:cNvPr>
            <p:cNvSpPr/>
            <p:nvPr/>
          </p:nvSpPr>
          <p:spPr bwMode="auto">
            <a:xfrm>
              <a:off x="6076951" y="4391026"/>
              <a:ext cx="31750" cy="42863"/>
            </a:xfrm>
            <a:custGeom>
              <a:avLst/>
              <a:gdLst>
                <a:gd name="T0" fmla="*/ 15 w 17"/>
                <a:gd name="T1" fmla="*/ 16 h 23"/>
                <a:gd name="T2" fmla="*/ 16 w 17"/>
                <a:gd name="T3" fmla="*/ 11 h 23"/>
                <a:gd name="T4" fmla="*/ 16 w 17"/>
                <a:gd name="T5" fmla="*/ 5 h 23"/>
                <a:gd name="T6" fmla="*/ 15 w 17"/>
                <a:gd name="T7" fmla="*/ 2 h 23"/>
                <a:gd name="T8" fmla="*/ 15 w 17"/>
                <a:gd name="T9" fmla="*/ 0 h 23"/>
                <a:gd name="T10" fmla="*/ 14 w 17"/>
                <a:gd name="T11" fmla="*/ 15 h 23"/>
                <a:gd name="T12" fmla="*/ 0 w 17"/>
                <a:gd name="T13" fmla="*/ 23 h 23"/>
                <a:gd name="T14" fmla="*/ 13 w 17"/>
                <a:gd name="T15" fmla="*/ 18 h 23"/>
                <a:gd name="T16" fmla="*/ 15 w 17"/>
                <a:gd name="T17" fmla="*/ 16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23">
                  <a:moveTo>
                    <a:pt x="15" y="16"/>
                  </a:moveTo>
                  <a:cubicBezTo>
                    <a:pt x="16" y="15"/>
                    <a:pt x="16" y="13"/>
                    <a:pt x="16" y="11"/>
                  </a:cubicBezTo>
                  <a:cubicBezTo>
                    <a:pt x="16" y="9"/>
                    <a:pt x="16" y="7"/>
                    <a:pt x="16" y="5"/>
                  </a:cubicBezTo>
                  <a:cubicBezTo>
                    <a:pt x="16" y="4"/>
                    <a:pt x="15" y="3"/>
                    <a:pt x="15" y="2"/>
                  </a:cubicBezTo>
                  <a:cubicBezTo>
                    <a:pt x="15" y="1"/>
                    <a:pt x="15" y="0"/>
                    <a:pt x="15" y="0"/>
                  </a:cubicBezTo>
                  <a:cubicBezTo>
                    <a:pt x="15" y="0"/>
                    <a:pt x="17" y="9"/>
                    <a:pt x="14" y="15"/>
                  </a:cubicBezTo>
                  <a:cubicBezTo>
                    <a:pt x="9" y="21"/>
                    <a:pt x="0" y="23"/>
                    <a:pt x="0" y="23"/>
                  </a:cubicBezTo>
                  <a:cubicBezTo>
                    <a:pt x="5" y="23"/>
                    <a:pt x="9" y="21"/>
                    <a:pt x="13" y="18"/>
                  </a:cubicBezTo>
                  <a:cubicBezTo>
                    <a:pt x="14" y="17"/>
                    <a:pt x="14" y="17"/>
                    <a:pt x="15" y="16"/>
                  </a:cubicBezTo>
                  <a:close/>
                </a:path>
              </a:pathLst>
            </a:custGeom>
            <a:solidFill>
              <a:srgbClr val="EDAC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16" name="ïSļiḍe">
              <a:extLst>
                <a:ext uri="{FF2B5EF4-FFF2-40B4-BE49-F238E27FC236}">
                  <a16:creationId xmlns:a16="http://schemas.microsoft.com/office/drawing/2014/main" id="{5A671C2C-70AB-4B4C-9614-A7AC45A7982D}"/>
                </a:ext>
              </a:extLst>
            </p:cNvPr>
            <p:cNvSpPr/>
            <p:nvPr/>
          </p:nvSpPr>
          <p:spPr bwMode="auto">
            <a:xfrm>
              <a:off x="6138863" y="4557713"/>
              <a:ext cx="320675" cy="169863"/>
            </a:xfrm>
            <a:custGeom>
              <a:avLst/>
              <a:gdLst>
                <a:gd name="T0" fmla="*/ 168 w 168"/>
                <a:gd name="T1" fmla="*/ 89 h 89"/>
                <a:gd name="T2" fmla="*/ 2 w 168"/>
                <a:gd name="T3" fmla="*/ 0 h 89"/>
                <a:gd name="T4" fmla="*/ 0 w 168"/>
                <a:gd name="T5" fmla="*/ 8 h 89"/>
                <a:gd name="T6" fmla="*/ 160 w 168"/>
                <a:gd name="T7" fmla="*/ 83 h 89"/>
                <a:gd name="T8" fmla="*/ 168 w 168"/>
                <a:gd name="T9" fmla="*/ 8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8" h="89">
                  <a:moveTo>
                    <a:pt x="168" y="89"/>
                  </a:moveTo>
                  <a:cubicBezTo>
                    <a:pt x="152" y="68"/>
                    <a:pt x="5" y="1"/>
                    <a:pt x="2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125" y="61"/>
                    <a:pt x="160" y="83"/>
                  </a:cubicBezTo>
                  <a:lnTo>
                    <a:pt x="168" y="89"/>
                  </a:lnTo>
                  <a:close/>
                </a:path>
              </a:pathLst>
            </a:custGeom>
            <a:solidFill>
              <a:srgbClr val="E7AB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17" name="ïśḻíďé">
              <a:extLst>
                <a:ext uri="{FF2B5EF4-FFF2-40B4-BE49-F238E27FC236}">
                  <a16:creationId xmlns:a16="http://schemas.microsoft.com/office/drawing/2014/main" id="{C3CE12C2-0A2D-48CE-8D10-52834A459560}"/>
                </a:ext>
              </a:extLst>
            </p:cNvPr>
            <p:cNvSpPr/>
            <p:nvPr/>
          </p:nvSpPr>
          <p:spPr bwMode="auto">
            <a:xfrm>
              <a:off x="6135688" y="4538663"/>
              <a:ext cx="17463" cy="33338"/>
            </a:xfrm>
            <a:custGeom>
              <a:avLst/>
              <a:gdLst>
                <a:gd name="T0" fmla="*/ 1 w 9"/>
                <a:gd name="T1" fmla="*/ 18 h 18"/>
                <a:gd name="T2" fmla="*/ 9 w 9"/>
                <a:gd name="T3" fmla="*/ 0 h 18"/>
                <a:gd name="T4" fmla="*/ 0 w 9"/>
                <a:gd name="T5" fmla="*/ 18 h 18"/>
                <a:gd name="T6" fmla="*/ 1 w 9"/>
                <a:gd name="T7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18">
                  <a:moveTo>
                    <a:pt x="1" y="18"/>
                  </a:moveTo>
                  <a:cubicBezTo>
                    <a:pt x="2" y="14"/>
                    <a:pt x="4" y="9"/>
                    <a:pt x="9" y="0"/>
                  </a:cubicBezTo>
                  <a:cubicBezTo>
                    <a:pt x="9" y="0"/>
                    <a:pt x="3" y="8"/>
                    <a:pt x="0" y="18"/>
                  </a:cubicBezTo>
                  <a:lnTo>
                    <a:pt x="1" y="18"/>
                  </a:lnTo>
                  <a:close/>
                </a:path>
              </a:pathLst>
            </a:custGeom>
            <a:solidFill>
              <a:srgbClr val="C26C1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18" name="îSḷïḓè">
              <a:extLst>
                <a:ext uri="{FF2B5EF4-FFF2-40B4-BE49-F238E27FC236}">
                  <a16:creationId xmlns:a16="http://schemas.microsoft.com/office/drawing/2014/main" id="{340F8230-B404-48C1-815B-A4AD22C15FDA}"/>
                </a:ext>
              </a:extLst>
            </p:cNvPr>
            <p:cNvSpPr/>
            <p:nvPr/>
          </p:nvSpPr>
          <p:spPr bwMode="auto">
            <a:xfrm>
              <a:off x="6142038" y="4552951"/>
              <a:ext cx="11113" cy="23813"/>
            </a:xfrm>
            <a:custGeom>
              <a:avLst/>
              <a:gdLst>
                <a:gd name="T0" fmla="*/ 6 w 6"/>
                <a:gd name="T1" fmla="*/ 0 h 12"/>
                <a:gd name="T2" fmla="*/ 0 w 6"/>
                <a:gd name="T3" fmla="*/ 11 h 12"/>
                <a:gd name="T4" fmla="*/ 2 w 6"/>
                <a:gd name="T5" fmla="*/ 12 h 12"/>
                <a:gd name="T6" fmla="*/ 6 w 6"/>
                <a:gd name="T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12">
                  <a:moveTo>
                    <a:pt x="6" y="0"/>
                  </a:moveTo>
                  <a:cubicBezTo>
                    <a:pt x="4" y="6"/>
                    <a:pt x="0" y="11"/>
                    <a:pt x="0" y="11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4" y="8"/>
                    <a:pt x="5" y="5"/>
                    <a:pt x="6" y="0"/>
                  </a:cubicBezTo>
                  <a:close/>
                </a:path>
              </a:pathLst>
            </a:custGeom>
            <a:solidFill>
              <a:srgbClr val="C26C1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19" name="iSľïḍè">
              <a:extLst>
                <a:ext uri="{FF2B5EF4-FFF2-40B4-BE49-F238E27FC236}">
                  <a16:creationId xmlns:a16="http://schemas.microsoft.com/office/drawing/2014/main" id="{1AB8D676-895B-4757-8691-54A5E7B174F2}"/>
                </a:ext>
              </a:extLst>
            </p:cNvPr>
            <p:cNvSpPr/>
            <p:nvPr/>
          </p:nvSpPr>
          <p:spPr bwMode="auto">
            <a:xfrm>
              <a:off x="6084888" y="4364038"/>
              <a:ext cx="96838" cy="111125"/>
            </a:xfrm>
            <a:custGeom>
              <a:avLst/>
              <a:gdLst>
                <a:gd name="T0" fmla="*/ 51 w 51"/>
                <a:gd name="T1" fmla="*/ 58 h 58"/>
                <a:gd name="T2" fmla="*/ 47 w 51"/>
                <a:gd name="T3" fmla="*/ 26 h 58"/>
                <a:gd name="T4" fmla="*/ 35 w 51"/>
                <a:gd name="T5" fmla="*/ 11 h 58"/>
                <a:gd name="T6" fmla="*/ 14 w 51"/>
                <a:gd name="T7" fmla="*/ 3 h 58"/>
                <a:gd name="T8" fmla="*/ 0 w 51"/>
                <a:gd name="T9" fmla="*/ 3 h 58"/>
                <a:gd name="T10" fmla="*/ 12 w 51"/>
                <a:gd name="T11" fmla="*/ 5 h 58"/>
                <a:gd name="T12" fmla="*/ 35 w 51"/>
                <a:gd name="T13" fmla="*/ 16 h 58"/>
                <a:gd name="T14" fmla="*/ 41 w 51"/>
                <a:gd name="T15" fmla="*/ 27 h 58"/>
                <a:gd name="T16" fmla="*/ 51 w 51"/>
                <a:gd name="T17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1" h="58">
                  <a:moveTo>
                    <a:pt x="51" y="58"/>
                  </a:moveTo>
                  <a:cubicBezTo>
                    <a:pt x="50" y="47"/>
                    <a:pt x="47" y="27"/>
                    <a:pt x="47" y="26"/>
                  </a:cubicBezTo>
                  <a:cubicBezTo>
                    <a:pt x="44" y="14"/>
                    <a:pt x="35" y="11"/>
                    <a:pt x="35" y="11"/>
                  </a:cubicBezTo>
                  <a:cubicBezTo>
                    <a:pt x="35" y="11"/>
                    <a:pt x="20" y="6"/>
                    <a:pt x="14" y="3"/>
                  </a:cubicBezTo>
                  <a:cubicBezTo>
                    <a:pt x="6" y="0"/>
                    <a:pt x="0" y="3"/>
                    <a:pt x="0" y="3"/>
                  </a:cubicBezTo>
                  <a:cubicBezTo>
                    <a:pt x="0" y="3"/>
                    <a:pt x="6" y="3"/>
                    <a:pt x="12" y="5"/>
                  </a:cubicBezTo>
                  <a:cubicBezTo>
                    <a:pt x="19" y="7"/>
                    <a:pt x="29" y="12"/>
                    <a:pt x="35" y="16"/>
                  </a:cubicBezTo>
                  <a:cubicBezTo>
                    <a:pt x="37" y="18"/>
                    <a:pt x="39" y="21"/>
                    <a:pt x="41" y="27"/>
                  </a:cubicBezTo>
                  <a:lnTo>
                    <a:pt x="51" y="58"/>
                  </a:lnTo>
                  <a:close/>
                </a:path>
              </a:pathLst>
            </a:custGeom>
            <a:solidFill>
              <a:srgbClr val="F3C7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20" name="îśļíḓè">
              <a:extLst>
                <a:ext uri="{FF2B5EF4-FFF2-40B4-BE49-F238E27FC236}">
                  <a16:creationId xmlns:a16="http://schemas.microsoft.com/office/drawing/2014/main" id="{15996481-94AB-40E0-B216-A2BEC2EA6121}"/>
                </a:ext>
              </a:extLst>
            </p:cNvPr>
            <p:cNvSpPr/>
            <p:nvPr/>
          </p:nvSpPr>
          <p:spPr bwMode="auto">
            <a:xfrm>
              <a:off x="6021388" y="4421188"/>
              <a:ext cx="76200" cy="44450"/>
            </a:xfrm>
            <a:custGeom>
              <a:avLst/>
              <a:gdLst>
                <a:gd name="T0" fmla="*/ 40 w 40"/>
                <a:gd name="T1" fmla="*/ 18 h 23"/>
                <a:gd name="T2" fmla="*/ 34 w 40"/>
                <a:gd name="T3" fmla="*/ 18 h 23"/>
                <a:gd name="T4" fmla="*/ 19 w 40"/>
                <a:gd name="T5" fmla="*/ 11 h 23"/>
                <a:gd name="T6" fmla="*/ 3 w 40"/>
                <a:gd name="T7" fmla="*/ 0 h 23"/>
                <a:gd name="T8" fmla="*/ 0 w 40"/>
                <a:gd name="T9" fmla="*/ 0 h 23"/>
                <a:gd name="T10" fmla="*/ 18 w 40"/>
                <a:gd name="T11" fmla="*/ 13 h 23"/>
                <a:gd name="T12" fmla="*/ 40 w 40"/>
                <a:gd name="T13" fmla="*/ 18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" h="23">
                  <a:moveTo>
                    <a:pt x="40" y="18"/>
                  </a:moveTo>
                  <a:cubicBezTo>
                    <a:pt x="40" y="18"/>
                    <a:pt x="38" y="19"/>
                    <a:pt x="34" y="18"/>
                  </a:cubicBezTo>
                  <a:cubicBezTo>
                    <a:pt x="33" y="17"/>
                    <a:pt x="25" y="15"/>
                    <a:pt x="19" y="11"/>
                  </a:cubicBezTo>
                  <a:cubicBezTo>
                    <a:pt x="12" y="3"/>
                    <a:pt x="4" y="0"/>
                    <a:pt x="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8" y="4"/>
                    <a:pt x="18" y="13"/>
                  </a:cubicBezTo>
                  <a:cubicBezTo>
                    <a:pt x="30" y="23"/>
                    <a:pt x="39" y="18"/>
                    <a:pt x="40" y="18"/>
                  </a:cubicBezTo>
                  <a:close/>
                </a:path>
              </a:pathLst>
            </a:custGeom>
            <a:solidFill>
              <a:srgbClr val="F3C7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21" name="ïṧļidé">
              <a:extLst>
                <a:ext uri="{FF2B5EF4-FFF2-40B4-BE49-F238E27FC236}">
                  <a16:creationId xmlns:a16="http://schemas.microsoft.com/office/drawing/2014/main" id="{DD7D50FB-746D-4705-B624-A1135C42934B}"/>
                </a:ext>
              </a:extLst>
            </p:cNvPr>
            <p:cNvSpPr/>
            <p:nvPr/>
          </p:nvSpPr>
          <p:spPr bwMode="auto">
            <a:xfrm>
              <a:off x="6005513" y="4459288"/>
              <a:ext cx="77788" cy="26988"/>
            </a:xfrm>
            <a:custGeom>
              <a:avLst/>
              <a:gdLst>
                <a:gd name="T0" fmla="*/ 40 w 40"/>
                <a:gd name="T1" fmla="*/ 11 h 14"/>
                <a:gd name="T2" fmla="*/ 35 w 40"/>
                <a:gd name="T3" fmla="*/ 11 h 14"/>
                <a:gd name="T4" fmla="*/ 21 w 40"/>
                <a:gd name="T5" fmla="*/ 6 h 14"/>
                <a:gd name="T6" fmla="*/ 2 w 40"/>
                <a:gd name="T7" fmla="*/ 0 h 14"/>
                <a:gd name="T8" fmla="*/ 1 w 40"/>
                <a:gd name="T9" fmla="*/ 0 h 14"/>
                <a:gd name="T10" fmla="*/ 19 w 40"/>
                <a:gd name="T11" fmla="*/ 8 h 14"/>
                <a:gd name="T12" fmla="*/ 40 w 40"/>
                <a:gd name="T13" fmla="*/ 1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" h="14">
                  <a:moveTo>
                    <a:pt x="40" y="11"/>
                  </a:moveTo>
                  <a:cubicBezTo>
                    <a:pt x="40" y="11"/>
                    <a:pt x="38" y="11"/>
                    <a:pt x="35" y="11"/>
                  </a:cubicBezTo>
                  <a:cubicBezTo>
                    <a:pt x="28" y="9"/>
                    <a:pt x="26" y="9"/>
                    <a:pt x="21" y="6"/>
                  </a:cubicBezTo>
                  <a:cubicBezTo>
                    <a:pt x="11" y="1"/>
                    <a:pt x="4" y="0"/>
                    <a:pt x="2" y="0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0" y="1"/>
                    <a:pt x="10" y="4"/>
                    <a:pt x="19" y="8"/>
                  </a:cubicBezTo>
                  <a:cubicBezTo>
                    <a:pt x="20" y="9"/>
                    <a:pt x="34" y="14"/>
                    <a:pt x="40" y="11"/>
                  </a:cubicBezTo>
                  <a:close/>
                </a:path>
              </a:pathLst>
            </a:custGeom>
            <a:solidFill>
              <a:srgbClr val="F3C7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22" name="íṩ1iḓe">
              <a:extLst>
                <a:ext uri="{FF2B5EF4-FFF2-40B4-BE49-F238E27FC236}">
                  <a16:creationId xmlns:a16="http://schemas.microsoft.com/office/drawing/2014/main" id="{72B022FA-165C-45C7-B8E0-01065C2D64ED}"/>
                </a:ext>
              </a:extLst>
            </p:cNvPr>
            <p:cNvSpPr/>
            <p:nvPr/>
          </p:nvSpPr>
          <p:spPr bwMode="auto">
            <a:xfrm>
              <a:off x="6005513" y="4498976"/>
              <a:ext cx="65088" cy="17463"/>
            </a:xfrm>
            <a:custGeom>
              <a:avLst/>
              <a:gdLst>
                <a:gd name="T0" fmla="*/ 34 w 34"/>
                <a:gd name="T1" fmla="*/ 5 h 9"/>
                <a:gd name="T2" fmla="*/ 17 w 34"/>
                <a:gd name="T3" fmla="*/ 5 h 9"/>
                <a:gd name="T4" fmla="*/ 2 w 34"/>
                <a:gd name="T5" fmla="*/ 0 h 9"/>
                <a:gd name="T6" fmla="*/ 0 w 34"/>
                <a:gd name="T7" fmla="*/ 2 h 9"/>
                <a:gd name="T8" fmla="*/ 18 w 34"/>
                <a:gd name="T9" fmla="*/ 8 h 9"/>
                <a:gd name="T10" fmla="*/ 34 w 34"/>
                <a:gd name="T11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" h="9">
                  <a:moveTo>
                    <a:pt x="34" y="5"/>
                  </a:moveTo>
                  <a:cubicBezTo>
                    <a:pt x="25" y="6"/>
                    <a:pt x="18" y="5"/>
                    <a:pt x="17" y="5"/>
                  </a:cubicBezTo>
                  <a:cubicBezTo>
                    <a:pt x="8" y="3"/>
                    <a:pt x="2" y="0"/>
                    <a:pt x="2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7" y="7"/>
                    <a:pt x="18" y="8"/>
                  </a:cubicBezTo>
                  <a:cubicBezTo>
                    <a:pt x="26" y="9"/>
                    <a:pt x="34" y="5"/>
                    <a:pt x="34" y="5"/>
                  </a:cubicBezTo>
                  <a:close/>
                </a:path>
              </a:pathLst>
            </a:custGeom>
            <a:solidFill>
              <a:srgbClr val="F3C7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23" name="iśḷíḓê">
              <a:extLst>
                <a:ext uri="{FF2B5EF4-FFF2-40B4-BE49-F238E27FC236}">
                  <a16:creationId xmlns:a16="http://schemas.microsoft.com/office/drawing/2014/main" id="{41ECE9C9-8525-4A8B-B57F-D96D40B68FB3}"/>
                </a:ext>
              </a:extLst>
            </p:cNvPr>
            <p:cNvSpPr/>
            <p:nvPr/>
          </p:nvSpPr>
          <p:spPr bwMode="auto">
            <a:xfrm>
              <a:off x="6034088" y="4540251"/>
              <a:ext cx="88900" cy="30163"/>
            </a:xfrm>
            <a:custGeom>
              <a:avLst/>
              <a:gdLst>
                <a:gd name="T0" fmla="*/ 7 w 46"/>
                <a:gd name="T1" fmla="*/ 0 h 16"/>
                <a:gd name="T2" fmla="*/ 24 w 46"/>
                <a:gd name="T3" fmla="*/ 10 h 16"/>
                <a:gd name="T4" fmla="*/ 46 w 46"/>
                <a:gd name="T5" fmla="*/ 15 h 16"/>
                <a:gd name="T6" fmla="*/ 31 w 46"/>
                <a:gd name="T7" fmla="*/ 15 h 16"/>
                <a:gd name="T8" fmla="*/ 9 w 46"/>
                <a:gd name="T9" fmla="*/ 7 h 16"/>
                <a:gd name="T10" fmla="*/ 0 w 46"/>
                <a:gd name="T11" fmla="*/ 0 h 16"/>
                <a:gd name="T12" fmla="*/ 7 w 46"/>
                <a:gd name="T13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6">
                  <a:moveTo>
                    <a:pt x="7" y="0"/>
                  </a:moveTo>
                  <a:cubicBezTo>
                    <a:pt x="13" y="4"/>
                    <a:pt x="16" y="7"/>
                    <a:pt x="24" y="10"/>
                  </a:cubicBezTo>
                  <a:cubicBezTo>
                    <a:pt x="27" y="11"/>
                    <a:pt x="41" y="15"/>
                    <a:pt x="46" y="15"/>
                  </a:cubicBezTo>
                  <a:cubicBezTo>
                    <a:pt x="46" y="15"/>
                    <a:pt x="35" y="16"/>
                    <a:pt x="31" y="15"/>
                  </a:cubicBezTo>
                  <a:cubicBezTo>
                    <a:pt x="21" y="12"/>
                    <a:pt x="17" y="10"/>
                    <a:pt x="9" y="7"/>
                  </a:cubicBezTo>
                  <a:cubicBezTo>
                    <a:pt x="7" y="6"/>
                    <a:pt x="2" y="2"/>
                    <a:pt x="0" y="0"/>
                  </a:cubicBezTo>
                  <a:cubicBezTo>
                    <a:pt x="1" y="0"/>
                    <a:pt x="5" y="0"/>
                    <a:pt x="7" y="0"/>
                  </a:cubicBezTo>
                  <a:close/>
                </a:path>
              </a:pathLst>
            </a:custGeom>
            <a:solidFill>
              <a:srgbClr val="F3C7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24" name="iŝḻiďè">
              <a:extLst>
                <a:ext uri="{FF2B5EF4-FFF2-40B4-BE49-F238E27FC236}">
                  <a16:creationId xmlns:a16="http://schemas.microsoft.com/office/drawing/2014/main" id="{157B11EE-B100-441F-A6C2-622AA73DBBBA}"/>
                </a:ext>
              </a:extLst>
            </p:cNvPr>
            <p:cNvSpPr/>
            <p:nvPr/>
          </p:nvSpPr>
          <p:spPr bwMode="auto">
            <a:xfrm>
              <a:off x="6061076" y="4387851"/>
              <a:ext cx="9525" cy="17463"/>
            </a:xfrm>
            <a:custGeom>
              <a:avLst/>
              <a:gdLst>
                <a:gd name="T0" fmla="*/ 5 w 5"/>
                <a:gd name="T1" fmla="*/ 7 h 9"/>
                <a:gd name="T2" fmla="*/ 4 w 5"/>
                <a:gd name="T3" fmla="*/ 1 h 9"/>
                <a:gd name="T4" fmla="*/ 0 w 5"/>
                <a:gd name="T5" fmla="*/ 0 h 9"/>
                <a:gd name="T6" fmla="*/ 3 w 5"/>
                <a:gd name="T7" fmla="*/ 9 h 9"/>
                <a:gd name="T8" fmla="*/ 5 w 5"/>
                <a:gd name="T9" fmla="*/ 7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9">
                  <a:moveTo>
                    <a:pt x="5" y="7"/>
                  </a:moveTo>
                  <a:cubicBezTo>
                    <a:pt x="4" y="4"/>
                    <a:pt x="4" y="3"/>
                    <a:pt x="4" y="1"/>
                  </a:cubicBezTo>
                  <a:cubicBezTo>
                    <a:pt x="3" y="1"/>
                    <a:pt x="0" y="0"/>
                    <a:pt x="0" y="0"/>
                  </a:cubicBezTo>
                  <a:cubicBezTo>
                    <a:pt x="0" y="2"/>
                    <a:pt x="1" y="7"/>
                    <a:pt x="3" y="9"/>
                  </a:cubicBezTo>
                  <a:lnTo>
                    <a:pt x="5" y="7"/>
                  </a:lnTo>
                  <a:close/>
                </a:path>
              </a:pathLst>
            </a:custGeom>
            <a:solidFill>
              <a:srgbClr val="F3C7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25" name="îşļiḍe">
              <a:extLst>
                <a:ext uri="{FF2B5EF4-FFF2-40B4-BE49-F238E27FC236}">
                  <a16:creationId xmlns:a16="http://schemas.microsoft.com/office/drawing/2014/main" id="{E81503AA-592A-488A-9EA2-57F0FEC696F3}"/>
                </a:ext>
              </a:extLst>
            </p:cNvPr>
            <p:cNvSpPr/>
            <p:nvPr/>
          </p:nvSpPr>
          <p:spPr bwMode="auto">
            <a:xfrm>
              <a:off x="6103938" y="4437063"/>
              <a:ext cx="57150" cy="85725"/>
            </a:xfrm>
            <a:custGeom>
              <a:avLst/>
              <a:gdLst>
                <a:gd name="T0" fmla="*/ 20 w 30"/>
                <a:gd name="T1" fmla="*/ 6 h 45"/>
                <a:gd name="T2" fmla="*/ 28 w 30"/>
                <a:gd name="T3" fmla="*/ 30 h 45"/>
                <a:gd name="T4" fmla="*/ 13 w 30"/>
                <a:gd name="T5" fmla="*/ 40 h 45"/>
                <a:gd name="T6" fmla="*/ 5 w 30"/>
                <a:gd name="T7" fmla="*/ 10 h 45"/>
                <a:gd name="T8" fmla="*/ 20 w 30"/>
                <a:gd name="T9" fmla="*/ 6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45">
                  <a:moveTo>
                    <a:pt x="20" y="6"/>
                  </a:moveTo>
                  <a:cubicBezTo>
                    <a:pt x="20" y="6"/>
                    <a:pt x="30" y="22"/>
                    <a:pt x="28" y="30"/>
                  </a:cubicBezTo>
                  <a:cubicBezTo>
                    <a:pt x="27" y="37"/>
                    <a:pt x="23" y="45"/>
                    <a:pt x="13" y="40"/>
                  </a:cubicBezTo>
                  <a:cubicBezTo>
                    <a:pt x="4" y="35"/>
                    <a:pt x="0" y="22"/>
                    <a:pt x="5" y="10"/>
                  </a:cubicBezTo>
                  <a:cubicBezTo>
                    <a:pt x="10" y="0"/>
                    <a:pt x="17" y="2"/>
                    <a:pt x="20" y="6"/>
                  </a:cubicBezTo>
                  <a:close/>
                </a:path>
              </a:pathLst>
            </a:custGeom>
            <a:solidFill>
              <a:srgbClr val="FCF3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26" name="îṩļîḍe">
              <a:extLst>
                <a:ext uri="{FF2B5EF4-FFF2-40B4-BE49-F238E27FC236}">
                  <a16:creationId xmlns:a16="http://schemas.microsoft.com/office/drawing/2014/main" id="{535CFCF3-467E-4EDE-A0F1-D990DB5AD8E2}"/>
                </a:ext>
              </a:extLst>
            </p:cNvPr>
            <p:cNvSpPr/>
            <p:nvPr/>
          </p:nvSpPr>
          <p:spPr bwMode="auto">
            <a:xfrm>
              <a:off x="6046788" y="4522788"/>
              <a:ext cx="93663" cy="39688"/>
            </a:xfrm>
            <a:custGeom>
              <a:avLst/>
              <a:gdLst>
                <a:gd name="T0" fmla="*/ 13 w 49"/>
                <a:gd name="T1" fmla="*/ 10 h 21"/>
                <a:gd name="T2" fmla="*/ 34 w 49"/>
                <a:gd name="T3" fmla="*/ 5 h 21"/>
                <a:gd name="T4" fmla="*/ 47 w 49"/>
                <a:gd name="T5" fmla="*/ 5 h 21"/>
                <a:gd name="T6" fmla="*/ 32 w 49"/>
                <a:gd name="T7" fmla="*/ 21 h 21"/>
                <a:gd name="T8" fmla="*/ 13 w 49"/>
                <a:gd name="T9" fmla="*/ 1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21">
                  <a:moveTo>
                    <a:pt x="13" y="10"/>
                  </a:moveTo>
                  <a:cubicBezTo>
                    <a:pt x="13" y="10"/>
                    <a:pt x="26" y="12"/>
                    <a:pt x="34" y="5"/>
                  </a:cubicBezTo>
                  <a:cubicBezTo>
                    <a:pt x="40" y="0"/>
                    <a:pt x="46" y="2"/>
                    <a:pt x="47" y="5"/>
                  </a:cubicBezTo>
                  <a:cubicBezTo>
                    <a:pt x="49" y="9"/>
                    <a:pt x="45" y="21"/>
                    <a:pt x="32" y="21"/>
                  </a:cubicBezTo>
                  <a:cubicBezTo>
                    <a:pt x="19" y="20"/>
                    <a:pt x="0" y="11"/>
                    <a:pt x="13" y="10"/>
                  </a:cubicBezTo>
                  <a:close/>
                </a:path>
              </a:pathLst>
            </a:custGeom>
            <a:solidFill>
              <a:srgbClr val="FCF3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27" name="ïṥḻiḓè">
              <a:extLst>
                <a:ext uri="{FF2B5EF4-FFF2-40B4-BE49-F238E27FC236}">
                  <a16:creationId xmlns:a16="http://schemas.microsoft.com/office/drawing/2014/main" id="{91EA32F7-3430-4383-81E6-F8646F7EF34F}"/>
                </a:ext>
              </a:extLst>
            </p:cNvPr>
            <p:cNvSpPr/>
            <p:nvPr/>
          </p:nvSpPr>
          <p:spPr bwMode="auto">
            <a:xfrm>
              <a:off x="6067426" y="4371976"/>
              <a:ext cx="30163" cy="31750"/>
            </a:xfrm>
            <a:custGeom>
              <a:avLst/>
              <a:gdLst>
                <a:gd name="T0" fmla="*/ 8 w 16"/>
                <a:gd name="T1" fmla="*/ 1 h 17"/>
                <a:gd name="T2" fmla="*/ 15 w 16"/>
                <a:gd name="T3" fmla="*/ 8 h 17"/>
                <a:gd name="T4" fmla="*/ 4 w 16"/>
                <a:gd name="T5" fmla="*/ 13 h 17"/>
                <a:gd name="T6" fmla="*/ 8 w 16"/>
                <a:gd name="T7" fmla="*/ 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17">
                  <a:moveTo>
                    <a:pt x="8" y="1"/>
                  </a:moveTo>
                  <a:cubicBezTo>
                    <a:pt x="8" y="1"/>
                    <a:pt x="16" y="1"/>
                    <a:pt x="15" y="8"/>
                  </a:cubicBezTo>
                  <a:cubicBezTo>
                    <a:pt x="13" y="17"/>
                    <a:pt x="12" y="9"/>
                    <a:pt x="4" y="13"/>
                  </a:cubicBezTo>
                  <a:cubicBezTo>
                    <a:pt x="0" y="15"/>
                    <a:pt x="5" y="0"/>
                    <a:pt x="8" y="1"/>
                  </a:cubicBezTo>
                  <a:close/>
                </a:path>
              </a:pathLst>
            </a:custGeom>
            <a:solidFill>
              <a:srgbClr val="FCF3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28" name="işľíḑe">
              <a:extLst>
                <a:ext uri="{FF2B5EF4-FFF2-40B4-BE49-F238E27FC236}">
                  <a16:creationId xmlns:a16="http://schemas.microsoft.com/office/drawing/2014/main" id="{E0318DE7-BFF3-4342-9732-CE6449BF990E}"/>
                </a:ext>
              </a:extLst>
            </p:cNvPr>
            <p:cNvSpPr/>
            <p:nvPr/>
          </p:nvSpPr>
          <p:spPr bwMode="auto">
            <a:xfrm>
              <a:off x="6027738" y="4392613"/>
              <a:ext cx="41275" cy="50800"/>
            </a:xfrm>
            <a:custGeom>
              <a:avLst/>
              <a:gdLst>
                <a:gd name="T0" fmla="*/ 7 w 22"/>
                <a:gd name="T1" fmla="*/ 0 h 27"/>
                <a:gd name="T2" fmla="*/ 17 w 22"/>
                <a:gd name="T3" fmla="*/ 13 h 27"/>
                <a:gd name="T4" fmla="*/ 22 w 22"/>
                <a:gd name="T5" fmla="*/ 25 h 27"/>
                <a:gd name="T6" fmla="*/ 13 w 22"/>
                <a:gd name="T7" fmla="*/ 20 h 27"/>
                <a:gd name="T8" fmla="*/ 2 w 22"/>
                <a:gd name="T9" fmla="*/ 12 h 27"/>
                <a:gd name="T10" fmla="*/ 7 w 22"/>
                <a:gd name="T11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27">
                  <a:moveTo>
                    <a:pt x="7" y="0"/>
                  </a:moveTo>
                  <a:cubicBezTo>
                    <a:pt x="7" y="0"/>
                    <a:pt x="13" y="11"/>
                    <a:pt x="17" y="13"/>
                  </a:cubicBezTo>
                  <a:cubicBezTo>
                    <a:pt x="17" y="13"/>
                    <a:pt x="15" y="22"/>
                    <a:pt x="22" y="25"/>
                  </a:cubicBezTo>
                  <a:cubicBezTo>
                    <a:pt x="22" y="25"/>
                    <a:pt x="21" y="27"/>
                    <a:pt x="13" y="20"/>
                  </a:cubicBezTo>
                  <a:cubicBezTo>
                    <a:pt x="6" y="12"/>
                    <a:pt x="4" y="13"/>
                    <a:pt x="2" y="12"/>
                  </a:cubicBezTo>
                  <a:cubicBezTo>
                    <a:pt x="0" y="11"/>
                    <a:pt x="1" y="4"/>
                    <a:pt x="7" y="0"/>
                  </a:cubicBezTo>
                  <a:close/>
                </a:path>
              </a:pathLst>
            </a:custGeom>
            <a:solidFill>
              <a:srgbClr val="FCF3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29" name="îṡļïḋe">
              <a:extLst>
                <a:ext uri="{FF2B5EF4-FFF2-40B4-BE49-F238E27FC236}">
                  <a16:creationId xmlns:a16="http://schemas.microsoft.com/office/drawing/2014/main" id="{EDF663D1-518A-4BAE-81C3-887C78DB53F2}"/>
                </a:ext>
              </a:extLst>
            </p:cNvPr>
            <p:cNvSpPr/>
            <p:nvPr/>
          </p:nvSpPr>
          <p:spPr bwMode="auto">
            <a:xfrm>
              <a:off x="6003926" y="4427538"/>
              <a:ext cx="63500" cy="41275"/>
            </a:xfrm>
            <a:custGeom>
              <a:avLst/>
              <a:gdLst>
                <a:gd name="T0" fmla="*/ 3 w 33"/>
                <a:gd name="T1" fmla="*/ 5 h 22"/>
                <a:gd name="T2" fmla="*/ 9 w 33"/>
                <a:gd name="T3" fmla="*/ 2 h 22"/>
                <a:gd name="T4" fmla="*/ 29 w 33"/>
                <a:gd name="T5" fmla="*/ 15 h 22"/>
                <a:gd name="T6" fmla="*/ 28 w 33"/>
                <a:gd name="T7" fmla="*/ 22 h 22"/>
                <a:gd name="T8" fmla="*/ 6 w 33"/>
                <a:gd name="T9" fmla="*/ 14 h 22"/>
                <a:gd name="T10" fmla="*/ 3 w 33"/>
                <a:gd name="T11" fmla="*/ 5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22">
                  <a:moveTo>
                    <a:pt x="3" y="5"/>
                  </a:moveTo>
                  <a:cubicBezTo>
                    <a:pt x="3" y="5"/>
                    <a:pt x="6" y="0"/>
                    <a:pt x="9" y="2"/>
                  </a:cubicBezTo>
                  <a:cubicBezTo>
                    <a:pt x="12" y="4"/>
                    <a:pt x="26" y="14"/>
                    <a:pt x="29" y="15"/>
                  </a:cubicBezTo>
                  <a:cubicBezTo>
                    <a:pt x="32" y="16"/>
                    <a:pt x="33" y="21"/>
                    <a:pt x="28" y="22"/>
                  </a:cubicBezTo>
                  <a:cubicBezTo>
                    <a:pt x="24" y="22"/>
                    <a:pt x="12" y="15"/>
                    <a:pt x="6" y="14"/>
                  </a:cubicBezTo>
                  <a:cubicBezTo>
                    <a:pt x="0" y="12"/>
                    <a:pt x="2" y="6"/>
                    <a:pt x="3" y="5"/>
                  </a:cubicBezTo>
                  <a:close/>
                </a:path>
              </a:pathLst>
            </a:custGeom>
            <a:solidFill>
              <a:srgbClr val="FCF3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30" name="íšḻíḍe">
              <a:extLst>
                <a:ext uri="{FF2B5EF4-FFF2-40B4-BE49-F238E27FC236}">
                  <a16:creationId xmlns:a16="http://schemas.microsoft.com/office/drawing/2014/main" id="{77C08687-A7F6-4E94-89DE-D056B74CBE9E}"/>
                </a:ext>
              </a:extLst>
            </p:cNvPr>
            <p:cNvSpPr/>
            <p:nvPr/>
          </p:nvSpPr>
          <p:spPr bwMode="auto">
            <a:xfrm>
              <a:off x="5995988" y="4473576"/>
              <a:ext cx="63500" cy="33338"/>
            </a:xfrm>
            <a:custGeom>
              <a:avLst/>
              <a:gdLst>
                <a:gd name="T0" fmla="*/ 5 w 33"/>
                <a:gd name="T1" fmla="*/ 0 h 18"/>
                <a:gd name="T2" fmla="*/ 26 w 33"/>
                <a:gd name="T3" fmla="*/ 8 h 18"/>
                <a:gd name="T4" fmla="*/ 30 w 33"/>
                <a:gd name="T5" fmla="*/ 16 h 18"/>
                <a:gd name="T6" fmla="*/ 6 w 33"/>
                <a:gd name="T7" fmla="*/ 10 h 18"/>
                <a:gd name="T8" fmla="*/ 5 w 33"/>
                <a:gd name="T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18">
                  <a:moveTo>
                    <a:pt x="5" y="0"/>
                  </a:moveTo>
                  <a:cubicBezTo>
                    <a:pt x="5" y="0"/>
                    <a:pt x="22" y="8"/>
                    <a:pt x="26" y="8"/>
                  </a:cubicBezTo>
                  <a:cubicBezTo>
                    <a:pt x="30" y="8"/>
                    <a:pt x="33" y="14"/>
                    <a:pt x="30" y="16"/>
                  </a:cubicBezTo>
                  <a:cubicBezTo>
                    <a:pt x="27" y="18"/>
                    <a:pt x="12" y="15"/>
                    <a:pt x="6" y="10"/>
                  </a:cubicBezTo>
                  <a:cubicBezTo>
                    <a:pt x="0" y="5"/>
                    <a:pt x="3" y="1"/>
                    <a:pt x="5" y="0"/>
                  </a:cubicBezTo>
                  <a:close/>
                </a:path>
              </a:pathLst>
            </a:custGeom>
            <a:solidFill>
              <a:srgbClr val="FCF3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31" name="ïS1ïḑe">
              <a:extLst>
                <a:ext uri="{FF2B5EF4-FFF2-40B4-BE49-F238E27FC236}">
                  <a16:creationId xmlns:a16="http://schemas.microsoft.com/office/drawing/2014/main" id="{3039EC93-1CC8-4061-ABEA-9713A305DBF1}"/>
                </a:ext>
              </a:extLst>
            </p:cNvPr>
            <p:cNvSpPr/>
            <p:nvPr/>
          </p:nvSpPr>
          <p:spPr bwMode="auto">
            <a:xfrm>
              <a:off x="6002338" y="4514851"/>
              <a:ext cx="58738" cy="23813"/>
            </a:xfrm>
            <a:custGeom>
              <a:avLst/>
              <a:gdLst>
                <a:gd name="T0" fmla="*/ 4 w 31"/>
                <a:gd name="T1" fmla="*/ 0 h 12"/>
                <a:gd name="T2" fmla="*/ 23 w 31"/>
                <a:gd name="T3" fmla="*/ 4 h 12"/>
                <a:gd name="T4" fmla="*/ 22 w 31"/>
                <a:gd name="T5" fmla="*/ 10 h 12"/>
                <a:gd name="T6" fmla="*/ 5 w 31"/>
                <a:gd name="T7" fmla="*/ 7 h 12"/>
                <a:gd name="T8" fmla="*/ 4 w 31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2">
                  <a:moveTo>
                    <a:pt x="4" y="0"/>
                  </a:moveTo>
                  <a:cubicBezTo>
                    <a:pt x="4" y="0"/>
                    <a:pt x="16" y="6"/>
                    <a:pt x="23" y="4"/>
                  </a:cubicBezTo>
                  <a:cubicBezTo>
                    <a:pt x="31" y="2"/>
                    <a:pt x="27" y="10"/>
                    <a:pt x="22" y="10"/>
                  </a:cubicBezTo>
                  <a:cubicBezTo>
                    <a:pt x="16" y="11"/>
                    <a:pt x="10" y="12"/>
                    <a:pt x="5" y="7"/>
                  </a:cubicBezTo>
                  <a:cubicBezTo>
                    <a:pt x="0" y="3"/>
                    <a:pt x="4" y="0"/>
                    <a:pt x="4" y="0"/>
                  </a:cubicBezTo>
                  <a:close/>
                </a:path>
              </a:pathLst>
            </a:custGeom>
            <a:solidFill>
              <a:srgbClr val="FCF3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32" name="îṣḻîḍe">
              <a:extLst>
                <a:ext uri="{FF2B5EF4-FFF2-40B4-BE49-F238E27FC236}">
                  <a16:creationId xmlns:a16="http://schemas.microsoft.com/office/drawing/2014/main" id="{9544700C-920A-4102-9548-40F97AEE1100}"/>
                </a:ext>
              </a:extLst>
            </p:cNvPr>
            <p:cNvSpPr/>
            <p:nvPr/>
          </p:nvSpPr>
          <p:spPr bwMode="auto">
            <a:xfrm>
              <a:off x="6188076" y="4516438"/>
              <a:ext cx="222250" cy="125413"/>
            </a:xfrm>
            <a:custGeom>
              <a:avLst/>
              <a:gdLst>
                <a:gd name="T0" fmla="*/ 11 w 116"/>
                <a:gd name="T1" fmla="*/ 4 h 65"/>
                <a:gd name="T2" fmla="*/ 70 w 116"/>
                <a:gd name="T3" fmla="*/ 29 h 65"/>
                <a:gd name="T4" fmla="*/ 115 w 116"/>
                <a:gd name="T5" fmla="*/ 55 h 65"/>
                <a:gd name="T6" fmla="*/ 4 w 116"/>
                <a:gd name="T7" fmla="*/ 11 h 65"/>
                <a:gd name="T8" fmla="*/ 11 w 116"/>
                <a:gd name="T9" fmla="*/ 4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65">
                  <a:moveTo>
                    <a:pt x="11" y="4"/>
                  </a:moveTo>
                  <a:cubicBezTo>
                    <a:pt x="11" y="4"/>
                    <a:pt x="61" y="26"/>
                    <a:pt x="70" y="29"/>
                  </a:cubicBezTo>
                  <a:cubicBezTo>
                    <a:pt x="79" y="32"/>
                    <a:pt x="116" y="46"/>
                    <a:pt x="115" y="55"/>
                  </a:cubicBezTo>
                  <a:cubicBezTo>
                    <a:pt x="113" y="65"/>
                    <a:pt x="8" y="13"/>
                    <a:pt x="4" y="11"/>
                  </a:cubicBezTo>
                  <a:cubicBezTo>
                    <a:pt x="0" y="9"/>
                    <a:pt x="0" y="0"/>
                    <a:pt x="11" y="4"/>
                  </a:cubicBezTo>
                  <a:close/>
                </a:path>
              </a:pathLst>
            </a:custGeom>
            <a:solidFill>
              <a:srgbClr val="F8DA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33" name="ïšḻîḓê">
              <a:extLst>
                <a:ext uri="{FF2B5EF4-FFF2-40B4-BE49-F238E27FC236}">
                  <a16:creationId xmlns:a16="http://schemas.microsoft.com/office/drawing/2014/main" id="{986B8009-15E8-4CEB-A82A-834A78054711}"/>
                </a:ext>
              </a:extLst>
            </p:cNvPr>
            <p:cNvSpPr/>
            <p:nvPr/>
          </p:nvSpPr>
          <p:spPr bwMode="auto">
            <a:xfrm>
              <a:off x="6256338" y="4606926"/>
              <a:ext cx="127000" cy="49213"/>
            </a:xfrm>
            <a:custGeom>
              <a:avLst/>
              <a:gdLst>
                <a:gd name="T0" fmla="*/ 15 w 66"/>
                <a:gd name="T1" fmla="*/ 0 h 26"/>
                <a:gd name="T2" fmla="*/ 62 w 66"/>
                <a:gd name="T3" fmla="*/ 20 h 26"/>
                <a:gd name="T4" fmla="*/ 41 w 66"/>
                <a:gd name="T5" fmla="*/ 19 h 26"/>
                <a:gd name="T6" fmla="*/ 15 w 66"/>
                <a:gd name="T7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6" h="26">
                  <a:moveTo>
                    <a:pt x="15" y="0"/>
                  </a:moveTo>
                  <a:cubicBezTo>
                    <a:pt x="15" y="0"/>
                    <a:pt x="57" y="16"/>
                    <a:pt x="62" y="20"/>
                  </a:cubicBezTo>
                  <a:cubicBezTo>
                    <a:pt x="66" y="25"/>
                    <a:pt x="55" y="26"/>
                    <a:pt x="41" y="19"/>
                  </a:cubicBezTo>
                  <a:cubicBezTo>
                    <a:pt x="27" y="12"/>
                    <a:pt x="0" y="0"/>
                    <a:pt x="15" y="0"/>
                  </a:cubicBezTo>
                  <a:close/>
                </a:path>
              </a:pathLst>
            </a:custGeom>
            <a:solidFill>
              <a:srgbClr val="F8DA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34" name="iṡľíḑê">
              <a:extLst>
                <a:ext uri="{FF2B5EF4-FFF2-40B4-BE49-F238E27FC236}">
                  <a16:creationId xmlns:a16="http://schemas.microsoft.com/office/drawing/2014/main" id="{C262417E-5BE2-4AFC-A3D9-52022C079672}"/>
                </a:ext>
              </a:extLst>
            </p:cNvPr>
            <p:cNvSpPr/>
            <p:nvPr/>
          </p:nvSpPr>
          <p:spPr bwMode="auto">
            <a:xfrm>
              <a:off x="6059488" y="4421188"/>
              <a:ext cx="23813" cy="12700"/>
            </a:xfrm>
            <a:custGeom>
              <a:avLst/>
              <a:gdLst>
                <a:gd name="T0" fmla="*/ 1 w 12"/>
                <a:gd name="T1" fmla="*/ 3 h 7"/>
                <a:gd name="T2" fmla="*/ 6 w 12"/>
                <a:gd name="T3" fmla="*/ 4 h 7"/>
                <a:gd name="T4" fmla="*/ 12 w 12"/>
                <a:gd name="T5" fmla="*/ 0 h 7"/>
                <a:gd name="T6" fmla="*/ 1 w 12"/>
                <a:gd name="T7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7">
                  <a:moveTo>
                    <a:pt x="1" y="3"/>
                  </a:moveTo>
                  <a:cubicBezTo>
                    <a:pt x="1" y="3"/>
                    <a:pt x="0" y="7"/>
                    <a:pt x="6" y="4"/>
                  </a:cubicBezTo>
                  <a:cubicBezTo>
                    <a:pt x="11" y="2"/>
                    <a:pt x="12" y="0"/>
                    <a:pt x="12" y="0"/>
                  </a:cubicBezTo>
                  <a:cubicBezTo>
                    <a:pt x="12" y="0"/>
                    <a:pt x="4" y="6"/>
                    <a:pt x="1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35" name="îṧlíḋé">
              <a:extLst>
                <a:ext uri="{FF2B5EF4-FFF2-40B4-BE49-F238E27FC236}">
                  <a16:creationId xmlns:a16="http://schemas.microsoft.com/office/drawing/2014/main" id="{81EAD4E2-B8F4-470E-A3D4-3F358D090456}"/>
                </a:ext>
              </a:extLst>
            </p:cNvPr>
            <p:cNvSpPr/>
            <p:nvPr/>
          </p:nvSpPr>
          <p:spPr bwMode="auto">
            <a:xfrm>
              <a:off x="6089651" y="4465638"/>
              <a:ext cx="704850" cy="669925"/>
            </a:xfrm>
            <a:custGeom>
              <a:avLst/>
              <a:gdLst>
                <a:gd name="T0" fmla="*/ 43 w 367"/>
                <a:gd name="T1" fmla="*/ 3 h 350"/>
                <a:gd name="T2" fmla="*/ 0 w 367"/>
                <a:gd name="T3" fmla="*/ 64 h 350"/>
                <a:gd name="T4" fmla="*/ 43 w 367"/>
                <a:gd name="T5" fmla="*/ 84 h 350"/>
                <a:gd name="T6" fmla="*/ 99 w 367"/>
                <a:gd name="T7" fmla="*/ 110 h 350"/>
                <a:gd name="T8" fmla="*/ 150 w 367"/>
                <a:gd name="T9" fmla="*/ 293 h 350"/>
                <a:gd name="T10" fmla="*/ 294 w 367"/>
                <a:gd name="T11" fmla="*/ 316 h 350"/>
                <a:gd name="T12" fmla="*/ 332 w 367"/>
                <a:gd name="T13" fmla="*/ 321 h 350"/>
                <a:gd name="T14" fmla="*/ 341 w 367"/>
                <a:gd name="T15" fmla="*/ 198 h 350"/>
                <a:gd name="T16" fmla="*/ 74 w 367"/>
                <a:gd name="T17" fmla="*/ 17 h 350"/>
                <a:gd name="T18" fmla="*/ 43 w 367"/>
                <a:gd name="T19" fmla="*/ 3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7" h="350">
                  <a:moveTo>
                    <a:pt x="43" y="3"/>
                  </a:moveTo>
                  <a:cubicBezTo>
                    <a:pt x="43" y="3"/>
                    <a:pt x="12" y="15"/>
                    <a:pt x="0" y="64"/>
                  </a:cubicBezTo>
                  <a:cubicBezTo>
                    <a:pt x="3" y="74"/>
                    <a:pt x="15" y="70"/>
                    <a:pt x="43" y="84"/>
                  </a:cubicBezTo>
                  <a:cubicBezTo>
                    <a:pt x="81" y="105"/>
                    <a:pt x="91" y="99"/>
                    <a:pt x="99" y="110"/>
                  </a:cubicBezTo>
                  <a:cubicBezTo>
                    <a:pt x="153" y="189"/>
                    <a:pt x="102" y="251"/>
                    <a:pt x="150" y="293"/>
                  </a:cubicBezTo>
                  <a:cubicBezTo>
                    <a:pt x="181" y="321"/>
                    <a:pt x="226" y="350"/>
                    <a:pt x="294" y="316"/>
                  </a:cubicBezTo>
                  <a:cubicBezTo>
                    <a:pt x="294" y="316"/>
                    <a:pt x="314" y="334"/>
                    <a:pt x="332" y="321"/>
                  </a:cubicBezTo>
                  <a:cubicBezTo>
                    <a:pt x="350" y="307"/>
                    <a:pt x="367" y="236"/>
                    <a:pt x="341" y="198"/>
                  </a:cubicBezTo>
                  <a:cubicBezTo>
                    <a:pt x="341" y="198"/>
                    <a:pt x="184" y="79"/>
                    <a:pt x="74" y="17"/>
                  </a:cubicBezTo>
                  <a:cubicBezTo>
                    <a:pt x="59" y="9"/>
                    <a:pt x="57" y="0"/>
                    <a:pt x="43" y="3"/>
                  </a:cubicBezTo>
                </a:path>
              </a:pathLst>
            </a:custGeom>
            <a:solidFill>
              <a:srgbClr val="B01E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36" name="iṣ1ïḋé">
              <a:extLst>
                <a:ext uri="{FF2B5EF4-FFF2-40B4-BE49-F238E27FC236}">
                  <a16:creationId xmlns:a16="http://schemas.microsoft.com/office/drawing/2014/main" id="{8564A339-3E68-4878-96E8-5DD76A48FF8F}"/>
                </a:ext>
              </a:extLst>
            </p:cNvPr>
            <p:cNvSpPr/>
            <p:nvPr/>
          </p:nvSpPr>
          <p:spPr bwMode="auto">
            <a:xfrm>
              <a:off x="6086476" y="4467226"/>
              <a:ext cx="687388" cy="641350"/>
            </a:xfrm>
            <a:custGeom>
              <a:avLst/>
              <a:gdLst>
                <a:gd name="T0" fmla="*/ 44 w 359"/>
                <a:gd name="T1" fmla="*/ 1 h 335"/>
                <a:gd name="T2" fmla="*/ 10 w 359"/>
                <a:gd name="T3" fmla="*/ 37 h 335"/>
                <a:gd name="T4" fmla="*/ 1 w 359"/>
                <a:gd name="T5" fmla="*/ 63 h 335"/>
                <a:gd name="T6" fmla="*/ 6 w 359"/>
                <a:gd name="T7" fmla="*/ 70 h 335"/>
                <a:gd name="T8" fmla="*/ 22 w 359"/>
                <a:gd name="T9" fmla="*/ 75 h 335"/>
                <a:gd name="T10" fmla="*/ 51 w 359"/>
                <a:gd name="T11" fmla="*/ 88 h 335"/>
                <a:gd name="T12" fmla="*/ 89 w 359"/>
                <a:gd name="T13" fmla="*/ 102 h 335"/>
                <a:gd name="T14" fmla="*/ 98 w 359"/>
                <a:gd name="T15" fmla="*/ 108 h 335"/>
                <a:gd name="T16" fmla="*/ 115 w 359"/>
                <a:gd name="T17" fmla="*/ 138 h 335"/>
                <a:gd name="T18" fmla="*/ 128 w 359"/>
                <a:gd name="T19" fmla="*/ 240 h 335"/>
                <a:gd name="T20" fmla="*/ 138 w 359"/>
                <a:gd name="T21" fmla="*/ 279 h 335"/>
                <a:gd name="T22" fmla="*/ 169 w 359"/>
                <a:gd name="T23" fmla="*/ 308 h 335"/>
                <a:gd name="T24" fmla="*/ 254 w 359"/>
                <a:gd name="T25" fmla="*/ 330 h 335"/>
                <a:gd name="T26" fmla="*/ 281 w 359"/>
                <a:gd name="T27" fmla="*/ 322 h 335"/>
                <a:gd name="T28" fmla="*/ 295 w 359"/>
                <a:gd name="T29" fmla="*/ 317 h 335"/>
                <a:gd name="T30" fmla="*/ 296 w 359"/>
                <a:gd name="T31" fmla="*/ 316 h 335"/>
                <a:gd name="T32" fmla="*/ 299 w 359"/>
                <a:gd name="T33" fmla="*/ 318 h 335"/>
                <a:gd name="T34" fmla="*/ 333 w 359"/>
                <a:gd name="T35" fmla="*/ 322 h 335"/>
                <a:gd name="T36" fmla="*/ 349 w 359"/>
                <a:gd name="T37" fmla="*/ 298 h 335"/>
                <a:gd name="T38" fmla="*/ 358 w 359"/>
                <a:gd name="T39" fmla="*/ 256 h 335"/>
                <a:gd name="T40" fmla="*/ 351 w 359"/>
                <a:gd name="T41" fmla="*/ 210 h 335"/>
                <a:gd name="T42" fmla="*/ 341 w 359"/>
                <a:gd name="T43" fmla="*/ 195 h 335"/>
                <a:gd name="T44" fmla="*/ 300 w 359"/>
                <a:gd name="T45" fmla="*/ 164 h 335"/>
                <a:gd name="T46" fmla="*/ 132 w 359"/>
                <a:gd name="T47" fmla="*/ 49 h 335"/>
                <a:gd name="T48" fmla="*/ 86 w 359"/>
                <a:gd name="T49" fmla="*/ 21 h 335"/>
                <a:gd name="T50" fmla="*/ 63 w 359"/>
                <a:gd name="T51" fmla="*/ 5 h 335"/>
                <a:gd name="T52" fmla="*/ 45 w 359"/>
                <a:gd name="T53" fmla="*/ 1 h 335"/>
                <a:gd name="T54" fmla="*/ 45 w 359"/>
                <a:gd name="T55" fmla="*/ 3 h 335"/>
                <a:gd name="T56" fmla="*/ 70 w 359"/>
                <a:gd name="T57" fmla="*/ 14 h 335"/>
                <a:gd name="T58" fmla="*/ 94 w 359"/>
                <a:gd name="T59" fmla="*/ 28 h 335"/>
                <a:gd name="T60" fmla="*/ 139 w 359"/>
                <a:gd name="T61" fmla="*/ 56 h 335"/>
                <a:gd name="T62" fmla="*/ 230 w 359"/>
                <a:gd name="T63" fmla="*/ 117 h 335"/>
                <a:gd name="T64" fmla="*/ 340 w 359"/>
                <a:gd name="T65" fmla="*/ 197 h 335"/>
                <a:gd name="T66" fmla="*/ 353 w 359"/>
                <a:gd name="T67" fmla="*/ 226 h 335"/>
                <a:gd name="T68" fmla="*/ 352 w 359"/>
                <a:gd name="T69" fmla="*/ 277 h 335"/>
                <a:gd name="T70" fmla="*/ 338 w 359"/>
                <a:gd name="T71" fmla="*/ 314 h 335"/>
                <a:gd name="T72" fmla="*/ 298 w 359"/>
                <a:gd name="T73" fmla="*/ 314 h 335"/>
                <a:gd name="T74" fmla="*/ 295 w 359"/>
                <a:gd name="T75" fmla="*/ 314 h 335"/>
                <a:gd name="T76" fmla="*/ 229 w 359"/>
                <a:gd name="T77" fmla="*/ 329 h 335"/>
                <a:gd name="T78" fmla="*/ 182 w 359"/>
                <a:gd name="T79" fmla="*/ 313 h 335"/>
                <a:gd name="T80" fmla="*/ 146 w 359"/>
                <a:gd name="T81" fmla="*/ 285 h 335"/>
                <a:gd name="T82" fmla="*/ 131 w 359"/>
                <a:gd name="T83" fmla="*/ 245 h 335"/>
                <a:gd name="T84" fmla="*/ 130 w 359"/>
                <a:gd name="T85" fmla="*/ 198 h 335"/>
                <a:gd name="T86" fmla="*/ 121 w 359"/>
                <a:gd name="T87" fmla="*/ 144 h 335"/>
                <a:gd name="T88" fmla="*/ 108 w 359"/>
                <a:gd name="T89" fmla="*/ 118 h 335"/>
                <a:gd name="T90" fmla="*/ 97 w 359"/>
                <a:gd name="T91" fmla="*/ 104 h 335"/>
                <a:gd name="T92" fmla="*/ 71 w 359"/>
                <a:gd name="T93" fmla="*/ 94 h 335"/>
                <a:gd name="T94" fmla="*/ 22 w 359"/>
                <a:gd name="T95" fmla="*/ 73 h 335"/>
                <a:gd name="T96" fmla="*/ 7 w 359"/>
                <a:gd name="T97" fmla="*/ 68 h 335"/>
                <a:gd name="T98" fmla="*/ 9 w 359"/>
                <a:gd name="T99" fmla="*/ 47 h 335"/>
                <a:gd name="T100" fmla="*/ 45 w 359"/>
                <a:gd name="T101" fmla="*/ 3 h 335"/>
                <a:gd name="T102" fmla="*/ 44 w 359"/>
                <a:gd name="T103" fmla="*/ 1 h 3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59" h="335">
                  <a:moveTo>
                    <a:pt x="44" y="1"/>
                  </a:moveTo>
                  <a:cubicBezTo>
                    <a:pt x="29" y="7"/>
                    <a:pt x="17" y="23"/>
                    <a:pt x="10" y="37"/>
                  </a:cubicBezTo>
                  <a:cubicBezTo>
                    <a:pt x="6" y="46"/>
                    <a:pt x="3" y="54"/>
                    <a:pt x="1" y="63"/>
                  </a:cubicBezTo>
                  <a:cubicBezTo>
                    <a:pt x="0" y="66"/>
                    <a:pt x="4" y="69"/>
                    <a:pt x="6" y="70"/>
                  </a:cubicBezTo>
                  <a:cubicBezTo>
                    <a:pt x="11" y="72"/>
                    <a:pt x="16" y="73"/>
                    <a:pt x="22" y="75"/>
                  </a:cubicBezTo>
                  <a:cubicBezTo>
                    <a:pt x="32" y="78"/>
                    <a:pt x="41" y="83"/>
                    <a:pt x="51" y="88"/>
                  </a:cubicBezTo>
                  <a:cubicBezTo>
                    <a:pt x="63" y="94"/>
                    <a:pt x="76" y="98"/>
                    <a:pt x="89" y="102"/>
                  </a:cubicBezTo>
                  <a:cubicBezTo>
                    <a:pt x="93" y="103"/>
                    <a:pt x="96" y="105"/>
                    <a:pt x="98" y="108"/>
                  </a:cubicBezTo>
                  <a:cubicBezTo>
                    <a:pt x="106" y="116"/>
                    <a:pt x="111" y="128"/>
                    <a:pt x="115" y="138"/>
                  </a:cubicBezTo>
                  <a:cubicBezTo>
                    <a:pt x="129" y="171"/>
                    <a:pt x="126" y="205"/>
                    <a:pt x="128" y="240"/>
                  </a:cubicBezTo>
                  <a:cubicBezTo>
                    <a:pt x="128" y="254"/>
                    <a:pt x="131" y="267"/>
                    <a:pt x="138" y="279"/>
                  </a:cubicBezTo>
                  <a:cubicBezTo>
                    <a:pt x="146" y="291"/>
                    <a:pt x="158" y="300"/>
                    <a:pt x="169" y="308"/>
                  </a:cubicBezTo>
                  <a:cubicBezTo>
                    <a:pt x="194" y="326"/>
                    <a:pt x="223" y="335"/>
                    <a:pt x="254" y="330"/>
                  </a:cubicBezTo>
                  <a:cubicBezTo>
                    <a:pt x="264" y="328"/>
                    <a:pt x="273" y="326"/>
                    <a:pt x="281" y="322"/>
                  </a:cubicBezTo>
                  <a:cubicBezTo>
                    <a:pt x="286" y="321"/>
                    <a:pt x="290" y="319"/>
                    <a:pt x="295" y="317"/>
                  </a:cubicBezTo>
                  <a:cubicBezTo>
                    <a:pt x="296" y="316"/>
                    <a:pt x="295" y="315"/>
                    <a:pt x="296" y="316"/>
                  </a:cubicBezTo>
                  <a:cubicBezTo>
                    <a:pt x="297" y="317"/>
                    <a:pt x="298" y="317"/>
                    <a:pt x="299" y="318"/>
                  </a:cubicBezTo>
                  <a:cubicBezTo>
                    <a:pt x="309" y="326"/>
                    <a:pt x="322" y="328"/>
                    <a:pt x="333" y="322"/>
                  </a:cubicBezTo>
                  <a:cubicBezTo>
                    <a:pt x="341" y="317"/>
                    <a:pt x="346" y="306"/>
                    <a:pt x="349" y="298"/>
                  </a:cubicBezTo>
                  <a:cubicBezTo>
                    <a:pt x="354" y="285"/>
                    <a:pt x="357" y="270"/>
                    <a:pt x="358" y="256"/>
                  </a:cubicBezTo>
                  <a:cubicBezTo>
                    <a:pt x="359" y="240"/>
                    <a:pt x="357" y="224"/>
                    <a:pt x="351" y="210"/>
                  </a:cubicBezTo>
                  <a:cubicBezTo>
                    <a:pt x="349" y="204"/>
                    <a:pt x="346" y="198"/>
                    <a:pt x="341" y="195"/>
                  </a:cubicBezTo>
                  <a:cubicBezTo>
                    <a:pt x="328" y="184"/>
                    <a:pt x="314" y="174"/>
                    <a:pt x="300" y="164"/>
                  </a:cubicBezTo>
                  <a:cubicBezTo>
                    <a:pt x="245" y="124"/>
                    <a:pt x="190" y="85"/>
                    <a:pt x="132" y="49"/>
                  </a:cubicBezTo>
                  <a:cubicBezTo>
                    <a:pt x="117" y="39"/>
                    <a:pt x="102" y="30"/>
                    <a:pt x="86" y="21"/>
                  </a:cubicBezTo>
                  <a:cubicBezTo>
                    <a:pt x="78" y="16"/>
                    <a:pt x="70" y="11"/>
                    <a:pt x="63" y="5"/>
                  </a:cubicBezTo>
                  <a:cubicBezTo>
                    <a:pt x="57" y="1"/>
                    <a:pt x="52" y="0"/>
                    <a:pt x="45" y="1"/>
                  </a:cubicBezTo>
                  <a:cubicBezTo>
                    <a:pt x="43" y="1"/>
                    <a:pt x="43" y="3"/>
                    <a:pt x="45" y="3"/>
                  </a:cubicBezTo>
                  <a:cubicBezTo>
                    <a:pt x="56" y="1"/>
                    <a:pt x="62" y="8"/>
                    <a:pt x="70" y="14"/>
                  </a:cubicBezTo>
                  <a:cubicBezTo>
                    <a:pt x="78" y="20"/>
                    <a:pt x="86" y="23"/>
                    <a:pt x="94" y="28"/>
                  </a:cubicBezTo>
                  <a:cubicBezTo>
                    <a:pt x="109" y="37"/>
                    <a:pt x="124" y="46"/>
                    <a:pt x="139" y="56"/>
                  </a:cubicBezTo>
                  <a:cubicBezTo>
                    <a:pt x="170" y="75"/>
                    <a:pt x="200" y="96"/>
                    <a:pt x="230" y="117"/>
                  </a:cubicBezTo>
                  <a:cubicBezTo>
                    <a:pt x="267" y="143"/>
                    <a:pt x="304" y="170"/>
                    <a:pt x="340" y="197"/>
                  </a:cubicBezTo>
                  <a:cubicBezTo>
                    <a:pt x="348" y="203"/>
                    <a:pt x="351" y="217"/>
                    <a:pt x="353" y="226"/>
                  </a:cubicBezTo>
                  <a:cubicBezTo>
                    <a:pt x="356" y="243"/>
                    <a:pt x="355" y="260"/>
                    <a:pt x="352" y="277"/>
                  </a:cubicBezTo>
                  <a:cubicBezTo>
                    <a:pt x="350" y="290"/>
                    <a:pt x="346" y="304"/>
                    <a:pt x="338" y="314"/>
                  </a:cubicBezTo>
                  <a:cubicBezTo>
                    <a:pt x="327" y="328"/>
                    <a:pt x="309" y="324"/>
                    <a:pt x="298" y="314"/>
                  </a:cubicBezTo>
                  <a:cubicBezTo>
                    <a:pt x="297" y="314"/>
                    <a:pt x="296" y="314"/>
                    <a:pt x="295" y="314"/>
                  </a:cubicBezTo>
                  <a:cubicBezTo>
                    <a:pt x="275" y="324"/>
                    <a:pt x="252" y="331"/>
                    <a:pt x="229" y="329"/>
                  </a:cubicBezTo>
                  <a:cubicBezTo>
                    <a:pt x="212" y="328"/>
                    <a:pt x="196" y="322"/>
                    <a:pt x="182" y="313"/>
                  </a:cubicBezTo>
                  <a:cubicBezTo>
                    <a:pt x="169" y="306"/>
                    <a:pt x="156" y="296"/>
                    <a:pt x="146" y="285"/>
                  </a:cubicBezTo>
                  <a:cubicBezTo>
                    <a:pt x="136" y="274"/>
                    <a:pt x="132" y="259"/>
                    <a:pt x="131" y="245"/>
                  </a:cubicBezTo>
                  <a:cubicBezTo>
                    <a:pt x="129" y="229"/>
                    <a:pt x="130" y="214"/>
                    <a:pt x="130" y="198"/>
                  </a:cubicBezTo>
                  <a:cubicBezTo>
                    <a:pt x="129" y="180"/>
                    <a:pt x="127" y="162"/>
                    <a:pt x="121" y="144"/>
                  </a:cubicBezTo>
                  <a:cubicBezTo>
                    <a:pt x="118" y="135"/>
                    <a:pt x="113" y="127"/>
                    <a:pt x="108" y="118"/>
                  </a:cubicBezTo>
                  <a:cubicBezTo>
                    <a:pt x="105" y="113"/>
                    <a:pt x="102" y="107"/>
                    <a:pt x="97" y="104"/>
                  </a:cubicBezTo>
                  <a:cubicBezTo>
                    <a:pt x="90" y="99"/>
                    <a:pt x="79" y="97"/>
                    <a:pt x="71" y="94"/>
                  </a:cubicBezTo>
                  <a:cubicBezTo>
                    <a:pt x="54" y="88"/>
                    <a:pt x="39" y="78"/>
                    <a:pt x="22" y="73"/>
                  </a:cubicBezTo>
                  <a:cubicBezTo>
                    <a:pt x="17" y="71"/>
                    <a:pt x="12" y="71"/>
                    <a:pt x="7" y="68"/>
                  </a:cubicBezTo>
                  <a:cubicBezTo>
                    <a:pt x="0" y="64"/>
                    <a:pt x="7" y="53"/>
                    <a:pt x="9" y="47"/>
                  </a:cubicBezTo>
                  <a:cubicBezTo>
                    <a:pt x="15" y="30"/>
                    <a:pt x="28" y="10"/>
                    <a:pt x="45" y="3"/>
                  </a:cubicBezTo>
                  <a:cubicBezTo>
                    <a:pt x="47" y="2"/>
                    <a:pt x="46" y="1"/>
                    <a:pt x="44" y="1"/>
                  </a:cubicBezTo>
                </a:path>
              </a:pathLst>
            </a:custGeom>
            <a:solidFill>
              <a:srgbClr val="6919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37" name="i$liḓê">
              <a:extLst>
                <a:ext uri="{FF2B5EF4-FFF2-40B4-BE49-F238E27FC236}">
                  <a16:creationId xmlns:a16="http://schemas.microsoft.com/office/drawing/2014/main" id="{8D971FD5-A89C-4741-91AC-C0B6F832EDA6}"/>
                </a:ext>
              </a:extLst>
            </p:cNvPr>
            <p:cNvSpPr/>
            <p:nvPr/>
          </p:nvSpPr>
          <p:spPr bwMode="auto">
            <a:xfrm>
              <a:off x="6251576" y="4938713"/>
              <a:ext cx="84138" cy="38100"/>
            </a:xfrm>
            <a:custGeom>
              <a:avLst/>
              <a:gdLst>
                <a:gd name="T0" fmla="*/ 14 w 44"/>
                <a:gd name="T1" fmla="*/ 0 h 20"/>
                <a:gd name="T2" fmla="*/ 13 w 44"/>
                <a:gd name="T3" fmla="*/ 4 h 20"/>
                <a:gd name="T4" fmla="*/ 13 w 44"/>
                <a:gd name="T5" fmla="*/ 4 h 20"/>
                <a:gd name="T6" fmla="*/ 11 w 44"/>
                <a:gd name="T7" fmla="*/ 9 h 20"/>
                <a:gd name="T8" fmla="*/ 0 w 44"/>
                <a:gd name="T9" fmla="*/ 19 h 20"/>
                <a:gd name="T10" fmla="*/ 16 w 44"/>
                <a:gd name="T11" fmla="*/ 20 h 20"/>
                <a:gd name="T12" fmla="*/ 44 w 44"/>
                <a:gd name="T13" fmla="*/ 13 h 20"/>
                <a:gd name="T14" fmla="*/ 43 w 44"/>
                <a:gd name="T15" fmla="*/ 6 h 20"/>
                <a:gd name="T16" fmla="*/ 43 w 44"/>
                <a:gd name="T17" fmla="*/ 5 h 20"/>
                <a:gd name="T18" fmla="*/ 33 w 44"/>
                <a:gd name="T19" fmla="*/ 6 h 20"/>
                <a:gd name="T20" fmla="*/ 14 w 44"/>
                <a:gd name="T21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4" h="20">
                  <a:moveTo>
                    <a:pt x="14" y="0"/>
                  </a:moveTo>
                  <a:cubicBezTo>
                    <a:pt x="14" y="1"/>
                    <a:pt x="13" y="2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5"/>
                    <a:pt x="12" y="7"/>
                    <a:pt x="11" y="9"/>
                  </a:cubicBezTo>
                  <a:cubicBezTo>
                    <a:pt x="9" y="13"/>
                    <a:pt x="6" y="16"/>
                    <a:pt x="0" y="19"/>
                  </a:cubicBezTo>
                  <a:cubicBezTo>
                    <a:pt x="3" y="19"/>
                    <a:pt x="9" y="20"/>
                    <a:pt x="16" y="20"/>
                  </a:cubicBezTo>
                  <a:cubicBezTo>
                    <a:pt x="26" y="20"/>
                    <a:pt x="38" y="18"/>
                    <a:pt x="44" y="13"/>
                  </a:cubicBezTo>
                  <a:cubicBezTo>
                    <a:pt x="44" y="13"/>
                    <a:pt x="42" y="9"/>
                    <a:pt x="43" y="6"/>
                  </a:cubicBezTo>
                  <a:cubicBezTo>
                    <a:pt x="43" y="5"/>
                    <a:pt x="43" y="5"/>
                    <a:pt x="43" y="5"/>
                  </a:cubicBezTo>
                  <a:cubicBezTo>
                    <a:pt x="41" y="5"/>
                    <a:pt x="38" y="6"/>
                    <a:pt x="33" y="6"/>
                  </a:cubicBezTo>
                  <a:cubicBezTo>
                    <a:pt x="27" y="6"/>
                    <a:pt x="20" y="5"/>
                    <a:pt x="14" y="0"/>
                  </a:cubicBezTo>
                </a:path>
              </a:pathLst>
            </a:custGeom>
            <a:solidFill>
              <a:srgbClr val="CE98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38" name="isḻíďè">
              <a:extLst>
                <a:ext uri="{FF2B5EF4-FFF2-40B4-BE49-F238E27FC236}">
                  <a16:creationId xmlns:a16="http://schemas.microsoft.com/office/drawing/2014/main" id="{C60B29D6-2F70-4325-918D-89F8557C791D}"/>
                </a:ext>
              </a:extLst>
            </p:cNvPr>
            <p:cNvSpPr/>
            <p:nvPr/>
          </p:nvSpPr>
          <p:spPr bwMode="auto">
            <a:xfrm>
              <a:off x="6246813" y="4938713"/>
              <a:ext cx="31750" cy="36513"/>
            </a:xfrm>
            <a:custGeom>
              <a:avLst/>
              <a:gdLst>
                <a:gd name="T0" fmla="*/ 13 w 16"/>
                <a:gd name="T1" fmla="*/ 9 h 19"/>
                <a:gd name="T2" fmla="*/ 0 w 16"/>
                <a:gd name="T3" fmla="*/ 19 h 19"/>
                <a:gd name="T4" fmla="*/ 2 w 16"/>
                <a:gd name="T5" fmla="*/ 19 h 19"/>
                <a:gd name="T6" fmla="*/ 13 w 16"/>
                <a:gd name="T7" fmla="*/ 9 h 19"/>
                <a:gd name="T8" fmla="*/ 16 w 16"/>
                <a:gd name="T9" fmla="*/ 0 h 19"/>
                <a:gd name="T10" fmla="*/ 15 w 16"/>
                <a:gd name="T11" fmla="*/ 4 h 19"/>
                <a:gd name="T12" fmla="*/ 15 w 16"/>
                <a:gd name="T13" fmla="*/ 4 h 19"/>
                <a:gd name="T14" fmla="*/ 16 w 16"/>
                <a:gd name="T15" fmla="*/ 0 h 19"/>
                <a:gd name="T16" fmla="*/ 16 w 16"/>
                <a:gd name="T1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19">
                  <a:moveTo>
                    <a:pt x="13" y="9"/>
                  </a:moveTo>
                  <a:cubicBezTo>
                    <a:pt x="11" y="12"/>
                    <a:pt x="7" y="17"/>
                    <a:pt x="0" y="19"/>
                  </a:cubicBezTo>
                  <a:cubicBezTo>
                    <a:pt x="0" y="19"/>
                    <a:pt x="1" y="19"/>
                    <a:pt x="2" y="19"/>
                  </a:cubicBezTo>
                  <a:cubicBezTo>
                    <a:pt x="8" y="16"/>
                    <a:pt x="11" y="13"/>
                    <a:pt x="13" y="9"/>
                  </a:cubicBezTo>
                  <a:moveTo>
                    <a:pt x="16" y="0"/>
                  </a:moveTo>
                  <a:cubicBezTo>
                    <a:pt x="16" y="0"/>
                    <a:pt x="16" y="1"/>
                    <a:pt x="15" y="4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5" y="2"/>
                    <a:pt x="16" y="1"/>
                    <a:pt x="16" y="0"/>
                  </a:cubicBezTo>
                  <a:cubicBezTo>
                    <a:pt x="16" y="0"/>
                    <a:pt x="16" y="0"/>
                    <a:pt x="16" y="0"/>
                  </a:cubicBezTo>
                </a:path>
              </a:pathLst>
            </a:custGeom>
            <a:solidFill>
              <a:srgbClr val="CB80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39" name="iṧ1ïḋe">
              <a:extLst>
                <a:ext uri="{FF2B5EF4-FFF2-40B4-BE49-F238E27FC236}">
                  <a16:creationId xmlns:a16="http://schemas.microsoft.com/office/drawing/2014/main" id="{8427754F-238A-4DDF-A1CF-02FA3C4F279F}"/>
                </a:ext>
              </a:extLst>
            </p:cNvPr>
            <p:cNvSpPr/>
            <p:nvPr/>
          </p:nvSpPr>
          <p:spPr bwMode="auto">
            <a:xfrm>
              <a:off x="6334126" y="4948238"/>
              <a:ext cx="0" cy="1588"/>
            </a:xfrm>
            <a:custGeom>
              <a:avLst/>
              <a:gdLst>
                <a:gd name="T0" fmla="*/ 0 h 1"/>
                <a:gd name="T1" fmla="*/ 0 h 1"/>
                <a:gd name="T2" fmla="*/ 1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5E1A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40" name="îṩļiḍê">
              <a:extLst>
                <a:ext uri="{FF2B5EF4-FFF2-40B4-BE49-F238E27FC236}">
                  <a16:creationId xmlns:a16="http://schemas.microsoft.com/office/drawing/2014/main" id="{8DDF19C0-3938-4A80-8356-9FD2E58A724F}"/>
                </a:ext>
              </a:extLst>
            </p:cNvPr>
            <p:cNvSpPr/>
            <p:nvPr/>
          </p:nvSpPr>
          <p:spPr bwMode="auto">
            <a:xfrm>
              <a:off x="6259513" y="4664076"/>
              <a:ext cx="69850" cy="249238"/>
            </a:xfrm>
            <a:custGeom>
              <a:avLst/>
              <a:gdLst>
                <a:gd name="T0" fmla="*/ 35 w 37"/>
                <a:gd name="T1" fmla="*/ 76 h 130"/>
                <a:gd name="T2" fmla="*/ 37 w 37"/>
                <a:gd name="T3" fmla="*/ 130 h 130"/>
                <a:gd name="T4" fmla="*/ 37 w 37"/>
                <a:gd name="T5" fmla="*/ 129 h 130"/>
                <a:gd name="T6" fmla="*/ 35 w 37"/>
                <a:gd name="T7" fmla="*/ 76 h 130"/>
                <a:gd name="T8" fmla="*/ 0 w 37"/>
                <a:gd name="T9" fmla="*/ 0 h 130"/>
                <a:gd name="T10" fmla="*/ 12 w 37"/>
                <a:gd name="T11" fmla="*/ 10 h 130"/>
                <a:gd name="T12" fmla="*/ 8 w 37"/>
                <a:gd name="T13" fmla="*/ 5 h 130"/>
                <a:gd name="T14" fmla="*/ 0 w 37"/>
                <a:gd name="T15" fmla="*/ 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7" h="130">
                  <a:moveTo>
                    <a:pt x="35" y="76"/>
                  </a:moveTo>
                  <a:cubicBezTo>
                    <a:pt x="34" y="97"/>
                    <a:pt x="35" y="115"/>
                    <a:pt x="37" y="130"/>
                  </a:cubicBezTo>
                  <a:cubicBezTo>
                    <a:pt x="37" y="130"/>
                    <a:pt x="37" y="130"/>
                    <a:pt x="37" y="129"/>
                  </a:cubicBezTo>
                  <a:cubicBezTo>
                    <a:pt x="37" y="111"/>
                    <a:pt x="37" y="93"/>
                    <a:pt x="35" y="76"/>
                  </a:cubicBezTo>
                  <a:moveTo>
                    <a:pt x="0" y="0"/>
                  </a:moveTo>
                  <a:cubicBezTo>
                    <a:pt x="5" y="3"/>
                    <a:pt x="9" y="6"/>
                    <a:pt x="12" y="10"/>
                  </a:cubicBezTo>
                  <a:cubicBezTo>
                    <a:pt x="11" y="8"/>
                    <a:pt x="10" y="7"/>
                    <a:pt x="8" y="5"/>
                  </a:cubicBezTo>
                  <a:cubicBezTo>
                    <a:pt x="6" y="2"/>
                    <a:pt x="3" y="1"/>
                    <a:pt x="0" y="0"/>
                  </a:cubicBezTo>
                </a:path>
              </a:pathLst>
            </a:custGeom>
            <a:solidFill>
              <a:srgbClr val="C8C9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41" name="ï$ľíḍê">
              <a:extLst>
                <a:ext uri="{FF2B5EF4-FFF2-40B4-BE49-F238E27FC236}">
                  <a16:creationId xmlns:a16="http://schemas.microsoft.com/office/drawing/2014/main" id="{05607F8D-8188-4954-B430-7A42EF567CB4}"/>
                </a:ext>
              </a:extLst>
            </p:cNvPr>
            <p:cNvSpPr/>
            <p:nvPr/>
          </p:nvSpPr>
          <p:spPr bwMode="auto">
            <a:xfrm>
              <a:off x="6329363" y="4914901"/>
              <a:ext cx="0" cy="6350"/>
            </a:xfrm>
            <a:custGeom>
              <a:avLst/>
              <a:gdLst>
                <a:gd name="T0" fmla="*/ 0 h 3"/>
                <a:gd name="T1" fmla="*/ 0 h 3"/>
                <a:gd name="T2" fmla="*/ 3 h 3"/>
                <a:gd name="T3" fmla="*/ 0 h 3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3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2"/>
                    <a:pt x="0" y="3"/>
                  </a:cubicBezTo>
                  <a:cubicBezTo>
                    <a:pt x="0" y="2"/>
                    <a:pt x="0" y="1"/>
                    <a:pt x="0" y="0"/>
                  </a:cubicBezTo>
                </a:path>
              </a:pathLst>
            </a:custGeom>
            <a:solidFill>
              <a:srgbClr val="BF8D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42" name="işḷíḍé">
              <a:extLst>
                <a:ext uri="{FF2B5EF4-FFF2-40B4-BE49-F238E27FC236}">
                  <a16:creationId xmlns:a16="http://schemas.microsoft.com/office/drawing/2014/main" id="{ACFE9415-EA72-4C34-A337-DBE423E82A9E}"/>
                </a:ext>
              </a:extLst>
            </p:cNvPr>
            <p:cNvSpPr/>
            <p:nvPr/>
          </p:nvSpPr>
          <p:spPr bwMode="auto">
            <a:xfrm>
              <a:off x="6329363" y="4911726"/>
              <a:ext cx="0" cy="3175"/>
            </a:xfrm>
            <a:custGeom>
              <a:avLst/>
              <a:gdLst>
                <a:gd name="T0" fmla="*/ 0 h 2"/>
                <a:gd name="T1" fmla="*/ 1 h 2"/>
                <a:gd name="T2" fmla="*/ 2 h 2"/>
                <a:gd name="T3" fmla="*/ 2 h 2"/>
                <a:gd name="T4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1"/>
                    <a:pt x="0" y="0"/>
                  </a:cubicBezTo>
                </a:path>
              </a:pathLst>
            </a:custGeom>
            <a:solidFill>
              <a:srgbClr val="BD77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43" name="îšļíḋè">
              <a:extLst>
                <a:ext uri="{FF2B5EF4-FFF2-40B4-BE49-F238E27FC236}">
                  <a16:creationId xmlns:a16="http://schemas.microsoft.com/office/drawing/2014/main" id="{5171A7DE-47C8-4A9E-BC4C-8AEB9321FA86}"/>
                </a:ext>
              </a:extLst>
            </p:cNvPr>
            <p:cNvSpPr/>
            <p:nvPr/>
          </p:nvSpPr>
          <p:spPr bwMode="auto">
            <a:xfrm>
              <a:off x="6135688" y="4587876"/>
              <a:ext cx="263525" cy="454025"/>
            </a:xfrm>
            <a:custGeom>
              <a:avLst/>
              <a:gdLst>
                <a:gd name="T0" fmla="*/ 104 w 137"/>
                <a:gd name="T1" fmla="*/ 128 h 237"/>
                <a:gd name="T2" fmla="*/ 104 w 137"/>
                <a:gd name="T3" fmla="*/ 135 h 237"/>
                <a:gd name="T4" fmla="*/ 105 w 137"/>
                <a:gd name="T5" fmla="*/ 182 h 237"/>
                <a:gd name="T6" fmla="*/ 110 w 137"/>
                <a:gd name="T7" fmla="*/ 205 h 237"/>
                <a:gd name="T8" fmla="*/ 114 w 137"/>
                <a:gd name="T9" fmla="*/ 213 h 237"/>
                <a:gd name="T10" fmla="*/ 120 w 137"/>
                <a:gd name="T11" fmla="*/ 222 h 237"/>
                <a:gd name="T12" fmla="*/ 137 w 137"/>
                <a:gd name="T13" fmla="*/ 237 h 237"/>
                <a:gd name="T14" fmla="*/ 104 w 137"/>
                <a:gd name="T15" fmla="*/ 128 h 237"/>
                <a:gd name="T16" fmla="*/ 14 w 137"/>
                <a:gd name="T17" fmla="*/ 0 h 237"/>
                <a:gd name="T18" fmla="*/ 14 w 137"/>
                <a:gd name="T19" fmla="*/ 0 h 237"/>
                <a:gd name="T20" fmla="*/ 0 w 137"/>
                <a:gd name="T21" fmla="*/ 11 h 237"/>
                <a:gd name="T22" fmla="*/ 44 w 137"/>
                <a:gd name="T23" fmla="*/ 31 h 237"/>
                <a:gd name="T24" fmla="*/ 51 w 137"/>
                <a:gd name="T25" fmla="*/ 33 h 237"/>
                <a:gd name="T26" fmla="*/ 71 w 137"/>
                <a:gd name="T27" fmla="*/ 41 h 237"/>
                <a:gd name="T28" fmla="*/ 82 w 137"/>
                <a:gd name="T29" fmla="*/ 55 h 237"/>
                <a:gd name="T30" fmla="*/ 95 w 137"/>
                <a:gd name="T31" fmla="*/ 81 h 237"/>
                <a:gd name="T32" fmla="*/ 99 w 137"/>
                <a:gd name="T33" fmla="*/ 95 h 237"/>
                <a:gd name="T34" fmla="*/ 98 w 137"/>
                <a:gd name="T35" fmla="*/ 93 h 237"/>
                <a:gd name="T36" fmla="*/ 14 w 137"/>
                <a:gd name="T37" fmla="*/ 0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37" h="237">
                  <a:moveTo>
                    <a:pt x="104" y="128"/>
                  </a:moveTo>
                  <a:cubicBezTo>
                    <a:pt x="104" y="131"/>
                    <a:pt x="104" y="133"/>
                    <a:pt x="104" y="135"/>
                  </a:cubicBezTo>
                  <a:cubicBezTo>
                    <a:pt x="104" y="151"/>
                    <a:pt x="103" y="166"/>
                    <a:pt x="105" y="182"/>
                  </a:cubicBezTo>
                  <a:cubicBezTo>
                    <a:pt x="106" y="190"/>
                    <a:pt x="107" y="197"/>
                    <a:pt x="110" y="205"/>
                  </a:cubicBezTo>
                  <a:cubicBezTo>
                    <a:pt x="111" y="208"/>
                    <a:pt x="113" y="210"/>
                    <a:pt x="114" y="213"/>
                  </a:cubicBezTo>
                  <a:cubicBezTo>
                    <a:pt x="116" y="216"/>
                    <a:pt x="118" y="219"/>
                    <a:pt x="120" y="222"/>
                  </a:cubicBezTo>
                  <a:cubicBezTo>
                    <a:pt x="125" y="227"/>
                    <a:pt x="131" y="233"/>
                    <a:pt x="137" y="237"/>
                  </a:cubicBezTo>
                  <a:cubicBezTo>
                    <a:pt x="124" y="222"/>
                    <a:pt x="113" y="183"/>
                    <a:pt x="104" y="128"/>
                  </a:cubicBezTo>
                  <a:moveTo>
                    <a:pt x="14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10" y="5"/>
                    <a:pt x="6" y="10"/>
                    <a:pt x="0" y="11"/>
                  </a:cubicBezTo>
                  <a:cubicBezTo>
                    <a:pt x="15" y="17"/>
                    <a:pt x="29" y="25"/>
                    <a:pt x="44" y="31"/>
                  </a:cubicBezTo>
                  <a:cubicBezTo>
                    <a:pt x="47" y="32"/>
                    <a:pt x="49" y="32"/>
                    <a:pt x="51" y="33"/>
                  </a:cubicBezTo>
                  <a:cubicBezTo>
                    <a:pt x="58" y="35"/>
                    <a:pt x="66" y="37"/>
                    <a:pt x="71" y="41"/>
                  </a:cubicBezTo>
                  <a:cubicBezTo>
                    <a:pt x="76" y="44"/>
                    <a:pt x="79" y="50"/>
                    <a:pt x="82" y="55"/>
                  </a:cubicBezTo>
                  <a:cubicBezTo>
                    <a:pt x="87" y="64"/>
                    <a:pt x="92" y="72"/>
                    <a:pt x="95" y="81"/>
                  </a:cubicBezTo>
                  <a:cubicBezTo>
                    <a:pt x="96" y="86"/>
                    <a:pt x="98" y="90"/>
                    <a:pt x="99" y="95"/>
                  </a:cubicBezTo>
                  <a:cubicBezTo>
                    <a:pt x="99" y="94"/>
                    <a:pt x="99" y="93"/>
                    <a:pt x="98" y="93"/>
                  </a:cubicBezTo>
                  <a:cubicBezTo>
                    <a:pt x="115" y="35"/>
                    <a:pt x="24" y="3"/>
                    <a:pt x="14" y="0"/>
                  </a:cubicBezTo>
                </a:path>
              </a:pathLst>
            </a:custGeom>
            <a:solidFill>
              <a:srgbClr val="9225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44" name="isḻïḋè">
              <a:extLst>
                <a:ext uri="{FF2B5EF4-FFF2-40B4-BE49-F238E27FC236}">
                  <a16:creationId xmlns:a16="http://schemas.microsoft.com/office/drawing/2014/main" id="{301DBF46-63A7-4071-B8EB-F230F9523ED2}"/>
                </a:ext>
              </a:extLst>
            </p:cNvPr>
            <p:cNvSpPr/>
            <p:nvPr/>
          </p:nvSpPr>
          <p:spPr bwMode="auto">
            <a:xfrm>
              <a:off x="6132513" y="4608513"/>
              <a:ext cx="276225" cy="444500"/>
            </a:xfrm>
            <a:custGeom>
              <a:avLst/>
              <a:gdLst>
                <a:gd name="T0" fmla="*/ 116 w 144"/>
                <a:gd name="T1" fmla="*/ 202 h 232"/>
                <a:gd name="T2" fmla="*/ 144 w 144"/>
                <a:gd name="T3" fmla="*/ 232 h 232"/>
                <a:gd name="T4" fmla="*/ 139 w 144"/>
                <a:gd name="T5" fmla="*/ 226 h 232"/>
                <a:gd name="T6" fmla="*/ 122 w 144"/>
                <a:gd name="T7" fmla="*/ 211 h 232"/>
                <a:gd name="T8" fmla="*/ 116 w 144"/>
                <a:gd name="T9" fmla="*/ 202 h 232"/>
                <a:gd name="T10" fmla="*/ 53 w 144"/>
                <a:gd name="T11" fmla="*/ 22 h 232"/>
                <a:gd name="T12" fmla="*/ 66 w 144"/>
                <a:gd name="T13" fmla="*/ 29 h 232"/>
                <a:gd name="T14" fmla="*/ 74 w 144"/>
                <a:gd name="T15" fmla="*/ 34 h 232"/>
                <a:gd name="T16" fmla="*/ 78 w 144"/>
                <a:gd name="T17" fmla="*/ 39 h 232"/>
                <a:gd name="T18" fmla="*/ 102 w 144"/>
                <a:gd name="T19" fmla="*/ 96 h 232"/>
                <a:gd name="T20" fmla="*/ 101 w 144"/>
                <a:gd name="T21" fmla="*/ 105 h 232"/>
                <a:gd name="T22" fmla="*/ 103 w 144"/>
                <a:gd name="T23" fmla="*/ 158 h 232"/>
                <a:gd name="T24" fmla="*/ 103 w 144"/>
                <a:gd name="T25" fmla="*/ 160 h 232"/>
                <a:gd name="T26" fmla="*/ 103 w 144"/>
                <a:gd name="T27" fmla="*/ 163 h 232"/>
                <a:gd name="T28" fmla="*/ 112 w 144"/>
                <a:gd name="T29" fmla="*/ 194 h 232"/>
                <a:gd name="T30" fmla="*/ 107 w 144"/>
                <a:gd name="T31" fmla="*/ 171 h 232"/>
                <a:gd name="T32" fmla="*/ 106 w 144"/>
                <a:gd name="T33" fmla="*/ 124 h 232"/>
                <a:gd name="T34" fmla="*/ 106 w 144"/>
                <a:gd name="T35" fmla="*/ 117 h 232"/>
                <a:gd name="T36" fmla="*/ 101 w 144"/>
                <a:gd name="T37" fmla="*/ 84 h 232"/>
                <a:gd name="T38" fmla="*/ 97 w 144"/>
                <a:gd name="T39" fmla="*/ 70 h 232"/>
                <a:gd name="T40" fmla="*/ 84 w 144"/>
                <a:gd name="T41" fmla="*/ 44 h 232"/>
                <a:gd name="T42" fmla="*/ 73 w 144"/>
                <a:gd name="T43" fmla="*/ 30 h 232"/>
                <a:gd name="T44" fmla="*/ 53 w 144"/>
                <a:gd name="T45" fmla="*/ 22 h 232"/>
                <a:gd name="T46" fmla="*/ 2 w 144"/>
                <a:gd name="T47" fmla="*/ 0 h 232"/>
                <a:gd name="T48" fmla="*/ 1 w 144"/>
                <a:gd name="T49" fmla="*/ 0 h 232"/>
                <a:gd name="T50" fmla="*/ 0 w 144"/>
                <a:gd name="T51" fmla="*/ 1 h 232"/>
                <a:gd name="T52" fmla="*/ 36 w 144"/>
                <a:gd name="T53" fmla="*/ 18 h 232"/>
                <a:gd name="T54" fmla="*/ 46 w 144"/>
                <a:gd name="T55" fmla="*/ 20 h 232"/>
                <a:gd name="T56" fmla="*/ 2 w 144"/>
                <a:gd name="T57" fmla="*/ 0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44" h="232">
                  <a:moveTo>
                    <a:pt x="116" y="202"/>
                  </a:moveTo>
                  <a:cubicBezTo>
                    <a:pt x="129" y="226"/>
                    <a:pt x="144" y="232"/>
                    <a:pt x="144" y="232"/>
                  </a:cubicBezTo>
                  <a:cubicBezTo>
                    <a:pt x="143" y="230"/>
                    <a:pt x="141" y="229"/>
                    <a:pt x="139" y="226"/>
                  </a:cubicBezTo>
                  <a:cubicBezTo>
                    <a:pt x="133" y="222"/>
                    <a:pt x="127" y="216"/>
                    <a:pt x="122" y="211"/>
                  </a:cubicBezTo>
                  <a:cubicBezTo>
                    <a:pt x="120" y="208"/>
                    <a:pt x="118" y="205"/>
                    <a:pt x="116" y="202"/>
                  </a:cubicBezTo>
                  <a:moveTo>
                    <a:pt x="53" y="22"/>
                  </a:moveTo>
                  <a:cubicBezTo>
                    <a:pt x="58" y="24"/>
                    <a:pt x="62" y="26"/>
                    <a:pt x="66" y="29"/>
                  </a:cubicBezTo>
                  <a:cubicBezTo>
                    <a:pt x="69" y="30"/>
                    <a:pt x="72" y="31"/>
                    <a:pt x="74" y="34"/>
                  </a:cubicBezTo>
                  <a:cubicBezTo>
                    <a:pt x="76" y="36"/>
                    <a:pt x="77" y="37"/>
                    <a:pt x="78" y="39"/>
                  </a:cubicBezTo>
                  <a:cubicBezTo>
                    <a:pt x="89" y="51"/>
                    <a:pt x="97" y="70"/>
                    <a:pt x="102" y="96"/>
                  </a:cubicBezTo>
                  <a:cubicBezTo>
                    <a:pt x="102" y="99"/>
                    <a:pt x="101" y="102"/>
                    <a:pt x="101" y="105"/>
                  </a:cubicBezTo>
                  <a:cubicBezTo>
                    <a:pt x="103" y="122"/>
                    <a:pt x="103" y="140"/>
                    <a:pt x="103" y="158"/>
                  </a:cubicBezTo>
                  <a:cubicBezTo>
                    <a:pt x="103" y="159"/>
                    <a:pt x="103" y="160"/>
                    <a:pt x="103" y="160"/>
                  </a:cubicBezTo>
                  <a:cubicBezTo>
                    <a:pt x="103" y="161"/>
                    <a:pt x="103" y="162"/>
                    <a:pt x="103" y="163"/>
                  </a:cubicBezTo>
                  <a:cubicBezTo>
                    <a:pt x="105" y="175"/>
                    <a:pt x="109" y="185"/>
                    <a:pt x="112" y="194"/>
                  </a:cubicBezTo>
                  <a:cubicBezTo>
                    <a:pt x="109" y="186"/>
                    <a:pt x="108" y="179"/>
                    <a:pt x="107" y="171"/>
                  </a:cubicBezTo>
                  <a:cubicBezTo>
                    <a:pt x="105" y="155"/>
                    <a:pt x="106" y="140"/>
                    <a:pt x="106" y="124"/>
                  </a:cubicBezTo>
                  <a:cubicBezTo>
                    <a:pt x="106" y="122"/>
                    <a:pt x="106" y="120"/>
                    <a:pt x="106" y="117"/>
                  </a:cubicBezTo>
                  <a:cubicBezTo>
                    <a:pt x="104" y="107"/>
                    <a:pt x="102" y="95"/>
                    <a:pt x="101" y="84"/>
                  </a:cubicBezTo>
                  <a:cubicBezTo>
                    <a:pt x="100" y="79"/>
                    <a:pt x="98" y="75"/>
                    <a:pt x="97" y="70"/>
                  </a:cubicBezTo>
                  <a:cubicBezTo>
                    <a:pt x="94" y="61"/>
                    <a:pt x="89" y="53"/>
                    <a:pt x="84" y="44"/>
                  </a:cubicBezTo>
                  <a:cubicBezTo>
                    <a:pt x="81" y="39"/>
                    <a:pt x="78" y="33"/>
                    <a:pt x="73" y="30"/>
                  </a:cubicBezTo>
                  <a:cubicBezTo>
                    <a:pt x="68" y="26"/>
                    <a:pt x="60" y="24"/>
                    <a:pt x="53" y="22"/>
                  </a:cubicBezTo>
                  <a:moveTo>
                    <a:pt x="2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4" y="2"/>
                    <a:pt x="19" y="8"/>
                    <a:pt x="36" y="18"/>
                  </a:cubicBezTo>
                  <a:cubicBezTo>
                    <a:pt x="40" y="18"/>
                    <a:pt x="43" y="19"/>
                    <a:pt x="46" y="20"/>
                  </a:cubicBezTo>
                  <a:cubicBezTo>
                    <a:pt x="31" y="14"/>
                    <a:pt x="17" y="6"/>
                    <a:pt x="2" y="0"/>
                  </a:cubicBezTo>
                </a:path>
              </a:pathLst>
            </a:custGeom>
            <a:solidFill>
              <a:srgbClr val="581A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45" name="íṡľïḋê">
              <a:extLst>
                <a:ext uri="{FF2B5EF4-FFF2-40B4-BE49-F238E27FC236}">
                  <a16:creationId xmlns:a16="http://schemas.microsoft.com/office/drawing/2014/main" id="{D953E59A-D835-4896-8CF5-833C7EF1CBB1}"/>
                </a:ext>
              </a:extLst>
            </p:cNvPr>
            <p:cNvSpPr/>
            <p:nvPr/>
          </p:nvSpPr>
          <p:spPr bwMode="auto">
            <a:xfrm>
              <a:off x="6234113" y="4995863"/>
              <a:ext cx="131763" cy="39688"/>
            </a:xfrm>
            <a:custGeom>
              <a:avLst/>
              <a:gdLst>
                <a:gd name="T0" fmla="*/ 60 w 69"/>
                <a:gd name="T1" fmla="*/ 0 h 21"/>
                <a:gd name="T2" fmla="*/ 22 w 69"/>
                <a:gd name="T3" fmla="*/ 10 h 21"/>
                <a:gd name="T4" fmla="*/ 0 w 69"/>
                <a:gd name="T5" fmla="*/ 7 h 21"/>
                <a:gd name="T6" fmla="*/ 1 w 69"/>
                <a:gd name="T7" fmla="*/ 9 h 21"/>
                <a:gd name="T8" fmla="*/ 1 w 69"/>
                <a:gd name="T9" fmla="*/ 10 h 21"/>
                <a:gd name="T10" fmla="*/ 1 w 69"/>
                <a:gd name="T11" fmla="*/ 21 h 21"/>
                <a:gd name="T12" fmla="*/ 63 w 69"/>
                <a:gd name="T13" fmla="*/ 12 h 21"/>
                <a:gd name="T14" fmla="*/ 69 w 69"/>
                <a:gd name="T15" fmla="*/ 12 h 21"/>
                <a:gd name="T16" fmla="*/ 61 w 69"/>
                <a:gd name="T17" fmla="*/ 3 h 21"/>
                <a:gd name="T18" fmla="*/ 60 w 69"/>
                <a:gd name="T19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9" h="21">
                  <a:moveTo>
                    <a:pt x="60" y="0"/>
                  </a:moveTo>
                  <a:cubicBezTo>
                    <a:pt x="58" y="2"/>
                    <a:pt x="45" y="10"/>
                    <a:pt x="22" y="10"/>
                  </a:cubicBezTo>
                  <a:cubicBezTo>
                    <a:pt x="15" y="10"/>
                    <a:pt x="8" y="9"/>
                    <a:pt x="0" y="7"/>
                  </a:cubicBezTo>
                  <a:cubicBezTo>
                    <a:pt x="0" y="8"/>
                    <a:pt x="0" y="8"/>
                    <a:pt x="1" y="9"/>
                  </a:cubicBezTo>
                  <a:cubicBezTo>
                    <a:pt x="1" y="9"/>
                    <a:pt x="1" y="10"/>
                    <a:pt x="1" y="10"/>
                  </a:cubicBezTo>
                  <a:cubicBezTo>
                    <a:pt x="3" y="15"/>
                    <a:pt x="3" y="18"/>
                    <a:pt x="1" y="21"/>
                  </a:cubicBezTo>
                  <a:cubicBezTo>
                    <a:pt x="8" y="19"/>
                    <a:pt x="48" y="12"/>
                    <a:pt x="63" y="12"/>
                  </a:cubicBezTo>
                  <a:cubicBezTo>
                    <a:pt x="66" y="12"/>
                    <a:pt x="68" y="12"/>
                    <a:pt x="69" y="12"/>
                  </a:cubicBezTo>
                  <a:cubicBezTo>
                    <a:pt x="66" y="9"/>
                    <a:pt x="63" y="6"/>
                    <a:pt x="61" y="3"/>
                  </a:cubicBezTo>
                  <a:cubicBezTo>
                    <a:pt x="61" y="2"/>
                    <a:pt x="60" y="1"/>
                    <a:pt x="60" y="0"/>
                  </a:cubicBezTo>
                </a:path>
              </a:pathLst>
            </a:custGeom>
            <a:solidFill>
              <a:srgbClr val="CE98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46" name="iSḷíḋé">
              <a:extLst>
                <a:ext uri="{FF2B5EF4-FFF2-40B4-BE49-F238E27FC236}">
                  <a16:creationId xmlns:a16="http://schemas.microsoft.com/office/drawing/2014/main" id="{9205FD4A-BBB1-4BD0-88C7-B20C73F96CD7}"/>
                </a:ext>
              </a:extLst>
            </p:cNvPr>
            <p:cNvSpPr/>
            <p:nvPr/>
          </p:nvSpPr>
          <p:spPr bwMode="auto">
            <a:xfrm>
              <a:off x="6232526" y="5008563"/>
              <a:ext cx="7938" cy="26988"/>
            </a:xfrm>
            <a:custGeom>
              <a:avLst/>
              <a:gdLst>
                <a:gd name="T0" fmla="*/ 2 w 4"/>
                <a:gd name="T1" fmla="*/ 3 h 14"/>
                <a:gd name="T2" fmla="*/ 1 w 4"/>
                <a:gd name="T3" fmla="*/ 14 h 14"/>
                <a:gd name="T4" fmla="*/ 2 w 4"/>
                <a:gd name="T5" fmla="*/ 14 h 14"/>
                <a:gd name="T6" fmla="*/ 2 w 4"/>
                <a:gd name="T7" fmla="*/ 3 h 14"/>
                <a:gd name="T8" fmla="*/ 0 w 4"/>
                <a:gd name="T9" fmla="*/ 0 h 14"/>
                <a:gd name="T10" fmla="*/ 2 w 4"/>
                <a:gd name="T11" fmla="*/ 2 h 14"/>
                <a:gd name="T12" fmla="*/ 1 w 4"/>
                <a:gd name="T13" fmla="*/ 0 h 14"/>
                <a:gd name="T14" fmla="*/ 0 w 4"/>
                <a:gd name="T15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14">
                  <a:moveTo>
                    <a:pt x="2" y="3"/>
                  </a:moveTo>
                  <a:cubicBezTo>
                    <a:pt x="4" y="6"/>
                    <a:pt x="4" y="11"/>
                    <a:pt x="1" y="14"/>
                  </a:cubicBezTo>
                  <a:cubicBezTo>
                    <a:pt x="1" y="14"/>
                    <a:pt x="2" y="14"/>
                    <a:pt x="2" y="14"/>
                  </a:cubicBezTo>
                  <a:cubicBezTo>
                    <a:pt x="4" y="11"/>
                    <a:pt x="4" y="8"/>
                    <a:pt x="2" y="3"/>
                  </a:cubicBezTo>
                  <a:moveTo>
                    <a:pt x="0" y="0"/>
                  </a:moveTo>
                  <a:cubicBezTo>
                    <a:pt x="0" y="0"/>
                    <a:pt x="1" y="1"/>
                    <a:pt x="2" y="2"/>
                  </a:cubicBezTo>
                  <a:cubicBezTo>
                    <a:pt x="1" y="1"/>
                    <a:pt x="1" y="1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</a:path>
              </a:pathLst>
            </a:custGeom>
            <a:solidFill>
              <a:srgbClr val="CB80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47" name="íšḷiḍê">
              <a:extLst>
                <a:ext uri="{FF2B5EF4-FFF2-40B4-BE49-F238E27FC236}">
                  <a16:creationId xmlns:a16="http://schemas.microsoft.com/office/drawing/2014/main" id="{35BD8ECF-3B7B-4CC8-9BAF-09C11D8FB3B1}"/>
                </a:ext>
              </a:extLst>
            </p:cNvPr>
            <p:cNvSpPr/>
            <p:nvPr/>
          </p:nvSpPr>
          <p:spPr bwMode="auto">
            <a:xfrm>
              <a:off x="6348413" y="4995863"/>
              <a:ext cx="17463" cy="22225"/>
            </a:xfrm>
            <a:custGeom>
              <a:avLst/>
              <a:gdLst>
                <a:gd name="T0" fmla="*/ 0 w 9"/>
                <a:gd name="T1" fmla="*/ 0 h 12"/>
                <a:gd name="T2" fmla="*/ 0 w 9"/>
                <a:gd name="T3" fmla="*/ 0 h 12"/>
                <a:gd name="T4" fmla="*/ 1 w 9"/>
                <a:gd name="T5" fmla="*/ 3 h 12"/>
                <a:gd name="T6" fmla="*/ 9 w 9"/>
                <a:gd name="T7" fmla="*/ 12 h 12"/>
                <a:gd name="T8" fmla="*/ 9 w 9"/>
                <a:gd name="T9" fmla="*/ 12 h 12"/>
                <a:gd name="T10" fmla="*/ 0 w 9"/>
                <a:gd name="T11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12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1" y="2"/>
                    <a:pt x="1" y="3"/>
                  </a:cubicBezTo>
                  <a:cubicBezTo>
                    <a:pt x="3" y="6"/>
                    <a:pt x="6" y="9"/>
                    <a:pt x="9" y="12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9" y="12"/>
                    <a:pt x="1" y="4"/>
                    <a:pt x="0" y="0"/>
                  </a:cubicBezTo>
                </a:path>
              </a:pathLst>
            </a:custGeom>
            <a:solidFill>
              <a:srgbClr val="5E1A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48" name="îṧľíḋè">
              <a:extLst>
                <a:ext uri="{FF2B5EF4-FFF2-40B4-BE49-F238E27FC236}">
                  <a16:creationId xmlns:a16="http://schemas.microsoft.com/office/drawing/2014/main" id="{AB808A78-E0F0-4027-93CF-F148E915160E}"/>
                </a:ext>
              </a:extLst>
            </p:cNvPr>
            <p:cNvSpPr/>
            <p:nvPr/>
          </p:nvSpPr>
          <p:spPr bwMode="auto">
            <a:xfrm>
              <a:off x="6078538" y="4465638"/>
              <a:ext cx="149225" cy="144463"/>
            </a:xfrm>
            <a:custGeom>
              <a:avLst/>
              <a:gdLst>
                <a:gd name="T0" fmla="*/ 51 w 78"/>
                <a:gd name="T1" fmla="*/ 1 h 76"/>
                <a:gd name="T2" fmla="*/ 6 w 78"/>
                <a:gd name="T3" fmla="*/ 59 h 76"/>
                <a:gd name="T4" fmla="*/ 27 w 78"/>
                <a:gd name="T5" fmla="*/ 75 h 76"/>
                <a:gd name="T6" fmla="*/ 54 w 78"/>
                <a:gd name="T7" fmla="*/ 45 h 76"/>
                <a:gd name="T8" fmla="*/ 78 w 78"/>
                <a:gd name="T9" fmla="*/ 15 h 76"/>
                <a:gd name="T10" fmla="*/ 51 w 78"/>
                <a:gd name="T11" fmla="*/ 1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8" h="76">
                  <a:moveTo>
                    <a:pt x="51" y="1"/>
                  </a:moveTo>
                  <a:cubicBezTo>
                    <a:pt x="51" y="1"/>
                    <a:pt x="19" y="11"/>
                    <a:pt x="6" y="59"/>
                  </a:cubicBezTo>
                  <a:cubicBezTo>
                    <a:pt x="6" y="59"/>
                    <a:pt x="0" y="73"/>
                    <a:pt x="27" y="75"/>
                  </a:cubicBezTo>
                  <a:cubicBezTo>
                    <a:pt x="37" y="76"/>
                    <a:pt x="46" y="60"/>
                    <a:pt x="54" y="45"/>
                  </a:cubicBezTo>
                  <a:cubicBezTo>
                    <a:pt x="62" y="30"/>
                    <a:pt x="70" y="14"/>
                    <a:pt x="78" y="15"/>
                  </a:cubicBezTo>
                  <a:cubicBezTo>
                    <a:pt x="78" y="15"/>
                    <a:pt x="61" y="0"/>
                    <a:pt x="51" y="1"/>
                  </a:cubicBezTo>
                </a:path>
              </a:pathLst>
            </a:custGeom>
            <a:solidFill>
              <a:srgbClr val="EDB0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49" name="í$lidè">
              <a:extLst>
                <a:ext uri="{FF2B5EF4-FFF2-40B4-BE49-F238E27FC236}">
                  <a16:creationId xmlns:a16="http://schemas.microsoft.com/office/drawing/2014/main" id="{3736450E-168F-4A21-9F8F-A70CE982B440}"/>
                </a:ext>
              </a:extLst>
            </p:cNvPr>
            <p:cNvSpPr/>
            <p:nvPr/>
          </p:nvSpPr>
          <p:spPr bwMode="auto">
            <a:xfrm>
              <a:off x="6084888" y="4465638"/>
              <a:ext cx="147638" cy="147638"/>
            </a:xfrm>
            <a:custGeom>
              <a:avLst/>
              <a:gdLst>
                <a:gd name="T0" fmla="*/ 47 w 77"/>
                <a:gd name="T1" fmla="*/ 1 h 77"/>
                <a:gd name="T2" fmla="*/ 21 w 77"/>
                <a:gd name="T3" fmla="*/ 21 h 77"/>
                <a:gd name="T4" fmla="*/ 2 w 77"/>
                <a:gd name="T5" fmla="*/ 57 h 77"/>
                <a:gd name="T6" fmla="*/ 3 w 77"/>
                <a:gd name="T7" fmla="*/ 69 h 77"/>
                <a:gd name="T8" fmla="*/ 26 w 77"/>
                <a:gd name="T9" fmla="*/ 75 h 77"/>
                <a:gd name="T10" fmla="*/ 41 w 77"/>
                <a:gd name="T11" fmla="*/ 64 h 77"/>
                <a:gd name="T12" fmla="*/ 57 w 77"/>
                <a:gd name="T13" fmla="*/ 37 h 77"/>
                <a:gd name="T14" fmla="*/ 75 w 77"/>
                <a:gd name="T15" fmla="*/ 16 h 77"/>
                <a:gd name="T16" fmla="*/ 77 w 77"/>
                <a:gd name="T17" fmla="*/ 15 h 77"/>
                <a:gd name="T18" fmla="*/ 48 w 77"/>
                <a:gd name="T19" fmla="*/ 1 h 77"/>
                <a:gd name="T20" fmla="*/ 48 w 77"/>
                <a:gd name="T21" fmla="*/ 2 h 77"/>
                <a:gd name="T22" fmla="*/ 74 w 77"/>
                <a:gd name="T23" fmla="*/ 16 h 77"/>
                <a:gd name="T24" fmla="*/ 76 w 77"/>
                <a:gd name="T25" fmla="*/ 15 h 77"/>
                <a:gd name="T26" fmla="*/ 53 w 77"/>
                <a:gd name="T27" fmla="*/ 39 h 77"/>
                <a:gd name="T28" fmla="*/ 39 w 77"/>
                <a:gd name="T29" fmla="*/ 62 h 77"/>
                <a:gd name="T30" fmla="*/ 31 w 77"/>
                <a:gd name="T31" fmla="*/ 72 h 77"/>
                <a:gd name="T32" fmla="*/ 9 w 77"/>
                <a:gd name="T33" fmla="*/ 71 h 77"/>
                <a:gd name="T34" fmla="*/ 4 w 77"/>
                <a:gd name="T35" fmla="*/ 59 h 77"/>
                <a:gd name="T36" fmla="*/ 19 w 77"/>
                <a:gd name="T37" fmla="*/ 26 h 77"/>
                <a:gd name="T38" fmla="*/ 48 w 77"/>
                <a:gd name="T39" fmla="*/ 1 h 77"/>
                <a:gd name="T40" fmla="*/ 47 w 77"/>
                <a:gd name="T41" fmla="*/ 1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7" h="77">
                  <a:moveTo>
                    <a:pt x="47" y="1"/>
                  </a:moveTo>
                  <a:cubicBezTo>
                    <a:pt x="37" y="4"/>
                    <a:pt x="28" y="12"/>
                    <a:pt x="21" y="21"/>
                  </a:cubicBezTo>
                  <a:cubicBezTo>
                    <a:pt x="12" y="31"/>
                    <a:pt x="6" y="44"/>
                    <a:pt x="2" y="57"/>
                  </a:cubicBezTo>
                  <a:cubicBezTo>
                    <a:pt x="1" y="61"/>
                    <a:pt x="0" y="65"/>
                    <a:pt x="3" y="69"/>
                  </a:cubicBezTo>
                  <a:cubicBezTo>
                    <a:pt x="7" y="74"/>
                    <a:pt x="19" y="77"/>
                    <a:pt x="26" y="75"/>
                  </a:cubicBezTo>
                  <a:cubicBezTo>
                    <a:pt x="32" y="74"/>
                    <a:pt x="37" y="70"/>
                    <a:pt x="41" y="64"/>
                  </a:cubicBezTo>
                  <a:cubicBezTo>
                    <a:pt x="47" y="56"/>
                    <a:pt x="52" y="46"/>
                    <a:pt x="57" y="37"/>
                  </a:cubicBezTo>
                  <a:cubicBezTo>
                    <a:pt x="60" y="32"/>
                    <a:pt x="67" y="15"/>
                    <a:pt x="75" y="16"/>
                  </a:cubicBezTo>
                  <a:cubicBezTo>
                    <a:pt x="75" y="16"/>
                    <a:pt x="77" y="16"/>
                    <a:pt x="77" y="15"/>
                  </a:cubicBezTo>
                  <a:cubicBezTo>
                    <a:pt x="69" y="8"/>
                    <a:pt x="59" y="0"/>
                    <a:pt x="48" y="1"/>
                  </a:cubicBezTo>
                  <a:cubicBezTo>
                    <a:pt x="47" y="1"/>
                    <a:pt x="45" y="2"/>
                    <a:pt x="48" y="2"/>
                  </a:cubicBezTo>
                  <a:cubicBezTo>
                    <a:pt x="57" y="1"/>
                    <a:pt x="67" y="10"/>
                    <a:pt x="74" y="16"/>
                  </a:cubicBezTo>
                  <a:cubicBezTo>
                    <a:pt x="75" y="15"/>
                    <a:pt x="75" y="15"/>
                    <a:pt x="76" y="15"/>
                  </a:cubicBezTo>
                  <a:cubicBezTo>
                    <a:pt x="64" y="14"/>
                    <a:pt x="57" y="31"/>
                    <a:pt x="53" y="39"/>
                  </a:cubicBezTo>
                  <a:cubicBezTo>
                    <a:pt x="49" y="47"/>
                    <a:pt x="44" y="55"/>
                    <a:pt x="39" y="62"/>
                  </a:cubicBezTo>
                  <a:cubicBezTo>
                    <a:pt x="37" y="66"/>
                    <a:pt x="34" y="69"/>
                    <a:pt x="31" y="72"/>
                  </a:cubicBezTo>
                  <a:cubicBezTo>
                    <a:pt x="25" y="77"/>
                    <a:pt x="16" y="74"/>
                    <a:pt x="9" y="71"/>
                  </a:cubicBezTo>
                  <a:cubicBezTo>
                    <a:pt x="5" y="68"/>
                    <a:pt x="3" y="64"/>
                    <a:pt x="4" y="59"/>
                  </a:cubicBezTo>
                  <a:cubicBezTo>
                    <a:pt x="8" y="47"/>
                    <a:pt x="12" y="36"/>
                    <a:pt x="19" y="26"/>
                  </a:cubicBezTo>
                  <a:cubicBezTo>
                    <a:pt x="26" y="16"/>
                    <a:pt x="37" y="5"/>
                    <a:pt x="48" y="1"/>
                  </a:cubicBezTo>
                  <a:cubicBezTo>
                    <a:pt x="50" y="1"/>
                    <a:pt x="49" y="0"/>
                    <a:pt x="47" y="1"/>
                  </a:cubicBezTo>
                </a:path>
              </a:pathLst>
            </a:custGeom>
            <a:solidFill>
              <a:srgbClr val="E892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50" name="i$ḻiďê">
              <a:extLst>
                <a:ext uri="{FF2B5EF4-FFF2-40B4-BE49-F238E27FC236}">
                  <a16:creationId xmlns:a16="http://schemas.microsoft.com/office/drawing/2014/main" id="{D88A1E48-E135-44E1-ADD7-E5381AC7E8FE}"/>
                </a:ext>
              </a:extLst>
            </p:cNvPr>
            <p:cNvSpPr/>
            <p:nvPr/>
          </p:nvSpPr>
          <p:spPr bwMode="auto">
            <a:xfrm>
              <a:off x="6400801" y="4619626"/>
              <a:ext cx="160338" cy="271463"/>
            </a:xfrm>
            <a:custGeom>
              <a:avLst/>
              <a:gdLst>
                <a:gd name="T0" fmla="*/ 2 w 84"/>
                <a:gd name="T1" fmla="*/ 12 h 141"/>
                <a:gd name="T2" fmla="*/ 33 w 84"/>
                <a:gd name="T3" fmla="*/ 141 h 141"/>
                <a:gd name="T4" fmla="*/ 84 w 84"/>
                <a:gd name="T5" fmla="*/ 76 h 141"/>
                <a:gd name="T6" fmla="*/ 32 w 84"/>
                <a:gd name="T7" fmla="*/ 0 h 141"/>
                <a:gd name="T8" fmla="*/ 2 w 84"/>
                <a:gd name="T9" fmla="*/ 12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4" h="141">
                  <a:moveTo>
                    <a:pt x="2" y="12"/>
                  </a:moveTo>
                  <a:cubicBezTo>
                    <a:pt x="2" y="12"/>
                    <a:pt x="0" y="75"/>
                    <a:pt x="33" y="141"/>
                  </a:cubicBezTo>
                  <a:cubicBezTo>
                    <a:pt x="33" y="141"/>
                    <a:pt x="49" y="89"/>
                    <a:pt x="84" y="76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2" y="12"/>
                    <a:pt x="2" y="12"/>
                    <a:pt x="2" y="12"/>
                  </a:cubicBezTo>
                </a:path>
              </a:pathLst>
            </a:custGeom>
            <a:solidFill>
              <a:srgbClr val="EDB0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51" name="íSḷïdè">
              <a:extLst>
                <a:ext uri="{FF2B5EF4-FFF2-40B4-BE49-F238E27FC236}">
                  <a16:creationId xmlns:a16="http://schemas.microsoft.com/office/drawing/2014/main" id="{E2831F88-07EA-43CC-A3CB-6D4E481B8AFB}"/>
                </a:ext>
              </a:extLst>
            </p:cNvPr>
            <p:cNvSpPr/>
            <p:nvPr/>
          </p:nvSpPr>
          <p:spPr bwMode="auto">
            <a:xfrm>
              <a:off x="6397626" y="4618038"/>
              <a:ext cx="169863" cy="274638"/>
            </a:xfrm>
            <a:custGeom>
              <a:avLst/>
              <a:gdLst>
                <a:gd name="T0" fmla="*/ 1 w 89"/>
                <a:gd name="T1" fmla="*/ 13 h 143"/>
                <a:gd name="T2" fmla="*/ 33 w 89"/>
                <a:gd name="T3" fmla="*/ 142 h 143"/>
                <a:gd name="T4" fmla="*/ 37 w 89"/>
                <a:gd name="T5" fmla="*/ 141 h 143"/>
                <a:gd name="T6" fmla="*/ 88 w 89"/>
                <a:gd name="T7" fmla="*/ 78 h 143"/>
                <a:gd name="T8" fmla="*/ 89 w 89"/>
                <a:gd name="T9" fmla="*/ 77 h 143"/>
                <a:gd name="T10" fmla="*/ 36 w 89"/>
                <a:gd name="T11" fmla="*/ 1 h 143"/>
                <a:gd name="T12" fmla="*/ 33 w 89"/>
                <a:gd name="T13" fmla="*/ 1 h 143"/>
                <a:gd name="T14" fmla="*/ 2 w 89"/>
                <a:gd name="T15" fmla="*/ 12 h 143"/>
                <a:gd name="T16" fmla="*/ 5 w 89"/>
                <a:gd name="T17" fmla="*/ 13 h 143"/>
                <a:gd name="T18" fmla="*/ 35 w 89"/>
                <a:gd name="T19" fmla="*/ 2 h 143"/>
                <a:gd name="T20" fmla="*/ 32 w 89"/>
                <a:gd name="T21" fmla="*/ 2 h 143"/>
                <a:gd name="T22" fmla="*/ 81 w 89"/>
                <a:gd name="T23" fmla="*/ 73 h 143"/>
                <a:gd name="T24" fmla="*/ 84 w 89"/>
                <a:gd name="T25" fmla="*/ 77 h 143"/>
                <a:gd name="T26" fmla="*/ 84 w 89"/>
                <a:gd name="T27" fmla="*/ 78 h 143"/>
                <a:gd name="T28" fmla="*/ 84 w 89"/>
                <a:gd name="T29" fmla="*/ 77 h 143"/>
                <a:gd name="T30" fmla="*/ 77 w 89"/>
                <a:gd name="T31" fmla="*/ 81 h 143"/>
                <a:gd name="T32" fmla="*/ 53 w 89"/>
                <a:gd name="T33" fmla="*/ 102 h 143"/>
                <a:gd name="T34" fmla="*/ 33 w 89"/>
                <a:gd name="T35" fmla="*/ 142 h 143"/>
                <a:gd name="T36" fmla="*/ 37 w 89"/>
                <a:gd name="T37" fmla="*/ 141 h 143"/>
                <a:gd name="T38" fmla="*/ 6 w 89"/>
                <a:gd name="T39" fmla="*/ 12 h 143"/>
                <a:gd name="T40" fmla="*/ 1 w 89"/>
                <a:gd name="T41" fmla="*/ 13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89" h="143">
                  <a:moveTo>
                    <a:pt x="1" y="13"/>
                  </a:moveTo>
                  <a:cubicBezTo>
                    <a:pt x="0" y="57"/>
                    <a:pt x="13" y="103"/>
                    <a:pt x="33" y="142"/>
                  </a:cubicBezTo>
                  <a:cubicBezTo>
                    <a:pt x="33" y="143"/>
                    <a:pt x="37" y="142"/>
                    <a:pt x="37" y="141"/>
                  </a:cubicBezTo>
                  <a:cubicBezTo>
                    <a:pt x="45" y="116"/>
                    <a:pt x="62" y="87"/>
                    <a:pt x="88" y="78"/>
                  </a:cubicBezTo>
                  <a:cubicBezTo>
                    <a:pt x="88" y="78"/>
                    <a:pt x="89" y="77"/>
                    <a:pt x="89" y="77"/>
                  </a:cubicBezTo>
                  <a:cubicBezTo>
                    <a:pt x="71" y="51"/>
                    <a:pt x="54" y="26"/>
                    <a:pt x="36" y="1"/>
                  </a:cubicBezTo>
                  <a:cubicBezTo>
                    <a:pt x="36" y="0"/>
                    <a:pt x="33" y="1"/>
                    <a:pt x="33" y="1"/>
                  </a:cubicBezTo>
                  <a:cubicBezTo>
                    <a:pt x="23" y="5"/>
                    <a:pt x="12" y="9"/>
                    <a:pt x="2" y="12"/>
                  </a:cubicBezTo>
                  <a:cubicBezTo>
                    <a:pt x="0" y="13"/>
                    <a:pt x="4" y="14"/>
                    <a:pt x="5" y="13"/>
                  </a:cubicBezTo>
                  <a:cubicBezTo>
                    <a:pt x="15" y="9"/>
                    <a:pt x="25" y="6"/>
                    <a:pt x="35" y="2"/>
                  </a:cubicBezTo>
                  <a:cubicBezTo>
                    <a:pt x="34" y="2"/>
                    <a:pt x="33" y="2"/>
                    <a:pt x="32" y="2"/>
                  </a:cubicBezTo>
                  <a:cubicBezTo>
                    <a:pt x="48" y="26"/>
                    <a:pt x="65" y="49"/>
                    <a:pt x="81" y="73"/>
                  </a:cubicBezTo>
                  <a:cubicBezTo>
                    <a:pt x="82" y="74"/>
                    <a:pt x="83" y="76"/>
                    <a:pt x="84" y="77"/>
                  </a:cubicBezTo>
                  <a:cubicBezTo>
                    <a:pt x="84" y="78"/>
                    <a:pt x="84" y="78"/>
                    <a:pt x="84" y="78"/>
                  </a:cubicBezTo>
                  <a:cubicBezTo>
                    <a:pt x="84" y="77"/>
                    <a:pt x="84" y="77"/>
                    <a:pt x="84" y="77"/>
                  </a:cubicBezTo>
                  <a:cubicBezTo>
                    <a:pt x="81" y="78"/>
                    <a:pt x="79" y="79"/>
                    <a:pt x="77" y="81"/>
                  </a:cubicBezTo>
                  <a:cubicBezTo>
                    <a:pt x="67" y="86"/>
                    <a:pt x="60" y="94"/>
                    <a:pt x="53" y="102"/>
                  </a:cubicBezTo>
                  <a:cubicBezTo>
                    <a:pt x="44" y="114"/>
                    <a:pt x="37" y="128"/>
                    <a:pt x="33" y="142"/>
                  </a:cubicBezTo>
                  <a:cubicBezTo>
                    <a:pt x="34" y="142"/>
                    <a:pt x="36" y="141"/>
                    <a:pt x="37" y="141"/>
                  </a:cubicBezTo>
                  <a:cubicBezTo>
                    <a:pt x="18" y="102"/>
                    <a:pt x="5" y="56"/>
                    <a:pt x="6" y="12"/>
                  </a:cubicBezTo>
                  <a:cubicBezTo>
                    <a:pt x="6" y="12"/>
                    <a:pt x="1" y="12"/>
                    <a:pt x="1" y="13"/>
                  </a:cubicBezTo>
                </a:path>
              </a:pathLst>
            </a:custGeom>
            <a:solidFill>
              <a:srgbClr val="E892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52" name="ï$ḷiďè">
              <a:extLst>
                <a:ext uri="{FF2B5EF4-FFF2-40B4-BE49-F238E27FC236}">
                  <a16:creationId xmlns:a16="http://schemas.microsoft.com/office/drawing/2014/main" id="{352FA602-7350-49F3-B8D8-A050400F653E}"/>
                </a:ext>
              </a:extLst>
            </p:cNvPr>
            <p:cNvSpPr/>
            <p:nvPr/>
          </p:nvSpPr>
          <p:spPr bwMode="auto">
            <a:xfrm>
              <a:off x="6446838" y="4708526"/>
              <a:ext cx="22225" cy="171450"/>
            </a:xfrm>
            <a:custGeom>
              <a:avLst/>
              <a:gdLst>
                <a:gd name="T0" fmla="*/ 12 w 12"/>
                <a:gd name="T1" fmla="*/ 0 h 90"/>
                <a:gd name="T2" fmla="*/ 9 w 12"/>
                <a:gd name="T3" fmla="*/ 90 h 90"/>
                <a:gd name="T4" fmla="*/ 12 w 12"/>
                <a:gd name="T5" fmla="*/ 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" h="90">
                  <a:moveTo>
                    <a:pt x="12" y="0"/>
                  </a:moveTo>
                  <a:cubicBezTo>
                    <a:pt x="12" y="0"/>
                    <a:pt x="0" y="45"/>
                    <a:pt x="9" y="90"/>
                  </a:cubicBezTo>
                  <a:cubicBezTo>
                    <a:pt x="12" y="0"/>
                    <a:pt x="12" y="0"/>
                    <a:pt x="12" y="0"/>
                  </a:cubicBezTo>
                </a:path>
              </a:pathLst>
            </a:custGeom>
            <a:solidFill>
              <a:srgbClr val="EDB0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53" name="îSḷïdè">
              <a:extLst>
                <a:ext uri="{FF2B5EF4-FFF2-40B4-BE49-F238E27FC236}">
                  <a16:creationId xmlns:a16="http://schemas.microsoft.com/office/drawing/2014/main" id="{574CF09B-5F92-4C2E-AE21-8194AC4166CD}"/>
                </a:ext>
              </a:extLst>
            </p:cNvPr>
            <p:cNvSpPr/>
            <p:nvPr/>
          </p:nvSpPr>
          <p:spPr bwMode="auto">
            <a:xfrm>
              <a:off x="6446838" y="4703763"/>
              <a:ext cx="28575" cy="180975"/>
            </a:xfrm>
            <a:custGeom>
              <a:avLst/>
              <a:gdLst>
                <a:gd name="T0" fmla="*/ 9 w 15"/>
                <a:gd name="T1" fmla="*/ 2 h 94"/>
                <a:gd name="T2" fmla="*/ 6 w 15"/>
                <a:gd name="T3" fmla="*/ 92 h 94"/>
                <a:gd name="T4" fmla="*/ 12 w 15"/>
                <a:gd name="T5" fmla="*/ 91 h 94"/>
                <a:gd name="T6" fmla="*/ 15 w 15"/>
                <a:gd name="T7" fmla="*/ 2 h 94"/>
                <a:gd name="T8" fmla="*/ 9 w 15"/>
                <a:gd name="T9" fmla="*/ 2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94">
                  <a:moveTo>
                    <a:pt x="9" y="2"/>
                  </a:moveTo>
                  <a:cubicBezTo>
                    <a:pt x="1" y="31"/>
                    <a:pt x="0" y="63"/>
                    <a:pt x="6" y="92"/>
                  </a:cubicBezTo>
                  <a:cubicBezTo>
                    <a:pt x="7" y="94"/>
                    <a:pt x="13" y="93"/>
                    <a:pt x="12" y="91"/>
                  </a:cubicBezTo>
                  <a:cubicBezTo>
                    <a:pt x="6" y="62"/>
                    <a:pt x="7" y="30"/>
                    <a:pt x="15" y="2"/>
                  </a:cubicBezTo>
                  <a:cubicBezTo>
                    <a:pt x="15" y="0"/>
                    <a:pt x="9" y="1"/>
                    <a:pt x="9" y="2"/>
                  </a:cubicBezTo>
                </a:path>
              </a:pathLst>
            </a:custGeom>
            <a:solidFill>
              <a:srgbClr val="E892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54" name="iS1ïḑê">
              <a:extLst>
                <a:ext uri="{FF2B5EF4-FFF2-40B4-BE49-F238E27FC236}">
                  <a16:creationId xmlns:a16="http://schemas.microsoft.com/office/drawing/2014/main" id="{241D1259-3019-4090-9ECC-E6AD6DAF468F}"/>
                </a:ext>
              </a:extLst>
            </p:cNvPr>
            <p:cNvSpPr/>
            <p:nvPr/>
          </p:nvSpPr>
          <p:spPr bwMode="auto">
            <a:xfrm>
              <a:off x="6748463" y="4846638"/>
              <a:ext cx="122238" cy="152400"/>
            </a:xfrm>
            <a:custGeom>
              <a:avLst/>
              <a:gdLst>
                <a:gd name="T0" fmla="*/ 59 w 64"/>
                <a:gd name="T1" fmla="*/ 0 h 80"/>
                <a:gd name="T2" fmla="*/ 25 w 64"/>
                <a:gd name="T3" fmla="*/ 2 h 80"/>
                <a:gd name="T4" fmla="*/ 0 w 64"/>
                <a:gd name="T5" fmla="*/ 1 h 80"/>
                <a:gd name="T6" fmla="*/ 6 w 64"/>
                <a:gd name="T7" fmla="*/ 12 h 80"/>
                <a:gd name="T8" fmla="*/ 13 w 64"/>
                <a:gd name="T9" fmla="*/ 58 h 80"/>
                <a:gd name="T10" fmla="*/ 10 w 64"/>
                <a:gd name="T11" fmla="*/ 80 h 80"/>
                <a:gd name="T12" fmla="*/ 64 w 64"/>
                <a:gd name="T13" fmla="*/ 3 h 80"/>
                <a:gd name="T14" fmla="*/ 59 w 64"/>
                <a:gd name="T15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4" h="80">
                  <a:moveTo>
                    <a:pt x="59" y="0"/>
                  </a:moveTo>
                  <a:cubicBezTo>
                    <a:pt x="48" y="1"/>
                    <a:pt x="37" y="2"/>
                    <a:pt x="25" y="2"/>
                  </a:cubicBezTo>
                  <a:cubicBezTo>
                    <a:pt x="17" y="2"/>
                    <a:pt x="9" y="1"/>
                    <a:pt x="0" y="1"/>
                  </a:cubicBezTo>
                  <a:cubicBezTo>
                    <a:pt x="3" y="4"/>
                    <a:pt x="4" y="8"/>
                    <a:pt x="6" y="12"/>
                  </a:cubicBezTo>
                  <a:cubicBezTo>
                    <a:pt x="12" y="26"/>
                    <a:pt x="14" y="42"/>
                    <a:pt x="13" y="58"/>
                  </a:cubicBezTo>
                  <a:cubicBezTo>
                    <a:pt x="12" y="65"/>
                    <a:pt x="11" y="73"/>
                    <a:pt x="10" y="80"/>
                  </a:cubicBezTo>
                  <a:cubicBezTo>
                    <a:pt x="35" y="60"/>
                    <a:pt x="61" y="32"/>
                    <a:pt x="64" y="3"/>
                  </a:cubicBezTo>
                  <a:cubicBezTo>
                    <a:pt x="64" y="3"/>
                    <a:pt x="62" y="2"/>
                    <a:pt x="59" y="0"/>
                  </a:cubicBezTo>
                </a:path>
              </a:pathLst>
            </a:custGeom>
            <a:solidFill>
              <a:srgbClr val="C8C9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55" name="îS1íḍe">
              <a:extLst>
                <a:ext uri="{FF2B5EF4-FFF2-40B4-BE49-F238E27FC236}">
                  <a16:creationId xmlns:a16="http://schemas.microsoft.com/office/drawing/2014/main" id="{41795F92-74BC-4A09-82F9-6AB2D9FB2363}"/>
                </a:ext>
              </a:extLst>
            </p:cNvPr>
            <p:cNvSpPr/>
            <p:nvPr/>
          </p:nvSpPr>
          <p:spPr bwMode="auto">
            <a:xfrm>
              <a:off x="6651626" y="5072063"/>
              <a:ext cx="1588" cy="0"/>
            </a:xfrm>
            <a:custGeom>
              <a:avLst/>
              <a:gdLst>
                <a:gd name="T0" fmla="*/ 0 w 1"/>
                <a:gd name="T1" fmla="*/ 0 w 1"/>
                <a:gd name="T2" fmla="*/ 1 w 1"/>
                <a:gd name="T3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BF8D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56" name="îṩ1ïḑè">
              <a:extLst>
                <a:ext uri="{FF2B5EF4-FFF2-40B4-BE49-F238E27FC236}">
                  <a16:creationId xmlns:a16="http://schemas.microsoft.com/office/drawing/2014/main" id="{DA2E62CF-CFB5-4E84-99DA-D7160300E89E}"/>
                </a:ext>
              </a:extLst>
            </p:cNvPr>
            <p:cNvSpPr/>
            <p:nvPr/>
          </p:nvSpPr>
          <p:spPr bwMode="auto">
            <a:xfrm>
              <a:off x="6400801" y="4716463"/>
              <a:ext cx="431800" cy="381000"/>
            </a:xfrm>
            <a:custGeom>
              <a:avLst/>
              <a:gdLst>
                <a:gd name="T0" fmla="*/ 68 w 225"/>
                <a:gd name="T1" fmla="*/ 37 h 199"/>
                <a:gd name="T2" fmla="*/ 59 w 225"/>
                <a:gd name="T3" fmla="*/ 46 h 199"/>
                <a:gd name="T4" fmla="*/ 121 w 225"/>
                <a:gd name="T5" fmla="*/ 67 h 199"/>
                <a:gd name="T6" fmla="*/ 120 w 225"/>
                <a:gd name="T7" fmla="*/ 123 h 199"/>
                <a:gd name="T8" fmla="*/ 105 w 225"/>
                <a:gd name="T9" fmla="*/ 172 h 199"/>
                <a:gd name="T10" fmla="*/ 53 w 225"/>
                <a:gd name="T11" fmla="*/ 192 h 199"/>
                <a:gd name="T12" fmla="*/ 17 w 225"/>
                <a:gd name="T13" fmla="*/ 183 h 199"/>
                <a:gd name="T14" fmla="*/ 18 w 225"/>
                <a:gd name="T15" fmla="*/ 183 h 199"/>
                <a:gd name="T16" fmla="*/ 29 w 225"/>
                <a:gd name="T17" fmla="*/ 189 h 199"/>
                <a:gd name="T18" fmla="*/ 76 w 225"/>
                <a:gd name="T19" fmla="*/ 199 h 199"/>
                <a:gd name="T20" fmla="*/ 87 w 225"/>
                <a:gd name="T21" fmla="*/ 198 h 199"/>
                <a:gd name="T22" fmla="*/ 131 w 225"/>
                <a:gd name="T23" fmla="*/ 184 h 199"/>
                <a:gd name="T24" fmla="*/ 133 w 225"/>
                <a:gd name="T25" fmla="*/ 184 h 199"/>
                <a:gd name="T26" fmla="*/ 134 w 225"/>
                <a:gd name="T27" fmla="*/ 184 h 199"/>
                <a:gd name="T28" fmla="*/ 134 w 225"/>
                <a:gd name="T29" fmla="*/ 185 h 199"/>
                <a:gd name="T30" fmla="*/ 140 w 225"/>
                <a:gd name="T31" fmla="*/ 181 h 199"/>
                <a:gd name="T32" fmla="*/ 187 w 225"/>
                <a:gd name="T33" fmla="*/ 151 h 199"/>
                <a:gd name="T34" fmla="*/ 188 w 225"/>
                <a:gd name="T35" fmla="*/ 147 h 199"/>
                <a:gd name="T36" fmla="*/ 189 w 225"/>
                <a:gd name="T37" fmla="*/ 96 h 199"/>
                <a:gd name="T38" fmla="*/ 178 w 225"/>
                <a:gd name="T39" fmla="*/ 68 h 199"/>
                <a:gd name="T40" fmla="*/ 75 w 225"/>
                <a:gd name="T41" fmla="*/ 40 h 199"/>
                <a:gd name="T42" fmla="*/ 70 w 225"/>
                <a:gd name="T43" fmla="*/ 38 h 199"/>
                <a:gd name="T44" fmla="*/ 69 w 225"/>
                <a:gd name="T45" fmla="*/ 38 h 199"/>
                <a:gd name="T46" fmla="*/ 68 w 225"/>
                <a:gd name="T47" fmla="*/ 37 h 199"/>
                <a:gd name="T48" fmla="*/ 0 w 225"/>
                <a:gd name="T49" fmla="*/ 0 h 199"/>
                <a:gd name="T50" fmla="*/ 2 w 225"/>
                <a:gd name="T51" fmla="*/ 2 h 199"/>
                <a:gd name="T52" fmla="*/ 2 w 225"/>
                <a:gd name="T53" fmla="*/ 1 h 199"/>
                <a:gd name="T54" fmla="*/ 0 w 225"/>
                <a:gd name="T55" fmla="*/ 0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25" h="199">
                  <a:moveTo>
                    <a:pt x="68" y="37"/>
                  </a:moveTo>
                  <a:cubicBezTo>
                    <a:pt x="65" y="40"/>
                    <a:pt x="62" y="43"/>
                    <a:pt x="59" y="46"/>
                  </a:cubicBezTo>
                  <a:cubicBezTo>
                    <a:pt x="77" y="56"/>
                    <a:pt x="98" y="63"/>
                    <a:pt x="121" y="67"/>
                  </a:cubicBezTo>
                  <a:cubicBezTo>
                    <a:pt x="225" y="81"/>
                    <a:pt x="120" y="123"/>
                    <a:pt x="120" y="123"/>
                  </a:cubicBezTo>
                  <a:cubicBezTo>
                    <a:pt x="120" y="123"/>
                    <a:pt x="87" y="139"/>
                    <a:pt x="105" y="172"/>
                  </a:cubicBezTo>
                  <a:cubicBezTo>
                    <a:pt x="105" y="172"/>
                    <a:pt x="85" y="192"/>
                    <a:pt x="53" y="192"/>
                  </a:cubicBezTo>
                  <a:cubicBezTo>
                    <a:pt x="42" y="192"/>
                    <a:pt x="30" y="189"/>
                    <a:pt x="17" y="183"/>
                  </a:cubicBezTo>
                  <a:cubicBezTo>
                    <a:pt x="17" y="183"/>
                    <a:pt x="17" y="183"/>
                    <a:pt x="18" y="183"/>
                  </a:cubicBezTo>
                  <a:cubicBezTo>
                    <a:pt x="21" y="185"/>
                    <a:pt x="25" y="188"/>
                    <a:pt x="29" y="189"/>
                  </a:cubicBezTo>
                  <a:cubicBezTo>
                    <a:pt x="40" y="194"/>
                    <a:pt x="56" y="199"/>
                    <a:pt x="76" y="199"/>
                  </a:cubicBezTo>
                  <a:cubicBezTo>
                    <a:pt x="79" y="199"/>
                    <a:pt x="83" y="199"/>
                    <a:pt x="87" y="198"/>
                  </a:cubicBezTo>
                  <a:cubicBezTo>
                    <a:pt x="103" y="196"/>
                    <a:pt x="117" y="191"/>
                    <a:pt x="131" y="184"/>
                  </a:cubicBezTo>
                  <a:cubicBezTo>
                    <a:pt x="132" y="184"/>
                    <a:pt x="132" y="184"/>
                    <a:pt x="133" y="184"/>
                  </a:cubicBezTo>
                  <a:cubicBezTo>
                    <a:pt x="133" y="184"/>
                    <a:pt x="133" y="184"/>
                    <a:pt x="134" y="184"/>
                  </a:cubicBezTo>
                  <a:cubicBezTo>
                    <a:pt x="134" y="184"/>
                    <a:pt x="134" y="184"/>
                    <a:pt x="134" y="185"/>
                  </a:cubicBezTo>
                  <a:cubicBezTo>
                    <a:pt x="136" y="184"/>
                    <a:pt x="138" y="183"/>
                    <a:pt x="140" y="181"/>
                  </a:cubicBezTo>
                  <a:cubicBezTo>
                    <a:pt x="140" y="181"/>
                    <a:pt x="163" y="170"/>
                    <a:pt x="187" y="151"/>
                  </a:cubicBezTo>
                  <a:cubicBezTo>
                    <a:pt x="188" y="149"/>
                    <a:pt x="188" y="148"/>
                    <a:pt x="188" y="147"/>
                  </a:cubicBezTo>
                  <a:cubicBezTo>
                    <a:pt x="191" y="130"/>
                    <a:pt x="192" y="113"/>
                    <a:pt x="189" y="96"/>
                  </a:cubicBezTo>
                  <a:cubicBezTo>
                    <a:pt x="187" y="88"/>
                    <a:pt x="184" y="75"/>
                    <a:pt x="178" y="68"/>
                  </a:cubicBezTo>
                  <a:cubicBezTo>
                    <a:pt x="142" y="65"/>
                    <a:pt x="108" y="55"/>
                    <a:pt x="75" y="40"/>
                  </a:cubicBezTo>
                  <a:cubicBezTo>
                    <a:pt x="73" y="40"/>
                    <a:pt x="71" y="39"/>
                    <a:pt x="70" y="38"/>
                  </a:cubicBezTo>
                  <a:cubicBezTo>
                    <a:pt x="70" y="38"/>
                    <a:pt x="69" y="38"/>
                    <a:pt x="69" y="38"/>
                  </a:cubicBezTo>
                  <a:cubicBezTo>
                    <a:pt x="69" y="38"/>
                    <a:pt x="68" y="38"/>
                    <a:pt x="68" y="37"/>
                  </a:cubicBezTo>
                  <a:moveTo>
                    <a:pt x="0" y="0"/>
                  </a:moveTo>
                  <a:cubicBezTo>
                    <a:pt x="1" y="1"/>
                    <a:pt x="1" y="2"/>
                    <a:pt x="2" y="2"/>
                  </a:cubicBezTo>
                  <a:cubicBezTo>
                    <a:pt x="2" y="2"/>
                    <a:pt x="2" y="2"/>
                    <a:pt x="2" y="1"/>
                  </a:cubicBezTo>
                  <a:cubicBezTo>
                    <a:pt x="1" y="1"/>
                    <a:pt x="1" y="1"/>
                    <a:pt x="0" y="0"/>
                  </a:cubicBezTo>
                </a:path>
              </a:pathLst>
            </a:custGeom>
            <a:solidFill>
              <a:srgbClr val="9225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57" name="iṧļiḑê">
              <a:extLst>
                <a:ext uri="{FF2B5EF4-FFF2-40B4-BE49-F238E27FC236}">
                  <a16:creationId xmlns:a16="http://schemas.microsoft.com/office/drawing/2014/main" id="{5EAC1EBE-8A00-4D12-8C46-66973E2E7C94}"/>
                </a:ext>
              </a:extLst>
            </p:cNvPr>
            <p:cNvSpPr/>
            <p:nvPr/>
          </p:nvSpPr>
          <p:spPr bwMode="auto">
            <a:xfrm>
              <a:off x="6430963" y="4846638"/>
              <a:ext cx="342900" cy="249238"/>
            </a:xfrm>
            <a:custGeom>
              <a:avLst/>
              <a:gdLst>
                <a:gd name="T0" fmla="*/ 117 w 179"/>
                <a:gd name="T1" fmla="*/ 116 h 130"/>
                <a:gd name="T2" fmla="*/ 115 w 179"/>
                <a:gd name="T3" fmla="*/ 116 h 130"/>
                <a:gd name="T4" fmla="*/ 71 w 179"/>
                <a:gd name="T5" fmla="*/ 130 h 130"/>
                <a:gd name="T6" fmla="*/ 98 w 179"/>
                <a:gd name="T7" fmla="*/ 125 h 130"/>
                <a:gd name="T8" fmla="*/ 98 w 179"/>
                <a:gd name="T9" fmla="*/ 124 h 130"/>
                <a:gd name="T10" fmla="*/ 107 w 179"/>
                <a:gd name="T11" fmla="*/ 121 h 130"/>
                <a:gd name="T12" fmla="*/ 108 w 179"/>
                <a:gd name="T13" fmla="*/ 121 h 130"/>
                <a:gd name="T14" fmla="*/ 115 w 179"/>
                <a:gd name="T15" fmla="*/ 118 h 130"/>
                <a:gd name="T16" fmla="*/ 115 w 179"/>
                <a:gd name="T17" fmla="*/ 118 h 130"/>
                <a:gd name="T18" fmla="*/ 116 w 179"/>
                <a:gd name="T19" fmla="*/ 118 h 130"/>
                <a:gd name="T20" fmla="*/ 118 w 179"/>
                <a:gd name="T21" fmla="*/ 117 h 130"/>
                <a:gd name="T22" fmla="*/ 118 w 179"/>
                <a:gd name="T23" fmla="*/ 116 h 130"/>
                <a:gd name="T24" fmla="*/ 117 w 179"/>
                <a:gd name="T25" fmla="*/ 116 h 130"/>
                <a:gd name="T26" fmla="*/ 0 w 179"/>
                <a:gd name="T27" fmla="*/ 114 h 130"/>
                <a:gd name="T28" fmla="*/ 13 w 179"/>
                <a:gd name="T29" fmla="*/ 121 h 130"/>
                <a:gd name="T30" fmla="*/ 2 w 179"/>
                <a:gd name="T31" fmla="*/ 115 h 130"/>
                <a:gd name="T32" fmla="*/ 1 w 179"/>
                <a:gd name="T33" fmla="*/ 115 h 130"/>
                <a:gd name="T34" fmla="*/ 0 w 179"/>
                <a:gd name="T35" fmla="*/ 114 h 130"/>
                <a:gd name="T36" fmla="*/ 162 w 179"/>
                <a:gd name="T37" fmla="*/ 0 h 130"/>
                <a:gd name="T38" fmla="*/ 173 w 179"/>
                <a:gd name="T39" fmla="*/ 28 h 130"/>
                <a:gd name="T40" fmla="*/ 172 w 179"/>
                <a:gd name="T41" fmla="*/ 79 h 130"/>
                <a:gd name="T42" fmla="*/ 171 w 179"/>
                <a:gd name="T43" fmla="*/ 83 h 130"/>
                <a:gd name="T44" fmla="*/ 175 w 179"/>
                <a:gd name="T45" fmla="*/ 80 h 130"/>
                <a:gd name="T46" fmla="*/ 178 w 179"/>
                <a:gd name="T47" fmla="*/ 58 h 130"/>
                <a:gd name="T48" fmla="*/ 171 w 179"/>
                <a:gd name="T49" fmla="*/ 12 h 130"/>
                <a:gd name="T50" fmla="*/ 165 w 179"/>
                <a:gd name="T51" fmla="*/ 1 h 130"/>
                <a:gd name="T52" fmla="*/ 162 w 179"/>
                <a:gd name="T53" fmla="*/ 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79" h="130">
                  <a:moveTo>
                    <a:pt x="117" y="116"/>
                  </a:moveTo>
                  <a:cubicBezTo>
                    <a:pt x="116" y="116"/>
                    <a:pt x="116" y="116"/>
                    <a:pt x="115" y="116"/>
                  </a:cubicBezTo>
                  <a:cubicBezTo>
                    <a:pt x="101" y="123"/>
                    <a:pt x="87" y="128"/>
                    <a:pt x="71" y="130"/>
                  </a:cubicBezTo>
                  <a:cubicBezTo>
                    <a:pt x="80" y="130"/>
                    <a:pt x="89" y="128"/>
                    <a:pt x="98" y="125"/>
                  </a:cubicBezTo>
                  <a:cubicBezTo>
                    <a:pt x="98" y="124"/>
                    <a:pt x="98" y="124"/>
                    <a:pt x="98" y="124"/>
                  </a:cubicBezTo>
                  <a:cubicBezTo>
                    <a:pt x="103" y="123"/>
                    <a:pt x="107" y="121"/>
                    <a:pt x="107" y="121"/>
                  </a:cubicBezTo>
                  <a:cubicBezTo>
                    <a:pt x="107" y="121"/>
                    <a:pt x="108" y="121"/>
                    <a:pt x="108" y="121"/>
                  </a:cubicBezTo>
                  <a:cubicBezTo>
                    <a:pt x="110" y="120"/>
                    <a:pt x="113" y="119"/>
                    <a:pt x="115" y="118"/>
                  </a:cubicBezTo>
                  <a:cubicBezTo>
                    <a:pt x="115" y="118"/>
                    <a:pt x="115" y="118"/>
                    <a:pt x="115" y="118"/>
                  </a:cubicBezTo>
                  <a:cubicBezTo>
                    <a:pt x="115" y="118"/>
                    <a:pt x="115" y="118"/>
                    <a:pt x="116" y="118"/>
                  </a:cubicBezTo>
                  <a:cubicBezTo>
                    <a:pt x="117" y="117"/>
                    <a:pt x="117" y="117"/>
                    <a:pt x="118" y="117"/>
                  </a:cubicBezTo>
                  <a:cubicBezTo>
                    <a:pt x="118" y="116"/>
                    <a:pt x="118" y="116"/>
                    <a:pt x="118" y="116"/>
                  </a:cubicBezTo>
                  <a:cubicBezTo>
                    <a:pt x="117" y="116"/>
                    <a:pt x="117" y="116"/>
                    <a:pt x="117" y="116"/>
                  </a:cubicBezTo>
                  <a:moveTo>
                    <a:pt x="0" y="114"/>
                  </a:moveTo>
                  <a:cubicBezTo>
                    <a:pt x="0" y="114"/>
                    <a:pt x="5" y="118"/>
                    <a:pt x="13" y="121"/>
                  </a:cubicBezTo>
                  <a:cubicBezTo>
                    <a:pt x="9" y="120"/>
                    <a:pt x="5" y="117"/>
                    <a:pt x="2" y="115"/>
                  </a:cubicBezTo>
                  <a:cubicBezTo>
                    <a:pt x="1" y="115"/>
                    <a:pt x="1" y="115"/>
                    <a:pt x="1" y="115"/>
                  </a:cubicBezTo>
                  <a:cubicBezTo>
                    <a:pt x="1" y="115"/>
                    <a:pt x="1" y="115"/>
                    <a:pt x="0" y="114"/>
                  </a:cubicBezTo>
                  <a:moveTo>
                    <a:pt x="162" y="0"/>
                  </a:moveTo>
                  <a:cubicBezTo>
                    <a:pt x="168" y="7"/>
                    <a:pt x="171" y="20"/>
                    <a:pt x="173" y="28"/>
                  </a:cubicBezTo>
                  <a:cubicBezTo>
                    <a:pt x="176" y="45"/>
                    <a:pt x="175" y="62"/>
                    <a:pt x="172" y="79"/>
                  </a:cubicBezTo>
                  <a:cubicBezTo>
                    <a:pt x="172" y="80"/>
                    <a:pt x="172" y="81"/>
                    <a:pt x="171" y="83"/>
                  </a:cubicBezTo>
                  <a:cubicBezTo>
                    <a:pt x="173" y="82"/>
                    <a:pt x="174" y="81"/>
                    <a:pt x="175" y="80"/>
                  </a:cubicBezTo>
                  <a:cubicBezTo>
                    <a:pt x="176" y="73"/>
                    <a:pt x="177" y="65"/>
                    <a:pt x="178" y="58"/>
                  </a:cubicBezTo>
                  <a:cubicBezTo>
                    <a:pt x="179" y="42"/>
                    <a:pt x="177" y="26"/>
                    <a:pt x="171" y="12"/>
                  </a:cubicBezTo>
                  <a:cubicBezTo>
                    <a:pt x="169" y="8"/>
                    <a:pt x="168" y="4"/>
                    <a:pt x="165" y="1"/>
                  </a:cubicBezTo>
                  <a:cubicBezTo>
                    <a:pt x="164" y="0"/>
                    <a:pt x="163" y="0"/>
                    <a:pt x="162" y="0"/>
                  </a:cubicBezTo>
                </a:path>
              </a:pathLst>
            </a:custGeom>
            <a:solidFill>
              <a:srgbClr val="581A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58" name="îṡlïḑê">
              <a:extLst>
                <a:ext uri="{FF2B5EF4-FFF2-40B4-BE49-F238E27FC236}">
                  <a16:creationId xmlns:a16="http://schemas.microsoft.com/office/drawing/2014/main" id="{E325D983-DADA-449E-AEDF-71F29D30D2DA}"/>
                </a:ext>
              </a:extLst>
            </p:cNvPr>
            <p:cNvSpPr/>
            <p:nvPr/>
          </p:nvSpPr>
          <p:spPr bwMode="auto">
            <a:xfrm>
              <a:off x="6413501" y="4725988"/>
              <a:ext cx="111125" cy="76200"/>
            </a:xfrm>
            <a:custGeom>
              <a:avLst/>
              <a:gdLst>
                <a:gd name="T0" fmla="*/ 28 w 58"/>
                <a:gd name="T1" fmla="*/ 16 h 40"/>
                <a:gd name="T2" fmla="*/ 28 w 58"/>
                <a:gd name="T3" fmla="*/ 26 h 40"/>
                <a:gd name="T4" fmla="*/ 49 w 58"/>
                <a:gd name="T5" fmla="*/ 40 h 40"/>
                <a:gd name="T6" fmla="*/ 58 w 58"/>
                <a:gd name="T7" fmla="*/ 31 h 40"/>
                <a:gd name="T8" fmla="*/ 28 w 58"/>
                <a:gd name="T9" fmla="*/ 16 h 40"/>
                <a:gd name="T10" fmla="*/ 0 w 58"/>
                <a:gd name="T11" fmla="*/ 0 h 40"/>
                <a:gd name="T12" fmla="*/ 0 w 58"/>
                <a:gd name="T13" fmla="*/ 3 h 40"/>
                <a:gd name="T14" fmla="*/ 20 w 58"/>
                <a:gd name="T15" fmla="*/ 20 h 40"/>
                <a:gd name="T16" fmla="*/ 21 w 58"/>
                <a:gd name="T17" fmla="*/ 12 h 40"/>
                <a:gd name="T18" fmla="*/ 0 w 58"/>
                <a:gd name="T19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8" h="40">
                  <a:moveTo>
                    <a:pt x="28" y="16"/>
                  </a:moveTo>
                  <a:cubicBezTo>
                    <a:pt x="28" y="26"/>
                    <a:pt x="28" y="26"/>
                    <a:pt x="28" y="26"/>
                  </a:cubicBezTo>
                  <a:cubicBezTo>
                    <a:pt x="35" y="31"/>
                    <a:pt x="42" y="36"/>
                    <a:pt x="49" y="40"/>
                  </a:cubicBezTo>
                  <a:cubicBezTo>
                    <a:pt x="52" y="37"/>
                    <a:pt x="55" y="34"/>
                    <a:pt x="58" y="31"/>
                  </a:cubicBezTo>
                  <a:cubicBezTo>
                    <a:pt x="48" y="26"/>
                    <a:pt x="38" y="21"/>
                    <a:pt x="28" y="16"/>
                  </a:cubicBezTo>
                  <a:moveTo>
                    <a:pt x="0" y="0"/>
                  </a:moveTo>
                  <a:cubicBezTo>
                    <a:pt x="0" y="1"/>
                    <a:pt x="0" y="2"/>
                    <a:pt x="0" y="3"/>
                  </a:cubicBezTo>
                  <a:cubicBezTo>
                    <a:pt x="7" y="9"/>
                    <a:pt x="13" y="15"/>
                    <a:pt x="20" y="20"/>
                  </a:cubicBezTo>
                  <a:cubicBezTo>
                    <a:pt x="21" y="18"/>
                    <a:pt x="21" y="15"/>
                    <a:pt x="21" y="12"/>
                  </a:cubicBezTo>
                  <a:cubicBezTo>
                    <a:pt x="14" y="8"/>
                    <a:pt x="7" y="4"/>
                    <a:pt x="0" y="0"/>
                  </a:cubicBezTo>
                </a:path>
              </a:pathLst>
            </a:custGeom>
            <a:solidFill>
              <a:srgbClr val="BF8D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59" name="îs1ídê">
              <a:extLst>
                <a:ext uri="{FF2B5EF4-FFF2-40B4-BE49-F238E27FC236}">
                  <a16:creationId xmlns:a16="http://schemas.microsoft.com/office/drawing/2014/main" id="{1F96ADEE-AC0E-410E-B889-92FB6B5EA3EA}"/>
                </a:ext>
              </a:extLst>
            </p:cNvPr>
            <p:cNvSpPr/>
            <p:nvPr/>
          </p:nvSpPr>
          <p:spPr bwMode="auto">
            <a:xfrm>
              <a:off x="6403976" y="4718051"/>
              <a:ext cx="127000" cy="85725"/>
            </a:xfrm>
            <a:custGeom>
              <a:avLst/>
              <a:gdLst>
                <a:gd name="T0" fmla="*/ 63 w 66"/>
                <a:gd name="T1" fmla="*/ 35 h 45"/>
                <a:gd name="T2" fmla="*/ 54 w 66"/>
                <a:gd name="T3" fmla="*/ 44 h 45"/>
                <a:gd name="T4" fmla="*/ 57 w 66"/>
                <a:gd name="T5" fmla="*/ 45 h 45"/>
                <a:gd name="T6" fmla="*/ 66 w 66"/>
                <a:gd name="T7" fmla="*/ 36 h 45"/>
                <a:gd name="T8" fmla="*/ 63 w 66"/>
                <a:gd name="T9" fmla="*/ 35 h 45"/>
                <a:gd name="T10" fmla="*/ 0 w 66"/>
                <a:gd name="T11" fmla="*/ 0 h 45"/>
                <a:gd name="T12" fmla="*/ 0 w 66"/>
                <a:gd name="T13" fmla="*/ 1 h 45"/>
                <a:gd name="T14" fmla="*/ 5 w 66"/>
                <a:gd name="T15" fmla="*/ 7 h 45"/>
                <a:gd name="T16" fmla="*/ 5 w 66"/>
                <a:gd name="T17" fmla="*/ 4 h 45"/>
                <a:gd name="T18" fmla="*/ 0 w 66"/>
                <a:gd name="T19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6" h="45">
                  <a:moveTo>
                    <a:pt x="63" y="35"/>
                  </a:moveTo>
                  <a:cubicBezTo>
                    <a:pt x="60" y="38"/>
                    <a:pt x="57" y="41"/>
                    <a:pt x="54" y="44"/>
                  </a:cubicBezTo>
                  <a:cubicBezTo>
                    <a:pt x="55" y="44"/>
                    <a:pt x="56" y="45"/>
                    <a:pt x="57" y="45"/>
                  </a:cubicBezTo>
                  <a:cubicBezTo>
                    <a:pt x="60" y="42"/>
                    <a:pt x="63" y="39"/>
                    <a:pt x="66" y="36"/>
                  </a:cubicBezTo>
                  <a:cubicBezTo>
                    <a:pt x="65" y="36"/>
                    <a:pt x="64" y="36"/>
                    <a:pt x="63" y="35"/>
                  </a:cubicBezTo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2" y="3"/>
                    <a:pt x="4" y="5"/>
                    <a:pt x="5" y="7"/>
                  </a:cubicBezTo>
                  <a:cubicBezTo>
                    <a:pt x="5" y="6"/>
                    <a:pt x="5" y="5"/>
                    <a:pt x="5" y="4"/>
                  </a:cubicBezTo>
                  <a:cubicBezTo>
                    <a:pt x="3" y="3"/>
                    <a:pt x="2" y="1"/>
                    <a:pt x="0" y="0"/>
                  </a:cubicBezTo>
                </a:path>
              </a:pathLst>
            </a:custGeom>
            <a:solidFill>
              <a:srgbClr val="BD77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60" name="ïṩļïḍe">
              <a:extLst>
                <a:ext uri="{FF2B5EF4-FFF2-40B4-BE49-F238E27FC236}">
                  <a16:creationId xmlns:a16="http://schemas.microsoft.com/office/drawing/2014/main" id="{9349B34B-3F6C-4D65-9DB9-F809D6631242}"/>
                </a:ext>
              </a:extLst>
            </p:cNvPr>
            <p:cNvSpPr/>
            <p:nvPr/>
          </p:nvSpPr>
          <p:spPr bwMode="auto">
            <a:xfrm>
              <a:off x="6464301" y="4754563"/>
              <a:ext cx="3175" cy="20638"/>
            </a:xfrm>
            <a:custGeom>
              <a:avLst/>
              <a:gdLst>
                <a:gd name="T0" fmla="*/ 1 w 2"/>
                <a:gd name="T1" fmla="*/ 0 h 11"/>
                <a:gd name="T2" fmla="*/ 0 w 2"/>
                <a:gd name="T3" fmla="*/ 10 h 11"/>
                <a:gd name="T4" fmla="*/ 2 w 2"/>
                <a:gd name="T5" fmla="*/ 11 h 11"/>
                <a:gd name="T6" fmla="*/ 2 w 2"/>
                <a:gd name="T7" fmla="*/ 1 h 11"/>
                <a:gd name="T8" fmla="*/ 1 w 2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1">
                  <a:moveTo>
                    <a:pt x="1" y="0"/>
                  </a:moveTo>
                  <a:cubicBezTo>
                    <a:pt x="0" y="3"/>
                    <a:pt x="0" y="7"/>
                    <a:pt x="0" y="10"/>
                  </a:cubicBezTo>
                  <a:cubicBezTo>
                    <a:pt x="0" y="10"/>
                    <a:pt x="1" y="11"/>
                    <a:pt x="2" y="1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1" y="1"/>
                    <a:pt x="1" y="0"/>
                  </a:cubicBezTo>
                </a:path>
              </a:pathLst>
            </a:custGeom>
            <a:solidFill>
              <a:srgbClr val="BF8D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61" name="íṡḻîḍé">
              <a:extLst>
                <a:ext uri="{FF2B5EF4-FFF2-40B4-BE49-F238E27FC236}">
                  <a16:creationId xmlns:a16="http://schemas.microsoft.com/office/drawing/2014/main" id="{2816E545-4B1D-47A4-BBDB-F8064F92AE8E}"/>
                </a:ext>
              </a:extLst>
            </p:cNvPr>
            <p:cNvSpPr/>
            <p:nvPr/>
          </p:nvSpPr>
          <p:spPr bwMode="auto">
            <a:xfrm>
              <a:off x="6453188" y="4748213"/>
              <a:ext cx="12700" cy="25400"/>
            </a:xfrm>
            <a:custGeom>
              <a:avLst/>
              <a:gdLst>
                <a:gd name="T0" fmla="*/ 1 w 7"/>
                <a:gd name="T1" fmla="*/ 0 h 13"/>
                <a:gd name="T2" fmla="*/ 0 w 7"/>
                <a:gd name="T3" fmla="*/ 8 h 13"/>
                <a:gd name="T4" fmla="*/ 6 w 7"/>
                <a:gd name="T5" fmla="*/ 13 h 13"/>
                <a:gd name="T6" fmla="*/ 7 w 7"/>
                <a:gd name="T7" fmla="*/ 3 h 13"/>
                <a:gd name="T8" fmla="*/ 1 w 7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13">
                  <a:moveTo>
                    <a:pt x="1" y="0"/>
                  </a:moveTo>
                  <a:cubicBezTo>
                    <a:pt x="1" y="3"/>
                    <a:pt x="1" y="6"/>
                    <a:pt x="0" y="8"/>
                  </a:cubicBezTo>
                  <a:cubicBezTo>
                    <a:pt x="2" y="10"/>
                    <a:pt x="4" y="11"/>
                    <a:pt x="6" y="13"/>
                  </a:cubicBezTo>
                  <a:cubicBezTo>
                    <a:pt x="6" y="10"/>
                    <a:pt x="6" y="6"/>
                    <a:pt x="7" y="3"/>
                  </a:cubicBezTo>
                  <a:cubicBezTo>
                    <a:pt x="5" y="2"/>
                    <a:pt x="3" y="1"/>
                    <a:pt x="1" y="0"/>
                  </a:cubicBezTo>
                </a:path>
              </a:pathLst>
            </a:custGeom>
            <a:solidFill>
              <a:srgbClr val="BD77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62" name="íṧľíḑè">
              <a:extLst>
                <a:ext uri="{FF2B5EF4-FFF2-40B4-BE49-F238E27FC236}">
                  <a16:creationId xmlns:a16="http://schemas.microsoft.com/office/drawing/2014/main" id="{441BF672-D067-43A2-A270-62ACC658A7B4}"/>
                </a:ext>
              </a:extLst>
            </p:cNvPr>
            <p:cNvSpPr/>
            <p:nvPr/>
          </p:nvSpPr>
          <p:spPr bwMode="auto">
            <a:xfrm>
              <a:off x="6343651" y="4733926"/>
              <a:ext cx="257175" cy="322263"/>
            </a:xfrm>
            <a:custGeom>
              <a:avLst/>
              <a:gdLst>
                <a:gd name="T0" fmla="*/ 9 w 134"/>
                <a:gd name="T1" fmla="*/ 0 h 169"/>
                <a:gd name="T2" fmla="*/ 38 w 134"/>
                <a:gd name="T3" fmla="*/ 152 h 169"/>
                <a:gd name="T4" fmla="*/ 68 w 134"/>
                <a:gd name="T5" fmla="*/ 169 h 169"/>
                <a:gd name="T6" fmla="*/ 93 w 134"/>
                <a:gd name="T7" fmla="*/ 159 h 169"/>
                <a:gd name="T8" fmla="*/ 98 w 134"/>
                <a:gd name="T9" fmla="*/ 148 h 169"/>
                <a:gd name="T10" fmla="*/ 98 w 134"/>
                <a:gd name="T11" fmla="*/ 148 h 169"/>
                <a:gd name="T12" fmla="*/ 82 w 134"/>
                <a:gd name="T13" fmla="*/ 149 h 169"/>
                <a:gd name="T14" fmla="*/ 63 w 134"/>
                <a:gd name="T15" fmla="*/ 139 h 169"/>
                <a:gd name="T16" fmla="*/ 98 w 134"/>
                <a:gd name="T17" fmla="*/ 111 h 169"/>
                <a:gd name="T18" fmla="*/ 16 w 134"/>
                <a:gd name="T19" fmla="*/ 24 h 169"/>
                <a:gd name="T20" fmla="*/ 9 w 134"/>
                <a:gd name="T21" fmla="*/ 0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4" h="169">
                  <a:moveTo>
                    <a:pt x="9" y="0"/>
                  </a:moveTo>
                  <a:cubicBezTo>
                    <a:pt x="0" y="0"/>
                    <a:pt x="1" y="109"/>
                    <a:pt x="38" y="152"/>
                  </a:cubicBezTo>
                  <a:cubicBezTo>
                    <a:pt x="48" y="165"/>
                    <a:pt x="59" y="169"/>
                    <a:pt x="68" y="169"/>
                  </a:cubicBezTo>
                  <a:cubicBezTo>
                    <a:pt x="79" y="169"/>
                    <a:pt x="88" y="164"/>
                    <a:pt x="93" y="159"/>
                  </a:cubicBezTo>
                  <a:cubicBezTo>
                    <a:pt x="99" y="153"/>
                    <a:pt x="101" y="148"/>
                    <a:pt x="98" y="148"/>
                  </a:cubicBezTo>
                  <a:cubicBezTo>
                    <a:pt x="98" y="148"/>
                    <a:pt x="98" y="148"/>
                    <a:pt x="98" y="148"/>
                  </a:cubicBezTo>
                  <a:cubicBezTo>
                    <a:pt x="94" y="148"/>
                    <a:pt x="88" y="149"/>
                    <a:pt x="82" y="149"/>
                  </a:cubicBezTo>
                  <a:cubicBezTo>
                    <a:pt x="75" y="149"/>
                    <a:pt x="67" y="147"/>
                    <a:pt x="63" y="139"/>
                  </a:cubicBezTo>
                  <a:cubicBezTo>
                    <a:pt x="56" y="122"/>
                    <a:pt x="134" y="114"/>
                    <a:pt x="98" y="111"/>
                  </a:cubicBezTo>
                  <a:cubicBezTo>
                    <a:pt x="9" y="108"/>
                    <a:pt x="16" y="24"/>
                    <a:pt x="16" y="24"/>
                  </a:cubicBezTo>
                  <a:cubicBezTo>
                    <a:pt x="14" y="7"/>
                    <a:pt x="11" y="0"/>
                    <a:pt x="9" y="0"/>
                  </a:cubicBezTo>
                </a:path>
              </a:pathLst>
            </a:custGeom>
            <a:solidFill>
              <a:srgbClr val="BC1B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63" name="ïSľiḋe">
              <a:extLst>
                <a:ext uri="{FF2B5EF4-FFF2-40B4-BE49-F238E27FC236}">
                  <a16:creationId xmlns:a16="http://schemas.microsoft.com/office/drawing/2014/main" id="{024C5B12-F380-4CC2-8345-CC1835567128}"/>
                </a:ext>
              </a:extLst>
            </p:cNvPr>
            <p:cNvSpPr/>
            <p:nvPr/>
          </p:nvSpPr>
          <p:spPr bwMode="auto">
            <a:xfrm>
              <a:off x="6411913" y="5086351"/>
              <a:ext cx="71438" cy="161925"/>
            </a:xfrm>
            <a:custGeom>
              <a:avLst/>
              <a:gdLst>
                <a:gd name="T0" fmla="*/ 27 w 37"/>
                <a:gd name="T1" fmla="*/ 0 h 85"/>
                <a:gd name="T2" fmla="*/ 0 w 37"/>
                <a:gd name="T3" fmla="*/ 78 h 85"/>
                <a:gd name="T4" fmla="*/ 1 w 37"/>
                <a:gd name="T5" fmla="*/ 78 h 85"/>
                <a:gd name="T6" fmla="*/ 14 w 37"/>
                <a:gd name="T7" fmla="*/ 85 h 85"/>
                <a:gd name="T8" fmla="*/ 28 w 37"/>
                <a:gd name="T9" fmla="*/ 1 h 85"/>
                <a:gd name="T10" fmla="*/ 27 w 37"/>
                <a:gd name="T11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" h="85">
                  <a:moveTo>
                    <a:pt x="27" y="0"/>
                  </a:moveTo>
                  <a:cubicBezTo>
                    <a:pt x="25" y="9"/>
                    <a:pt x="14" y="60"/>
                    <a:pt x="0" y="78"/>
                  </a:cubicBezTo>
                  <a:cubicBezTo>
                    <a:pt x="1" y="78"/>
                    <a:pt x="1" y="78"/>
                    <a:pt x="1" y="78"/>
                  </a:cubicBezTo>
                  <a:cubicBezTo>
                    <a:pt x="7" y="79"/>
                    <a:pt x="11" y="82"/>
                    <a:pt x="14" y="85"/>
                  </a:cubicBezTo>
                  <a:cubicBezTo>
                    <a:pt x="17" y="78"/>
                    <a:pt x="37" y="26"/>
                    <a:pt x="28" y="1"/>
                  </a:cubicBezTo>
                  <a:cubicBezTo>
                    <a:pt x="28" y="1"/>
                    <a:pt x="28" y="0"/>
                    <a:pt x="27" y="0"/>
                  </a:cubicBezTo>
                </a:path>
              </a:pathLst>
            </a:custGeom>
            <a:solidFill>
              <a:srgbClr val="CE98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64" name="îṧľiḓe">
              <a:extLst>
                <a:ext uri="{FF2B5EF4-FFF2-40B4-BE49-F238E27FC236}">
                  <a16:creationId xmlns:a16="http://schemas.microsoft.com/office/drawing/2014/main" id="{F18C1A9B-3023-4618-A422-7ECF801A9D58}"/>
                </a:ext>
              </a:extLst>
            </p:cNvPr>
            <p:cNvSpPr/>
            <p:nvPr/>
          </p:nvSpPr>
          <p:spPr bwMode="auto">
            <a:xfrm>
              <a:off x="6411913" y="5235576"/>
              <a:ext cx="26988" cy="12700"/>
            </a:xfrm>
            <a:custGeom>
              <a:avLst/>
              <a:gdLst>
                <a:gd name="T0" fmla="*/ 0 w 14"/>
                <a:gd name="T1" fmla="*/ 0 h 7"/>
                <a:gd name="T2" fmla="*/ 0 w 14"/>
                <a:gd name="T3" fmla="*/ 1 h 7"/>
                <a:gd name="T4" fmla="*/ 14 w 14"/>
                <a:gd name="T5" fmla="*/ 7 h 7"/>
                <a:gd name="T6" fmla="*/ 14 w 14"/>
                <a:gd name="T7" fmla="*/ 7 h 7"/>
                <a:gd name="T8" fmla="*/ 1 w 14"/>
                <a:gd name="T9" fmla="*/ 0 h 7"/>
                <a:gd name="T10" fmla="*/ 0 w 14"/>
                <a:gd name="T11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7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12" y="2"/>
                    <a:pt x="14" y="7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1" y="4"/>
                    <a:pt x="7" y="1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</a:path>
              </a:pathLst>
            </a:custGeom>
            <a:solidFill>
              <a:srgbClr val="CB80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65" name="ïśľiďe">
              <a:extLst>
                <a:ext uri="{FF2B5EF4-FFF2-40B4-BE49-F238E27FC236}">
                  <a16:creationId xmlns:a16="http://schemas.microsoft.com/office/drawing/2014/main" id="{DFBB7686-7F48-42FA-9648-952EB136B631}"/>
                </a:ext>
              </a:extLst>
            </p:cNvPr>
            <p:cNvSpPr/>
            <p:nvPr/>
          </p:nvSpPr>
          <p:spPr bwMode="auto">
            <a:xfrm>
              <a:off x="6464301" y="5083176"/>
              <a:ext cx="1588" cy="4763"/>
            </a:xfrm>
            <a:custGeom>
              <a:avLst/>
              <a:gdLst>
                <a:gd name="T0" fmla="*/ 1 w 1"/>
                <a:gd name="T1" fmla="*/ 0 h 2"/>
                <a:gd name="T2" fmla="*/ 0 w 1"/>
                <a:gd name="T3" fmla="*/ 1 h 2"/>
                <a:gd name="T4" fmla="*/ 1 w 1"/>
                <a:gd name="T5" fmla="*/ 2 h 2"/>
                <a:gd name="T6" fmla="*/ 1 w 1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cubicBezTo>
                    <a:pt x="1" y="0"/>
                    <a:pt x="0" y="1"/>
                    <a:pt x="0" y="1"/>
                  </a:cubicBezTo>
                  <a:cubicBezTo>
                    <a:pt x="1" y="1"/>
                    <a:pt x="1" y="2"/>
                    <a:pt x="1" y="2"/>
                  </a:cubicBezTo>
                  <a:cubicBezTo>
                    <a:pt x="1" y="1"/>
                    <a:pt x="1" y="1"/>
                    <a:pt x="1" y="0"/>
                  </a:cubicBezTo>
                </a:path>
              </a:pathLst>
            </a:custGeom>
            <a:solidFill>
              <a:srgbClr val="5E1A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66" name="ïṩľîḓè">
              <a:extLst>
                <a:ext uri="{FF2B5EF4-FFF2-40B4-BE49-F238E27FC236}">
                  <a16:creationId xmlns:a16="http://schemas.microsoft.com/office/drawing/2014/main" id="{13C2A29A-A424-4AB3-A4E7-CDE3C58C977A}"/>
                </a:ext>
              </a:extLst>
            </p:cNvPr>
            <p:cNvSpPr/>
            <p:nvPr/>
          </p:nvSpPr>
          <p:spPr bwMode="auto">
            <a:xfrm>
              <a:off x="6245226" y="5035551"/>
              <a:ext cx="153988" cy="71438"/>
            </a:xfrm>
            <a:custGeom>
              <a:avLst/>
              <a:gdLst>
                <a:gd name="T0" fmla="*/ 72 w 80"/>
                <a:gd name="T1" fmla="*/ 0 h 37"/>
                <a:gd name="T2" fmla="*/ 48 w 80"/>
                <a:gd name="T3" fmla="*/ 10 h 37"/>
                <a:gd name="T4" fmla="*/ 8 w 80"/>
                <a:gd name="T5" fmla="*/ 19 h 37"/>
                <a:gd name="T6" fmla="*/ 0 w 80"/>
                <a:gd name="T7" fmla="*/ 19 h 37"/>
                <a:gd name="T8" fmla="*/ 5 w 80"/>
                <a:gd name="T9" fmla="*/ 37 h 37"/>
                <a:gd name="T10" fmla="*/ 5 w 80"/>
                <a:gd name="T11" fmla="*/ 37 h 37"/>
                <a:gd name="T12" fmla="*/ 79 w 80"/>
                <a:gd name="T13" fmla="*/ 7 h 37"/>
                <a:gd name="T14" fmla="*/ 80 w 80"/>
                <a:gd name="T15" fmla="*/ 7 h 37"/>
                <a:gd name="T16" fmla="*/ 77 w 80"/>
                <a:gd name="T17" fmla="*/ 4 h 37"/>
                <a:gd name="T18" fmla="*/ 72 w 80"/>
                <a:gd name="T19" fmla="*/ 0 h 37"/>
                <a:gd name="T20" fmla="*/ 72 w 80"/>
                <a:gd name="T21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0" h="37">
                  <a:moveTo>
                    <a:pt x="72" y="0"/>
                  </a:moveTo>
                  <a:cubicBezTo>
                    <a:pt x="70" y="0"/>
                    <a:pt x="61" y="5"/>
                    <a:pt x="48" y="10"/>
                  </a:cubicBezTo>
                  <a:cubicBezTo>
                    <a:pt x="36" y="15"/>
                    <a:pt x="21" y="19"/>
                    <a:pt x="8" y="19"/>
                  </a:cubicBezTo>
                  <a:cubicBezTo>
                    <a:pt x="5" y="19"/>
                    <a:pt x="2" y="19"/>
                    <a:pt x="0" y="19"/>
                  </a:cubicBezTo>
                  <a:cubicBezTo>
                    <a:pt x="8" y="25"/>
                    <a:pt x="6" y="31"/>
                    <a:pt x="5" y="37"/>
                  </a:cubicBezTo>
                  <a:cubicBezTo>
                    <a:pt x="5" y="37"/>
                    <a:pt x="5" y="37"/>
                    <a:pt x="5" y="37"/>
                  </a:cubicBezTo>
                  <a:cubicBezTo>
                    <a:pt x="10" y="34"/>
                    <a:pt x="60" y="7"/>
                    <a:pt x="79" y="7"/>
                  </a:cubicBezTo>
                  <a:cubicBezTo>
                    <a:pt x="79" y="7"/>
                    <a:pt x="80" y="7"/>
                    <a:pt x="80" y="7"/>
                  </a:cubicBezTo>
                  <a:cubicBezTo>
                    <a:pt x="80" y="7"/>
                    <a:pt x="78" y="6"/>
                    <a:pt x="77" y="4"/>
                  </a:cubicBezTo>
                  <a:cubicBezTo>
                    <a:pt x="75" y="3"/>
                    <a:pt x="74" y="2"/>
                    <a:pt x="72" y="0"/>
                  </a:cubicBezTo>
                  <a:cubicBezTo>
                    <a:pt x="72" y="0"/>
                    <a:pt x="72" y="0"/>
                    <a:pt x="72" y="0"/>
                  </a:cubicBezTo>
                </a:path>
              </a:pathLst>
            </a:custGeom>
            <a:solidFill>
              <a:srgbClr val="CE98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67" name="iSḻïḍé">
              <a:extLst>
                <a:ext uri="{FF2B5EF4-FFF2-40B4-BE49-F238E27FC236}">
                  <a16:creationId xmlns:a16="http://schemas.microsoft.com/office/drawing/2014/main" id="{26E69E7A-3B07-4AAA-9C91-C155BAAFA761}"/>
                </a:ext>
              </a:extLst>
            </p:cNvPr>
            <p:cNvSpPr/>
            <p:nvPr/>
          </p:nvSpPr>
          <p:spPr bwMode="auto">
            <a:xfrm>
              <a:off x="6242051" y="5070476"/>
              <a:ext cx="20638" cy="36513"/>
            </a:xfrm>
            <a:custGeom>
              <a:avLst/>
              <a:gdLst>
                <a:gd name="T0" fmla="*/ 0 w 11"/>
                <a:gd name="T1" fmla="*/ 0 h 19"/>
                <a:gd name="T2" fmla="*/ 6 w 11"/>
                <a:gd name="T3" fmla="*/ 19 h 19"/>
                <a:gd name="T4" fmla="*/ 7 w 11"/>
                <a:gd name="T5" fmla="*/ 19 h 19"/>
                <a:gd name="T6" fmla="*/ 7 w 11"/>
                <a:gd name="T7" fmla="*/ 19 h 19"/>
                <a:gd name="T8" fmla="*/ 2 w 11"/>
                <a:gd name="T9" fmla="*/ 1 h 19"/>
                <a:gd name="T10" fmla="*/ 0 w 11"/>
                <a:gd name="T11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19">
                  <a:moveTo>
                    <a:pt x="0" y="0"/>
                  </a:moveTo>
                  <a:cubicBezTo>
                    <a:pt x="0" y="0"/>
                    <a:pt x="11" y="8"/>
                    <a:pt x="6" y="19"/>
                  </a:cubicBezTo>
                  <a:cubicBezTo>
                    <a:pt x="6" y="19"/>
                    <a:pt x="6" y="19"/>
                    <a:pt x="7" y="19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8" y="13"/>
                    <a:pt x="10" y="7"/>
                    <a:pt x="2" y="1"/>
                  </a:cubicBezTo>
                  <a:cubicBezTo>
                    <a:pt x="1" y="1"/>
                    <a:pt x="1" y="0"/>
                    <a:pt x="0" y="0"/>
                  </a:cubicBezTo>
                </a:path>
              </a:pathLst>
            </a:custGeom>
            <a:solidFill>
              <a:srgbClr val="CB80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68" name="îśļîḑê">
              <a:extLst>
                <a:ext uri="{FF2B5EF4-FFF2-40B4-BE49-F238E27FC236}">
                  <a16:creationId xmlns:a16="http://schemas.microsoft.com/office/drawing/2014/main" id="{B2E2CB9E-43EF-44D5-BAD2-8C331FE9A6B2}"/>
                </a:ext>
              </a:extLst>
            </p:cNvPr>
            <p:cNvSpPr/>
            <p:nvPr/>
          </p:nvSpPr>
          <p:spPr bwMode="auto">
            <a:xfrm>
              <a:off x="6383338" y="5035551"/>
              <a:ext cx="9525" cy="7938"/>
            </a:xfrm>
            <a:custGeom>
              <a:avLst/>
              <a:gdLst>
                <a:gd name="T0" fmla="*/ 0 w 5"/>
                <a:gd name="T1" fmla="*/ 0 h 4"/>
                <a:gd name="T2" fmla="*/ 5 w 5"/>
                <a:gd name="T3" fmla="*/ 4 h 4"/>
                <a:gd name="T4" fmla="*/ 1 w 5"/>
                <a:gd name="T5" fmla="*/ 1 h 4"/>
                <a:gd name="T6" fmla="*/ 0 w 5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4">
                  <a:moveTo>
                    <a:pt x="0" y="0"/>
                  </a:moveTo>
                  <a:cubicBezTo>
                    <a:pt x="2" y="2"/>
                    <a:pt x="3" y="3"/>
                    <a:pt x="5" y="4"/>
                  </a:cubicBezTo>
                  <a:cubicBezTo>
                    <a:pt x="3" y="2"/>
                    <a:pt x="2" y="1"/>
                    <a:pt x="1" y="1"/>
                  </a:cubicBezTo>
                  <a:cubicBezTo>
                    <a:pt x="1" y="0"/>
                    <a:pt x="0" y="0"/>
                    <a:pt x="0" y="0"/>
                  </a:cubicBezTo>
                </a:path>
              </a:pathLst>
            </a:custGeom>
            <a:solidFill>
              <a:srgbClr val="5E1A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69" name="íŝlídé">
              <a:extLst>
                <a:ext uri="{FF2B5EF4-FFF2-40B4-BE49-F238E27FC236}">
                  <a16:creationId xmlns:a16="http://schemas.microsoft.com/office/drawing/2014/main" id="{C416261A-6266-4186-9519-1FE74B1F0793}"/>
                </a:ext>
              </a:extLst>
            </p:cNvPr>
            <p:cNvSpPr/>
            <p:nvPr/>
          </p:nvSpPr>
          <p:spPr bwMode="auto">
            <a:xfrm>
              <a:off x="6540501" y="5254626"/>
              <a:ext cx="1588" cy="0"/>
            </a:xfrm>
            <a:custGeom>
              <a:avLst/>
              <a:gdLst>
                <a:gd name="T0" fmla="*/ 1 w 1"/>
                <a:gd name="T1" fmla="*/ 0 w 1"/>
                <a:gd name="T2" fmla="*/ 1 w 1"/>
                <a:gd name="T3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DBDC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70" name="îśļîḓe">
              <a:extLst>
                <a:ext uri="{FF2B5EF4-FFF2-40B4-BE49-F238E27FC236}">
                  <a16:creationId xmlns:a16="http://schemas.microsoft.com/office/drawing/2014/main" id="{ED9170B4-4A32-47D4-B3EA-37A26E50BFD9}"/>
                </a:ext>
              </a:extLst>
            </p:cNvPr>
            <p:cNvSpPr/>
            <p:nvPr/>
          </p:nvSpPr>
          <p:spPr bwMode="auto">
            <a:xfrm>
              <a:off x="6486526" y="5100638"/>
              <a:ext cx="53975" cy="157163"/>
            </a:xfrm>
            <a:custGeom>
              <a:avLst/>
              <a:gdLst>
                <a:gd name="T0" fmla="*/ 18 w 28"/>
                <a:gd name="T1" fmla="*/ 0 h 82"/>
                <a:gd name="T2" fmla="*/ 8 w 28"/>
                <a:gd name="T3" fmla="*/ 82 h 82"/>
                <a:gd name="T4" fmla="*/ 11 w 28"/>
                <a:gd name="T5" fmla="*/ 82 h 82"/>
                <a:gd name="T6" fmla="*/ 22 w 28"/>
                <a:gd name="T7" fmla="*/ 80 h 82"/>
                <a:gd name="T8" fmla="*/ 28 w 28"/>
                <a:gd name="T9" fmla="*/ 78 h 82"/>
                <a:gd name="T10" fmla="*/ 18 w 28"/>
                <a:gd name="T11" fmla="*/ 0 h 82"/>
                <a:gd name="T12" fmla="*/ 18 w 28"/>
                <a:gd name="T13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82">
                  <a:moveTo>
                    <a:pt x="18" y="0"/>
                  </a:moveTo>
                  <a:cubicBezTo>
                    <a:pt x="16" y="5"/>
                    <a:pt x="0" y="42"/>
                    <a:pt x="8" y="82"/>
                  </a:cubicBezTo>
                  <a:cubicBezTo>
                    <a:pt x="9" y="82"/>
                    <a:pt x="10" y="82"/>
                    <a:pt x="11" y="82"/>
                  </a:cubicBezTo>
                  <a:cubicBezTo>
                    <a:pt x="15" y="81"/>
                    <a:pt x="19" y="80"/>
                    <a:pt x="22" y="80"/>
                  </a:cubicBezTo>
                  <a:cubicBezTo>
                    <a:pt x="24" y="79"/>
                    <a:pt x="26" y="79"/>
                    <a:pt x="28" y="78"/>
                  </a:cubicBezTo>
                  <a:cubicBezTo>
                    <a:pt x="24" y="72"/>
                    <a:pt x="14" y="49"/>
                    <a:pt x="18" y="0"/>
                  </a:cubicBezTo>
                  <a:cubicBezTo>
                    <a:pt x="18" y="0"/>
                    <a:pt x="18" y="0"/>
                    <a:pt x="18" y="0"/>
                  </a:cubicBezTo>
                </a:path>
              </a:pathLst>
            </a:custGeom>
            <a:solidFill>
              <a:srgbClr val="CE98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71" name="i$ḻíḑe">
              <a:extLst>
                <a:ext uri="{FF2B5EF4-FFF2-40B4-BE49-F238E27FC236}">
                  <a16:creationId xmlns:a16="http://schemas.microsoft.com/office/drawing/2014/main" id="{0B10D2F6-91CF-4DAC-8B99-D19CBF847AAA}"/>
                </a:ext>
              </a:extLst>
            </p:cNvPr>
            <p:cNvSpPr/>
            <p:nvPr/>
          </p:nvSpPr>
          <p:spPr bwMode="auto">
            <a:xfrm>
              <a:off x="6502401" y="5249863"/>
              <a:ext cx="39688" cy="12700"/>
            </a:xfrm>
            <a:custGeom>
              <a:avLst/>
              <a:gdLst>
                <a:gd name="T0" fmla="*/ 20 w 21"/>
                <a:gd name="T1" fmla="*/ 0 h 6"/>
                <a:gd name="T2" fmla="*/ 14 w 21"/>
                <a:gd name="T3" fmla="*/ 2 h 6"/>
                <a:gd name="T4" fmla="*/ 3 w 21"/>
                <a:gd name="T5" fmla="*/ 4 h 6"/>
                <a:gd name="T6" fmla="*/ 0 w 21"/>
                <a:gd name="T7" fmla="*/ 4 h 6"/>
                <a:gd name="T8" fmla="*/ 0 w 21"/>
                <a:gd name="T9" fmla="*/ 6 h 6"/>
                <a:gd name="T10" fmla="*/ 18 w 21"/>
                <a:gd name="T11" fmla="*/ 2 h 6"/>
                <a:gd name="T12" fmla="*/ 20 w 21"/>
                <a:gd name="T13" fmla="*/ 2 h 6"/>
                <a:gd name="T14" fmla="*/ 21 w 21"/>
                <a:gd name="T15" fmla="*/ 2 h 6"/>
                <a:gd name="T16" fmla="*/ 20 w 21"/>
                <a:gd name="T1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" h="6">
                  <a:moveTo>
                    <a:pt x="20" y="0"/>
                  </a:moveTo>
                  <a:cubicBezTo>
                    <a:pt x="18" y="1"/>
                    <a:pt x="16" y="1"/>
                    <a:pt x="14" y="2"/>
                  </a:cubicBezTo>
                  <a:cubicBezTo>
                    <a:pt x="11" y="2"/>
                    <a:pt x="7" y="3"/>
                    <a:pt x="3" y="4"/>
                  </a:cubicBezTo>
                  <a:cubicBezTo>
                    <a:pt x="2" y="4"/>
                    <a:pt x="1" y="4"/>
                    <a:pt x="0" y="4"/>
                  </a:cubicBezTo>
                  <a:cubicBezTo>
                    <a:pt x="0" y="5"/>
                    <a:pt x="0" y="5"/>
                    <a:pt x="0" y="6"/>
                  </a:cubicBezTo>
                  <a:cubicBezTo>
                    <a:pt x="0" y="6"/>
                    <a:pt x="11" y="2"/>
                    <a:pt x="18" y="2"/>
                  </a:cubicBezTo>
                  <a:cubicBezTo>
                    <a:pt x="19" y="2"/>
                    <a:pt x="19" y="2"/>
                    <a:pt x="20" y="2"/>
                  </a:cubicBezTo>
                  <a:cubicBezTo>
                    <a:pt x="20" y="2"/>
                    <a:pt x="20" y="2"/>
                    <a:pt x="21" y="2"/>
                  </a:cubicBezTo>
                  <a:cubicBezTo>
                    <a:pt x="20" y="1"/>
                    <a:pt x="20" y="1"/>
                    <a:pt x="20" y="0"/>
                  </a:cubicBezTo>
                </a:path>
              </a:pathLst>
            </a:custGeom>
            <a:solidFill>
              <a:srgbClr val="CB80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72" name="ïślide">
              <a:extLst>
                <a:ext uri="{FF2B5EF4-FFF2-40B4-BE49-F238E27FC236}">
                  <a16:creationId xmlns:a16="http://schemas.microsoft.com/office/drawing/2014/main" id="{F6EAA280-1513-4380-97B2-8915F743DADB}"/>
                </a:ext>
              </a:extLst>
            </p:cNvPr>
            <p:cNvSpPr/>
            <p:nvPr/>
          </p:nvSpPr>
          <p:spPr bwMode="auto">
            <a:xfrm>
              <a:off x="6521451" y="5099051"/>
              <a:ext cx="0" cy="1588"/>
            </a:xfrm>
            <a:custGeom>
              <a:avLst/>
              <a:gdLst>
                <a:gd name="T0" fmla="*/ 0 h 1"/>
                <a:gd name="T1" fmla="*/ 1 h 1"/>
                <a:gd name="T2" fmla="*/ 1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5E1A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73" name="išľïḍè">
              <a:extLst>
                <a:ext uri="{FF2B5EF4-FFF2-40B4-BE49-F238E27FC236}">
                  <a16:creationId xmlns:a16="http://schemas.microsoft.com/office/drawing/2014/main" id="{515B4F1F-A3C3-42F3-9BA5-AA8F1F2DE834}"/>
                </a:ext>
              </a:extLst>
            </p:cNvPr>
            <p:cNvSpPr/>
            <p:nvPr/>
          </p:nvSpPr>
          <p:spPr bwMode="auto">
            <a:xfrm>
              <a:off x="6334126" y="5072063"/>
              <a:ext cx="103188" cy="144463"/>
            </a:xfrm>
            <a:custGeom>
              <a:avLst/>
              <a:gdLst>
                <a:gd name="T0" fmla="*/ 53 w 54"/>
                <a:gd name="T1" fmla="*/ 0 h 75"/>
                <a:gd name="T2" fmla="*/ 0 w 54"/>
                <a:gd name="T3" fmla="*/ 65 h 75"/>
                <a:gd name="T4" fmla="*/ 15 w 54"/>
                <a:gd name="T5" fmla="*/ 75 h 75"/>
                <a:gd name="T6" fmla="*/ 54 w 54"/>
                <a:gd name="T7" fmla="*/ 0 h 75"/>
                <a:gd name="T8" fmla="*/ 53 w 54"/>
                <a:gd name="T9" fmla="*/ 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75">
                  <a:moveTo>
                    <a:pt x="53" y="0"/>
                  </a:moveTo>
                  <a:cubicBezTo>
                    <a:pt x="50" y="7"/>
                    <a:pt x="28" y="46"/>
                    <a:pt x="0" y="65"/>
                  </a:cubicBezTo>
                  <a:cubicBezTo>
                    <a:pt x="6" y="66"/>
                    <a:pt x="12" y="71"/>
                    <a:pt x="15" y="75"/>
                  </a:cubicBezTo>
                  <a:cubicBezTo>
                    <a:pt x="18" y="72"/>
                    <a:pt x="42" y="45"/>
                    <a:pt x="54" y="0"/>
                  </a:cubicBezTo>
                  <a:cubicBezTo>
                    <a:pt x="54" y="0"/>
                    <a:pt x="53" y="0"/>
                    <a:pt x="53" y="0"/>
                  </a:cubicBezTo>
                </a:path>
              </a:pathLst>
            </a:custGeom>
            <a:solidFill>
              <a:srgbClr val="CE98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74" name="î$ḷíḓe">
              <a:extLst>
                <a:ext uri="{FF2B5EF4-FFF2-40B4-BE49-F238E27FC236}">
                  <a16:creationId xmlns:a16="http://schemas.microsoft.com/office/drawing/2014/main" id="{0ED00B11-4F6C-4A52-A83F-2FF18CEE6992}"/>
                </a:ext>
              </a:extLst>
            </p:cNvPr>
            <p:cNvSpPr/>
            <p:nvPr/>
          </p:nvSpPr>
          <p:spPr bwMode="auto">
            <a:xfrm>
              <a:off x="6332538" y="5197476"/>
              <a:ext cx="30163" cy="20638"/>
            </a:xfrm>
            <a:custGeom>
              <a:avLst/>
              <a:gdLst>
                <a:gd name="T0" fmla="*/ 1 w 16"/>
                <a:gd name="T1" fmla="*/ 0 h 11"/>
                <a:gd name="T2" fmla="*/ 0 w 16"/>
                <a:gd name="T3" fmla="*/ 0 h 11"/>
                <a:gd name="T4" fmla="*/ 15 w 16"/>
                <a:gd name="T5" fmla="*/ 11 h 11"/>
                <a:gd name="T6" fmla="*/ 16 w 16"/>
                <a:gd name="T7" fmla="*/ 10 h 11"/>
                <a:gd name="T8" fmla="*/ 1 w 16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1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14" y="4"/>
                    <a:pt x="15" y="11"/>
                  </a:cubicBezTo>
                  <a:cubicBezTo>
                    <a:pt x="15" y="11"/>
                    <a:pt x="15" y="11"/>
                    <a:pt x="16" y="10"/>
                  </a:cubicBezTo>
                  <a:cubicBezTo>
                    <a:pt x="13" y="6"/>
                    <a:pt x="7" y="1"/>
                    <a:pt x="1" y="0"/>
                  </a:cubicBezTo>
                </a:path>
              </a:pathLst>
            </a:custGeom>
            <a:solidFill>
              <a:srgbClr val="CB80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75" name="ïślïḓè">
              <a:extLst>
                <a:ext uri="{FF2B5EF4-FFF2-40B4-BE49-F238E27FC236}">
                  <a16:creationId xmlns:a16="http://schemas.microsoft.com/office/drawing/2014/main" id="{9C01F9C4-FFF5-4509-8FC1-302F6EE7E4E2}"/>
                </a:ext>
              </a:extLst>
            </p:cNvPr>
            <p:cNvSpPr/>
            <p:nvPr/>
          </p:nvSpPr>
          <p:spPr bwMode="auto">
            <a:xfrm>
              <a:off x="6435726" y="5070476"/>
              <a:ext cx="1588" cy="1588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1 h 1"/>
                <a:gd name="T4" fmla="*/ 1 w 1"/>
                <a:gd name="T5" fmla="*/ 1 h 1"/>
                <a:gd name="T6" fmla="*/ 1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1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1" y="1"/>
                    <a:pt x="1" y="0"/>
                  </a:cubicBezTo>
                </a:path>
              </a:pathLst>
            </a:custGeom>
            <a:solidFill>
              <a:srgbClr val="5E1A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76" name="îṥlïḓe">
              <a:extLst>
                <a:ext uri="{FF2B5EF4-FFF2-40B4-BE49-F238E27FC236}">
                  <a16:creationId xmlns:a16="http://schemas.microsoft.com/office/drawing/2014/main" id="{FC592D1E-03EE-4117-8F96-DE606689C737}"/>
                </a:ext>
              </a:extLst>
            </p:cNvPr>
            <p:cNvSpPr/>
            <p:nvPr/>
          </p:nvSpPr>
          <p:spPr bwMode="auto">
            <a:xfrm>
              <a:off x="6281738" y="5064126"/>
              <a:ext cx="139700" cy="106363"/>
            </a:xfrm>
            <a:custGeom>
              <a:avLst/>
              <a:gdLst>
                <a:gd name="T0" fmla="*/ 73 w 73"/>
                <a:gd name="T1" fmla="*/ 0 h 55"/>
                <a:gd name="T2" fmla="*/ 0 w 73"/>
                <a:gd name="T3" fmla="*/ 45 h 55"/>
                <a:gd name="T4" fmla="*/ 5 w 73"/>
                <a:gd name="T5" fmla="*/ 55 h 55"/>
                <a:gd name="T6" fmla="*/ 73 w 73"/>
                <a:gd name="T7" fmla="*/ 0 h 55"/>
                <a:gd name="T8" fmla="*/ 73 w 73"/>
                <a:gd name="T9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" h="55">
                  <a:moveTo>
                    <a:pt x="73" y="0"/>
                  </a:moveTo>
                  <a:cubicBezTo>
                    <a:pt x="67" y="5"/>
                    <a:pt x="34" y="33"/>
                    <a:pt x="0" y="45"/>
                  </a:cubicBezTo>
                  <a:cubicBezTo>
                    <a:pt x="5" y="48"/>
                    <a:pt x="5" y="50"/>
                    <a:pt x="5" y="55"/>
                  </a:cubicBezTo>
                  <a:cubicBezTo>
                    <a:pt x="12" y="52"/>
                    <a:pt x="61" y="26"/>
                    <a:pt x="73" y="0"/>
                  </a:cubicBezTo>
                  <a:cubicBezTo>
                    <a:pt x="73" y="0"/>
                    <a:pt x="73" y="0"/>
                    <a:pt x="73" y="0"/>
                  </a:cubicBezTo>
                </a:path>
              </a:pathLst>
            </a:custGeom>
            <a:solidFill>
              <a:srgbClr val="CE98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77" name="ïśḷíḓe">
              <a:extLst>
                <a:ext uri="{FF2B5EF4-FFF2-40B4-BE49-F238E27FC236}">
                  <a16:creationId xmlns:a16="http://schemas.microsoft.com/office/drawing/2014/main" id="{CF3750EE-1605-4435-AF43-8C7F93130917}"/>
                </a:ext>
              </a:extLst>
            </p:cNvPr>
            <p:cNvSpPr/>
            <p:nvPr/>
          </p:nvSpPr>
          <p:spPr bwMode="auto">
            <a:xfrm>
              <a:off x="6280151" y="5151438"/>
              <a:ext cx="12700" cy="20638"/>
            </a:xfrm>
            <a:custGeom>
              <a:avLst/>
              <a:gdLst>
                <a:gd name="T0" fmla="*/ 1 w 7"/>
                <a:gd name="T1" fmla="*/ 0 h 11"/>
                <a:gd name="T2" fmla="*/ 0 w 7"/>
                <a:gd name="T3" fmla="*/ 1 h 11"/>
                <a:gd name="T4" fmla="*/ 5 w 7"/>
                <a:gd name="T5" fmla="*/ 11 h 11"/>
                <a:gd name="T6" fmla="*/ 6 w 7"/>
                <a:gd name="T7" fmla="*/ 10 h 11"/>
                <a:gd name="T8" fmla="*/ 1 w 7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11">
                  <a:moveTo>
                    <a:pt x="1" y="0"/>
                  </a:moveTo>
                  <a:cubicBezTo>
                    <a:pt x="1" y="1"/>
                    <a:pt x="0" y="1"/>
                    <a:pt x="0" y="1"/>
                  </a:cubicBezTo>
                  <a:cubicBezTo>
                    <a:pt x="0" y="1"/>
                    <a:pt x="7" y="3"/>
                    <a:pt x="5" y="11"/>
                  </a:cubicBezTo>
                  <a:cubicBezTo>
                    <a:pt x="5" y="11"/>
                    <a:pt x="5" y="10"/>
                    <a:pt x="6" y="10"/>
                  </a:cubicBezTo>
                  <a:cubicBezTo>
                    <a:pt x="6" y="5"/>
                    <a:pt x="6" y="3"/>
                    <a:pt x="1" y="0"/>
                  </a:cubicBezTo>
                </a:path>
              </a:pathLst>
            </a:custGeom>
            <a:solidFill>
              <a:srgbClr val="CB80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78" name="îśḷiḋè">
              <a:extLst>
                <a:ext uri="{FF2B5EF4-FFF2-40B4-BE49-F238E27FC236}">
                  <a16:creationId xmlns:a16="http://schemas.microsoft.com/office/drawing/2014/main" id="{52BA225E-7E5F-4275-B919-E52948233553}"/>
                </a:ext>
              </a:extLst>
            </p:cNvPr>
            <p:cNvSpPr/>
            <p:nvPr/>
          </p:nvSpPr>
          <p:spPr bwMode="auto">
            <a:xfrm>
              <a:off x="6421438" y="5062538"/>
              <a:ext cx="3175" cy="1588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1 h 1"/>
                <a:gd name="T4" fmla="*/ 0 w 1"/>
                <a:gd name="T5" fmla="*/ 1 h 1"/>
                <a:gd name="T6" fmla="*/ 1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0"/>
                    <a:pt x="1" y="0"/>
                  </a:cubicBezTo>
                </a:path>
              </a:pathLst>
            </a:custGeom>
            <a:solidFill>
              <a:srgbClr val="5E1A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79" name="íšḷiďé">
              <a:extLst>
                <a:ext uri="{FF2B5EF4-FFF2-40B4-BE49-F238E27FC236}">
                  <a16:creationId xmlns:a16="http://schemas.microsoft.com/office/drawing/2014/main" id="{6A89C9B1-C1AD-4D38-AFD8-9A13EFFDF040}"/>
                </a:ext>
              </a:extLst>
            </p:cNvPr>
            <p:cNvSpPr/>
            <p:nvPr/>
          </p:nvSpPr>
          <p:spPr bwMode="auto">
            <a:xfrm>
              <a:off x="6573838" y="5095876"/>
              <a:ext cx="47625" cy="158750"/>
            </a:xfrm>
            <a:custGeom>
              <a:avLst/>
              <a:gdLst>
                <a:gd name="T0" fmla="*/ 8 w 25"/>
                <a:gd name="T1" fmla="*/ 0 h 83"/>
                <a:gd name="T2" fmla="*/ 0 w 25"/>
                <a:gd name="T3" fmla="*/ 2 h 83"/>
                <a:gd name="T4" fmla="*/ 0 w 25"/>
                <a:gd name="T5" fmla="*/ 2 h 83"/>
                <a:gd name="T6" fmla="*/ 1 w 25"/>
                <a:gd name="T7" fmla="*/ 82 h 83"/>
                <a:gd name="T8" fmla="*/ 1 w 25"/>
                <a:gd name="T9" fmla="*/ 82 h 83"/>
                <a:gd name="T10" fmla="*/ 4 w 25"/>
                <a:gd name="T11" fmla="*/ 83 h 83"/>
                <a:gd name="T12" fmla="*/ 4 w 25"/>
                <a:gd name="T13" fmla="*/ 83 h 83"/>
                <a:gd name="T14" fmla="*/ 25 w 25"/>
                <a:gd name="T15" fmla="*/ 75 h 83"/>
                <a:gd name="T16" fmla="*/ 8 w 25"/>
                <a:gd name="T17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83">
                  <a:moveTo>
                    <a:pt x="8" y="0"/>
                  </a:moveTo>
                  <a:cubicBezTo>
                    <a:pt x="6" y="1"/>
                    <a:pt x="3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6"/>
                    <a:pt x="14" y="54"/>
                    <a:pt x="1" y="82"/>
                  </a:cubicBezTo>
                  <a:cubicBezTo>
                    <a:pt x="1" y="82"/>
                    <a:pt x="1" y="82"/>
                    <a:pt x="1" y="82"/>
                  </a:cubicBezTo>
                  <a:cubicBezTo>
                    <a:pt x="2" y="83"/>
                    <a:pt x="2" y="83"/>
                    <a:pt x="4" y="83"/>
                  </a:cubicBezTo>
                  <a:cubicBezTo>
                    <a:pt x="4" y="83"/>
                    <a:pt x="4" y="83"/>
                    <a:pt x="4" y="83"/>
                  </a:cubicBezTo>
                  <a:cubicBezTo>
                    <a:pt x="9" y="83"/>
                    <a:pt x="18" y="79"/>
                    <a:pt x="25" y="75"/>
                  </a:cubicBezTo>
                  <a:cubicBezTo>
                    <a:pt x="23" y="73"/>
                    <a:pt x="11" y="55"/>
                    <a:pt x="8" y="0"/>
                  </a:cubicBezTo>
                </a:path>
              </a:pathLst>
            </a:custGeom>
            <a:solidFill>
              <a:srgbClr val="CE98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80" name="íṣľîḍè">
              <a:extLst>
                <a:ext uri="{FF2B5EF4-FFF2-40B4-BE49-F238E27FC236}">
                  <a16:creationId xmlns:a16="http://schemas.microsoft.com/office/drawing/2014/main" id="{D309E505-AE83-477B-8279-4C58D2E91923}"/>
                </a:ext>
              </a:extLst>
            </p:cNvPr>
            <p:cNvSpPr/>
            <p:nvPr/>
          </p:nvSpPr>
          <p:spPr bwMode="auto">
            <a:xfrm>
              <a:off x="6575426" y="5238751"/>
              <a:ext cx="46038" cy="17463"/>
            </a:xfrm>
            <a:custGeom>
              <a:avLst/>
              <a:gdLst>
                <a:gd name="T0" fmla="*/ 24 w 24"/>
                <a:gd name="T1" fmla="*/ 0 h 9"/>
                <a:gd name="T2" fmla="*/ 3 w 24"/>
                <a:gd name="T3" fmla="*/ 8 h 9"/>
                <a:gd name="T4" fmla="*/ 3 w 24"/>
                <a:gd name="T5" fmla="*/ 8 h 9"/>
                <a:gd name="T6" fmla="*/ 0 w 24"/>
                <a:gd name="T7" fmla="*/ 7 h 9"/>
                <a:gd name="T8" fmla="*/ 0 w 24"/>
                <a:gd name="T9" fmla="*/ 7 h 9"/>
                <a:gd name="T10" fmla="*/ 0 w 24"/>
                <a:gd name="T11" fmla="*/ 8 h 9"/>
                <a:gd name="T12" fmla="*/ 3 w 24"/>
                <a:gd name="T13" fmla="*/ 9 h 9"/>
                <a:gd name="T14" fmla="*/ 24 w 24"/>
                <a:gd name="T15" fmla="*/ 0 h 9"/>
                <a:gd name="T16" fmla="*/ 24 w 24"/>
                <a:gd name="T1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" h="9">
                  <a:moveTo>
                    <a:pt x="24" y="0"/>
                  </a:moveTo>
                  <a:cubicBezTo>
                    <a:pt x="17" y="4"/>
                    <a:pt x="8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1" y="8"/>
                    <a:pt x="1" y="8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8"/>
                    <a:pt x="0" y="8"/>
                  </a:cubicBezTo>
                  <a:cubicBezTo>
                    <a:pt x="0" y="8"/>
                    <a:pt x="0" y="9"/>
                    <a:pt x="3" y="9"/>
                  </a:cubicBezTo>
                  <a:cubicBezTo>
                    <a:pt x="7" y="9"/>
                    <a:pt x="13" y="7"/>
                    <a:pt x="24" y="0"/>
                  </a:cubicBezTo>
                  <a:cubicBezTo>
                    <a:pt x="24" y="0"/>
                    <a:pt x="24" y="0"/>
                    <a:pt x="24" y="0"/>
                  </a:cubicBezTo>
                </a:path>
              </a:pathLst>
            </a:custGeom>
            <a:solidFill>
              <a:srgbClr val="CB80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81" name="ïsļïḑè">
              <a:extLst>
                <a:ext uri="{FF2B5EF4-FFF2-40B4-BE49-F238E27FC236}">
                  <a16:creationId xmlns:a16="http://schemas.microsoft.com/office/drawing/2014/main" id="{F1D01A4D-5FA8-4C1F-98DC-D456531BF3DC}"/>
                </a:ext>
              </a:extLst>
            </p:cNvPr>
            <p:cNvSpPr/>
            <p:nvPr/>
          </p:nvSpPr>
          <p:spPr bwMode="auto">
            <a:xfrm>
              <a:off x="6570663" y="5095876"/>
              <a:ext cx="17463" cy="3175"/>
            </a:xfrm>
            <a:custGeom>
              <a:avLst/>
              <a:gdLst>
                <a:gd name="T0" fmla="*/ 9 w 9"/>
                <a:gd name="T1" fmla="*/ 0 h 2"/>
                <a:gd name="T2" fmla="*/ 0 w 9"/>
                <a:gd name="T3" fmla="*/ 2 h 2"/>
                <a:gd name="T4" fmla="*/ 1 w 9"/>
                <a:gd name="T5" fmla="*/ 2 h 2"/>
                <a:gd name="T6" fmla="*/ 1 w 9"/>
                <a:gd name="T7" fmla="*/ 2 h 2"/>
                <a:gd name="T8" fmla="*/ 9 w 9"/>
                <a:gd name="T9" fmla="*/ 0 h 2"/>
                <a:gd name="T10" fmla="*/ 9 w 9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2">
                  <a:moveTo>
                    <a:pt x="9" y="0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4" y="1"/>
                    <a:pt x="7" y="1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</a:path>
              </a:pathLst>
            </a:custGeom>
            <a:solidFill>
              <a:srgbClr val="5E1A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82" name="ïś1iďe">
              <a:extLst>
                <a:ext uri="{FF2B5EF4-FFF2-40B4-BE49-F238E27FC236}">
                  <a16:creationId xmlns:a16="http://schemas.microsoft.com/office/drawing/2014/main" id="{C9FD3832-56D0-49DF-9A8B-F5A4B10A2237}"/>
                </a:ext>
              </a:extLst>
            </p:cNvPr>
            <p:cNvSpPr/>
            <p:nvPr/>
          </p:nvSpPr>
          <p:spPr bwMode="auto">
            <a:xfrm>
              <a:off x="6621463" y="5080001"/>
              <a:ext cx="100013" cy="122238"/>
            </a:xfrm>
            <a:custGeom>
              <a:avLst/>
              <a:gdLst>
                <a:gd name="T0" fmla="*/ 9 w 52"/>
                <a:gd name="T1" fmla="*/ 0 h 64"/>
                <a:gd name="T2" fmla="*/ 2 w 52"/>
                <a:gd name="T3" fmla="*/ 2 h 64"/>
                <a:gd name="T4" fmla="*/ 0 w 52"/>
                <a:gd name="T5" fmla="*/ 3 h 64"/>
                <a:gd name="T6" fmla="*/ 37 w 52"/>
                <a:gd name="T7" fmla="*/ 63 h 64"/>
                <a:gd name="T8" fmla="*/ 38 w 52"/>
                <a:gd name="T9" fmla="*/ 63 h 64"/>
                <a:gd name="T10" fmla="*/ 41 w 52"/>
                <a:gd name="T11" fmla="*/ 64 h 64"/>
                <a:gd name="T12" fmla="*/ 44 w 52"/>
                <a:gd name="T13" fmla="*/ 64 h 64"/>
                <a:gd name="T14" fmla="*/ 49 w 52"/>
                <a:gd name="T15" fmla="*/ 62 h 64"/>
                <a:gd name="T16" fmla="*/ 52 w 52"/>
                <a:gd name="T17" fmla="*/ 59 h 64"/>
                <a:gd name="T18" fmla="*/ 9 w 52"/>
                <a:gd name="T19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2" h="64">
                  <a:moveTo>
                    <a:pt x="9" y="0"/>
                  </a:moveTo>
                  <a:cubicBezTo>
                    <a:pt x="7" y="1"/>
                    <a:pt x="4" y="2"/>
                    <a:pt x="2" y="2"/>
                  </a:cubicBezTo>
                  <a:cubicBezTo>
                    <a:pt x="1" y="3"/>
                    <a:pt x="1" y="3"/>
                    <a:pt x="0" y="3"/>
                  </a:cubicBezTo>
                  <a:cubicBezTo>
                    <a:pt x="5" y="9"/>
                    <a:pt x="30" y="38"/>
                    <a:pt x="37" y="63"/>
                  </a:cubicBezTo>
                  <a:cubicBezTo>
                    <a:pt x="37" y="63"/>
                    <a:pt x="37" y="63"/>
                    <a:pt x="38" y="63"/>
                  </a:cubicBezTo>
                  <a:cubicBezTo>
                    <a:pt x="39" y="63"/>
                    <a:pt x="40" y="63"/>
                    <a:pt x="41" y="64"/>
                  </a:cubicBezTo>
                  <a:cubicBezTo>
                    <a:pt x="42" y="64"/>
                    <a:pt x="43" y="64"/>
                    <a:pt x="44" y="64"/>
                  </a:cubicBezTo>
                  <a:cubicBezTo>
                    <a:pt x="45" y="64"/>
                    <a:pt x="47" y="63"/>
                    <a:pt x="49" y="62"/>
                  </a:cubicBezTo>
                  <a:cubicBezTo>
                    <a:pt x="50" y="61"/>
                    <a:pt x="51" y="60"/>
                    <a:pt x="52" y="59"/>
                  </a:cubicBezTo>
                  <a:cubicBezTo>
                    <a:pt x="47" y="55"/>
                    <a:pt x="27" y="38"/>
                    <a:pt x="9" y="0"/>
                  </a:cubicBezTo>
                </a:path>
              </a:pathLst>
            </a:custGeom>
            <a:solidFill>
              <a:srgbClr val="CE98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83" name="îṩľîḓè">
              <a:extLst>
                <a:ext uri="{FF2B5EF4-FFF2-40B4-BE49-F238E27FC236}">
                  <a16:creationId xmlns:a16="http://schemas.microsoft.com/office/drawing/2014/main" id="{94B636B4-D7BA-4E91-9406-711B95922B49}"/>
                </a:ext>
              </a:extLst>
            </p:cNvPr>
            <p:cNvSpPr/>
            <p:nvPr/>
          </p:nvSpPr>
          <p:spPr bwMode="auto">
            <a:xfrm>
              <a:off x="6692901" y="5192713"/>
              <a:ext cx="30163" cy="11113"/>
            </a:xfrm>
            <a:custGeom>
              <a:avLst/>
              <a:gdLst>
                <a:gd name="T0" fmla="*/ 15 w 16"/>
                <a:gd name="T1" fmla="*/ 0 h 6"/>
                <a:gd name="T2" fmla="*/ 12 w 16"/>
                <a:gd name="T3" fmla="*/ 3 h 6"/>
                <a:gd name="T4" fmla="*/ 7 w 16"/>
                <a:gd name="T5" fmla="*/ 5 h 6"/>
                <a:gd name="T6" fmla="*/ 4 w 16"/>
                <a:gd name="T7" fmla="*/ 5 h 6"/>
                <a:gd name="T8" fmla="*/ 1 w 16"/>
                <a:gd name="T9" fmla="*/ 4 h 6"/>
                <a:gd name="T10" fmla="*/ 0 w 16"/>
                <a:gd name="T11" fmla="*/ 4 h 6"/>
                <a:gd name="T12" fmla="*/ 0 w 16"/>
                <a:gd name="T13" fmla="*/ 4 h 6"/>
                <a:gd name="T14" fmla="*/ 6 w 16"/>
                <a:gd name="T15" fmla="*/ 6 h 6"/>
                <a:gd name="T16" fmla="*/ 16 w 16"/>
                <a:gd name="T17" fmla="*/ 0 h 6"/>
                <a:gd name="T18" fmla="*/ 15 w 16"/>
                <a:gd name="T1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" h="6">
                  <a:moveTo>
                    <a:pt x="15" y="0"/>
                  </a:moveTo>
                  <a:cubicBezTo>
                    <a:pt x="14" y="1"/>
                    <a:pt x="13" y="2"/>
                    <a:pt x="12" y="3"/>
                  </a:cubicBezTo>
                  <a:cubicBezTo>
                    <a:pt x="10" y="4"/>
                    <a:pt x="8" y="5"/>
                    <a:pt x="7" y="5"/>
                  </a:cubicBezTo>
                  <a:cubicBezTo>
                    <a:pt x="6" y="5"/>
                    <a:pt x="5" y="5"/>
                    <a:pt x="4" y="5"/>
                  </a:cubicBezTo>
                  <a:cubicBezTo>
                    <a:pt x="3" y="4"/>
                    <a:pt x="2" y="4"/>
                    <a:pt x="1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2" y="6"/>
                    <a:pt x="6" y="6"/>
                  </a:cubicBezTo>
                  <a:cubicBezTo>
                    <a:pt x="9" y="6"/>
                    <a:pt x="13" y="5"/>
                    <a:pt x="16" y="0"/>
                  </a:cubicBezTo>
                  <a:cubicBezTo>
                    <a:pt x="16" y="0"/>
                    <a:pt x="15" y="0"/>
                    <a:pt x="15" y="0"/>
                  </a:cubicBezTo>
                </a:path>
              </a:pathLst>
            </a:custGeom>
            <a:solidFill>
              <a:srgbClr val="CB80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84" name="íṧ1ïḑê">
              <a:extLst>
                <a:ext uri="{FF2B5EF4-FFF2-40B4-BE49-F238E27FC236}">
                  <a16:creationId xmlns:a16="http://schemas.microsoft.com/office/drawing/2014/main" id="{FE9200AC-6098-42EB-A5E7-FFFE312494A3}"/>
                </a:ext>
              </a:extLst>
            </p:cNvPr>
            <p:cNvSpPr/>
            <p:nvPr/>
          </p:nvSpPr>
          <p:spPr bwMode="auto">
            <a:xfrm>
              <a:off x="6619876" y="5078413"/>
              <a:ext cx="19050" cy="7938"/>
            </a:xfrm>
            <a:custGeom>
              <a:avLst/>
              <a:gdLst>
                <a:gd name="T0" fmla="*/ 10 w 10"/>
                <a:gd name="T1" fmla="*/ 0 h 4"/>
                <a:gd name="T2" fmla="*/ 0 w 10"/>
                <a:gd name="T3" fmla="*/ 4 h 4"/>
                <a:gd name="T4" fmla="*/ 1 w 10"/>
                <a:gd name="T5" fmla="*/ 4 h 4"/>
                <a:gd name="T6" fmla="*/ 3 w 10"/>
                <a:gd name="T7" fmla="*/ 3 h 4"/>
                <a:gd name="T8" fmla="*/ 10 w 10"/>
                <a:gd name="T9" fmla="*/ 1 h 4"/>
                <a:gd name="T10" fmla="*/ 10 w 10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4">
                  <a:moveTo>
                    <a:pt x="10" y="0"/>
                  </a:moveTo>
                  <a:cubicBezTo>
                    <a:pt x="6" y="2"/>
                    <a:pt x="3" y="3"/>
                    <a:pt x="0" y="4"/>
                  </a:cubicBezTo>
                  <a:cubicBezTo>
                    <a:pt x="0" y="4"/>
                    <a:pt x="0" y="4"/>
                    <a:pt x="1" y="4"/>
                  </a:cubicBezTo>
                  <a:cubicBezTo>
                    <a:pt x="2" y="4"/>
                    <a:pt x="2" y="4"/>
                    <a:pt x="3" y="3"/>
                  </a:cubicBezTo>
                  <a:cubicBezTo>
                    <a:pt x="5" y="3"/>
                    <a:pt x="8" y="2"/>
                    <a:pt x="10" y="1"/>
                  </a:cubicBezTo>
                  <a:cubicBezTo>
                    <a:pt x="10" y="1"/>
                    <a:pt x="10" y="0"/>
                    <a:pt x="10" y="0"/>
                  </a:cubicBezTo>
                </a:path>
              </a:pathLst>
            </a:custGeom>
            <a:solidFill>
              <a:srgbClr val="5E1A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85" name="îṡḷïḑe">
              <a:extLst>
                <a:ext uri="{FF2B5EF4-FFF2-40B4-BE49-F238E27FC236}">
                  <a16:creationId xmlns:a16="http://schemas.microsoft.com/office/drawing/2014/main" id="{5EA0FBB3-0393-49A0-8923-EE95AEA68320}"/>
                </a:ext>
              </a:extLst>
            </p:cNvPr>
            <p:cNvSpPr/>
            <p:nvPr/>
          </p:nvSpPr>
          <p:spPr bwMode="auto">
            <a:xfrm>
              <a:off x="6619876" y="5078413"/>
              <a:ext cx="19050" cy="7938"/>
            </a:xfrm>
            <a:custGeom>
              <a:avLst/>
              <a:gdLst>
                <a:gd name="T0" fmla="*/ 9 w 10"/>
                <a:gd name="T1" fmla="*/ 0 h 4"/>
                <a:gd name="T2" fmla="*/ 0 w 10"/>
                <a:gd name="T3" fmla="*/ 3 h 4"/>
                <a:gd name="T4" fmla="*/ 0 w 10"/>
                <a:gd name="T5" fmla="*/ 4 h 4"/>
                <a:gd name="T6" fmla="*/ 10 w 10"/>
                <a:gd name="T7" fmla="*/ 0 h 4"/>
                <a:gd name="T8" fmla="*/ 9 w 10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4">
                  <a:moveTo>
                    <a:pt x="9" y="0"/>
                  </a:moveTo>
                  <a:cubicBezTo>
                    <a:pt x="9" y="0"/>
                    <a:pt x="5" y="2"/>
                    <a:pt x="0" y="3"/>
                  </a:cubicBezTo>
                  <a:cubicBezTo>
                    <a:pt x="0" y="3"/>
                    <a:pt x="0" y="3"/>
                    <a:pt x="0" y="4"/>
                  </a:cubicBezTo>
                  <a:cubicBezTo>
                    <a:pt x="3" y="3"/>
                    <a:pt x="6" y="2"/>
                    <a:pt x="10" y="0"/>
                  </a:cubicBezTo>
                  <a:cubicBezTo>
                    <a:pt x="10" y="0"/>
                    <a:pt x="9" y="0"/>
                    <a:pt x="9" y="0"/>
                  </a:cubicBezTo>
                </a:path>
              </a:pathLst>
            </a:custGeom>
            <a:solidFill>
              <a:srgbClr val="4E1A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86" name="ïsḻíḍé">
              <a:extLst>
                <a:ext uri="{FF2B5EF4-FFF2-40B4-BE49-F238E27FC236}">
                  <a16:creationId xmlns:a16="http://schemas.microsoft.com/office/drawing/2014/main" id="{38A409C7-AA4D-4745-A7AB-1BEAF5B5B6DC}"/>
                </a:ext>
              </a:extLst>
            </p:cNvPr>
            <p:cNvSpPr/>
            <p:nvPr/>
          </p:nvSpPr>
          <p:spPr bwMode="auto">
            <a:xfrm>
              <a:off x="7154863" y="4583113"/>
              <a:ext cx="436563" cy="482600"/>
            </a:xfrm>
            <a:custGeom>
              <a:avLst/>
              <a:gdLst>
                <a:gd name="T0" fmla="*/ 58 w 228"/>
                <a:gd name="T1" fmla="*/ 5 h 252"/>
                <a:gd name="T2" fmla="*/ 191 w 228"/>
                <a:gd name="T3" fmla="*/ 61 h 252"/>
                <a:gd name="T4" fmla="*/ 228 w 228"/>
                <a:gd name="T5" fmla="*/ 200 h 252"/>
                <a:gd name="T6" fmla="*/ 27 w 228"/>
                <a:gd name="T7" fmla="*/ 69 h 252"/>
                <a:gd name="T8" fmla="*/ 58 w 228"/>
                <a:gd name="T9" fmla="*/ 5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8" h="252">
                  <a:moveTo>
                    <a:pt x="58" y="5"/>
                  </a:moveTo>
                  <a:cubicBezTo>
                    <a:pt x="58" y="5"/>
                    <a:pt x="164" y="2"/>
                    <a:pt x="191" y="61"/>
                  </a:cubicBezTo>
                  <a:cubicBezTo>
                    <a:pt x="218" y="119"/>
                    <a:pt x="191" y="187"/>
                    <a:pt x="228" y="200"/>
                  </a:cubicBezTo>
                  <a:cubicBezTo>
                    <a:pt x="228" y="200"/>
                    <a:pt x="0" y="252"/>
                    <a:pt x="27" y="69"/>
                  </a:cubicBezTo>
                  <a:cubicBezTo>
                    <a:pt x="27" y="69"/>
                    <a:pt x="2" y="0"/>
                    <a:pt x="58" y="5"/>
                  </a:cubicBezTo>
                </a:path>
              </a:pathLst>
            </a:custGeom>
            <a:solidFill>
              <a:srgbClr val="40010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87" name="îṧḷíḋe">
              <a:extLst>
                <a:ext uri="{FF2B5EF4-FFF2-40B4-BE49-F238E27FC236}">
                  <a16:creationId xmlns:a16="http://schemas.microsoft.com/office/drawing/2014/main" id="{49AFA6B3-CAEB-42B8-BC39-7E067709EA1F}"/>
                </a:ext>
              </a:extLst>
            </p:cNvPr>
            <p:cNvSpPr/>
            <p:nvPr/>
          </p:nvSpPr>
          <p:spPr bwMode="auto">
            <a:xfrm>
              <a:off x="7277101" y="4516438"/>
              <a:ext cx="161925" cy="163513"/>
            </a:xfrm>
            <a:custGeom>
              <a:avLst/>
              <a:gdLst>
                <a:gd name="T0" fmla="*/ 79 w 85"/>
                <a:gd name="T1" fmla="*/ 54 h 85"/>
                <a:gd name="T2" fmla="*/ 31 w 85"/>
                <a:gd name="T3" fmla="*/ 78 h 85"/>
                <a:gd name="T4" fmla="*/ 7 w 85"/>
                <a:gd name="T5" fmla="*/ 31 h 85"/>
                <a:gd name="T6" fmla="*/ 54 w 85"/>
                <a:gd name="T7" fmla="*/ 7 h 85"/>
                <a:gd name="T8" fmla="*/ 79 w 85"/>
                <a:gd name="T9" fmla="*/ 54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" h="85">
                  <a:moveTo>
                    <a:pt x="79" y="54"/>
                  </a:moveTo>
                  <a:cubicBezTo>
                    <a:pt x="72" y="74"/>
                    <a:pt x="51" y="85"/>
                    <a:pt x="31" y="78"/>
                  </a:cubicBezTo>
                  <a:cubicBezTo>
                    <a:pt x="11" y="72"/>
                    <a:pt x="0" y="51"/>
                    <a:pt x="7" y="31"/>
                  </a:cubicBezTo>
                  <a:cubicBezTo>
                    <a:pt x="13" y="11"/>
                    <a:pt x="34" y="0"/>
                    <a:pt x="54" y="7"/>
                  </a:cubicBezTo>
                  <a:cubicBezTo>
                    <a:pt x="74" y="13"/>
                    <a:pt x="85" y="34"/>
                    <a:pt x="79" y="54"/>
                  </a:cubicBezTo>
                </a:path>
              </a:pathLst>
            </a:custGeom>
            <a:solidFill>
              <a:srgbClr val="D93A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88" name="isḻîḑè">
              <a:extLst>
                <a:ext uri="{FF2B5EF4-FFF2-40B4-BE49-F238E27FC236}">
                  <a16:creationId xmlns:a16="http://schemas.microsoft.com/office/drawing/2014/main" id="{C00A1466-E8D5-4BEA-ABEF-6F42A217999B}"/>
                </a:ext>
              </a:extLst>
            </p:cNvPr>
            <p:cNvSpPr/>
            <p:nvPr/>
          </p:nvSpPr>
          <p:spPr bwMode="auto">
            <a:xfrm>
              <a:off x="7277101" y="4524376"/>
              <a:ext cx="157163" cy="147638"/>
            </a:xfrm>
            <a:custGeom>
              <a:avLst/>
              <a:gdLst>
                <a:gd name="T0" fmla="*/ 50 w 82"/>
                <a:gd name="T1" fmla="*/ 76 h 77"/>
                <a:gd name="T2" fmla="*/ 31 w 82"/>
                <a:gd name="T3" fmla="*/ 75 h 77"/>
                <a:gd name="T4" fmla="*/ 6 w 82"/>
                <a:gd name="T5" fmla="*/ 27 h 77"/>
                <a:gd name="T6" fmla="*/ 36 w 82"/>
                <a:gd name="T7" fmla="*/ 1 h 77"/>
                <a:gd name="T8" fmla="*/ 55 w 82"/>
                <a:gd name="T9" fmla="*/ 2 h 77"/>
                <a:gd name="T10" fmla="*/ 77 w 82"/>
                <a:gd name="T11" fmla="*/ 21 h 77"/>
                <a:gd name="T12" fmla="*/ 79 w 82"/>
                <a:gd name="T13" fmla="*/ 50 h 77"/>
                <a:gd name="T14" fmla="*/ 50 w 82"/>
                <a:gd name="T15" fmla="*/ 76 h 77"/>
                <a:gd name="T16" fmla="*/ 36 w 82"/>
                <a:gd name="T17" fmla="*/ 2 h 77"/>
                <a:gd name="T18" fmla="*/ 7 w 82"/>
                <a:gd name="T19" fmla="*/ 27 h 77"/>
                <a:gd name="T20" fmla="*/ 31 w 82"/>
                <a:gd name="T21" fmla="*/ 74 h 77"/>
                <a:gd name="T22" fmla="*/ 49 w 82"/>
                <a:gd name="T23" fmla="*/ 75 h 77"/>
                <a:gd name="T24" fmla="*/ 78 w 82"/>
                <a:gd name="T25" fmla="*/ 50 h 77"/>
                <a:gd name="T26" fmla="*/ 76 w 82"/>
                <a:gd name="T27" fmla="*/ 22 h 77"/>
                <a:gd name="T28" fmla="*/ 54 w 82"/>
                <a:gd name="T29" fmla="*/ 3 h 77"/>
                <a:gd name="T30" fmla="*/ 36 w 82"/>
                <a:gd name="T31" fmla="*/ 2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2" h="77">
                  <a:moveTo>
                    <a:pt x="50" y="76"/>
                  </a:moveTo>
                  <a:cubicBezTo>
                    <a:pt x="43" y="77"/>
                    <a:pt x="37" y="77"/>
                    <a:pt x="31" y="75"/>
                  </a:cubicBezTo>
                  <a:cubicBezTo>
                    <a:pt x="11" y="69"/>
                    <a:pt x="0" y="47"/>
                    <a:pt x="6" y="27"/>
                  </a:cubicBezTo>
                  <a:cubicBezTo>
                    <a:pt x="10" y="13"/>
                    <a:pt x="22" y="3"/>
                    <a:pt x="36" y="1"/>
                  </a:cubicBezTo>
                  <a:cubicBezTo>
                    <a:pt x="42" y="0"/>
                    <a:pt x="48" y="0"/>
                    <a:pt x="55" y="2"/>
                  </a:cubicBezTo>
                  <a:cubicBezTo>
                    <a:pt x="64" y="5"/>
                    <a:pt x="72" y="12"/>
                    <a:pt x="77" y="21"/>
                  </a:cubicBezTo>
                  <a:cubicBezTo>
                    <a:pt x="82" y="30"/>
                    <a:pt x="82" y="41"/>
                    <a:pt x="79" y="50"/>
                  </a:cubicBezTo>
                  <a:cubicBezTo>
                    <a:pt x="75" y="64"/>
                    <a:pt x="63" y="74"/>
                    <a:pt x="50" y="76"/>
                  </a:cubicBezTo>
                  <a:moveTo>
                    <a:pt x="36" y="2"/>
                  </a:moveTo>
                  <a:cubicBezTo>
                    <a:pt x="23" y="5"/>
                    <a:pt x="12" y="14"/>
                    <a:pt x="7" y="27"/>
                  </a:cubicBezTo>
                  <a:cubicBezTo>
                    <a:pt x="1" y="47"/>
                    <a:pt x="12" y="67"/>
                    <a:pt x="31" y="74"/>
                  </a:cubicBezTo>
                  <a:cubicBezTo>
                    <a:pt x="37" y="76"/>
                    <a:pt x="43" y="76"/>
                    <a:pt x="49" y="75"/>
                  </a:cubicBezTo>
                  <a:cubicBezTo>
                    <a:pt x="63" y="72"/>
                    <a:pt x="74" y="63"/>
                    <a:pt x="78" y="50"/>
                  </a:cubicBezTo>
                  <a:cubicBezTo>
                    <a:pt x="81" y="41"/>
                    <a:pt x="80" y="30"/>
                    <a:pt x="76" y="22"/>
                  </a:cubicBezTo>
                  <a:cubicBezTo>
                    <a:pt x="71" y="13"/>
                    <a:pt x="63" y="6"/>
                    <a:pt x="54" y="3"/>
                  </a:cubicBezTo>
                  <a:cubicBezTo>
                    <a:pt x="48" y="1"/>
                    <a:pt x="42" y="1"/>
                    <a:pt x="36" y="2"/>
                  </a:cubicBezTo>
                </a:path>
              </a:pathLst>
            </a:custGeom>
            <a:solidFill>
              <a:srgbClr val="B81C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89" name="iṧḻïḋé">
              <a:extLst>
                <a:ext uri="{FF2B5EF4-FFF2-40B4-BE49-F238E27FC236}">
                  <a16:creationId xmlns:a16="http://schemas.microsoft.com/office/drawing/2014/main" id="{FC274FCF-3B45-47DE-8472-F162C8DC37D4}"/>
                </a:ext>
              </a:extLst>
            </p:cNvPr>
            <p:cNvSpPr/>
            <p:nvPr/>
          </p:nvSpPr>
          <p:spPr bwMode="auto">
            <a:xfrm>
              <a:off x="7288213" y="4578351"/>
              <a:ext cx="138113" cy="90488"/>
            </a:xfrm>
            <a:custGeom>
              <a:avLst/>
              <a:gdLst>
                <a:gd name="T0" fmla="*/ 20 w 72"/>
                <a:gd name="T1" fmla="*/ 21 h 47"/>
                <a:gd name="T2" fmla="*/ 27 w 72"/>
                <a:gd name="T3" fmla="*/ 32 h 47"/>
                <a:gd name="T4" fmla="*/ 28 w 72"/>
                <a:gd name="T5" fmla="*/ 35 h 47"/>
                <a:gd name="T6" fmla="*/ 44 w 72"/>
                <a:gd name="T7" fmla="*/ 47 h 47"/>
                <a:gd name="T8" fmla="*/ 72 w 72"/>
                <a:gd name="T9" fmla="*/ 22 h 47"/>
                <a:gd name="T10" fmla="*/ 67 w 72"/>
                <a:gd name="T11" fmla="*/ 22 h 47"/>
                <a:gd name="T12" fmla="*/ 52 w 72"/>
                <a:gd name="T13" fmla="*/ 24 h 47"/>
                <a:gd name="T14" fmla="*/ 37 w 72"/>
                <a:gd name="T15" fmla="*/ 25 h 47"/>
                <a:gd name="T16" fmla="*/ 20 w 72"/>
                <a:gd name="T17" fmla="*/ 21 h 47"/>
                <a:gd name="T18" fmla="*/ 1 w 72"/>
                <a:gd name="T19" fmla="*/ 0 h 47"/>
                <a:gd name="T20" fmla="*/ 0 w 72"/>
                <a:gd name="T21" fmla="*/ 8 h 47"/>
                <a:gd name="T22" fmla="*/ 10 w 72"/>
                <a:gd name="T23" fmla="*/ 13 h 47"/>
                <a:gd name="T24" fmla="*/ 1 w 72"/>
                <a:gd name="T25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2" h="47">
                  <a:moveTo>
                    <a:pt x="20" y="21"/>
                  </a:moveTo>
                  <a:cubicBezTo>
                    <a:pt x="23" y="24"/>
                    <a:pt x="25" y="28"/>
                    <a:pt x="27" y="32"/>
                  </a:cubicBezTo>
                  <a:cubicBezTo>
                    <a:pt x="27" y="33"/>
                    <a:pt x="28" y="34"/>
                    <a:pt x="28" y="35"/>
                  </a:cubicBezTo>
                  <a:cubicBezTo>
                    <a:pt x="34" y="38"/>
                    <a:pt x="40" y="42"/>
                    <a:pt x="44" y="47"/>
                  </a:cubicBezTo>
                  <a:cubicBezTo>
                    <a:pt x="57" y="44"/>
                    <a:pt x="68" y="35"/>
                    <a:pt x="72" y="22"/>
                  </a:cubicBezTo>
                  <a:cubicBezTo>
                    <a:pt x="70" y="22"/>
                    <a:pt x="69" y="22"/>
                    <a:pt x="67" y="22"/>
                  </a:cubicBezTo>
                  <a:cubicBezTo>
                    <a:pt x="62" y="22"/>
                    <a:pt x="57" y="23"/>
                    <a:pt x="52" y="24"/>
                  </a:cubicBezTo>
                  <a:cubicBezTo>
                    <a:pt x="47" y="24"/>
                    <a:pt x="42" y="25"/>
                    <a:pt x="37" y="25"/>
                  </a:cubicBezTo>
                  <a:cubicBezTo>
                    <a:pt x="31" y="25"/>
                    <a:pt x="26" y="24"/>
                    <a:pt x="20" y="21"/>
                  </a:cubicBezTo>
                  <a:moveTo>
                    <a:pt x="1" y="0"/>
                  </a:moveTo>
                  <a:cubicBezTo>
                    <a:pt x="0" y="3"/>
                    <a:pt x="0" y="5"/>
                    <a:pt x="0" y="8"/>
                  </a:cubicBezTo>
                  <a:cubicBezTo>
                    <a:pt x="3" y="9"/>
                    <a:pt x="7" y="11"/>
                    <a:pt x="10" y="13"/>
                  </a:cubicBezTo>
                  <a:cubicBezTo>
                    <a:pt x="7" y="9"/>
                    <a:pt x="4" y="5"/>
                    <a:pt x="1" y="0"/>
                  </a:cubicBezTo>
                </a:path>
              </a:pathLst>
            </a:custGeom>
            <a:solidFill>
              <a:srgbClr val="B437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90" name="işļîde">
              <a:extLst>
                <a:ext uri="{FF2B5EF4-FFF2-40B4-BE49-F238E27FC236}">
                  <a16:creationId xmlns:a16="http://schemas.microsoft.com/office/drawing/2014/main" id="{923789F0-4017-4D3A-A9A1-503E82D5E3DF}"/>
                </a:ext>
              </a:extLst>
            </p:cNvPr>
            <p:cNvSpPr/>
            <p:nvPr/>
          </p:nvSpPr>
          <p:spPr bwMode="auto">
            <a:xfrm>
              <a:off x="7286626" y="4576763"/>
              <a:ext cx="141288" cy="92075"/>
            </a:xfrm>
            <a:custGeom>
              <a:avLst/>
              <a:gdLst>
                <a:gd name="T0" fmla="*/ 73 w 74"/>
                <a:gd name="T1" fmla="*/ 23 h 48"/>
                <a:gd name="T2" fmla="*/ 45 w 74"/>
                <a:gd name="T3" fmla="*/ 48 h 48"/>
                <a:gd name="T4" fmla="*/ 45 w 74"/>
                <a:gd name="T5" fmla="*/ 48 h 48"/>
                <a:gd name="T6" fmla="*/ 74 w 74"/>
                <a:gd name="T7" fmla="*/ 23 h 48"/>
                <a:gd name="T8" fmla="*/ 73 w 74"/>
                <a:gd name="T9" fmla="*/ 23 h 48"/>
                <a:gd name="T10" fmla="*/ 2 w 74"/>
                <a:gd name="T11" fmla="*/ 0 h 48"/>
                <a:gd name="T12" fmla="*/ 0 w 74"/>
                <a:gd name="T13" fmla="*/ 9 h 48"/>
                <a:gd name="T14" fmla="*/ 1 w 74"/>
                <a:gd name="T15" fmla="*/ 9 h 48"/>
                <a:gd name="T16" fmla="*/ 2 w 74"/>
                <a:gd name="T17" fmla="*/ 1 h 48"/>
                <a:gd name="T18" fmla="*/ 2 w 74"/>
                <a:gd name="T19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4" h="48">
                  <a:moveTo>
                    <a:pt x="73" y="23"/>
                  </a:moveTo>
                  <a:cubicBezTo>
                    <a:pt x="69" y="36"/>
                    <a:pt x="58" y="45"/>
                    <a:pt x="45" y="48"/>
                  </a:cubicBezTo>
                  <a:cubicBezTo>
                    <a:pt x="45" y="48"/>
                    <a:pt x="45" y="48"/>
                    <a:pt x="45" y="48"/>
                  </a:cubicBezTo>
                  <a:cubicBezTo>
                    <a:pt x="58" y="46"/>
                    <a:pt x="69" y="36"/>
                    <a:pt x="74" y="23"/>
                  </a:cubicBezTo>
                  <a:cubicBezTo>
                    <a:pt x="73" y="23"/>
                    <a:pt x="73" y="23"/>
                    <a:pt x="73" y="23"/>
                  </a:cubicBezTo>
                  <a:moveTo>
                    <a:pt x="2" y="0"/>
                  </a:moveTo>
                  <a:cubicBezTo>
                    <a:pt x="1" y="3"/>
                    <a:pt x="0" y="6"/>
                    <a:pt x="0" y="9"/>
                  </a:cubicBezTo>
                  <a:cubicBezTo>
                    <a:pt x="0" y="9"/>
                    <a:pt x="1" y="9"/>
                    <a:pt x="1" y="9"/>
                  </a:cubicBezTo>
                  <a:cubicBezTo>
                    <a:pt x="1" y="6"/>
                    <a:pt x="1" y="4"/>
                    <a:pt x="2" y="1"/>
                  </a:cubicBezTo>
                  <a:cubicBezTo>
                    <a:pt x="2" y="1"/>
                    <a:pt x="2" y="0"/>
                    <a:pt x="2" y="0"/>
                  </a:cubicBezTo>
                </a:path>
              </a:pathLst>
            </a:custGeom>
            <a:solidFill>
              <a:srgbClr val="9824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91" name="ïSḷiḍê">
              <a:extLst>
                <a:ext uri="{FF2B5EF4-FFF2-40B4-BE49-F238E27FC236}">
                  <a16:creationId xmlns:a16="http://schemas.microsoft.com/office/drawing/2014/main" id="{E8AEB861-1AD3-4314-8D6F-E887BDCDD6DE}"/>
                </a:ext>
              </a:extLst>
            </p:cNvPr>
            <p:cNvSpPr/>
            <p:nvPr/>
          </p:nvSpPr>
          <p:spPr bwMode="auto">
            <a:xfrm>
              <a:off x="7234238" y="4633913"/>
              <a:ext cx="161925" cy="161925"/>
            </a:xfrm>
            <a:custGeom>
              <a:avLst/>
              <a:gdLst>
                <a:gd name="T0" fmla="*/ 78 w 84"/>
                <a:gd name="T1" fmla="*/ 54 h 85"/>
                <a:gd name="T2" fmla="*/ 31 w 84"/>
                <a:gd name="T3" fmla="*/ 78 h 85"/>
                <a:gd name="T4" fmla="*/ 6 w 84"/>
                <a:gd name="T5" fmla="*/ 31 h 85"/>
                <a:gd name="T6" fmla="*/ 54 w 84"/>
                <a:gd name="T7" fmla="*/ 7 h 85"/>
                <a:gd name="T8" fmla="*/ 78 w 84"/>
                <a:gd name="T9" fmla="*/ 54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4" h="85">
                  <a:moveTo>
                    <a:pt x="78" y="54"/>
                  </a:moveTo>
                  <a:cubicBezTo>
                    <a:pt x="72" y="74"/>
                    <a:pt x="50" y="85"/>
                    <a:pt x="31" y="78"/>
                  </a:cubicBezTo>
                  <a:cubicBezTo>
                    <a:pt x="11" y="72"/>
                    <a:pt x="0" y="51"/>
                    <a:pt x="6" y="31"/>
                  </a:cubicBezTo>
                  <a:cubicBezTo>
                    <a:pt x="13" y="11"/>
                    <a:pt x="34" y="0"/>
                    <a:pt x="54" y="7"/>
                  </a:cubicBezTo>
                  <a:cubicBezTo>
                    <a:pt x="74" y="13"/>
                    <a:pt x="84" y="34"/>
                    <a:pt x="78" y="54"/>
                  </a:cubicBezTo>
                </a:path>
              </a:pathLst>
            </a:custGeom>
            <a:solidFill>
              <a:srgbClr val="D93A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92" name="í$1îďê">
              <a:extLst>
                <a:ext uri="{FF2B5EF4-FFF2-40B4-BE49-F238E27FC236}">
                  <a16:creationId xmlns:a16="http://schemas.microsoft.com/office/drawing/2014/main" id="{034D014A-9549-49F3-B56F-3BEBDBBC2156}"/>
                </a:ext>
              </a:extLst>
            </p:cNvPr>
            <p:cNvSpPr/>
            <p:nvPr/>
          </p:nvSpPr>
          <p:spPr bwMode="auto">
            <a:xfrm>
              <a:off x="7232651" y="4638676"/>
              <a:ext cx="158750" cy="150813"/>
            </a:xfrm>
            <a:custGeom>
              <a:avLst/>
              <a:gdLst>
                <a:gd name="T0" fmla="*/ 50 w 83"/>
                <a:gd name="T1" fmla="*/ 77 h 78"/>
                <a:gd name="T2" fmla="*/ 31 w 83"/>
                <a:gd name="T3" fmla="*/ 76 h 78"/>
                <a:gd name="T4" fmla="*/ 7 w 83"/>
                <a:gd name="T5" fmla="*/ 28 h 78"/>
                <a:gd name="T6" fmla="*/ 36 w 83"/>
                <a:gd name="T7" fmla="*/ 2 h 78"/>
                <a:gd name="T8" fmla="*/ 55 w 83"/>
                <a:gd name="T9" fmla="*/ 3 h 78"/>
                <a:gd name="T10" fmla="*/ 77 w 83"/>
                <a:gd name="T11" fmla="*/ 22 h 78"/>
                <a:gd name="T12" fmla="*/ 80 w 83"/>
                <a:gd name="T13" fmla="*/ 51 h 78"/>
                <a:gd name="T14" fmla="*/ 50 w 83"/>
                <a:gd name="T15" fmla="*/ 77 h 78"/>
                <a:gd name="T16" fmla="*/ 37 w 83"/>
                <a:gd name="T17" fmla="*/ 3 h 78"/>
                <a:gd name="T18" fmla="*/ 8 w 83"/>
                <a:gd name="T19" fmla="*/ 28 h 78"/>
                <a:gd name="T20" fmla="*/ 32 w 83"/>
                <a:gd name="T21" fmla="*/ 75 h 78"/>
                <a:gd name="T22" fmla="*/ 50 w 83"/>
                <a:gd name="T23" fmla="*/ 76 h 78"/>
                <a:gd name="T24" fmla="*/ 78 w 83"/>
                <a:gd name="T25" fmla="*/ 51 h 78"/>
                <a:gd name="T26" fmla="*/ 76 w 83"/>
                <a:gd name="T27" fmla="*/ 23 h 78"/>
                <a:gd name="T28" fmla="*/ 55 w 83"/>
                <a:gd name="T29" fmla="*/ 4 h 78"/>
                <a:gd name="T30" fmla="*/ 37 w 83"/>
                <a:gd name="T31" fmla="*/ 3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3" h="78">
                  <a:moveTo>
                    <a:pt x="50" y="77"/>
                  </a:moveTo>
                  <a:cubicBezTo>
                    <a:pt x="44" y="78"/>
                    <a:pt x="37" y="78"/>
                    <a:pt x="31" y="76"/>
                  </a:cubicBezTo>
                  <a:cubicBezTo>
                    <a:pt x="11" y="69"/>
                    <a:pt x="0" y="48"/>
                    <a:pt x="7" y="28"/>
                  </a:cubicBezTo>
                  <a:cubicBezTo>
                    <a:pt x="11" y="14"/>
                    <a:pt x="22" y="4"/>
                    <a:pt x="36" y="2"/>
                  </a:cubicBezTo>
                  <a:cubicBezTo>
                    <a:pt x="43" y="0"/>
                    <a:pt x="49" y="1"/>
                    <a:pt x="55" y="3"/>
                  </a:cubicBezTo>
                  <a:cubicBezTo>
                    <a:pt x="65" y="6"/>
                    <a:pt x="73" y="13"/>
                    <a:pt x="77" y="22"/>
                  </a:cubicBezTo>
                  <a:cubicBezTo>
                    <a:pt x="82" y="31"/>
                    <a:pt x="83" y="41"/>
                    <a:pt x="80" y="51"/>
                  </a:cubicBezTo>
                  <a:cubicBezTo>
                    <a:pt x="75" y="65"/>
                    <a:pt x="64" y="75"/>
                    <a:pt x="50" y="77"/>
                  </a:cubicBezTo>
                  <a:moveTo>
                    <a:pt x="37" y="3"/>
                  </a:moveTo>
                  <a:cubicBezTo>
                    <a:pt x="23" y="5"/>
                    <a:pt x="12" y="15"/>
                    <a:pt x="8" y="28"/>
                  </a:cubicBezTo>
                  <a:cubicBezTo>
                    <a:pt x="2" y="47"/>
                    <a:pt x="12" y="68"/>
                    <a:pt x="32" y="75"/>
                  </a:cubicBezTo>
                  <a:cubicBezTo>
                    <a:pt x="38" y="76"/>
                    <a:pt x="44" y="77"/>
                    <a:pt x="50" y="76"/>
                  </a:cubicBezTo>
                  <a:cubicBezTo>
                    <a:pt x="63" y="73"/>
                    <a:pt x="74" y="64"/>
                    <a:pt x="78" y="51"/>
                  </a:cubicBezTo>
                  <a:cubicBezTo>
                    <a:pt x="81" y="41"/>
                    <a:pt x="81" y="31"/>
                    <a:pt x="76" y="23"/>
                  </a:cubicBezTo>
                  <a:cubicBezTo>
                    <a:pt x="72" y="14"/>
                    <a:pt x="64" y="7"/>
                    <a:pt x="55" y="4"/>
                  </a:cubicBezTo>
                  <a:cubicBezTo>
                    <a:pt x="49" y="2"/>
                    <a:pt x="43" y="2"/>
                    <a:pt x="37" y="3"/>
                  </a:cubicBezTo>
                </a:path>
              </a:pathLst>
            </a:custGeom>
            <a:solidFill>
              <a:srgbClr val="B81C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93" name="î$ļiḓè">
              <a:extLst>
                <a:ext uri="{FF2B5EF4-FFF2-40B4-BE49-F238E27FC236}">
                  <a16:creationId xmlns:a16="http://schemas.microsoft.com/office/drawing/2014/main" id="{D03EB427-6BE9-4BBE-96EA-3A514ED8D345}"/>
                </a:ext>
              </a:extLst>
            </p:cNvPr>
            <p:cNvSpPr/>
            <p:nvPr/>
          </p:nvSpPr>
          <p:spPr bwMode="auto">
            <a:xfrm>
              <a:off x="7389813" y="4543426"/>
              <a:ext cx="55563" cy="73025"/>
            </a:xfrm>
            <a:custGeom>
              <a:avLst/>
              <a:gdLst>
                <a:gd name="T0" fmla="*/ 0 w 29"/>
                <a:gd name="T1" fmla="*/ 0 h 38"/>
                <a:gd name="T2" fmla="*/ 12 w 29"/>
                <a:gd name="T3" fmla="*/ 38 h 38"/>
                <a:gd name="T4" fmla="*/ 0 w 29"/>
                <a:gd name="T5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38">
                  <a:moveTo>
                    <a:pt x="0" y="0"/>
                  </a:moveTo>
                  <a:cubicBezTo>
                    <a:pt x="0" y="0"/>
                    <a:pt x="29" y="16"/>
                    <a:pt x="12" y="38"/>
                  </a:cubicBezTo>
                  <a:cubicBezTo>
                    <a:pt x="12" y="38"/>
                    <a:pt x="16" y="18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94" name="ïsḻíḓé">
              <a:extLst>
                <a:ext uri="{FF2B5EF4-FFF2-40B4-BE49-F238E27FC236}">
                  <a16:creationId xmlns:a16="http://schemas.microsoft.com/office/drawing/2014/main" id="{C9876F0C-E367-4659-BCD4-380AEEE8EB16}"/>
                </a:ext>
              </a:extLst>
            </p:cNvPr>
            <p:cNvSpPr/>
            <p:nvPr/>
          </p:nvSpPr>
          <p:spPr bwMode="auto">
            <a:xfrm>
              <a:off x="7337426" y="4683126"/>
              <a:ext cx="63500" cy="90488"/>
            </a:xfrm>
            <a:custGeom>
              <a:avLst/>
              <a:gdLst>
                <a:gd name="T0" fmla="*/ 18 w 33"/>
                <a:gd name="T1" fmla="*/ 0 h 47"/>
                <a:gd name="T2" fmla="*/ 0 w 33"/>
                <a:gd name="T3" fmla="*/ 47 h 47"/>
                <a:gd name="T4" fmla="*/ 18 w 33"/>
                <a:gd name="T5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3" h="47">
                  <a:moveTo>
                    <a:pt x="18" y="0"/>
                  </a:moveTo>
                  <a:cubicBezTo>
                    <a:pt x="18" y="0"/>
                    <a:pt x="24" y="31"/>
                    <a:pt x="0" y="47"/>
                  </a:cubicBezTo>
                  <a:cubicBezTo>
                    <a:pt x="0" y="47"/>
                    <a:pt x="33" y="34"/>
                    <a:pt x="1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95" name="iṧḻíḋè">
              <a:extLst>
                <a:ext uri="{FF2B5EF4-FFF2-40B4-BE49-F238E27FC236}">
                  <a16:creationId xmlns:a16="http://schemas.microsoft.com/office/drawing/2014/main" id="{D6F2A39D-0B29-48B7-BB0F-A572D92EC19E}"/>
                </a:ext>
              </a:extLst>
            </p:cNvPr>
            <p:cNvSpPr/>
            <p:nvPr/>
          </p:nvSpPr>
          <p:spPr bwMode="auto">
            <a:xfrm>
              <a:off x="7426326" y="4635501"/>
              <a:ext cx="153988" cy="339725"/>
            </a:xfrm>
            <a:custGeom>
              <a:avLst/>
              <a:gdLst>
                <a:gd name="T0" fmla="*/ 0 w 80"/>
                <a:gd name="T1" fmla="*/ 0 h 177"/>
                <a:gd name="T2" fmla="*/ 51 w 80"/>
                <a:gd name="T3" fmla="*/ 92 h 177"/>
                <a:gd name="T4" fmla="*/ 80 w 80"/>
                <a:gd name="T5" fmla="*/ 172 h 177"/>
                <a:gd name="T6" fmla="*/ 37 w 80"/>
                <a:gd name="T7" fmla="*/ 100 h 177"/>
                <a:gd name="T8" fmla="*/ 0 w 80"/>
                <a:gd name="T9" fmla="*/ 0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0" h="177">
                  <a:moveTo>
                    <a:pt x="0" y="0"/>
                  </a:moveTo>
                  <a:cubicBezTo>
                    <a:pt x="0" y="0"/>
                    <a:pt x="61" y="27"/>
                    <a:pt x="51" y="92"/>
                  </a:cubicBezTo>
                  <a:cubicBezTo>
                    <a:pt x="41" y="168"/>
                    <a:pt x="80" y="172"/>
                    <a:pt x="80" y="172"/>
                  </a:cubicBezTo>
                  <a:cubicBezTo>
                    <a:pt x="80" y="172"/>
                    <a:pt x="35" y="177"/>
                    <a:pt x="37" y="100"/>
                  </a:cubicBezTo>
                  <a:cubicBezTo>
                    <a:pt x="39" y="37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702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96" name="isḷîḑe">
              <a:extLst>
                <a:ext uri="{FF2B5EF4-FFF2-40B4-BE49-F238E27FC236}">
                  <a16:creationId xmlns:a16="http://schemas.microsoft.com/office/drawing/2014/main" id="{31911A78-78AA-4473-8FA4-841FC34F43CC}"/>
                </a:ext>
              </a:extLst>
            </p:cNvPr>
            <p:cNvSpPr/>
            <p:nvPr/>
          </p:nvSpPr>
          <p:spPr bwMode="auto">
            <a:xfrm>
              <a:off x="7262813" y="4745038"/>
              <a:ext cx="69850" cy="39688"/>
            </a:xfrm>
            <a:custGeom>
              <a:avLst/>
              <a:gdLst>
                <a:gd name="T0" fmla="*/ 21 w 36"/>
                <a:gd name="T1" fmla="*/ 0 h 21"/>
                <a:gd name="T2" fmla="*/ 3 w 36"/>
                <a:gd name="T3" fmla="*/ 9 h 21"/>
                <a:gd name="T4" fmla="*/ 3 w 36"/>
                <a:gd name="T5" fmla="*/ 9 h 21"/>
                <a:gd name="T6" fmla="*/ 0 w 36"/>
                <a:gd name="T7" fmla="*/ 10 h 21"/>
                <a:gd name="T8" fmla="*/ 16 w 36"/>
                <a:gd name="T9" fmla="*/ 20 h 21"/>
                <a:gd name="T10" fmla="*/ 27 w 36"/>
                <a:gd name="T11" fmla="*/ 21 h 21"/>
                <a:gd name="T12" fmla="*/ 31 w 36"/>
                <a:gd name="T13" fmla="*/ 21 h 21"/>
                <a:gd name="T14" fmla="*/ 21 w 36"/>
                <a:gd name="T15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6" h="21">
                  <a:moveTo>
                    <a:pt x="21" y="0"/>
                  </a:moveTo>
                  <a:cubicBezTo>
                    <a:pt x="16" y="4"/>
                    <a:pt x="9" y="7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2" y="9"/>
                    <a:pt x="1" y="10"/>
                    <a:pt x="0" y="10"/>
                  </a:cubicBezTo>
                  <a:cubicBezTo>
                    <a:pt x="5" y="14"/>
                    <a:pt x="10" y="18"/>
                    <a:pt x="16" y="20"/>
                  </a:cubicBezTo>
                  <a:cubicBezTo>
                    <a:pt x="19" y="21"/>
                    <a:pt x="23" y="21"/>
                    <a:pt x="27" y="21"/>
                  </a:cubicBezTo>
                  <a:cubicBezTo>
                    <a:pt x="28" y="21"/>
                    <a:pt x="29" y="21"/>
                    <a:pt x="31" y="21"/>
                  </a:cubicBezTo>
                  <a:cubicBezTo>
                    <a:pt x="36" y="19"/>
                    <a:pt x="28" y="11"/>
                    <a:pt x="21" y="0"/>
                  </a:cubicBezTo>
                </a:path>
              </a:pathLst>
            </a:custGeom>
            <a:solidFill>
              <a:srgbClr val="B437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97" name="í$ḷiḋè">
              <a:extLst>
                <a:ext uri="{FF2B5EF4-FFF2-40B4-BE49-F238E27FC236}">
                  <a16:creationId xmlns:a16="http://schemas.microsoft.com/office/drawing/2014/main" id="{DB5458CE-9225-471B-9A85-FFEFEB0726AF}"/>
                </a:ext>
              </a:extLst>
            </p:cNvPr>
            <p:cNvSpPr/>
            <p:nvPr/>
          </p:nvSpPr>
          <p:spPr bwMode="auto">
            <a:xfrm>
              <a:off x="7262813" y="4764088"/>
              <a:ext cx="60325" cy="22225"/>
            </a:xfrm>
            <a:custGeom>
              <a:avLst/>
              <a:gdLst>
                <a:gd name="T0" fmla="*/ 0 w 31"/>
                <a:gd name="T1" fmla="*/ 0 h 12"/>
                <a:gd name="T2" fmla="*/ 0 w 31"/>
                <a:gd name="T3" fmla="*/ 0 h 12"/>
                <a:gd name="T4" fmla="*/ 16 w 31"/>
                <a:gd name="T5" fmla="*/ 10 h 12"/>
                <a:gd name="T6" fmla="*/ 27 w 31"/>
                <a:gd name="T7" fmla="*/ 12 h 12"/>
                <a:gd name="T8" fmla="*/ 31 w 31"/>
                <a:gd name="T9" fmla="*/ 11 h 12"/>
                <a:gd name="T10" fmla="*/ 27 w 31"/>
                <a:gd name="T11" fmla="*/ 11 h 12"/>
                <a:gd name="T12" fmla="*/ 16 w 31"/>
                <a:gd name="T13" fmla="*/ 10 h 12"/>
                <a:gd name="T14" fmla="*/ 0 w 31"/>
                <a:gd name="T1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1" h="12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4" y="5"/>
                    <a:pt x="9" y="8"/>
                    <a:pt x="16" y="10"/>
                  </a:cubicBezTo>
                  <a:cubicBezTo>
                    <a:pt x="21" y="11"/>
                    <a:pt x="24" y="12"/>
                    <a:pt x="27" y="12"/>
                  </a:cubicBezTo>
                  <a:cubicBezTo>
                    <a:pt x="29" y="12"/>
                    <a:pt x="30" y="12"/>
                    <a:pt x="31" y="11"/>
                  </a:cubicBezTo>
                  <a:cubicBezTo>
                    <a:pt x="29" y="11"/>
                    <a:pt x="28" y="11"/>
                    <a:pt x="27" y="11"/>
                  </a:cubicBezTo>
                  <a:cubicBezTo>
                    <a:pt x="23" y="11"/>
                    <a:pt x="19" y="11"/>
                    <a:pt x="16" y="10"/>
                  </a:cubicBezTo>
                  <a:cubicBezTo>
                    <a:pt x="10" y="8"/>
                    <a:pt x="5" y="4"/>
                    <a:pt x="0" y="0"/>
                  </a:cubicBezTo>
                </a:path>
              </a:pathLst>
            </a:custGeom>
            <a:solidFill>
              <a:srgbClr val="9824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98" name="íṡḻïḋe">
              <a:extLst>
                <a:ext uri="{FF2B5EF4-FFF2-40B4-BE49-F238E27FC236}">
                  <a16:creationId xmlns:a16="http://schemas.microsoft.com/office/drawing/2014/main" id="{7E8B3BAE-438B-4512-89EA-B93A517E6004}"/>
                </a:ext>
              </a:extLst>
            </p:cNvPr>
            <p:cNvSpPr/>
            <p:nvPr/>
          </p:nvSpPr>
          <p:spPr bwMode="auto">
            <a:xfrm>
              <a:off x="5799138" y="3725863"/>
              <a:ext cx="574675" cy="573088"/>
            </a:xfrm>
            <a:custGeom>
              <a:avLst/>
              <a:gdLst>
                <a:gd name="T0" fmla="*/ 252 w 300"/>
                <a:gd name="T1" fmla="*/ 65 h 299"/>
                <a:gd name="T2" fmla="*/ 111 w 300"/>
                <a:gd name="T3" fmla="*/ 32 h 299"/>
                <a:gd name="T4" fmla="*/ 0 w 300"/>
                <a:gd name="T5" fmla="*/ 123 h 299"/>
                <a:gd name="T6" fmla="*/ 239 w 300"/>
                <a:gd name="T7" fmla="*/ 135 h 299"/>
                <a:gd name="T8" fmla="*/ 252 w 300"/>
                <a:gd name="T9" fmla="*/ 65 h 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0" h="299">
                  <a:moveTo>
                    <a:pt x="252" y="65"/>
                  </a:moveTo>
                  <a:cubicBezTo>
                    <a:pt x="252" y="65"/>
                    <a:pt x="167" y="0"/>
                    <a:pt x="111" y="32"/>
                  </a:cubicBezTo>
                  <a:cubicBezTo>
                    <a:pt x="55" y="64"/>
                    <a:pt x="37" y="134"/>
                    <a:pt x="0" y="123"/>
                  </a:cubicBezTo>
                  <a:cubicBezTo>
                    <a:pt x="0" y="123"/>
                    <a:pt x="154" y="299"/>
                    <a:pt x="239" y="135"/>
                  </a:cubicBezTo>
                  <a:cubicBezTo>
                    <a:pt x="239" y="135"/>
                    <a:pt x="300" y="94"/>
                    <a:pt x="252" y="65"/>
                  </a:cubicBezTo>
                </a:path>
              </a:pathLst>
            </a:custGeom>
            <a:solidFill>
              <a:srgbClr val="40010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99" name="ï$1iḑe">
              <a:extLst>
                <a:ext uri="{FF2B5EF4-FFF2-40B4-BE49-F238E27FC236}">
                  <a16:creationId xmlns:a16="http://schemas.microsoft.com/office/drawing/2014/main" id="{7E2AFDA9-40D3-44A0-B9BC-B50A402D14A5}"/>
                </a:ext>
              </a:extLst>
            </p:cNvPr>
            <p:cNvSpPr/>
            <p:nvPr/>
          </p:nvSpPr>
          <p:spPr bwMode="auto">
            <a:xfrm>
              <a:off x="6121401" y="3717926"/>
              <a:ext cx="161925" cy="163513"/>
            </a:xfrm>
            <a:custGeom>
              <a:avLst/>
              <a:gdLst>
                <a:gd name="T0" fmla="*/ 7 w 85"/>
                <a:gd name="T1" fmla="*/ 31 h 85"/>
                <a:gd name="T2" fmla="*/ 31 w 85"/>
                <a:gd name="T3" fmla="*/ 78 h 85"/>
                <a:gd name="T4" fmla="*/ 79 w 85"/>
                <a:gd name="T5" fmla="*/ 54 h 85"/>
                <a:gd name="T6" fmla="*/ 54 w 85"/>
                <a:gd name="T7" fmla="*/ 6 h 85"/>
                <a:gd name="T8" fmla="*/ 7 w 85"/>
                <a:gd name="T9" fmla="*/ 31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" h="85">
                  <a:moveTo>
                    <a:pt x="7" y="31"/>
                  </a:moveTo>
                  <a:cubicBezTo>
                    <a:pt x="0" y="51"/>
                    <a:pt x="11" y="72"/>
                    <a:pt x="31" y="78"/>
                  </a:cubicBezTo>
                  <a:cubicBezTo>
                    <a:pt x="51" y="85"/>
                    <a:pt x="72" y="74"/>
                    <a:pt x="79" y="54"/>
                  </a:cubicBezTo>
                  <a:cubicBezTo>
                    <a:pt x="85" y="34"/>
                    <a:pt x="74" y="13"/>
                    <a:pt x="54" y="6"/>
                  </a:cubicBezTo>
                  <a:cubicBezTo>
                    <a:pt x="34" y="0"/>
                    <a:pt x="13" y="11"/>
                    <a:pt x="7" y="31"/>
                  </a:cubicBezTo>
                </a:path>
              </a:pathLst>
            </a:custGeom>
            <a:solidFill>
              <a:srgbClr val="D93A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00" name="iṩliḓé">
              <a:extLst>
                <a:ext uri="{FF2B5EF4-FFF2-40B4-BE49-F238E27FC236}">
                  <a16:creationId xmlns:a16="http://schemas.microsoft.com/office/drawing/2014/main" id="{10449ECF-8749-4D89-B4E9-E422FA9F30FC}"/>
                </a:ext>
              </a:extLst>
            </p:cNvPr>
            <p:cNvSpPr/>
            <p:nvPr/>
          </p:nvSpPr>
          <p:spPr bwMode="auto">
            <a:xfrm>
              <a:off x="6126163" y="3724276"/>
              <a:ext cx="160338" cy="149225"/>
            </a:xfrm>
            <a:custGeom>
              <a:avLst/>
              <a:gdLst>
                <a:gd name="T0" fmla="*/ 47 w 83"/>
                <a:gd name="T1" fmla="*/ 77 h 78"/>
                <a:gd name="T2" fmla="*/ 47 w 83"/>
                <a:gd name="T3" fmla="*/ 77 h 78"/>
                <a:gd name="T4" fmla="*/ 28 w 83"/>
                <a:gd name="T5" fmla="*/ 76 h 78"/>
                <a:gd name="T6" fmla="*/ 5 w 83"/>
                <a:gd name="T7" fmla="*/ 57 h 78"/>
                <a:gd name="T8" fmla="*/ 3 w 83"/>
                <a:gd name="T9" fmla="*/ 27 h 78"/>
                <a:gd name="T10" fmla="*/ 33 w 83"/>
                <a:gd name="T11" fmla="*/ 1 h 78"/>
                <a:gd name="T12" fmla="*/ 52 w 83"/>
                <a:gd name="T13" fmla="*/ 3 h 78"/>
                <a:gd name="T14" fmla="*/ 76 w 83"/>
                <a:gd name="T15" fmla="*/ 51 h 78"/>
                <a:gd name="T16" fmla="*/ 47 w 83"/>
                <a:gd name="T17" fmla="*/ 77 h 78"/>
                <a:gd name="T18" fmla="*/ 33 w 83"/>
                <a:gd name="T19" fmla="*/ 3 h 78"/>
                <a:gd name="T20" fmla="*/ 5 w 83"/>
                <a:gd name="T21" fmla="*/ 28 h 78"/>
                <a:gd name="T22" fmla="*/ 7 w 83"/>
                <a:gd name="T23" fmla="*/ 56 h 78"/>
                <a:gd name="T24" fmla="*/ 28 w 83"/>
                <a:gd name="T25" fmla="*/ 74 h 78"/>
                <a:gd name="T26" fmla="*/ 46 w 83"/>
                <a:gd name="T27" fmla="*/ 76 h 78"/>
                <a:gd name="T28" fmla="*/ 75 w 83"/>
                <a:gd name="T29" fmla="*/ 51 h 78"/>
                <a:gd name="T30" fmla="*/ 51 w 83"/>
                <a:gd name="T31" fmla="*/ 4 h 78"/>
                <a:gd name="T32" fmla="*/ 33 w 83"/>
                <a:gd name="T33" fmla="*/ 3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3" h="78">
                  <a:moveTo>
                    <a:pt x="47" y="77"/>
                  </a:moveTo>
                  <a:cubicBezTo>
                    <a:pt x="47" y="77"/>
                    <a:pt x="47" y="77"/>
                    <a:pt x="47" y="77"/>
                  </a:cubicBezTo>
                  <a:cubicBezTo>
                    <a:pt x="40" y="78"/>
                    <a:pt x="34" y="78"/>
                    <a:pt x="28" y="76"/>
                  </a:cubicBezTo>
                  <a:cubicBezTo>
                    <a:pt x="18" y="73"/>
                    <a:pt x="10" y="66"/>
                    <a:pt x="5" y="57"/>
                  </a:cubicBezTo>
                  <a:cubicBezTo>
                    <a:pt x="1" y="48"/>
                    <a:pt x="0" y="37"/>
                    <a:pt x="3" y="27"/>
                  </a:cubicBezTo>
                  <a:cubicBezTo>
                    <a:pt x="7" y="14"/>
                    <a:pt x="19" y="4"/>
                    <a:pt x="33" y="1"/>
                  </a:cubicBezTo>
                  <a:cubicBezTo>
                    <a:pt x="39" y="0"/>
                    <a:pt x="46" y="1"/>
                    <a:pt x="52" y="3"/>
                  </a:cubicBezTo>
                  <a:cubicBezTo>
                    <a:pt x="72" y="9"/>
                    <a:pt x="83" y="31"/>
                    <a:pt x="76" y="51"/>
                  </a:cubicBezTo>
                  <a:cubicBezTo>
                    <a:pt x="72" y="65"/>
                    <a:pt x="61" y="75"/>
                    <a:pt x="47" y="77"/>
                  </a:cubicBezTo>
                  <a:moveTo>
                    <a:pt x="33" y="3"/>
                  </a:moveTo>
                  <a:cubicBezTo>
                    <a:pt x="20" y="5"/>
                    <a:pt x="9" y="15"/>
                    <a:pt x="5" y="28"/>
                  </a:cubicBezTo>
                  <a:cubicBezTo>
                    <a:pt x="1" y="37"/>
                    <a:pt x="2" y="47"/>
                    <a:pt x="7" y="56"/>
                  </a:cubicBezTo>
                  <a:cubicBezTo>
                    <a:pt x="11" y="65"/>
                    <a:pt x="19" y="71"/>
                    <a:pt x="28" y="74"/>
                  </a:cubicBezTo>
                  <a:cubicBezTo>
                    <a:pt x="34" y="76"/>
                    <a:pt x="40" y="77"/>
                    <a:pt x="46" y="76"/>
                  </a:cubicBezTo>
                  <a:cubicBezTo>
                    <a:pt x="60" y="73"/>
                    <a:pt x="71" y="64"/>
                    <a:pt x="75" y="51"/>
                  </a:cubicBezTo>
                  <a:cubicBezTo>
                    <a:pt x="81" y="31"/>
                    <a:pt x="70" y="10"/>
                    <a:pt x="51" y="4"/>
                  </a:cubicBezTo>
                  <a:cubicBezTo>
                    <a:pt x="45" y="2"/>
                    <a:pt x="39" y="2"/>
                    <a:pt x="33" y="3"/>
                  </a:cubicBezTo>
                </a:path>
              </a:pathLst>
            </a:custGeom>
            <a:solidFill>
              <a:srgbClr val="B81C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01" name="ïsḻîḑê">
              <a:extLst>
                <a:ext uri="{FF2B5EF4-FFF2-40B4-BE49-F238E27FC236}">
                  <a16:creationId xmlns:a16="http://schemas.microsoft.com/office/drawing/2014/main" id="{168B583E-B077-42D2-92D5-F586CDE75894}"/>
                </a:ext>
              </a:extLst>
            </p:cNvPr>
            <p:cNvSpPr/>
            <p:nvPr/>
          </p:nvSpPr>
          <p:spPr bwMode="auto">
            <a:xfrm>
              <a:off x="6129338" y="3778251"/>
              <a:ext cx="88900" cy="77788"/>
            </a:xfrm>
            <a:custGeom>
              <a:avLst/>
              <a:gdLst>
                <a:gd name="T0" fmla="*/ 4 w 47"/>
                <a:gd name="T1" fmla="*/ 0 h 41"/>
                <a:gd name="T2" fmla="*/ 6 w 47"/>
                <a:gd name="T3" fmla="*/ 28 h 41"/>
                <a:gd name="T4" fmla="*/ 7 w 47"/>
                <a:gd name="T5" fmla="*/ 30 h 41"/>
                <a:gd name="T6" fmla="*/ 22 w 47"/>
                <a:gd name="T7" fmla="*/ 35 h 41"/>
                <a:gd name="T8" fmla="*/ 33 w 47"/>
                <a:gd name="T9" fmla="*/ 37 h 41"/>
                <a:gd name="T10" fmla="*/ 42 w 47"/>
                <a:gd name="T11" fmla="*/ 41 h 41"/>
                <a:gd name="T12" fmla="*/ 47 w 47"/>
                <a:gd name="T13" fmla="*/ 30 h 41"/>
                <a:gd name="T14" fmla="*/ 4 w 47"/>
                <a:gd name="T15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7" h="41">
                  <a:moveTo>
                    <a:pt x="4" y="0"/>
                  </a:moveTo>
                  <a:cubicBezTo>
                    <a:pt x="0" y="9"/>
                    <a:pt x="1" y="19"/>
                    <a:pt x="6" y="28"/>
                  </a:cubicBezTo>
                  <a:cubicBezTo>
                    <a:pt x="6" y="29"/>
                    <a:pt x="6" y="29"/>
                    <a:pt x="7" y="30"/>
                  </a:cubicBezTo>
                  <a:cubicBezTo>
                    <a:pt x="12" y="31"/>
                    <a:pt x="18" y="33"/>
                    <a:pt x="22" y="35"/>
                  </a:cubicBezTo>
                  <a:cubicBezTo>
                    <a:pt x="26" y="35"/>
                    <a:pt x="30" y="36"/>
                    <a:pt x="33" y="37"/>
                  </a:cubicBezTo>
                  <a:cubicBezTo>
                    <a:pt x="36" y="38"/>
                    <a:pt x="39" y="40"/>
                    <a:pt x="42" y="41"/>
                  </a:cubicBezTo>
                  <a:cubicBezTo>
                    <a:pt x="43" y="37"/>
                    <a:pt x="45" y="34"/>
                    <a:pt x="47" y="30"/>
                  </a:cubicBezTo>
                  <a:cubicBezTo>
                    <a:pt x="26" y="28"/>
                    <a:pt x="17" y="7"/>
                    <a:pt x="4" y="0"/>
                  </a:cubicBezTo>
                </a:path>
              </a:pathLst>
            </a:custGeom>
            <a:solidFill>
              <a:srgbClr val="B437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02" name="íşḷíḓé">
              <a:extLst>
                <a:ext uri="{FF2B5EF4-FFF2-40B4-BE49-F238E27FC236}">
                  <a16:creationId xmlns:a16="http://schemas.microsoft.com/office/drawing/2014/main" id="{94673C16-BE19-4624-BA74-46B3471426A9}"/>
                </a:ext>
              </a:extLst>
            </p:cNvPr>
            <p:cNvSpPr/>
            <p:nvPr/>
          </p:nvSpPr>
          <p:spPr bwMode="auto">
            <a:xfrm>
              <a:off x="6126163" y="3778251"/>
              <a:ext cx="15875" cy="57150"/>
            </a:xfrm>
            <a:custGeom>
              <a:avLst/>
              <a:gdLst>
                <a:gd name="T0" fmla="*/ 4 w 8"/>
                <a:gd name="T1" fmla="*/ 0 h 30"/>
                <a:gd name="T2" fmla="*/ 7 w 8"/>
                <a:gd name="T3" fmla="*/ 29 h 30"/>
                <a:gd name="T4" fmla="*/ 8 w 8"/>
                <a:gd name="T5" fmla="*/ 30 h 30"/>
                <a:gd name="T6" fmla="*/ 7 w 8"/>
                <a:gd name="T7" fmla="*/ 28 h 30"/>
                <a:gd name="T8" fmla="*/ 5 w 8"/>
                <a:gd name="T9" fmla="*/ 0 h 30"/>
                <a:gd name="T10" fmla="*/ 4 w 8"/>
                <a:gd name="T11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30">
                  <a:moveTo>
                    <a:pt x="4" y="0"/>
                  </a:moveTo>
                  <a:cubicBezTo>
                    <a:pt x="0" y="10"/>
                    <a:pt x="2" y="21"/>
                    <a:pt x="7" y="29"/>
                  </a:cubicBezTo>
                  <a:cubicBezTo>
                    <a:pt x="7" y="29"/>
                    <a:pt x="7" y="29"/>
                    <a:pt x="8" y="30"/>
                  </a:cubicBezTo>
                  <a:cubicBezTo>
                    <a:pt x="7" y="29"/>
                    <a:pt x="7" y="29"/>
                    <a:pt x="7" y="28"/>
                  </a:cubicBezTo>
                  <a:cubicBezTo>
                    <a:pt x="2" y="19"/>
                    <a:pt x="1" y="9"/>
                    <a:pt x="5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9824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03" name="îšḻîďè">
              <a:extLst>
                <a:ext uri="{FF2B5EF4-FFF2-40B4-BE49-F238E27FC236}">
                  <a16:creationId xmlns:a16="http://schemas.microsoft.com/office/drawing/2014/main" id="{AF114DA5-AFA9-4FC4-A3EA-549810EED340}"/>
                </a:ext>
              </a:extLst>
            </p:cNvPr>
            <p:cNvSpPr/>
            <p:nvPr/>
          </p:nvSpPr>
          <p:spPr bwMode="auto">
            <a:xfrm>
              <a:off x="6088063" y="3838576"/>
              <a:ext cx="163513" cy="161925"/>
            </a:xfrm>
            <a:custGeom>
              <a:avLst/>
              <a:gdLst>
                <a:gd name="T0" fmla="*/ 6 w 85"/>
                <a:gd name="T1" fmla="*/ 30 h 84"/>
                <a:gd name="T2" fmla="*/ 31 w 85"/>
                <a:gd name="T3" fmla="*/ 78 h 84"/>
                <a:gd name="T4" fmla="*/ 78 w 85"/>
                <a:gd name="T5" fmla="*/ 53 h 84"/>
                <a:gd name="T6" fmla="*/ 54 w 85"/>
                <a:gd name="T7" fmla="*/ 6 h 84"/>
                <a:gd name="T8" fmla="*/ 6 w 85"/>
                <a:gd name="T9" fmla="*/ 30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" h="84">
                  <a:moveTo>
                    <a:pt x="6" y="30"/>
                  </a:moveTo>
                  <a:cubicBezTo>
                    <a:pt x="0" y="50"/>
                    <a:pt x="11" y="71"/>
                    <a:pt x="31" y="78"/>
                  </a:cubicBezTo>
                  <a:cubicBezTo>
                    <a:pt x="50" y="84"/>
                    <a:pt x="72" y="73"/>
                    <a:pt x="78" y="53"/>
                  </a:cubicBezTo>
                  <a:cubicBezTo>
                    <a:pt x="85" y="34"/>
                    <a:pt x="74" y="12"/>
                    <a:pt x="54" y="6"/>
                  </a:cubicBezTo>
                  <a:cubicBezTo>
                    <a:pt x="34" y="0"/>
                    <a:pt x="13" y="10"/>
                    <a:pt x="6" y="30"/>
                  </a:cubicBezTo>
                </a:path>
              </a:pathLst>
            </a:custGeom>
            <a:solidFill>
              <a:srgbClr val="D93A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04" name="ïśľïḋe">
              <a:extLst>
                <a:ext uri="{FF2B5EF4-FFF2-40B4-BE49-F238E27FC236}">
                  <a16:creationId xmlns:a16="http://schemas.microsoft.com/office/drawing/2014/main" id="{0845898F-115C-4BF3-BB32-70D7EEEDD19D}"/>
                </a:ext>
              </a:extLst>
            </p:cNvPr>
            <p:cNvSpPr/>
            <p:nvPr/>
          </p:nvSpPr>
          <p:spPr bwMode="auto">
            <a:xfrm>
              <a:off x="6086476" y="3844926"/>
              <a:ext cx="158750" cy="149225"/>
            </a:xfrm>
            <a:custGeom>
              <a:avLst/>
              <a:gdLst>
                <a:gd name="T0" fmla="*/ 50 w 83"/>
                <a:gd name="T1" fmla="*/ 77 h 78"/>
                <a:gd name="T2" fmla="*/ 31 w 83"/>
                <a:gd name="T3" fmla="*/ 75 h 78"/>
                <a:gd name="T4" fmla="*/ 7 w 83"/>
                <a:gd name="T5" fmla="*/ 27 h 78"/>
                <a:gd name="T6" fmla="*/ 36 w 83"/>
                <a:gd name="T7" fmla="*/ 1 h 78"/>
                <a:gd name="T8" fmla="*/ 55 w 83"/>
                <a:gd name="T9" fmla="*/ 2 h 78"/>
                <a:gd name="T10" fmla="*/ 77 w 83"/>
                <a:gd name="T11" fmla="*/ 21 h 78"/>
                <a:gd name="T12" fmla="*/ 80 w 83"/>
                <a:gd name="T13" fmla="*/ 51 h 78"/>
                <a:gd name="T14" fmla="*/ 50 w 83"/>
                <a:gd name="T15" fmla="*/ 77 h 78"/>
                <a:gd name="T16" fmla="*/ 37 w 83"/>
                <a:gd name="T17" fmla="*/ 2 h 78"/>
                <a:gd name="T18" fmla="*/ 8 w 83"/>
                <a:gd name="T19" fmla="*/ 27 h 78"/>
                <a:gd name="T20" fmla="*/ 32 w 83"/>
                <a:gd name="T21" fmla="*/ 74 h 78"/>
                <a:gd name="T22" fmla="*/ 50 w 83"/>
                <a:gd name="T23" fmla="*/ 75 h 78"/>
                <a:gd name="T24" fmla="*/ 78 w 83"/>
                <a:gd name="T25" fmla="*/ 50 h 78"/>
                <a:gd name="T26" fmla="*/ 76 w 83"/>
                <a:gd name="T27" fmla="*/ 22 h 78"/>
                <a:gd name="T28" fmla="*/ 55 w 83"/>
                <a:gd name="T29" fmla="*/ 4 h 78"/>
                <a:gd name="T30" fmla="*/ 37 w 83"/>
                <a:gd name="T31" fmla="*/ 2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3" h="78">
                  <a:moveTo>
                    <a:pt x="50" y="77"/>
                  </a:moveTo>
                  <a:cubicBezTo>
                    <a:pt x="44" y="78"/>
                    <a:pt x="37" y="77"/>
                    <a:pt x="31" y="75"/>
                  </a:cubicBezTo>
                  <a:cubicBezTo>
                    <a:pt x="11" y="69"/>
                    <a:pt x="0" y="47"/>
                    <a:pt x="7" y="27"/>
                  </a:cubicBezTo>
                  <a:cubicBezTo>
                    <a:pt x="11" y="13"/>
                    <a:pt x="22" y="4"/>
                    <a:pt x="36" y="1"/>
                  </a:cubicBezTo>
                  <a:cubicBezTo>
                    <a:pt x="43" y="0"/>
                    <a:pt x="49" y="0"/>
                    <a:pt x="55" y="2"/>
                  </a:cubicBezTo>
                  <a:cubicBezTo>
                    <a:pt x="65" y="5"/>
                    <a:pt x="73" y="12"/>
                    <a:pt x="77" y="21"/>
                  </a:cubicBezTo>
                  <a:cubicBezTo>
                    <a:pt x="82" y="30"/>
                    <a:pt x="83" y="41"/>
                    <a:pt x="80" y="51"/>
                  </a:cubicBezTo>
                  <a:cubicBezTo>
                    <a:pt x="75" y="64"/>
                    <a:pt x="64" y="74"/>
                    <a:pt x="50" y="77"/>
                  </a:cubicBezTo>
                  <a:moveTo>
                    <a:pt x="37" y="2"/>
                  </a:moveTo>
                  <a:cubicBezTo>
                    <a:pt x="23" y="5"/>
                    <a:pt x="12" y="14"/>
                    <a:pt x="8" y="27"/>
                  </a:cubicBezTo>
                  <a:cubicBezTo>
                    <a:pt x="2" y="47"/>
                    <a:pt x="12" y="68"/>
                    <a:pt x="32" y="74"/>
                  </a:cubicBezTo>
                  <a:cubicBezTo>
                    <a:pt x="38" y="76"/>
                    <a:pt x="44" y="76"/>
                    <a:pt x="50" y="75"/>
                  </a:cubicBezTo>
                  <a:cubicBezTo>
                    <a:pt x="63" y="73"/>
                    <a:pt x="74" y="63"/>
                    <a:pt x="78" y="50"/>
                  </a:cubicBezTo>
                  <a:cubicBezTo>
                    <a:pt x="81" y="41"/>
                    <a:pt x="81" y="31"/>
                    <a:pt x="76" y="22"/>
                  </a:cubicBezTo>
                  <a:cubicBezTo>
                    <a:pt x="72" y="13"/>
                    <a:pt x="64" y="7"/>
                    <a:pt x="55" y="4"/>
                  </a:cubicBezTo>
                  <a:cubicBezTo>
                    <a:pt x="49" y="2"/>
                    <a:pt x="43" y="1"/>
                    <a:pt x="37" y="2"/>
                  </a:cubicBezTo>
                </a:path>
              </a:pathLst>
            </a:custGeom>
            <a:solidFill>
              <a:srgbClr val="B81C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05" name="íşľîḍe">
              <a:extLst>
                <a:ext uri="{FF2B5EF4-FFF2-40B4-BE49-F238E27FC236}">
                  <a16:creationId xmlns:a16="http://schemas.microsoft.com/office/drawing/2014/main" id="{F02E0802-9222-44DE-A5CA-DEAF95FBE74B}"/>
                </a:ext>
              </a:extLst>
            </p:cNvPr>
            <p:cNvSpPr/>
            <p:nvPr/>
          </p:nvSpPr>
          <p:spPr bwMode="auto">
            <a:xfrm>
              <a:off x="6148388" y="3729038"/>
              <a:ext cx="60325" cy="53975"/>
            </a:xfrm>
            <a:custGeom>
              <a:avLst/>
              <a:gdLst>
                <a:gd name="T0" fmla="*/ 32 w 32"/>
                <a:gd name="T1" fmla="*/ 3 h 28"/>
                <a:gd name="T2" fmla="*/ 0 w 32"/>
                <a:gd name="T3" fmla="*/ 28 h 28"/>
                <a:gd name="T4" fmla="*/ 32 w 32"/>
                <a:gd name="T5" fmla="*/ 3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2" h="28">
                  <a:moveTo>
                    <a:pt x="32" y="3"/>
                  </a:moveTo>
                  <a:cubicBezTo>
                    <a:pt x="32" y="3"/>
                    <a:pt x="0" y="0"/>
                    <a:pt x="0" y="28"/>
                  </a:cubicBezTo>
                  <a:cubicBezTo>
                    <a:pt x="0" y="28"/>
                    <a:pt x="9" y="9"/>
                    <a:pt x="32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06" name="ï$ľide">
              <a:extLst>
                <a:ext uri="{FF2B5EF4-FFF2-40B4-BE49-F238E27FC236}">
                  <a16:creationId xmlns:a16="http://schemas.microsoft.com/office/drawing/2014/main" id="{1F4CD1E2-95C5-4896-9691-41193034BBA8}"/>
                </a:ext>
              </a:extLst>
            </p:cNvPr>
            <p:cNvSpPr/>
            <p:nvPr/>
          </p:nvSpPr>
          <p:spPr bwMode="auto">
            <a:xfrm>
              <a:off x="6080126" y="3859213"/>
              <a:ext cx="61913" cy="95250"/>
            </a:xfrm>
            <a:custGeom>
              <a:avLst/>
              <a:gdLst>
                <a:gd name="T0" fmla="*/ 32 w 32"/>
                <a:gd name="T1" fmla="*/ 0 h 49"/>
                <a:gd name="T2" fmla="*/ 19 w 32"/>
                <a:gd name="T3" fmla="*/ 49 h 49"/>
                <a:gd name="T4" fmla="*/ 32 w 32"/>
                <a:gd name="T5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2" h="49">
                  <a:moveTo>
                    <a:pt x="32" y="0"/>
                  </a:moveTo>
                  <a:cubicBezTo>
                    <a:pt x="32" y="0"/>
                    <a:pt x="9" y="22"/>
                    <a:pt x="19" y="49"/>
                  </a:cubicBezTo>
                  <a:cubicBezTo>
                    <a:pt x="19" y="49"/>
                    <a:pt x="0" y="19"/>
                    <a:pt x="3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07" name="íŝḷiḓè">
              <a:extLst>
                <a:ext uri="{FF2B5EF4-FFF2-40B4-BE49-F238E27FC236}">
                  <a16:creationId xmlns:a16="http://schemas.microsoft.com/office/drawing/2014/main" id="{837CE00B-131A-41D8-9D61-35808F0BC566}"/>
                </a:ext>
              </a:extLst>
            </p:cNvPr>
            <p:cNvSpPr/>
            <p:nvPr/>
          </p:nvSpPr>
          <p:spPr bwMode="auto">
            <a:xfrm>
              <a:off x="5808663" y="3762376"/>
              <a:ext cx="317500" cy="261938"/>
            </a:xfrm>
            <a:custGeom>
              <a:avLst/>
              <a:gdLst>
                <a:gd name="T0" fmla="*/ 166 w 166"/>
                <a:gd name="T1" fmla="*/ 14 h 137"/>
                <a:gd name="T2" fmla="*/ 70 w 166"/>
                <a:gd name="T3" fmla="*/ 59 h 137"/>
                <a:gd name="T4" fmla="*/ 0 w 166"/>
                <a:gd name="T5" fmla="*/ 107 h 137"/>
                <a:gd name="T6" fmla="*/ 77 w 166"/>
                <a:gd name="T7" fmla="*/ 73 h 137"/>
                <a:gd name="T8" fmla="*/ 166 w 166"/>
                <a:gd name="T9" fmla="*/ 14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6" h="137">
                  <a:moveTo>
                    <a:pt x="166" y="14"/>
                  </a:moveTo>
                  <a:cubicBezTo>
                    <a:pt x="166" y="14"/>
                    <a:pt x="101" y="0"/>
                    <a:pt x="70" y="59"/>
                  </a:cubicBezTo>
                  <a:cubicBezTo>
                    <a:pt x="35" y="127"/>
                    <a:pt x="0" y="107"/>
                    <a:pt x="0" y="107"/>
                  </a:cubicBezTo>
                  <a:cubicBezTo>
                    <a:pt x="0" y="107"/>
                    <a:pt x="34" y="137"/>
                    <a:pt x="77" y="73"/>
                  </a:cubicBezTo>
                  <a:cubicBezTo>
                    <a:pt x="112" y="21"/>
                    <a:pt x="166" y="14"/>
                    <a:pt x="166" y="14"/>
                  </a:cubicBezTo>
                </a:path>
              </a:pathLst>
            </a:custGeom>
            <a:solidFill>
              <a:srgbClr val="702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08" name="íṥľîḍê">
              <a:extLst>
                <a:ext uri="{FF2B5EF4-FFF2-40B4-BE49-F238E27FC236}">
                  <a16:creationId xmlns:a16="http://schemas.microsoft.com/office/drawing/2014/main" id="{5572A3CD-6E5D-4DA4-B692-9FCD20970E1A}"/>
                </a:ext>
              </a:extLst>
            </p:cNvPr>
            <p:cNvSpPr/>
            <p:nvPr/>
          </p:nvSpPr>
          <p:spPr bwMode="auto">
            <a:xfrm>
              <a:off x="6191251" y="3852863"/>
              <a:ext cx="15875" cy="20638"/>
            </a:xfrm>
            <a:custGeom>
              <a:avLst/>
              <a:gdLst>
                <a:gd name="T0" fmla="*/ 0 w 8"/>
                <a:gd name="T1" fmla="*/ 0 h 11"/>
                <a:gd name="T2" fmla="*/ 5 w 8"/>
                <a:gd name="T3" fmla="*/ 11 h 11"/>
                <a:gd name="T4" fmla="*/ 8 w 8"/>
                <a:gd name="T5" fmla="*/ 4 h 11"/>
                <a:gd name="T6" fmla="*/ 0 w 8"/>
                <a:gd name="T7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11">
                  <a:moveTo>
                    <a:pt x="0" y="0"/>
                  </a:moveTo>
                  <a:cubicBezTo>
                    <a:pt x="2" y="4"/>
                    <a:pt x="4" y="8"/>
                    <a:pt x="5" y="11"/>
                  </a:cubicBezTo>
                  <a:cubicBezTo>
                    <a:pt x="6" y="8"/>
                    <a:pt x="7" y="6"/>
                    <a:pt x="8" y="4"/>
                  </a:cubicBezTo>
                  <a:cubicBezTo>
                    <a:pt x="6" y="2"/>
                    <a:pt x="3" y="1"/>
                    <a:pt x="0" y="0"/>
                  </a:cubicBezTo>
                </a:path>
              </a:pathLst>
            </a:custGeom>
            <a:solidFill>
              <a:srgbClr val="B437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09" name="iŝļïḋè">
              <a:extLst>
                <a:ext uri="{FF2B5EF4-FFF2-40B4-BE49-F238E27FC236}">
                  <a16:creationId xmlns:a16="http://schemas.microsoft.com/office/drawing/2014/main" id="{2638E511-4025-4C86-AEA0-29A5BB39F61D}"/>
                </a:ext>
              </a:extLst>
            </p:cNvPr>
            <p:cNvSpPr/>
            <p:nvPr/>
          </p:nvSpPr>
          <p:spPr bwMode="auto">
            <a:xfrm>
              <a:off x="6191251" y="3849688"/>
              <a:ext cx="15875" cy="9525"/>
            </a:xfrm>
            <a:custGeom>
              <a:avLst/>
              <a:gdLst>
                <a:gd name="T0" fmla="*/ 0 w 8"/>
                <a:gd name="T1" fmla="*/ 0 h 5"/>
                <a:gd name="T2" fmla="*/ 0 w 8"/>
                <a:gd name="T3" fmla="*/ 1 h 5"/>
                <a:gd name="T4" fmla="*/ 8 w 8"/>
                <a:gd name="T5" fmla="*/ 5 h 5"/>
                <a:gd name="T6" fmla="*/ 8 w 8"/>
                <a:gd name="T7" fmla="*/ 4 h 5"/>
                <a:gd name="T8" fmla="*/ 0 w 8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5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3" y="2"/>
                    <a:pt x="6" y="3"/>
                    <a:pt x="8" y="5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6" y="2"/>
                    <a:pt x="3" y="1"/>
                    <a:pt x="0" y="0"/>
                  </a:cubicBezTo>
                </a:path>
              </a:pathLst>
            </a:custGeom>
            <a:solidFill>
              <a:srgbClr val="9824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10" name="i$ḷïḍé">
              <a:extLst>
                <a:ext uri="{FF2B5EF4-FFF2-40B4-BE49-F238E27FC236}">
                  <a16:creationId xmlns:a16="http://schemas.microsoft.com/office/drawing/2014/main" id="{37C471CD-CF63-4B01-954E-399B28D4BB22}"/>
                </a:ext>
              </a:extLst>
            </p:cNvPr>
            <p:cNvSpPr/>
            <p:nvPr/>
          </p:nvSpPr>
          <p:spPr bwMode="auto">
            <a:xfrm>
              <a:off x="7110413" y="4579938"/>
              <a:ext cx="257175" cy="206375"/>
            </a:xfrm>
            <a:custGeom>
              <a:avLst/>
              <a:gdLst>
                <a:gd name="T0" fmla="*/ 83 w 134"/>
                <a:gd name="T1" fmla="*/ 94 h 108"/>
                <a:gd name="T2" fmla="*/ 7 w 134"/>
                <a:gd name="T3" fmla="*/ 79 h 108"/>
                <a:gd name="T4" fmla="*/ 36 w 134"/>
                <a:gd name="T5" fmla="*/ 23 h 108"/>
                <a:gd name="T6" fmla="*/ 112 w 134"/>
                <a:gd name="T7" fmla="*/ 21 h 108"/>
                <a:gd name="T8" fmla="*/ 83 w 134"/>
                <a:gd name="T9" fmla="*/ 94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4" h="108">
                  <a:moveTo>
                    <a:pt x="83" y="94"/>
                  </a:moveTo>
                  <a:cubicBezTo>
                    <a:pt x="37" y="108"/>
                    <a:pt x="13" y="96"/>
                    <a:pt x="7" y="79"/>
                  </a:cubicBezTo>
                  <a:cubicBezTo>
                    <a:pt x="0" y="59"/>
                    <a:pt x="12" y="41"/>
                    <a:pt x="36" y="23"/>
                  </a:cubicBezTo>
                  <a:cubicBezTo>
                    <a:pt x="63" y="2"/>
                    <a:pt x="94" y="0"/>
                    <a:pt x="112" y="21"/>
                  </a:cubicBezTo>
                  <a:cubicBezTo>
                    <a:pt x="134" y="49"/>
                    <a:pt x="117" y="85"/>
                    <a:pt x="83" y="94"/>
                  </a:cubicBezTo>
                </a:path>
              </a:pathLst>
            </a:custGeom>
            <a:solidFill>
              <a:srgbClr val="FBE9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11" name="íṣľîḍé">
              <a:extLst>
                <a:ext uri="{FF2B5EF4-FFF2-40B4-BE49-F238E27FC236}">
                  <a16:creationId xmlns:a16="http://schemas.microsoft.com/office/drawing/2014/main" id="{31B2A7A0-8180-4C05-9005-286CB0B0E8F6}"/>
                </a:ext>
              </a:extLst>
            </p:cNvPr>
            <p:cNvSpPr/>
            <p:nvPr/>
          </p:nvSpPr>
          <p:spPr bwMode="auto">
            <a:xfrm>
              <a:off x="7091363" y="4576763"/>
              <a:ext cx="271463" cy="212725"/>
            </a:xfrm>
            <a:custGeom>
              <a:avLst/>
              <a:gdLst>
                <a:gd name="T0" fmla="*/ 93 w 142"/>
                <a:gd name="T1" fmla="*/ 95 h 111"/>
                <a:gd name="T2" fmla="*/ 23 w 142"/>
                <a:gd name="T3" fmla="*/ 89 h 111"/>
                <a:gd name="T4" fmla="*/ 45 w 142"/>
                <a:gd name="T5" fmla="*/ 27 h 111"/>
                <a:gd name="T6" fmla="*/ 125 w 142"/>
                <a:gd name="T7" fmla="*/ 31 h 111"/>
                <a:gd name="T8" fmla="*/ 93 w 142"/>
                <a:gd name="T9" fmla="*/ 95 h 111"/>
                <a:gd name="T10" fmla="*/ 93 w 142"/>
                <a:gd name="T11" fmla="*/ 97 h 111"/>
                <a:gd name="T12" fmla="*/ 130 w 142"/>
                <a:gd name="T13" fmla="*/ 33 h 111"/>
                <a:gd name="T14" fmla="*/ 97 w 142"/>
                <a:gd name="T15" fmla="*/ 8 h 111"/>
                <a:gd name="T16" fmla="*/ 52 w 142"/>
                <a:gd name="T17" fmla="*/ 19 h 111"/>
                <a:gd name="T18" fmla="*/ 19 w 142"/>
                <a:gd name="T19" fmla="*/ 88 h 111"/>
                <a:gd name="T20" fmla="*/ 93 w 142"/>
                <a:gd name="T21" fmla="*/ 97 h 111"/>
                <a:gd name="T22" fmla="*/ 93 w 142"/>
                <a:gd name="T23" fmla="*/ 95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42" h="111">
                  <a:moveTo>
                    <a:pt x="93" y="95"/>
                  </a:moveTo>
                  <a:cubicBezTo>
                    <a:pt x="71" y="101"/>
                    <a:pt x="41" y="107"/>
                    <a:pt x="23" y="89"/>
                  </a:cubicBezTo>
                  <a:cubicBezTo>
                    <a:pt x="3" y="68"/>
                    <a:pt x="28" y="40"/>
                    <a:pt x="45" y="27"/>
                  </a:cubicBezTo>
                  <a:cubicBezTo>
                    <a:pt x="69" y="8"/>
                    <a:pt x="107" y="0"/>
                    <a:pt x="125" y="31"/>
                  </a:cubicBezTo>
                  <a:cubicBezTo>
                    <a:pt x="141" y="58"/>
                    <a:pt x="119" y="87"/>
                    <a:pt x="93" y="95"/>
                  </a:cubicBezTo>
                  <a:cubicBezTo>
                    <a:pt x="91" y="95"/>
                    <a:pt x="91" y="98"/>
                    <a:pt x="93" y="97"/>
                  </a:cubicBezTo>
                  <a:cubicBezTo>
                    <a:pt x="120" y="89"/>
                    <a:pt x="142" y="62"/>
                    <a:pt x="130" y="33"/>
                  </a:cubicBezTo>
                  <a:cubicBezTo>
                    <a:pt x="124" y="19"/>
                    <a:pt x="111" y="10"/>
                    <a:pt x="97" y="8"/>
                  </a:cubicBezTo>
                  <a:cubicBezTo>
                    <a:pt x="81" y="5"/>
                    <a:pt x="65" y="11"/>
                    <a:pt x="52" y="19"/>
                  </a:cubicBezTo>
                  <a:cubicBezTo>
                    <a:pt x="31" y="32"/>
                    <a:pt x="0" y="62"/>
                    <a:pt x="19" y="88"/>
                  </a:cubicBezTo>
                  <a:cubicBezTo>
                    <a:pt x="34" y="111"/>
                    <a:pt x="71" y="104"/>
                    <a:pt x="93" y="97"/>
                  </a:cubicBezTo>
                  <a:cubicBezTo>
                    <a:pt x="94" y="97"/>
                    <a:pt x="95" y="94"/>
                    <a:pt x="93" y="95"/>
                  </a:cubicBezTo>
                </a:path>
              </a:pathLst>
            </a:custGeom>
            <a:solidFill>
              <a:srgbClr val="AA5C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12" name="iṥḷïde">
              <a:extLst>
                <a:ext uri="{FF2B5EF4-FFF2-40B4-BE49-F238E27FC236}">
                  <a16:creationId xmlns:a16="http://schemas.microsoft.com/office/drawing/2014/main" id="{AF66449D-5DC0-4FCC-B046-918A2F3DE5AA}"/>
                </a:ext>
              </a:extLst>
            </p:cNvPr>
            <p:cNvSpPr/>
            <p:nvPr/>
          </p:nvSpPr>
          <p:spPr bwMode="auto">
            <a:xfrm>
              <a:off x="7156451" y="4627563"/>
              <a:ext cx="171450" cy="115888"/>
            </a:xfrm>
            <a:custGeom>
              <a:avLst/>
              <a:gdLst>
                <a:gd name="T0" fmla="*/ 38 w 90"/>
                <a:gd name="T1" fmla="*/ 0 h 60"/>
                <a:gd name="T2" fmla="*/ 32 w 90"/>
                <a:gd name="T3" fmla="*/ 6 h 60"/>
                <a:gd name="T4" fmla="*/ 27 w 90"/>
                <a:gd name="T5" fmla="*/ 11 h 60"/>
                <a:gd name="T6" fmla="*/ 35 w 90"/>
                <a:gd name="T7" fmla="*/ 10 h 60"/>
                <a:gd name="T8" fmla="*/ 74 w 90"/>
                <a:gd name="T9" fmla="*/ 46 h 60"/>
                <a:gd name="T10" fmla="*/ 72 w 90"/>
                <a:gd name="T11" fmla="*/ 47 h 60"/>
                <a:gd name="T12" fmla="*/ 71 w 90"/>
                <a:gd name="T13" fmla="*/ 47 h 60"/>
                <a:gd name="T14" fmla="*/ 62 w 90"/>
                <a:gd name="T15" fmla="*/ 24 h 60"/>
                <a:gd name="T16" fmla="*/ 42 w 90"/>
                <a:gd name="T17" fmla="*/ 48 h 60"/>
                <a:gd name="T18" fmla="*/ 36 w 90"/>
                <a:gd name="T19" fmla="*/ 49 h 60"/>
                <a:gd name="T20" fmla="*/ 7 w 90"/>
                <a:gd name="T21" fmla="*/ 33 h 60"/>
                <a:gd name="T22" fmla="*/ 0 w 90"/>
                <a:gd name="T23" fmla="*/ 39 h 60"/>
                <a:gd name="T24" fmla="*/ 24 w 90"/>
                <a:gd name="T25" fmla="*/ 58 h 60"/>
                <a:gd name="T26" fmla="*/ 34 w 90"/>
                <a:gd name="T27" fmla="*/ 60 h 60"/>
                <a:gd name="T28" fmla="*/ 63 w 90"/>
                <a:gd name="T29" fmla="*/ 40 h 60"/>
                <a:gd name="T30" fmla="*/ 69 w 90"/>
                <a:gd name="T31" fmla="*/ 57 h 60"/>
                <a:gd name="T32" fmla="*/ 61 w 90"/>
                <a:gd name="T33" fmla="*/ 9 h 60"/>
                <a:gd name="T34" fmla="*/ 38 w 90"/>
                <a:gd name="T35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0" h="60">
                  <a:moveTo>
                    <a:pt x="38" y="0"/>
                  </a:moveTo>
                  <a:cubicBezTo>
                    <a:pt x="36" y="2"/>
                    <a:pt x="34" y="4"/>
                    <a:pt x="32" y="6"/>
                  </a:cubicBezTo>
                  <a:cubicBezTo>
                    <a:pt x="30" y="8"/>
                    <a:pt x="29" y="10"/>
                    <a:pt x="27" y="11"/>
                  </a:cubicBezTo>
                  <a:cubicBezTo>
                    <a:pt x="30" y="10"/>
                    <a:pt x="32" y="10"/>
                    <a:pt x="35" y="10"/>
                  </a:cubicBezTo>
                  <a:cubicBezTo>
                    <a:pt x="54" y="10"/>
                    <a:pt x="79" y="28"/>
                    <a:pt x="74" y="46"/>
                  </a:cubicBezTo>
                  <a:cubicBezTo>
                    <a:pt x="74" y="47"/>
                    <a:pt x="73" y="47"/>
                    <a:pt x="72" y="47"/>
                  </a:cubicBezTo>
                  <a:cubicBezTo>
                    <a:pt x="71" y="47"/>
                    <a:pt x="71" y="47"/>
                    <a:pt x="71" y="47"/>
                  </a:cubicBezTo>
                  <a:cubicBezTo>
                    <a:pt x="73" y="38"/>
                    <a:pt x="69" y="30"/>
                    <a:pt x="62" y="24"/>
                  </a:cubicBezTo>
                  <a:cubicBezTo>
                    <a:pt x="64" y="36"/>
                    <a:pt x="53" y="46"/>
                    <a:pt x="42" y="48"/>
                  </a:cubicBezTo>
                  <a:cubicBezTo>
                    <a:pt x="40" y="49"/>
                    <a:pt x="38" y="49"/>
                    <a:pt x="36" y="49"/>
                  </a:cubicBezTo>
                  <a:cubicBezTo>
                    <a:pt x="24" y="49"/>
                    <a:pt x="13" y="42"/>
                    <a:pt x="7" y="33"/>
                  </a:cubicBezTo>
                  <a:cubicBezTo>
                    <a:pt x="4" y="35"/>
                    <a:pt x="2" y="37"/>
                    <a:pt x="0" y="39"/>
                  </a:cubicBezTo>
                  <a:cubicBezTo>
                    <a:pt x="8" y="50"/>
                    <a:pt x="17" y="55"/>
                    <a:pt x="24" y="58"/>
                  </a:cubicBezTo>
                  <a:cubicBezTo>
                    <a:pt x="27" y="59"/>
                    <a:pt x="30" y="60"/>
                    <a:pt x="34" y="60"/>
                  </a:cubicBezTo>
                  <a:cubicBezTo>
                    <a:pt x="51" y="60"/>
                    <a:pt x="63" y="40"/>
                    <a:pt x="63" y="40"/>
                  </a:cubicBezTo>
                  <a:cubicBezTo>
                    <a:pt x="70" y="44"/>
                    <a:pt x="69" y="57"/>
                    <a:pt x="69" y="57"/>
                  </a:cubicBezTo>
                  <a:cubicBezTo>
                    <a:pt x="90" y="36"/>
                    <a:pt x="79" y="21"/>
                    <a:pt x="61" y="9"/>
                  </a:cubicBezTo>
                  <a:cubicBezTo>
                    <a:pt x="51" y="2"/>
                    <a:pt x="43" y="0"/>
                    <a:pt x="38" y="0"/>
                  </a:cubicBezTo>
                </a:path>
              </a:pathLst>
            </a:custGeom>
            <a:solidFill>
              <a:srgbClr val="F0B8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13" name="îṣļiḍé">
              <a:extLst>
                <a:ext uri="{FF2B5EF4-FFF2-40B4-BE49-F238E27FC236}">
                  <a16:creationId xmlns:a16="http://schemas.microsoft.com/office/drawing/2014/main" id="{6054E3C1-E657-4308-B33E-919955E69901}"/>
                </a:ext>
              </a:extLst>
            </p:cNvPr>
            <p:cNvSpPr/>
            <p:nvPr/>
          </p:nvSpPr>
          <p:spPr bwMode="auto">
            <a:xfrm>
              <a:off x="7173913" y="4651376"/>
              <a:ext cx="96838" cy="66675"/>
            </a:xfrm>
            <a:custGeom>
              <a:avLst/>
              <a:gdLst>
                <a:gd name="T0" fmla="*/ 25 w 51"/>
                <a:gd name="T1" fmla="*/ 0 h 35"/>
                <a:gd name="T2" fmla="*/ 15 w 51"/>
                <a:gd name="T3" fmla="*/ 2 h 35"/>
                <a:gd name="T4" fmla="*/ 0 w 51"/>
                <a:gd name="T5" fmla="*/ 19 h 35"/>
                <a:gd name="T6" fmla="*/ 27 w 51"/>
                <a:gd name="T7" fmla="*/ 35 h 35"/>
                <a:gd name="T8" fmla="*/ 28 w 51"/>
                <a:gd name="T9" fmla="*/ 35 h 35"/>
                <a:gd name="T10" fmla="*/ 48 w 51"/>
                <a:gd name="T11" fmla="*/ 23 h 35"/>
                <a:gd name="T12" fmla="*/ 49 w 51"/>
                <a:gd name="T13" fmla="*/ 9 h 35"/>
                <a:gd name="T14" fmla="*/ 49 w 51"/>
                <a:gd name="T15" fmla="*/ 9 h 35"/>
                <a:gd name="T16" fmla="*/ 25 w 51"/>
                <a:gd name="T17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1" h="35">
                  <a:moveTo>
                    <a:pt x="25" y="0"/>
                  </a:moveTo>
                  <a:cubicBezTo>
                    <a:pt x="22" y="0"/>
                    <a:pt x="18" y="1"/>
                    <a:pt x="15" y="2"/>
                  </a:cubicBezTo>
                  <a:cubicBezTo>
                    <a:pt x="10" y="8"/>
                    <a:pt x="5" y="13"/>
                    <a:pt x="0" y="19"/>
                  </a:cubicBezTo>
                  <a:cubicBezTo>
                    <a:pt x="6" y="28"/>
                    <a:pt x="16" y="35"/>
                    <a:pt x="27" y="35"/>
                  </a:cubicBezTo>
                  <a:cubicBezTo>
                    <a:pt x="27" y="35"/>
                    <a:pt x="27" y="35"/>
                    <a:pt x="28" y="35"/>
                  </a:cubicBezTo>
                  <a:cubicBezTo>
                    <a:pt x="36" y="35"/>
                    <a:pt x="45" y="32"/>
                    <a:pt x="48" y="23"/>
                  </a:cubicBezTo>
                  <a:cubicBezTo>
                    <a:pt x="50" y="19"/>
                    <a:pt x="51" y="14"/>
                    <a:pt x="49" y="9"/>
                  </a:cubicBezTo>
                  <a:cubicBezTo>
                    <a:pt x="49" y="9"/>
                    <a:pt x="49" y="9"/>
                    <a:pt x="49" y="9"/>
                  </a:cubicBezTo>
                  <a:cubicBezTo>
                    <a:pt x="42" y="4"/>
                    <a:pt x="33" y="0"/>
                    <a:pt x="25" y="0"/>
                  </a:cubicBezTo>
                </a:path>
              </a:pathLst>
            </a:custGeom>
            <a:solidFill>
              <a:srgbClr val="E592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14" name="îŝļîḑê">
              <a:extLst>
                <a:ext uri="{FF2B5EF4-FFF2-40B4-BE49-F238E27FC236}">
                  <a16:creationId xmlns:a16="http://schemas.microsoft.com/office/drawing/2014/main" id="{E733AE43-4A4D-482F-81A2-0A8ABE8681BC}"/>
                </a:ext>
              </a:extLst>
            </p:cNvPr>
            <p:cNvSpPr/>
            <p:nvPr/>
          </p:nvSpPr>
          <p:spPr bwMode="auto">
            <a:xfrm>
              <a:off x="7197726" y="4632326"/>
              <a:ext cx="111125" cy="87313"/>
            </a:xfrm>
            <a:custGeom>
              <a:avLst/>
              <a:gdLst>
                <a:gd name="T0" fmla="*/ 2 w 58"/>
                <a:gd name="T1" fmla="*/ 12 h 46"/>
                <a:gd name="T2" fmla="*/ 49 w 58"/>
                <a:gd name="T3" fmla="*/ 45 h 46"/>
                <a:gd name="T4" fmla="*/ 52 w 58"/>
                <a:gd name="T5" fmla="*/ 44 h 46"/>
                <a:gd name="T6" fmla="*/ 2 w 58"/>
                <a:gd name="T7" fmla="*/ 11 h 46"/>
                <a:gd name="T8" fmla="*/ 2 w 58"/>
                <a:gd name="T9" fmla="*/ 12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46">
                  <a:moveTo>
                    <a:pt x="2" y="12"/>
                  </a:moveTo>
                  <a:cubicBezTo>
                    <a:pt x="19" y="3"/>
                    <a:pt x="55" y="24"/>
                    <a:pt x="49" y="45"/>
                  </a:cubicBezTo>
                  <a:cubicBezTo>
                    <a:pt x="49" y="46"/>
                    <a:pt x="52" y="45"/>
                    <a:pt x="52" y="44"/>
                  </a:cubicBezTo>
                  <a:cubicBezTo>
                    <a:pt x="58" y="22"/>
                    <a:pt x="20" y="0"/>
                    <a:pt x="2" y="11"/>
                  </a:cubicBezTo>
                  <a:cubicBezTo>
                    <a:pt x="0" y="12"/>
                    <a:pt x="1" y="13"/>
                    <a:pt x="2" y="12"/>
                  </a:cubicBezTo>
                </a:path>
              </a:pathLst>
            </a:custGeom>
            <a:solidFill>
              <a:srgbClr val="AA5C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15" name="íS1ïdê">
              <a:extLst>
                <a:ext uri="{FF2B5EF4-FFF2-40B4-BE49-F238E27FC236}">
                  <a16:creationId xmlns:a16="http://schemas.microsoft.com/office/drawing/2014/main" id="{5F676C8D-E9F0-4AC5-AEC5-16032B1EA772}"/>
                </a:ext>
              </a:extLst>
            </p:cNvPr>
            <p:cNvSpPr/>
            <p:nvPr/>
          </p:nvSpPr>
          <p:spPr bwMode="auto">
            <a:xfrm>
              <a:off x="7164388" y="4664076"/>
              <a:ext cx="120650" cy="63500"/>
            </a:xfrm>
            <a:custGeom>
              <a:avLst/>
              <a:gdLst>
                <a:gd name="T0" fmla="*/ 0 w 63"/>
                <a:gd name="T1" fmla="*/ 10 h 33"/>
                <a:gd name="T2" fmla="*/ 38 w 63"/>
                <a:gd name="T3" fmla="*/ 29 h 33"/>
                <a:gd name="T4" fmla="*/ 57 w 63"/>
                <a:gd name="T5" fmla="*/ 1 h 33"/>
                <a:gd name="T6" fmla="*/ 54 w 63"/>
                <a:gd name="T7" fmla="*/ 2 h 33"/>
                <a:gd name="T8" fmla="*/ 53 w 63"/>
                <a:gd name="T9" fmla="*/ 16 h 33"/>
                <a:gd name="T10" fmla="*/ 32 w 63"/>
                <a:gd name="T11" fmla="*/ 28 h 33"/>
                <a:gd name="T12" fmla="*/ 3 w 63"/>
                <a:gd name="T13" fmla="*/ 9 h 33"/>
                <a:gd name="T14" fmla="*/ 0 w 63"/>
                <a:gd name="T15" fmla="*/ 1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3" h="33">
                  <a:moveTo>
                    <a:pt x="0" y="10"/>
                  </a:moveTo>
                  <a:cubicBezTo>
                    <a:pt x="7" y="23"/>
                    <a:pt x="23" y="33"/>
                    <a:pt x="38" y="29"/>
                  </a:cubicBezTo>
                  <a:cubicBezTo>
                    <a:pt x="50" y="27"/>
                    <a:pt x="63" y="15"/>
                    <a:pt x="57" y="1"/>
                  </a:cubicBezTo>
                  <a:cubicBezTo>
                    <a:pt x="57" y="0"/>
                    <a:pt x="54" y="1"/>
                    <a:pt x="54" y="2"/>
                  </a:cubicBezTo>
                  <a:cubicBezTo>
                    <a:pt x="56" y="7"/>
                    <a:pt x="55" y="12"/>
                    <a:pt x="53" y="16"/>
                  </a:cubicBezTo>
                  <a:cubicBezTo>
                    <a:pt x="50" y="25"/>
                    <a:pt x="41" y="28"/>
                    <a:pt x="32" y="28"/>
                  </a:cubicBezTo>
                  <a:cubicBezTo>
                    <a:pt x="20" y="28"/>
                    <a:pt x="9" y="19"/>
                    <a:pt x="3" y="9"/>
                  </a:cubicBezTo>
                  <a:cubicBezTo>
                    <a:pt x="3" y="8"/>
                    <a:pt x="0" y="9"/>
                    <a:pt x="0" y="10"/>
                  </a:cubicBezTo>
                </a:path>
              </a:pathLst>
            </a:custGeom>
            <a:solidFill>
              <a:srgbClr val="AA5C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16" name="íṩľiďe">
              <a:extLst>
                <a:ext uri="{FF2B5EF4-FFF2-40B4-BE49-F238E27FC236}">
                  <a16:creationId xmlns:a16="http://schemas.microsoft.com/office/drawing/2014/main" id="{41E5DAE0-DB81-422D-82C3-9153DBF5C31A}"/>
                </a:ext>
              </a:extLst>
            </p:cNvPr>
            <p:cNvSpPr/>
            <p:nvPr/>
          </p:nvSpPr>
          <p:spPr bwMode="auto">
            <a:xfrm>
              <a:off x="6034088" y="3816351"/>
              <a:ext cx="188913" cy="260350"/>
            </a:xfrm>
            <a:custGeom>
              <a:avLst/>
              <a:gdLst>
                <a:gd name="T0" fmla="*/ 2 w 98"/>
                <a:gd name="T1" fmla="*/ 65 h 136"/>
                <a:gd name="T2" fmla="*/ 40 w 98"/>
                <a:gd name="T3" fmla="*/ 135 h 136"/>
                <a:gd name="T4" fmla="*/ 86 w 98"/>
                <a:gd name="T5" fmla="*/ 89 h 136"/>
                <a:gd name="T6" fmla="*/ 65 w 98"/>
                <a:gd name="T7" fmla="*/ 13 h 136"/>
                <a:gd name="T8" fmla="*/ 2 w 98"/>
                <a:gd name="T9" fmla="*/ 65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136">
                  <a:moveTo>
                    <a:pt x="2" y="65"/>
                  </a:moveTo>
                  <a:cubicBezTo>
                    <a:pt x="1" y="115"/>
                    <a:pt x="21" y="135"/>
                    <a:pt x="40" y="135"/>
                  </a:cubicBezTo>
                  <a:cubicBezTo>
                    <a:pt x="61" y="136"/>
                    <a:pt x="76" y="118"/>
                    <a:pt x="86" y="89"/>
                  </a:cubicBezTo>
                  <a:cubicBezTo>
                    <a:pt x="98" y="56"/>
                    <a:pt x="91" y="25"/>
                    <a:pt x="65" y="13"/>
                  </a:cubicBezTo>
                  <a:cubicBezTo>
                    <a:pt x="31" y="0"/>
                    <a:pt x="0" y="28"/>
                    <a:pt x="2" y="65"/>
                  </a:cubicBezTo>
                </a:path>
              </a:pathLst>
            </a:custGeom>
            <a:solidFill>
              <a:srgbClr val="FBE9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17" name="ïŝ1ïḋê">
              <a:extLst>
                <a:ext uri="{FF2B5EF4-FFF2-40B4-BE49-F238E27FC236}">
                  <a16:creationId xmlns:a16="http://schemas.microsoft.com/office/drawing/2014/main" id="{F55BA80E-AF44-4E9B-937C-B57C1402B422}"/>
                </a:ext>
              </a:extLst>
            </p:cNvPr>
            <p:cNvSpPr/>
            <p:nvPr/>
          </p:nvSpPr>
          <p:spPr bwMode="auto">
            <a:xfrm>
              <a:off x="6034088" y="3827463"/>
              <a:ext cx="190500" cy="266700"/>
            </a:xfrm>
            <a:custGeom>
              <a:avLst/>
              <a:gdLst>
                <a:gd name="T0" fmla="*/ 0 w 99"/>
                <a:gd name="T1" fmla="*/ 59 h 139"/>
                <a:gd name="T2" fmla="*/ 32 w 99"/>
                <a:gd name="T3" fmla="*/ 129 h 139"/>
                <a:gd name="T4" fmla="*/ 89 w 99"/>
                <a:gd name="T5" fmla="*/ 78 h 139"/>
                <a:gd name="T6" fmla="*/ 52 w 99"/>
                <a:gd name="T7" fmla="*/ 3 h 139"/>
                <a:gd name="T8" fmla="*/ 0 w 99"/>
                <a:gd name="T9" fmla="*/ 55 h 139"/>
                <a:gd name="T10" fmla="*/ 0 w 99"/>
                <a:gd name="T11" fmla="*/ 59 h 139"/>
                <a:gd name="T12" fmla="*/ 3 w 99"/>
                <a:gd name="T13" fmla="*/ 58 h 139"/>
                <a:gd name="T14" fmla="*/ 54 w 99"/>
                <a:gd name="T15" fmla="*/ 6 h 139"/>
                <a:gd name="T16" fmla="*/ 86 w 99"/>
                <a:gd name="T17" fmla="*/ 80 h 139"/>
                <a:gd name="T18" fmla="*/ 29 w 99"/>
                <a:gd name="T19" fmla="*/ 125 h 139"/>
                <a:gd name="T20" fmla="*/ 3 w 99"/>
                <a:gd name="T21" fmla="*/ 58 h 139"/>
                <a:gd name="T22" fmla="*/ 0 w 99"/>
                <a:gd name="T23" fmla="*/ 59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9" h="139">
                  <a:moveTo>
                    <a:pt x="0" y="59"/>
                  </a:moveTo>
                  <a:cubicBezTo>
                    <a:pt x="0" y="83"/>
                    <a:pt x="4" y="121"/>
                    <a:pt x="32" y="129"/>
                  </a:cubicBezTo>
                  <a:cubicBezTo>
                    <a:pt x="64" y="139"/>
                    <a:pt x="82" y="102"/>
                    <a:pt x="89" y="78"/>
                  </a:cubicBezTo>
                  <a:cubicBezTo>
                    <a:pt x="99" y="46"/>
                    <a:pt x="89" y="7"/>
                    <a:pt x="52" y="3"/>
                  </a:cubicBezTo>
                  <a:cubicBezTo>
                    <a:pt x="22" y="0"/>
                    <a:pt x="2" y="28"/>
                    <a:pt x="0" y="55"/>
                  </a:cubicBezTo>
                  <a:cubicBezTo>
                    <a:pt x="0" y="56"/>
                    <a:pt x="0" y="58"/>
                    <a:pt x="0" y="59"/>
                  </a:cubicBezTo>
                  <a:cubicBezTo>
                    <a:pt x="0" y="61"/>
                    <a:pt x="3" y="60"/>
                    <a:pt x="3" y="58"/>
                  </a:cubicBezTo>
                  <a:cubicBezTo>
                    <a:pt x="3" y="29"/>
                    <a:pt x="23" y="1"/>
                    <a:pt x="54" y="6"/>
                  </a:cubicBezTo>
                  <a:cubicBezTo>
                    <a:pt x="90" y="11"/>
                    <a:pt x="95" y="52"/>
                    <a:pt x="86" y="80"/>
                  </a:cubicBezTo>
                  <a:cubicBezTo>
                    <a:pt x="78" y="103"/>
                    <a:pt x="59" y="139"/>
                    <a:pt x="29" y="125"/>
                  </a:cubicBezTo>
                  <a:cubicBezTo>
                    <a:pt x="6" y="114"/>
                    <a:pt x="3" y="80"/>
                    <a:pt x="3" y="58"/>
                  </a:cubicBezTo>
                  <a:cubicBezTo>
                    <a:pt x="3" y="57"/>
                    <a:pt x="0" y="58"/>
                    <a:pt x="0" y="59"/>
                  </a:cubicBezTo>
                </a:path>
              </a:pathLst>
            </a:custGeom>
            <a:solidFill>
              <a:srgbClr val="AA5C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18" name="i$ļíḋé">
              <a:extLst>
                <a:ext uri="{FF2B5EF4-FFF2-40B4-BE49-F238E27FC236}">
                  <a16:creationId xmlns:a16="http://schemas.microsoft.com/office/drawing/2014/main" id="{FBADC2E3-200F-4DFF-BB4C-8D635412B416}"/>
                </a:ext>
              </a:extLst>
            </p:cNvPr>
            <p:cNvSpPr/>
            <p:nvPr/>
          </p:nvSpPr>
          <p:spPr bwMode="auto">
            <a:xfrm>
              <a:off x="6053138" y="3876676"/>
              <a:ext cx="122238" cy="155575"/>
            </a:xfrm>
            <a:custGeom>
              <a:avLst/>
              <a:gdLst>
                <a:gd name="T0" fmla="*/ 24 w 63"/>
                <a:gd name="T1" fmla="*/ 0 h 81"/>
                <a:gd name="T2" fmla="*/ 0 w 63"/>
                <a:gd name="T3" fmla="*/ 19 h 81"/>
                <a:gd name="T4" fmla="*/ 10 w 63"/>
                <a:gd name="T5" fmla="*/ 17 h 81"/>
                <a:gd name="T6" fmla="*/ 19 w 63"/>
                <a:gd name="T7" fmla="*/ 20 h 81"/>
                <a:gd name="T8" fmla="*/ 8 w 63"/>
                <a:gd name="T9" fmla="*/ 43 h 81"/>
                <a:gd name="T10" fmla="*/ 24 w 63"/>
                <a:gd name="T11" fmla="*/ 74 h 81"/>
                <a:gd name="T12" fmla="*/ 37 w 63"/>
                <a:gd name="T13" fmla="*/ 81 h 81"/>
                <a:gd name="T14" fmla="*/ 42 w 63"/>
                <a:gd name="T15" fmla="*/ 71 h 81"/>
                <a:gd name="T16" fmla="*/ 19 w 63"/>
                <a:gd name="T17" fmla="*/ 33 h 81"/>
                <a:gd name="T18" fmla="*/ 36 w 63"/>
                <a:gd name="T19" fmla="*/ 17 h 81"/>
                <a:gd name="T20" fmla="*/ 39 w 63"/>
                <a:gd name="T21" fmla="*/ 18 h 81"/>
                <a:gd name="T22" fmla="*/ 20 w 63"/>
                <a:gd name="T23" fmla="*/ 10 h 81"/>
                <a:gd name="T24" fmla="*/ 11 w 63"/>
                <a:gd name="T25" fmla="*/ 13 h 81"/>
                <a:gd name="T26" fmla="*/ 9 w 63"/>
                <a:gd name="T27" fmla="*/ 13 h 81"/>
                <a:gd name="T28" fmla="*/ 9 w 63"/>
                <a:gd name="T29" fmla="*/ 12 h 81"/>
                <a:gd name="T30" fmla="*/ 20 w 63"/>
                <a:gd name="T31" fmla="*/ 8 h 81"/>
                <a:gd name="T32" fmla="*/ 57 w 63"/>
                <a:gd name="T33" fmla="*/ 37 h 81"/>
                <a:gd name="T34" fmla="*/ 63 w 63"/>
                <a:gd name="T35" fmla="*/ 26 h 81"/>
                <a:gd name="T36" fmla="*/ 51 w 63"/>
                <a:gd name="T37" fmla="*/ 12 h 81"/>
                <a:gd name="T38" fmla="*/ 24 w 63"/>
                <a:gd name="T39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3" h="81">
                  <a:moveTo>
                    <a:pt x="24" y="0"/>
                  </a:moveTo>
                  <a:cubicBezTo>
                    <a:pt x="16" y="0"/>
                    <a:pt x="7" y="5"/>
                    <a:pt x="0" y="19"/>
                  </a:cubicBezTo>
                  <a:cubicBezTo>
                    <a:pt x="0" y="19"/>
                    <a:pt x="5" y="17"/>
                    <a:pt x="10" y="17"/>
                  </a:cubicBezTo>
                  <a:cubicBezTo>
                    <a:pt x="13" y="17"/>
                    <a:pt x="16" y="17"/>
                    <a:pt x="19" y="20"/>
                  </a:cubicBezTo>
                  <a:cubicBezTo>
                    <a:pt x="19" y="20"/>
                    <a:pt x="9" y="30"/>
                    <a:pt x="8" y="43"/>
                  </a:cubicBezTo>
                  <a:cubicBezTo>
                    <a:pt x="17" y="51"/>
                    <a:pt x="22" y="62"/>
                    <a:pt x="24" y="74"/>
                  </a:cubicBezTo>
                  <a:cubicBezTo>
                    <a:pt x="28" y="76"/>
                    <a:pt x="32" y="79"/>
                    <a:pt x="37" y="81"/>
                  </a:cubicBezTo>
                  <a:cubicBezTo>
                    <a:pt x="39" y="77"/>
                    <a:pt x="40" y="74"/>
                    <a:pt x="42" y="71"/>
                  </a:cubicBezTo>
                  <a:cubicBezTo>
                    <a:pt x="14" y="62"/>
                    <a:pt x="19" y="33"/>
                    <a:pt x="19" y="33"/>
                  </a:cubicBezTo>
                  <a:cubicBezTo>
                    <a:pt x="24" y="20"/>
                    <a:pt x="31" y="17"/>
                    <a:pt x="36" y="17"/>
                  </a:cubicBezTo>
                  <a:cubicBezTo>
                    <a:pt x="37" y="17"/>
                    <a:pt x="38" y="18"/>
                    <a:pt x="39" y="18"/>
                  </a:cubicBezTo>
                  <a:cubicBezTo>
                    <a:pt x="33" y="13"/>
                    <a:pt x="26" y="10"/>
                    <a:pt x="20" y="10"/>
                  </a:cubicBezTo>
                  <a:cubicBezTo>
                    <a:pt x="17" y="10"/>
                    <a:pt x="13" y="11"/>
                    <a:pt x="11" y="13"/>
                  </a:cubicBezTo>
                  <a:cubicBezTo>
                    <a:pt x="10" y="13"/>
                    <a:pt x="10" y="13"/>
                    <a:pt x="9" y="13"/>
                  </a:cubicBezTo>
                  <a:cubicBezTo>
                    <a:pt x="9" y="13"/>
                    <a:pt x="8" y="12"/>
                    <a:pt x="9" y="12"/>
                  </a:cubicBezTo>
                  <a:cubicBezTo>
                    <a:pt x="13" y="9"/>
                    <a:pt x="16" y="8"/>
                    <a:pt x="20" y="8"/>
                  </a:cubicBezTo>
                  <a:cubicBezTo>
                    <a:pt x="35" y="8"/>
                    <a:pt x="52" y="22"/>
                    <a:pt x="57" y="37"/>
                  </a:cubicBezTo>
                  <a:cubicBezTo>
                    <a:pt x="59" y="33"/>
                    <a:pt x="61" y="30"/>
                    <a:pt x="63" y="26"/>
                  </a:cubicBezTo>
                  <a:cubicBezTo>
                    <a:pt x="60" y="22"/>
                    <a:pt x="56" y="17"/>
                    <a:pt x="51" y="12"/>
                  </a:cubicBezTo>
                  <a:cubicBezTo>
                    <a:pt x="42" y="5"/>
                    <a:pt x="33" y="0"/>
                    <a:pt x="24" y="0"/>
                  </a:cubicBezTo>
                </a:path>
              </a:pathLst>
            </a:custGeom>
            <a:solidFill>
              <a:srgbClr val="F0B8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19" name="ïSḷiḍé">
              <a:extLst>
                <a:ext uri="{FF2B5EF4-FFF2-40B4-BE49-F238E27FC236}">
                  <a16:creationId xmlns:a16="http://schemas.microsoft.com/office/drawing/2014/main" id="{E30197B6-C9DA-4CF5-A48E-CA399849E17A}"/>
                </a:ext>
              </a:extLst>
            </p:cNvPr>
            <p:cNvSpPr/>
            <p:nvPr/>
          </p:nvSpPr>
          <p:spPr bwMode="auto">
            <a:xfrm>
              <a:off x="6080126" y="3910013"/>
              <a:ext cx="79375" cy="103188"/>
            </a:xfrm>
            <a:custGeom>
              <a:avLst/>
              <a:gdLst>
                <a:gd name="T0" fmla="*/ 22 w 41"/>
                <a:gd name="T1" fmla="*/ 0 h 54"/>
                <a:gd name="T2" fmla="*/ 5 w 41"/>
                <a:gd name="T3" fmla="*/ 16 h 54"/>
                <a:gd name="T4" fmla="*/ 28 w 41"/>
                <a:gd name="T5" fmla="*/ 54 h 54"/>
                <a:gd name="T6" fmla="*/ 29 w 41"/>
                <a:gd name="T7" fmla="*/ 51 h 54"/>
                <a:gd name="T8" fmla="*/ 41 w 41"/>
                <a:gd name="T9" fmla="*/ 24 h 54"/>
                <a:gd name="T10" fmla="*/ 25 w 41"/>
                <a:gd name="T11" fmla="*/ 1 h 54"/>
                <a:gd name="T12" fmla="*/ 22 w 41"/>
                <a:gd name="T13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" h="54">
                  <a:moveTo>
                    <a:pt x="22" y="0"/>
                  </a:moveTo>
                  <a:cubicBezTo>
                    <a:pt x="17" y="0"/>
                    <a:pt x="10" y="3"/>
                    <a:pt x="5" y="16"/>
                  </a:cubicBezTo>
                  <a:cubicBezTo>
                    <a:pt x="5" y="16"/>
                    <a:pt x="0" y="45"/>
                    <a:pt x="28" y="54"/>
                  </a:cubicBezTo>
                  <a:cubicBezTo>
                    <a:pt x="28" y="53"/>
                    <a:pt x="29" y="52"/>
                    <a:pt x="29" y="51"/>
                  </a:cubicBezTo>
                  <a:cubicBezTo>
                    <a:pt x="33" y="42"/>
                    <a:pt x="37" y="33"/>
                    <a:pt x="41" y="24"/>
                  </a:cubicBezTo>
                  <a:cubicBezTo>
                    <a:pt x="39" y="16"/>
                    <a:pt x="33" y="7"/>
                    <a:pt x="25" y="1"/>
                  </a:cubicBezTo>
                  <a:cubicBezTo>
                    <a:pt x="24" y="1"/>
                    <a:pt x="23" y="0"/>
                    <a:pt x="22" y="0"/>
                  </a:cubicBezTo>
                </a:path>
              </a:pathLst>
            </a:custGeom>
            <a:solidFill>
              <a:srgbClr val="E592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20" name="iṣ1îdè">
              <a:extLst>
                <a:ext uri="{FF2B5EF4-FFF2-40B4-BE49-F238E27FC236}">
                  <a16:creationId xmlns:a16="http://schemas.microsoft.com/office/drawing/2014/main" id="{8A3AC20E-C58B-4E2C-AE94-223CCEE72836}"/>
                </a:ext>
              </a:extLst>
            </p:cNvPr>
            <p:cNvSpPr/>
            <p:nvPr/>
          </p:nvSpPr>
          <p:spPr bwMode="auto">
            <a:xfrm>
              <a:off x="6067426" y="3873501"/>
              <a:ext cx="107950" cy="103188"/>
            </a:xfrm>
            <a:custGeom>
              <a:avLst/>
              <a:gdLst>
                <a:gd name="T0" fmla="*/ 51 w 56"/>
                <a:gd name="T1" fmla="*/ 52 h 54"/>
                <a:gd name="T2" fmla="*/ 2 w 56"/>
                <a:gd name="T3" fmla="*/ 14 h 54"/>
                <a:gd name="T4" fmla="*/ 4 w 56"/>
                <a:gd name="T5" fmla="*/ 15 h 54"/>
                <a:gd name="T6" fmla="*/ 49 w 56"/>
                <a:gd name="T7" fmla="*/ 52 h 54"/>
                <a:gd name="T8" fmla="*/ 51 w 56"/>
                <a:gd name="T9" fmla="*/ 52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54">
                  <a:moveTo>
                    <a:pt x="51" y="52"/>
                  </a:moveTo>
                  <a:cubicBezTo>
                    <a:pt x="56" y="30"/>
                    <a:pt x="22" y="0"/>
                    <a:pt x="2" y="14"/>
                  </a:cubicBezTo>
                  <a:cubicBezTo>
                    <a:pt x="0" y="15"/>
                    <a:pt x="2" y="16"/>
                    <a:pt x="4" y="15"/>
                  </a:cubicBezTo>
                  <a:cubicBezTo>
                    <a:pt x="22" y="3"/>
                    <a:pt x="53" y="34"/>
                    <a:pt x="49" y="52"/>
                  </a:cubicBezTo>
                  <a:cubicBezTo>
                    <a:pt x="48" y="54"/>
                    <a:pt x="51" y="53"/>
                    <a:pt x="51" y="52"/>
                  </a:cubicBezTo>
                </a:path>
              </a:pathLst>
            </a:custGeom>
            <a:solidFill>
              <a:srgbClr val="AA5C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21" name="íśļïḑé">
              <a:extLst>
                <a:ext uri="{FF2B5EF4-FFF2-40B4-BE49-F238E27FC236}">
                  <a16:creationId xmlns:a16="http://schemas.microsoft.com/office/drawing/2014/main" id="{8297AA9E-67FB-4142-A4FA-A91D7ADC6F0C}"/>
                </a:ext>
              </a:extLst>
            </p:cNvPr>
            <p:cNvSpPr/>
            <p:nvPr/>
          </p:nvSpPr>
          <p:spPr bwMode="auto">
            <a:xfrm>
              <a:off x="6083301" y="3905251"/>
              <a:ext cx="66675" cy="114300"/>
            </a:xfrm>
            <a:custGeom>
              <a:avLst/>
              <a:gdLst>
                <a:gd name="T0" fmla="*/ 34 w 35"/>
                <a:gd name="T1" fmla="*/ 57 h 59"/>
                <a:gd name="T2" fmla="*/ 8 w 35"/>
                <a:gd name="T3" fmla="*/ 37 h 59"/>
                <a:gd name="T4" fmla="*/ 23 w 35"/>
                <a:gd name="T5" fmla="*/ 3 h 59"/>
                <a:gd name="T6" fmla="*/ 25 w 35"/>
                <a:gd name="T7" fmla="*/ 1 h 59"/>
                <a:gd name="T8" fmla="*/ 2 w 35"/>
                <a:gd name="T9" fmla="*/ 23 h 59"/>
                <a:gd name="T10" fmla="*/ 32 w 35"/>
                <a:gd name="T11" fmla="*/ 59 h 59"/>
                <a:gd name="T12" fmla="*/ 34 w 35"/>
                <a:gd name="T13" fmla="*/ 57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" h="59">
                  <a:moveTo>
                    <a:pt x="34" y="57"/>
                  </a:moveTo>
                  <a:cubicBezTo>
                    <a:pt x="22" y="54"/>
                    <a:pt x="13" y="47"/>
                    <a:pt x="8" y="37"/>
                  </a:cubicBezTo>
                  <a:cubicBezTo>
                    <a:pt x="1" y="25"/>
                    <a:pt x="5" y="1"/>
                    <a:pt x="23" y="3"/>
                  </a:cubicBezTo>
                  <a:cubicBezTo>
                    <a:pt x="24" y="3"/>
                    <a:pt x="27" y="1"/>
                    <a:pt x="25" y="1"/>
                  </a:cubicBezTo>
                  <a:cubicBezTo>
                    <a:pt x="12" y="0"/>
                    <a:pt x="3" y="12"/>
                    <a:pt x="2" y="23"/>
                  </a:cubicBezTo>
                  <a:cubicBezTo>
                    <a:pt x="0" y="40"/>
                    <a:pt x="16" y="55"/>
                    <a:pt x="32" y="59"/>
                  </a:cubicBezTo>
                  <a:cubicBezTo>
                    <a:pt x="33" y="59"/>
                    <a:pt x="35" y="57"/>
                    <a:pt x="34" y="57"/>
                  </a:cubicBezTo>
                  <a:close/>
                </a:path>
              </a:pathLst>
            </a:custGeom>
            <a:solidFill>
              <a:srgbClr val="AA5C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22" name="ïṣḷîdé">
              <a:extLst>
                <a:ext uri="{FF2B5EF4-FFF2-40B4-BE49-F238E27FC236}">
                  <a16:creationId xmlns:a16="http://schemas.microsoft.com/office/drawing/2014/main" id="{42AE257B-0402-452C-AAE2-161B3C79BA49}"/>
                </a:ext>
              </a:extLst>
            </p:cNvPr>
            <p:cNvSpPr/>
            <p:nvPr/>
          </p:nvSpPr>
          <p:spPr bwMode="auto">
            <a:xfrm>
              <a:off x="5969001" y="3457576"/>
              <a:ext cx="1520825" cy="1474788"/>
            </a:xfrm>
            <a:custGeom>
              <a:avLst/>
              <a:gdLst>
                <a:gd name="T0" fmla="*/ 686 w 793"/>
                <a:gd name="T1" fmla="*/ 571 h 770"/>
                <a:gd name="T2" fmla="*/ 221 w 793"/>
                <a:gd name="T3" fmla="*/ 652 h 770"/>
                <a:gd name="T4" fmla="*/ 143 w 793"/>
                <a:gd name="T5" fmla="*/ 189 h 770"/>
                <a:gd name="T6" fmla="*/ 604 w 793"/>
                <a:gd name="T7" fmla="*/ 104 h 770"/>
                <a:gd name="T8" fmla="*/ 686 w 793"/>
                <a:gd name="T9" fmla="*/ 571 h 7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93" h="770">
                  <a:moveTo>
                    <a:pt x="686" y="571"/>
                  </a:moveTo>
                  <a:cubicBezTo>
                    <a:pt x="562" y="751"/>
                    <a:pt x="396" y="770"/>
                    <a:pt x="221" y="652"/>
                  </a:cubicBezTo>
                  <a:cubicBezTo>
                    <a:pt x="51" y="538"/>
                    <a:pt x="0" y="401"/>
                    <a:pt x="143" y="189"/>
                  </a:cubicBezTo>
                  <a:cubicBezTo>
                    <a:pt x="246" y="36"/>
                    <a:pt x="455" y="0"/>
                    <a:pt x="604" y="104"/>
                  </a:cubicBezTo>
                  <a:cubicBezTo>
                    <a:pt x="753" y="209"/>
                    <a:pt x="793" y="414"/>
                    <a:pt x="686" y="571"/>
                  </a:cubicBezTo>
                </a:path>
              </a:pathLst>
            </a:custGeom>
            <a:solidFill>
              <a:srgbClr val="FBE9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23" name="îṥľîḑè">
              <a:extLst>
                <a:ext uri="{FF2B5EF4-FFF2-40B4-BE49-F238E27FC236}">
                  <a16:creationId xmlns:a16="http://schemas.microsoft.com/office/drawing/2014/main" id="{41063043-8821-43DF-B99D-D484DFE39B83}"/>
                </a:ext>
              </a:extLst>
            </p:cNvPr>
            <p:cNvSpPr/>
            <p:nvPr/>
          </p:nvSpPr>
          <p:spPr bwMode="auto">
            <a:xfrm>
              <a:off x="6073776" y="3532188"/>
              <a:ext cx="1358900" cy="1336675"/>
            </a:xfrm>
            <a:custGeom>
              <a:avLst/>
              <a:gdLst>
                <a:gd name="T0" fmla="*/ 630 w 709"/>
                <a:gd name="T1" fmla="*/ 532 h 698"/>
                <a:gd name="T2" fmla="*/ 435 w 709"/>
                <a:gd name="T3" fmla="*/ 680 h 698"/>
                <a:gd name="T4" fmla="*/ 210 w 709"/>
                <a:gd name="T5" fmla="*/ 638 h 698"/>
                <a:gd name="T6" fmla="*/ 110 w 709"/>
                <a:gd name="T7" fmla="*/ 568 h 698"/>
                <a:gd name="T8" fmla="*/ 42 w 709"/>
                <a:gd name="T9" fmla="*/ 491 h 698"/>
                <a:gd name="T10" fmla="*/ 15 w 709"/>
                <a:gd name="T11" fmla="*/ 309 h 698"/>
                <a:gd name="T12" fmla="*/ 61 w 709"/>
                <a:gd name="T13" fmla="*/ 196 h 698"/>
                <a:gd name="T14" fmla="*/ 134 w 709"/>
                <a:gd name="T15" fmla="*/ 97 h 698"/>
                <a:gd name="T16" fmla="*/ 329 w 709"/>
                <a:gd name="T17" fmla="*/ 8 h 698"/>
                <a:gd name="T18" fmla="*/ 533 w 709"/>
                <a:gd name="T19" fmla="*/ 55 h 698"/>
                <a:gd name="T20" fmla="*/ 668 w 709"/>
                <a:gd name="T21" fmla="*/ 217 h 698"/>
                <a:gd name="T22" fmla="*/ 630 w 709"/>
                <a:gd name="T23" fmla="*/ 532 h 698"/>
                <a:gd name="T24" fmla="*/ 633 w 709"/>
                <a:gd name="T25" fmla="*/ 532 h 698"/>
                <a:gd name="T26" fmla="*/ 694 w 709"/>
                <a:gd name="T27" fmla="*/ 329 h 698"/>
                <a:gd name="T28" fmla="*/ 627 w 709"/>
                <a:gd name="T29" fmla="*/ 138 h 698"/>
                <a:gd name="T30" fmla="*/ 456 w 709"/>
                <a:gd name="T31" fmla="*/ 19 h 698"/>
                <a:gd name="T32" fmla="*/ 260 w 709"/>
                <a:gd name="T33" fmla="*/ 21 h 698"/>
                <a:gd name="T34" fmla="*/ 98 w 709"/>
                <a:gd name="T35" fmla="*/ 136 h 698"/>
                <a:gd name="T36" fmla="*/ 33 w 709"/>
                <a:gd name="T37" fmla="*/ 248 h 698"/>
                <a:gd name="T38" fmla="*/ 5 w 709"/>
                <a:gd name="T39" fmla="*/ 352 h 698"/>
                <a:gd name="T40" fmla="*/ 61 w 709"/>
                <a:gd name="T41" fmla="*/ 522 h 698"/>
                <a:gd name="T42" fmla="*/ 137 w 709"/>
                <a:gd name="T43" fmla="*/ 593 h 698"/>
                <a:gd name="T44" fmla="*/ 246 w 709"/>
                <a:gd name="T45" fmla="*/ 658 h 698"/>
                <a:gd name="T46" fmla="*/ 455 w 709"/>
                <a:gd name="T47" fmla="*/ 676 h 698"/>
                <a:gd name="T48" fmla="*/ 631 w 709"/>
                <a:gd name="T49" fmla="*/ 534 h 698"/>
                <a:gd name="T50" fmla="*/ 633 w 709"/>
                <a:gd name="T51" fmla="*/ 532 h 698"/>
                <a:gd name="T52" fmla="*/ 630 w 709"/>
                <a:gd name="T53" fmla="*/ 532 h 6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709" h="698">
                  <a:moveTo>
                    <a:pt x="630" y="532"/>
                  </a:moveTo>
                  <a:cubicBezTo>
                    <a:pt x="583" y="601"/>
                    <a:pt x="518" y="661"/>
                    <a:pt x="435" y="680"/>
                  </a:cubicBezTo>
                  <a:cubicBezTo>
                    <a:pt x="357" y="698"/>
                    <a:pt x="278" y="675"/>
                    <a:pt x="210" y="638"/>
                  </a:cubicBezTo>
                  <a:cubicBezTo>
                    <a:pt x="174" y="618"/>
                    <a:pt x="140" y="594"/>
                    <a:pt x="110" y="568"/>
                  </a:cubicBezTo>
                  <a:cubicBezTo>
                    <a:pt x="84" y="546"/>
                    <a:pt x="61" y="520"/>
                    <a:pt x="42" y="491"/>
                  </a:cubicBezTo>
                  <a:cubicBezTo>
                    <a:pt x="8" y="436"/>
                    <a:pt x="0" y="372"/>
                    <a:pt x="15" y="309"/>
                  </a:cubicBezTo>
                  <a:cubicBezTo>
                    <a:pt x="24" y="269"/>
                    <a:pt x="41" y="231"/>
                    <a:pt x="61" y="196"/>
                  </a:cubicBezTo>
                  <a:cubicBezTo>
                    <a:pt x="81" y="160"/>
                    <a:pt x="105" y="126"/>
                    <a:pt x="134" y="97"/>
                  </a:cubicBezTo>
                  <a:cubicBezTo>
                    <a:pt x="187" y="46"/>
                    <a:pt x="257" y="15"/>
                    <a:pt x="329" y="8"/>
                  </a:cubicBezTo>
                  <a:cubicBezTo>
                    <a:pt x="400" y="1"/>
                    <a:pt x="472" y="18"/>
                    <a:pt x="533" y="55"/>
                  </a:cubicBezTo>
                  <a:cubicBezTo>
                    <a:pt x="594" y="93"/>
                    <a:pt x="642" y="150"/>
                    <a:pt x="668" y="217"/>
                  </a:cubicBezTo>
                  <a:cubicBezTo>
                    <a:pt x="709" y="321"/>
                    <a:pt x="693" y="440"/>
                    <a:pt x="630" y="532"/>
                  </a:cubicBezTo>
                  <a:cubicBezTo>
                    <a:pt x="630" y="533"/>
                    <a:pt x="632" y="532"/>
                    <a:pt x="633" y="532"/>
                  </a:cubicBezTo>
                  <a:cubicBezTo>
                    <a:pt x="673" y="472"/>
                    <a:pt x="695" y="401"/>
                    <a:pt x="694" y="329"/>
                  </a:cubicBezTo>
                  <a:cubicBezTo>
                    <a:pt x="692" y="260"/>
                    <a:pt x="668" y="193"/>
                    <a:pt x="627" y="138"/>
                  </a:cubicBezTo>
                  <a:cubicBezTo>
                    <a:pt x="585" y="81"/>
                    <a:pt x="524" y="39"/>
                    <a:pt x="456" y="19"/>
                  </a:cubicBezTo>
                  <a:cubicBezTo>
                    <a:pt x="392" y="0"/>
                    <a:pt x="323" y="1"/>
                    <a:pt x="260" y="21"/>
                  </a:cubicBezTo>
                  <a:cubicBezTo>
                    <a:pt x="195" y="42"/>
                    <a:pt x="138" y="82"/>
                    <a:pt x="98" y="136"/>
                  </a:cubicBezTo>
                  <a:cubicBezTo>
                    <a:pt x="72" y="170"/>
                    <a:pt x="50" y="208"/>
                    <a:pt x="33" y="248"/>
                  </a:cubicBezTo>
                  <a:cubicBezTo>
                    <a:pt x="19" y="281"/>
                    <a:pt x="8" y="316"/>
                    <a:pt x="5" y="352"/>
                  </a:cubicBezTo>
                  <a:cubicBezTo>
                    <a:pt x="0" y="415"/>
                    <a:pt x="22" y="474"/>
                    <a:pt x="61" y="522"/>
                  </a:cubicBezTo>
                  <a:cubicBezTo>
                    <a:pt x="83" y="549"/>
                    <a:pt x="109" y="572"/>
                    <a:pt x="137" y="593"/>
                  </a:cubicBezTo>
                  <a:cubicBezTo>
                    <a:pt x="171" y="619"/>
                    <a:pt x="207" y="641"/>
                    <a:pt x="246" y="658"/>
                  </a:cubicBezTo>
                  <a:cubicBezTo>
                    <a:pt x="312" y="687"/>
                    <a:pt x="385" y="698"/>
                    <a:pt x="455" y="676"/>
                  </a:cubicBezTo>
                  <a:cubicBezTo>
                    <a:pt x="529" y="653"/>
                    <a:pt x="588" y="597"/>
                    <a:pt x="631" y="534"/>
                  </a:cubicBezTo>
                  <a:cubicBezTo>
                    <a:pt x="632" y="533"/>
                    <a:pt x="632" y="532"/>
                    <a:pt x="633" y="532"/>
                  </a:cubicBezTo>
                  <a:cubicBezTo>
                    <a:pt x="633" y="531"/>
                    <a:pt x="631" y="532"/>
                    <a:pt x="630" y="532"/>
                  </a:cubicBezTo>
                </a:path>
              </a:pathLst>
            </a:custGeom>
            <a:solidFill>
              <a:srgbClr val="AA5C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24" name="íSḻídê">
              <a:extLst>
                <a:ext uri="{FF2B5EF4-FFF2-40B4-BE49-F238E27FC236}">
                  <a16:creationId xmlns:a16="http://schemas.microsoft.com/office/drawing/2014/main" id="{CCD9CFB4-9B91-48B4-B545-37E086173148}"/>
                </a:ext>
              </a:extLst>
            </p:cNvPr>
            <p:cNvSpPr/>
            <p:nvPr/>
          </p:nvSpPr>
          <p:spPr bwMode="auto">
            <a:xfrm>
              <a:off x="6745288" y="4248151"/>
              <a:ext cx="271463" cy="185738"/>
            </a:xfrm>
            <a:custGeom>
              <a:avLst/>
              <a:gdLst>
                <a:gd name="T0" fmla="*/ 0 w 141"/>
                <a:gd name="T1" fmla="*/ 68 h 97"/>
                <a:gd name="T2" fmla="*/ 141 w 141"/>
                <a:gd name="T3" fmla="*/ 97 h 97"/>
                <a:gd name="T4" fmla="*/ 0 w 141"/>
                <a:gd name="T5" fmla="*/ 68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1" h="97">
                  <a:moveTo>
                    <a:pt x="0" y="68"/>
                  </a:moveTo>
                  <a:cubicBezTo>
                    <a:pt x="0" y="68"/>
                    <a:pt x="91" y="0"/>
                    <a:pt x="141" y="97"/>
                  </a:cubicBezTo>
                  <a:cubicBezTo>
                    <a:pt x="141" y="97"/>
                    <a:pt x="90" y="39"/>
                    <a:pt x="0" y="68"/>
                  </a:cubicBezTo>
                  <a:close/>
                </a:path>
              </a:pathLst>
            </a:custGeom>
            <a:solidFill>
              <a:srgbClr val="2318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25" name="i$1ïde">
              <a:extLst>
                <a:ext uri="{FF2B5EF4-FFF2-40B4-BE49-F238E27FC236}">
                  <a16:creationId xmlns:a16="http://schemas.microsoft.com/office/drawing/2014/main" id="{9DC0229A-368F-4BF5-BB84-3567848D0122}"/>
                </a:ext>
              </a:extLst>
            </p:cNvPr>
            <p:cNvSpPr/>
            <p:nvPr/>
          </p:nvSpPr>
          <p:spPr bwMode="auto">
            <a:xfrm>
              <a:off x="6745288" y="4279901"/>
              <a:ext cx="238125" cy="98425"/>
            </a:xfrm>
            <a:custGeom>
              <a:avLst/>
              <a:gdLst>
                <a:gd name="T0" fmla="*/ 0 w 124"/>
                <a:gd name="T1" fmla="*/ 52 h 52"/>
                <a:gd name="T2" fmla="*/ 124 w 124"/>
                <a:gd name="T3" fmla="*/ 38 h 52"/>
                <a:gd name="T4" fmla="*/ 0 w 124"/>
                <a:gd name="T5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4" h="52">
                  <a:moveTo>
                    <a:pt x="0" y="52"/>
                  </a:moveTo>
                  <a:cubicBezTo>
                    <a:pt x="0" y="52"/>
                    <a:pt x="64" y="0"/>
                    <a:pt x="124" y="38"/>
                  </a:cubicBezTo>
                  <a:cubicBezTo>
                    <a:pt x="124" y="38"/>
                    <a:pt x="64" y="11"/>
                    <a:pt x="0" y="52"/>
                  </a:cubicBezTo>
                  <a:close/>
                </a:path>
              </a:pathLst>
            </a:custGeom>
            <a:solidFill>
              <a:srgbClr val="2318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26" name="iśļîḍe">
              <a:extLst>
                <a:ext uri="{FF2B5EF4-FFF2-40B4-BE49-F238E27FC236}">
                  <a16:creationId xmlns:a16="http://schemas.microsoft.com/office/drawing/2014/main" id="{B21B0212-1A00-4D01-A3DA-734ECF245C83}"/>
                </a:ext>
              </a:extLst>
            </p:cNvPr>
            <p:cNvSpPr/>
            <p:nvPr/>
          </p:nvSpPr>
          <p:spPr bwMode="auto">
            <a:xfrm>
              <a:off x="6954838" y="4365626"/>
              <a:ext cx="114300" cy="74613"/>
            </a:xfrm>
            <a:custGeom>
              <a:avLst/>
              <a:gdLst>
                <a:gd name="T0" fmla="*/ 12 w 60"/>
                <a:gd name="T1" fmla="*/ 7 h 39"/>
                <a:gd name="T2" fmla="*/ 60 w 60"/>
                <a:gd name="T3" fmla="*/ 32 h 39"/>
                <a:gd name="T4" fmla="*/ 2 w 60"/>
                <a:gd name="T5" fmla="*/ 10 h 39"/>
                <a:gd name="T6" fmla="*/ 12 w 60"/>
                <a:gd name="T7" fmla="*/ 7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0" h="39">
                  <a:moveTo>
                    <a:pt x="12" y="7"/>
                  </a:moveTo>
                  <a:cubicBezTo>
                    <a:pt x="12" y="7"/>
                    <a:pt x="33" y="32"/>
                    <a:pt x="60" y="32"/>
                  </a:cubicBezTo>
                  <a:cubicBezTo>
                    <a:pt x="60" y="32"/>
                    <a:pt x="21" y="39"/>
                    <a:pt x="2" y="10"/>
                  </a:cubicBezTo>
                  <a:cubicBezTo>
                    <a:pt x="2" y="10"/>
                    <a:pt x="0" y="0"/>
                    <a:pt x="12" y="7"/>
                  </a:cubicBezTo>
                  <a:close/>
                </a:path>
              </a:pathLst>
            </a:custGeom>
            <a:solidFill>
              <a:srgbClr val="2318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27" name="íśļïḑé">
              <a:extLst>
                <a:ext uri="{FF2B5EF4-FFF2-40B4-BE49-F238E27FC236}">
                  <a16:creationId xmlns:a16="http://schemas.microsoft.com/office/drawing/2014/main" id="{5E931976-634D-416A-8BBB-31D7EBD42728}"/>
                </a:ext>
              </a:extLst>
            </p:cNvPr>
            <p:cNvSpPr/>
            <p:nvPr/>
          </p:nvSpPr>
          <p:spPr bwMode="auto">
            <a:xfrm>
              <a:off x="6240463" y="4011613"/>
              <a:ext cx="206375" cy="217488"/>
            </a:xfrm>
            <a:custGeom>
              <a:avLst/>
              <a:gdLst>
                <a:gd name="T0" fmla="*/ 105 w 108"/>
                <a:gd name="T1" fmla="*/ 114 h 114"/>
                <a:gd name="T2" fmla="*/ 0 w 108"/>
                <a:gd name="T3" fmla="*/ 15 h 114"/>
                <a:gd name="T4" fmla="*/ 105 w 108"/>
                <a:gd name="T5" fmla="*/ 114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8" h="114">
                  <a:moveTo>
                    <a:pt x="105" y="114"/>
                  </a:moveTo>
                  <a:cubicBezTo>
                    <a:pt x="105" y="114"/>
                    <a:pt x="108" y="0"/>
                    <a:pt x="0" y="15"/>
                  </a:cubicBezTo>
                  <a:cubicBezTo>
                    <a:pt x="0" y="15"/>
                    <a:pt x="77" y="23"/>
                    <a:pt x="105" y="114"/>
                  </a:cubicBezTo>
                  <a:close/>
                </a:path>
              </a:pathLst>
            </a:custGeom>
            <a:solidFill>
              <a:srgbClr val="2318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28" name="ïśḻiḍê">
              <a:extLst>
                <a:ext uri="{FF2B5EF4-FFF2-40B4-BE49-F238E27FC236}">
                  <a16:creationId xmlns:a16="http://schemas.microsoft.com/office/drawing/2014/main" id="{452CE9F7-BFDB-4366-9229-006886A40443}"/>
                </a:ext>
              </a:extLst>
            </p:cNvPr>
            <p:cNvSpPr/>
            <p:nvPr/>
          </p:nvSpPr>
          <p:spPr bwMode="auto">
            <a:xfrm>
              <a:off x="6326188" y="4019551"/>
              <a:ext cx="123825" cy="209550"/>
            </a:xfrm>
            <a:custGeom>
              <a:avLst/>
              <a:gdLst>
                <a:gd name="T0" fmla="*/ 60 w 65"/>
                <a:gd name="T1" fmla="*/ 110 h 110"/>
                <a:gd name="T2" fmla="*/ 0 w 65"/>
                <a:gd name="T3" fmla="*/ 0 h 110"/>
                <a:gd name="T4" fmla="*/ 60 w 65"/>
                <a:gd name="T5" fmla="*/ 11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5" h="110">
                  <a:moveTo>
                    <a:pt x="60" y="110"/>
                  </a:moveTo>
                  <a:cubicBezTo>
                    <a:pt x="60" y="110"/>
                    <a:pt x="65" y="27"/>
                    <a:pt x="0" y="0"/>
                  </a:cubicBezTo>
                  <a:cubicBezTo>
                    <a:pt x="0" y="0"/>
                    <a:pt x="56" y="34"/>
                    <a:pt x="60" y="110"/>
                  </a:cubicBezTo>
                  <a:close/>
                </a:path>
              </a:pathLst>
            </a:custGeom>
            <a:solidFill>
              <a:srgbClr val="2318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29" name="iś1îḋe">
              <a:extLst>
                <a:ext uri="{FF2B5EF4-FFF2-40B4-BE49-F238E27FC236}">
                  <a16:creationId xmlns:a16="http://schemas.microsoft.com/office/drawing/2014/main" id="{C83CE1C8-4F51-4380-8823-83CB8FA5E04D}"/>
                </a:ext>
              </a:extLst>
            </p:cNvPr>
            <p:cNvSpPr/>
            <p:nvPr/>
          </p:nvSpPr>
          <p:spPr bwMode="auto">
            <a:xfrm>
              <a:off x="6215063" y="3990976"/>
              <a:ext cx="117475" cy="69850"/>
            </a:xfrm>
            <a:custGeom>
              <a:avLst/>
              <a:gdLst>
                <a:gd name="T0" fmla="*/ 48 w 61"/>
                <a:gd name="T1" fmla="*/ 26 h 37"/>
                <a:gd name="T2" fmla="*/ 0 w 61"/>
                <a:gd name="T3" fmla="*/ 0 h 37"/>
                <a:gd name="T4" fmla="*/ 52 w 61"/>
                <a:gd name="T5" fmla="*/ 35 h 37"/>
                <a:gd name="T6" fmla="*/ 48 w 61"/>
                <a:gd name="T7" fmla="*/ 26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1" h="37">
                  <a:moveTo>
                    <a:pt x="48" y="26"/>
                  </a:moveTo>
                  <a:cubicBezTo>
                    <a:pt x="48" y="26"/>
                    <a:pt x="15" y="23"/>
                    <a:pt x="0" y="0"/>
                  </a:cubicBezTo>
                  <a:cubicBezTo>
                    <a:pt x="0" y="0"/>
                    <a:pt x="17" y="37"/>
                    <a:pt x="52" y="35"/>
                  </a:cubicBezTo>
                  <a:cubicBezTo>
                    <a:pt x="52" y="35"/>
                    <a:pt x="61" y="32"/>
                    <a:pt x="48" y="26"/>
                  </a:cubicBezTo>
                </a:path>
              </a:pathLst>
            </a:custGeom>
            <a:solidFill>
              <a:srgbClr val="2318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30" name="îSlîḑè">
              <a:extLst>
                <a:ext uri="{FF2B5EF4-FFF2-40B4-BE49-F238E27FC236}">
                  <a16:creationId xmlns:a16="http://schemas.microsoft.com/office/drawing/2014/main" id="{8A57154F-7AA4-497E-81CD-3D56D7791C39}"/>
                </a:ext>
              </a:extLst>
            </p:cNvPr>
            <p:cNvSpPr/>
            <p:nvPr/>
          </p:nvSpPr>
          <p:spPr bwMode="auto">
            <a:xfrm>
              <a:off x="6945313" y="4076701"/>
              <a:ext cx="165100" cy="150813"/>
            </a:xfrm>
            <a:custGeom>
              <a:avLst/>
              <a:gdLst>
                <a:gd name="T0" fmla="*/ 0 w 86"/>
                <a:gd name="T1" fmla="*/ 40 h 79"/>
                <a:gd name="T2" fmla="*/ 86 w 86"/>
                <a:gd name="T3" fmla="*/ 79 h 79"/>
                <a:gd name="T4" fmla="*/ 0 w 86"/>
                <a:gd name="T5" fmla="*/ 4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6" h="79">
                  <a:moveTo>
                    <a:pt x="0" y="40"/>
                  </a:moveTo>
                  <a:cubicBezTo>
                    <a:pt x="0" y="40"/>
                    <a:pt x="75" y="0"/>
                    <a:pt x="86" y="79"/>
                  </a:cubicBezTo>
                  <a:cubicBezTo>
                    <a:pt x="86" y="79"/>
                    <a:pt x="68" y="31"/>
                    <a:pt x="0" y="40"/>
                  </a:cubicBezTo>
                </a:path>
              </a:pathLst>
            </a:custGeom>
            <a:solidFill>
              <a:srgbClr val="2318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31" name="îşļîḑê">
              <a:extLst>
                <a:ext uri="{FF2B5EF4-FFF2-40B4-BE49-F238E27FC236}">
                  <a16:creationId xmlns:a16="http://schemas.microsoft.com/office/drawing/2014/main" id="{0195DD1F-A6AA-485A-A8DF-0703F1A17DD8}"/>
                </a:ext>
              </a:extLst>
            </p:cNvPr>
            <p:cNvSpPr/>
            <p:nvPr/>
          </p:nvSpPr>
          <p:spPr bwMode="auto">
            <a:xfrm>
              <a:off x="6345238" y="3806826"/>
              <a:ext cx="141288" cy="157163"/>
            </a:xfrm>
            <a:custGeom>
              <a:avLst/>
              <a:gdLst>
                <a:gd name="T0" fmla="*/ 0 w 74"/>
                <a:gd name="T1" fmla="*/ 35 h 82"/>
                <a:gd name="T2" fmla="*/ 74 w 74"/>
                <a:gd name="T3" fmla="*/ 82 h 82"/>
                <a:gd name="T4" fmla="*/ 0 w 74"/>
                <a:gd name="T5" fmla="*/ 35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4" h="82">
                  <a:moveTo>
                    <a:pt x="0" y="35"/>
                  </a:moveTo>
                  <a:cubicBezTo>
                    <a:pt x="0" y="35"/>
                    <a:pt x="73" y="0"/>
                    <a:pt x="74" y="82"/>
                  </a:cubicBezTo>
                  <a:cubicBezTo>
                    <a:pt x="74" y="82"/>
                    <a:pt x="55" y="27"/>
                    <a:pt x="0" y="35"/>
                  </a:cubicBezTo>
                </a:path>
              </a:pathLst>
            </a:custGeom>
            <a:solidFill>
              <a:srgbClr val="2318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32" name="iS1íḍe">
              <a:extLst>
                <a:ext uri="{FF2B5EF4-FFF2-40B4-BE49-F238E27FC236}">
                  <a16:creationId xmlns:a16="http://schemas.microsoft.com/office/drawing/2014/main" id="{3502836A-8BDE-442B-9E54-1E9585BBC8E4}"/>
                </a:ext>
              </a:extLst>
            </p:cNvPr>
            <p:cNvSpPr/>
            <p:nvPr/>
          </p:nvSpPr>
          <p:spPr bwMode="auto">
            <a:xfrm>
              <a:off x="6261101" y="3603626"/>
              <a:ext cx="230188" cy="174625"/>
            </a:xfrm>
            <a:custGeom>
              <a:avLst/>
              <a:gdLst>
                <a:gd name="T0" fmla="*/ 63 w 120"/>
                <a:gd name="T1" fmla="*/ 36 h 91"/>
                <a:gd name="T2" fmla="*/ 0 w 120"/>
                <a:gd name="T3" fmla="*/ 78 h 91"/>
                <a:gd name="T4" fmla="*/ 6 w 120"/>
                <a:gd name="T5" fmla="*/ 91 h 91"/>
                <a:gd name="T6" fmla="*/ 63 w 120"/>
                <a:gd name="T7" fmla="*/ 36 h 91"/>
                <a:gd name="T8" fmla="*/ 116 w 120"/>
                <a:gd name="T9" fmla="*/ 0 h 91"/>
                <a:gd name="T10" fmla="*/ 93 w 120"/>
                <a:gd name="T11" fmla="*/ 15 h 91"/>
                <a:gd name="T12" fmla="*/ 120 w 120"/>
                <a:gd name="T13" fmla="*/ 1 h 91"/>
                <a:gd name="T14" fmla="*/ 116 w 120"/>
                <a:gd name="T15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0" h="91">
                  <a:moveTo>
                    <a:pt x="63" y="36"/>
                  </a:moveTo>
                  <a:cubicBezTo>
                    <a:pt x="0" y="78"/>
                    <a:pt x="0" y="78"/>
                    <a:pt x="0" y="78"/>
                  </a:cubicBezTo>
                  <a:cubicBezTo>
                    <a:pt x="3" y="82"/>
                    <a:pt x="5" y="86"/>
                    <a:pt x="6" y="91"/>
                  </a:cubicBezTo>
                  <a:cubicBezTo>
                    <a:pt x="23" y="70"/>
                    <a:pt x="42" y="52"/>
                    <a:pt x="63" y="36"/>
                  </a:cubicBezTo>
                  <a:moveTo>
                    <a:pt x="116" y="0"/>
                  </a:moveTo>
                  <a:cubicBezTo>
                    <a:pt x="93" y="15"/>
                    <a:pt x="93" y="15"/>
                    <a:pt x="93" y="15"/>
                  </a:cubicBezTo>
                  <a:cubicBezTo>
                    <a:pt x="101" y="10"/>
                    <a:pt x="110" y="5"/>
                    <a:pt x="120" y="1"/>
                  </a:cubicBezTo>
                  <a:cubicBezTo>
                    <a:pt x="116" y="0"/>
                    <a:pt x="116" y="0"/>
                    <a:pt x="116" y="0"/>
                  </a:cubicBezTo>
                </a:path>
              </a:pathLst>
            </a:custGeom>
            <a:solidFill>
              <a:srgbClr val="D317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33" name="ïṩľíḑê">
              <a:extLst>
                <a:ext uri="{FF2B5EF4-FFF2-40B4-BE49-F238E27FC236}">
                  <a16:creationId xmlns:a16="http://schemas.microsoft.com/office/drawing/2014/main" id="{BC474F53-826C-4D06-BCF4-3A9758B31D34}"/>
                </a:ext>
              </a:extLst>
            </p:cNvPr>
            <p:cNvSpPr/>
            <p:nvPr/>
          </p:nvSpPr>
          <p:spPr bwMode="auto">
            <a:xfrm>
              <a:off x="6218238" y="3754438"/>
              <a:ext cx="52388" cy="80963"/>
            </a:xfrm>
            <a:custGeom>
              <a:avLst/>
              <a:gdLst>
                <a:gd name="T0" fmla="*/ 21 w 27"/>
                <a:gd name="T1" fmla="*/ 0 h 42"/>
                <a:gd name="T2" fmla="*/ 18 w 27"/>
                <a:gd name="T3" fmla="*/ 2 h 42"/>
                <a:gd name="T4" fmla="*/ 0 w 27"/>
                <a:gd name="T5" fmla="*/ 42 h 42"/>
                <a:gd name="T6" fmla="*/ 3 w 27"/>
                <a:gd name="T7" fmla="*/ 42 h 42"/>
                <a:gd name="T8" fmla="*/ 6 w 27"/>
                <a:gd name="T9" fmla="*/ 42 h 42"/>
                <a:gd name="T10" fmla="*/ 22 w 27"/>
                <a:gd name="T11" fmla="*/ 20 h 42"/>
                <a:gd name="T12" fmla="*/ 27 w 27"/>
                <a:gd name="T13" fmla="*/ 13 h 42"/>
                <a:gd name="T14" fmla="*/ 21 w 27"/>
                <a:gd name="T15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" h="42">
                  <a:moveTo>
                    <a:pt x="21" y="0"/>
                  </a:moveTo>
                  <a:cubicBezTo>
                    <a:pt x="18" y="2"/>
                    <a:pt x="18" y="2"/>
                    <a:pt x="18" y="2"/>
                  </a:cubicBezTo>
                  <a:cubicBezTo>
                    <a:pt x="18" y="2"/>
                    <a:pt x="10" y="18"/>
                    <a:pt x="0" y="42"/>
                  </a:cubicBezTo>
                  <a:cubicBezTo>
                    <a:pt x="1" y="42"/>
                    <a:pt x="2" y="42"/>
                    <a:pt x="3" y="42"/>
                  </a:cubicBezTo>
                  <a:cubicBezTo>
                    <a:pt x="4" y="42"/>
                    <a:pt x="5" y="42"/>
                    <a:pt x="6" y="42"/>
                  </a:cubicBezTo>
                  <a:cubicBezTo>
                    <a:pt x="11" y="34"/>
                    <a:pt x="16" y="27"/>
                    <a:pt x="22" y="20"/>
                  </a:cubicBezTo>
                  <a:cubicBezTo>
                    <a:pt x="23" y="18"/>
                    <a:pt x="25" y="15"/>
                    <a:pt x="27" y="13"/>
                  </a:cubicBezTo>
                  <a:cubicBezTo>
                    <a:pt x="26" y="8"/>
                    <a:pt x="24" y="4"/>
                    <a:pt x="21" y="0"/>
                  </a:cubicBezTo>
                </a:path>
              </a:pathLst>
            </a:custGeom>
            <a:solidFill>
              <a:srgbClr val="D532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34" name="i$ḷíḑé">
              <a:extLst>
                <a:ext uri="{FF2B5EF4-FFF2-40B4-BE49-F238E27FC236}">
                  <a16:creationId xmlns:a16="http://schemas.microsoft.com/office/drawing/2014/main" id="{2B0E2F88-E729-4CD4-B677-BF513F939E67}"/>
                </a:ext>
              </a:extLst>
            </p:cNvPr>
            <p:cNvSpPr/>
            <p:nvPr/>
          </p:nvSpPr>
          <p:spPr bwMode="auto">
            <a:xfrm>
              <a:off x="6259513" y="3752851"/>
              <a:ext cx="12700" cy="26988"/>
            </a:xfrm>
            <a:custGeom>
              <a:avLst/>
              <a:gdLst>
                <a:gd name="T0" fmla="*/ 1 w 7"/>
                <a:gd name="T1" fmla="*/ 0 h 14"/>
                <a:gd name="T2" fmla="*/ 0 w 7"/>
                <a:gd name="T3" fmla="*/ 1 h 14"/>
                <a:gd name="T4" fmla="*/ 6 w 7"/>
                <a:gd name="T5" fmla="*/ 14 h 14"/>
                <a:gd name="T6" fmla="*/ 7 w 7"/>
                <a:gd name="T7" fmla="*/ 13 h 14"/>
                <a:gd name="T8" fmla="*/ 1 w 7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14">
                  <a:moveTo>
                    <a:pt x="1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3" y="5"/>
                    <a:pt x="5" y="9"/>
                    <a:pt x="6" y="14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6" y="8"/>
                    <a:pt x="4" y="4"/>
                    <a:pt x="1" y="0"/>
                  </a:cubicBezTo>
                </a:path>
              </a:pathLst>
            </a:custGeom>
            <a:solidFill>
              <a:srgbClr val="B41D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35" name="iṡ1ídè">
              <a:extLst>
                <a:ext uri="{FF2B5EF4-FFF2-40B4-BE49-F238E27FC236}">
                  <a16:creationId xmlns:a16="http://schemas.microsoft.com/office/drawing/2014/main" id="{9BAA8374-B899-4C6F-BB11-950A90D92933}"/>
                </a:ext>
              </a:extLst>
            </p:cNvPr>
            <p:cNvSpPr/>
            <p:nvPr/>
          </p:nvSpPr>
          <p:spPr bwMode="auto">
            <a:xfrm>
              <a:off x="6208713" y="3835401"/>
              <a:ext cx="22225" cy="23813"/>
            </a:xfrm>
            <a:custGeom>
              <a:avLst/>
              <a:gdLst>
                <a:gd name="T0" fmla="*/ 11 w 11"/>
                <a:gd name="T1" fmla="*/ 0 h 13"/>
                <a:gd name="T2" fmla="*/ 8 w 11"/>
                <a:gd name="T3" fmla="*/ 0 h 13"/>
                <a:gd name="T4" fmla="*/ 5 w 11"/>
                <a:gd name="T5" fmla="*/ 0 h 13"/>
                <a:gd name="T6" fmla="*/ 0 w 11"/>
                <a:gd name="T7" fmla="*/ 11 h 13"/>
                <a:gd name="T8" fmla="*/ 2 w 11"/>
                <a:gd name="T9" fmla="*/ 13 h 13"/>
                <a:gd name="T10" fmla="*/ 11 w 11"/>
                <a:gd name="T11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13">
                  <a:moveTo>
                    <a:pt x="11" y="0"/>
                  </a:moveTo>
                  <a:cubicBezTo>
                    <a:pt x="10" y="0"/>
                    <a:pt x="9" y="0"/>
                    <a:pt x="8" y="0"/>
                  </a:cubicBezTo>
                  <a:cubicBezTo>
                    <a:pt x="7" y="0"/>
                    <a:pt x="6" y="0"/>
                    <a:pt x="5" y="0"/>
                  </a:cubicBezTo>
                  <a:cubicBezTo>
                    <a:pt x="3" y="4"/>
                    <a:pt x="1" y="7"/>
                    <a:pt x="0" y="11"/>
                  </a:cubicBezTo>
                  <a:cubicBezTo>
                    <a:pt x="1" y="12"/>
                    <a:pt x="2" y="12"/>
                    <a:pt x="2" y="13"/>
                  </a:cubicBezTo>
                  <a:cubicBezTo>
                    <a:pt x="5" y="9"/>
                    <a:pt x="8" y="4"/>
                    <a:pt x="11" y="0"/>
                  </a:cubicBezTo>
                </a:path>
              </a:pathLst>
            </a:custGeom>
            <a:solidFill>
              <a:srgbClr val="B131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36" name="ïṧḷiḋé">
              <a:extLst>
                <a:ext uri="{FF2B5EF4-FFF2-40B4-BE49-F238E27FC236}">
                  <a16:creationId xmlns:a16="http://schemas.microsoft.com/office/drawing/2014/main" id="{2064F1FC-BB5D-4EDD-91C7-1D99A92EBA3B}"/>
                </a:ext>
              </a:extLst>
            </p:cNvPr>
            <p:cNvSpPr/>
            <p:nvPr/>
          </p:nvSpPr>
          <p:spPr bwMode="auto">
            <a:xfrm>
              <a:off x="6199188" y="3873501"/>
              <a:ext cx="4763" cy="6350"/>
            </a:xfrm>
            <a:custGeom>
              <a:avLst/>
              <a:gdLst>
                <a:gd name="T0" fmla="*/ 1 w 2"/>
                <a:gd name="T1" fmla="*/ 0 h 3"/>
                <a:gd name="T2" fmla="*/ 0 w 2"/>
                <a:gd name="T3" fmla="*/ 2 h 3"/>
                <a:gd name="T4" fmla="*/ 1 w 2"/>
                <a:gd name="T5" fmla="*/ 3 h 3"/>
                <a:gd name="T6" fmla="*/ 2 w 2"/>
                <a:gd name="T7" fmla="*/ 2 h 3"/>
                <a:gd name="T8" fmla="*/ 1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cubicBezTo>
                    <a:pt x="1" y="1"/>
                    <a:pt x="1" y="1"/>
                    <a:pt x="0" y="2"/>
                  </a:cubicBezTo>
                  <a:cubicBezTo>
                    <a:pt x="1" y="2"/>
                    <a:pt x="1" y="3"/>
                    <a:pt x="1" y="3"/>
                  </a:cubicBezTo>
                  <a:cubicBezTo>
                    <a:pt x="1" y="3"/>
                    <a:pt x="2" y="2"/>
                    <a:pt x="2" y="2"/>
                  </a:cubicBezTo>
                  <a:cubicBezTo>
                    <a:pt x="2" y="1"/>
                    <a:pt x="2" y="1"/>
                    <a:pt x="1" y="0"/>
                  </a:cubicBezTo>
                </a:path>
              </a:pathLst>
            </a:custGeom>
            <a:solidFill>
              <a:srgbClr val="D532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37" name="ï$ḷiďè">
              <a:extLst>
                <a:ext uri="{FF2B5EF4-FFF2-40B4-BE49-F238E27FC236}">
                  <a16:creationId xmlns:a16="http://schemas.microsoft.com/office/drawing/2014/main" id="{FA6547BF-109C-4748-BF51-AF24202049F4}"/>
                </a:ext>
              </a:extLst>
            </p:cNvPr>
            <p:cNvSpPr/>
            <p:nvPr/>
          </p:nvSpPr>
          <p:spPr bwMode="auto">
            <a:xfrm>
              <a:off x="6207126" y="3856038"/>
              <a:ext cx="6350" cy="6350"/>
            </a:xfrm>
            <a:custGeom>
              <a:avLst/>
              <a:gdLst>
                <a:gd name="T0" fmla="*/ 1 w 3"/>
                <a:gd name="T1" fmla="*/ 0 h 3"/>
                <a:gd name="T2" fmla="*/ 0 w 3"/>
                <a:gd name="T3" fmla="*/ 1 h 3"/>
                <a:gd name="T4" fmla="*/ 3 w 3"/>
                <a:gd name="T5" fmla="*/ 3 h 3"/>
                <a:gd name="T6" fmla="*/ 3 w 3"/>
                <a:gd name="T7" fmla="*/ 2 h 3"/>
                <a:gd name="T8" fmla="*/ 1 w 3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3">
                  <a:moveTo>
                    <a:pt x="1" y="0"/>
                  </a:moveTo>
                  <a:cubicBezTo>
                    <a:pt x="1" y="1"/>
                    <a:pt x="1" y="1"/>
                    <a:pt x="0" y="1"/>
                  </a:cubicBezTo>
                  <a:cubicBezTo>
                    <a:pt x="1" y="2"/>
                    <a:pt x="2" y="2"/>
                    <a:pt x="3" y="3"/>
                  </a:cubicBezTo>
                  <a:cubicBezTo>
                    <a:pt x="3" y="3"/>
                    <a:pt x="3" y="2"/>
                    <a:pt x="3" y="2"/>
                  </a:cubicBezTo>
                  <a:cubicBezTo>
                    <a:pt x="3" y="1"/>
                    <a:pt x="2" y="1"/>
                    <a:pt x="1" y="0"/>
                  </a:cubicBezTo>
                </a:path>
              </a:pathLst>
            </a:custGeom>
            <a:solidFill>
              <a:srgbClr val="B41D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38" name="îṧḻïďê">
              <a:extLst>
                <a:ext uri="{FF2B5EF4-FFF2-40B4-BE49-F238E27FC236}">
                  <a16:creationId xmlns:a16="http://schemas.microsoft.com/office/drawing/2014/main" id="{18FB7F94-8888-456D-B099-1A8AA76EFB82}"/>
                </a:ext>
              </a:extLst>
            </p:cNvPr>
            <p:cNvSpPr/>
            <p:nvPr/>
          </p:nvSpPr>
          <p:spPr bwMode="auto">
            <a:xfrm>
              <a:off x="6200776" y="3859213"/>
              <a:ext cx="12700" cy="17463"/>
            </a:xfrm>
            <a:custGeom>
              <a:avLst/>
              <a:gdLst>
                <a:gd name="T0" fmla="*/ 3 w 6"/>
                <a:gd name="T1" fmla="*/ 0 h 9"/>
                <a:gd name="T2" fmla="*/ 0 w 6"/>
                <a:gd name="T3" fmla="*/ 7 h 9"/>
                <a:gd name="T4" fmla="*/ 1 w 6"/>
                <a:gd name="T5" fmla="*/ 9 h 9"/>
                <a:gd name="T6" fmla="*/ 6 w 6"/>
                <a:gd name="T7" fmla="*/ 1 h 9"/>
                <a:gd name="T8" fmla="*/ 3 w 6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9">
                  <a:moveTo>
                    <a:pt x="3" y="0"/>
                  </a:moveTo>
                  <a:cubicBezTo>
                    <a:pt x="2" y="2"/>
                    <a:pt x="1" y="4"/>
                    <a:pt x="0" y="7"/>
                  </a:cubicBezTo>
                  <a:cubicBezTo>
                    <a:pt x="1" y="8"/>
                    <a:pt x="1" y="8"/>
                    <a:pt x="1" y="9"/>
                  </a:cubicBezTo>
                  <a:cubicBezTo>
                    <a:pt x="2" y="6"/>
                    <a:pt x="4" y="4"/>
                    <a:pt x="6" y="1"/>
                  </a:cubicBezTo>
                  <a:cubicBezTo>
                    <a:pt x="5" y="1"/>
                    <a:pt x="4" y="0"/>
                    <a:pt x="3" y="0"/>
                  </a:cubicBezTo>
                </a:path>
              </a:pathLst>
            </a:custGeom>
            <a:solidFill>
              <a:srgbClr val="B131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39" name="îśľíḍè">
              <a:extLst>
                <a:ext uri="{FF2B5EF4-FFF2-40B4-BE49-F238E27FC236}">
                  <a16:creationId xmlns:a16="http://schemas.microsoft.com/office/drawing/2014/main" id="{16AEA5C4-23D4-45B6-A479-940382E91147}"/>
                </a:ext>
              </a:extLst>
            </p:cNvPr>
            <p:cNvSpPr/>
            <p:nvPr/>
          </p:nvSpPr>
          <p:spPr bwMode="auto">
            <a:xfrm>
              <a:off x="6207126" y="3857626"/>
              <a:ext cx="6350" cy="4763"/>
            </a:xfrm>
            <a:custGeom>
              <a:avLst/>
              <a:gdLst>
                <a:gd name="T0" fmla="*/ 0 w 3"/>
                <a:gd name="T1" fmla="*/ 0 h 2"/>
                <a:gd name="T2" fmla="*/ 0 w 3"/>
                <a:gd name="T3" fmla="*/ 1 h 2"/>
                <a:gd name="T4" fmla="*/ 3 w 3"/>
                <a:gd name="T5" fmla="*/ 2 h 2"/>
                <a:gd name="T6" fmla="*/ 3 w 3"/>
                <a:gd name="T7" fmla="*/ 2 h 2"/>
                <a:gd name="T8" fmla="*/ 0 w 3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2">
                  <a:moveTo>
                    <a:pt x="0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1" y="1"/>
                    <a:pt x="2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2" y="1"/>
                    <a:pt x="1" y="1"/>
                    <a:pt x="0" y="0"/>
                  </a:cubicBezTo>
                </a:path>
              </a:pathLst>
            </a:custGeom>
            <a:solidFill>
              <a:srgbClr val="9525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40" name="îśľïḍe">
              <a:extLst>
                <a:ext uri="{FF2B5EF4-FFF2-40B4-BE49-F238E27FC236}">
                  <a16:creationId xmlns:a16="http://schemas.microsoft.com/office/drawing/2014/main" id="{5690188E-411E-48AD-BDF3-6A7B5240CD88}"/>
                </a:ext>
              </a:extLst>
            </p:cNvPr>
            <p:cNvSpPr/>
            <p:nvPr/>
          </p:nvSpPr>
          <p:spPr bwMode="auto">
            <a:xfrm>
              <a:off x="7258051" y="4551363"/>
              <a:ext cx="30163" cy="38100"/>
            </a:xfrm>
            <a:custGeom>
              <a:avLst/>
              <a:gdLst>
                <a:gd name="T0" fmla="*/ 15 w 16"/>
                <a:gd name="T1" fmla="*/ 0 h 20"/>
                <a:gd name="T2" fmla="*/ 13 w 16"/>
                <a:gd name="T3" fmla="*/ 2 h 20"/>
                <a:gd name="T4" fmla="*/ 0 w 16"/>
                <a:gd name="T5" fmla="*/ 20 h 20"/>
                <a:gd name="T6" fmla="*/ 1 w 16"/>
                <a:gd name="T7" fmla="*/ 20 h 20"/>
                <a:gd name="T8" fmla="*/ 16 w 16"/>
                <a:gd name="T9" fmla="*/ 2 h 20"/>
                <a:gd name="T10" fmla="*/ 15 w 16"/>
                <a:gd name="T11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20">
                  <a:moveTo>
                    <a:pt x="15" y="0"/>
                  </a:moveTo>
                  <a:cubicBezTo>
                    <a:pt x="14" y="0"/>
                    <a:pt x="14" y="1"/>
                    <a:pt x="13" y="2"/>
                  </a:cubicBezTo>
                  <a:cubicBezTo>
                    <a:pt x="9" y="8"/>
                    <a:pt x="5" y="14"/>
                    <a:pt x="0" y="20"/>
                  </a:cubicBezTo>
                  <a:cubicBezTo>
                    <a:pt x="0" y="20"/>
                    <a:pt x="1" y="20"/>
                    <a:pt x="1" y="20"/>
                  </a:cubicBezTo>
                  <a:cubicBezTo>
                    <a:pt x="6" y="14"/>
                    <a:pt x="11" y="8"/>
                    <a:pt x="16" y="2"/>
                  </a:cubicBezTo>
                  <a:cubicBezTo>
                    <a:pt x="15" y="0"/>
                    <a:pt x="15" y="0"/>
                    <a:pt x="15" y="0"/>
                  </a:cubicBezTo>
                </a:path>
              </a:pathLst>
            </a:custGeom>
            <a:solidFill>
              <a:srgbClr val="F4CA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41" name="ïṣ1îḑé">
              <a:extLst>
                <a:ext uri="{FF2B5EF4-FFF2-40B4-BE49-F238E27FC236}">
                  <a16:creationId xmlns:a16="http://schemas.microsoft.com/office/drawing/2014/main" id="{31F70028-0FF0-45FA-8D94-0E1C6FF49306}"/>
                </a:ext>
              </a:extLst>
            </p:cNvPr>
            <p:cNvSpPr/>
            <p:nvPr/>
          </p:nvSpPr>
          <p:spPr bwMode="auto">
            <a:xfrm>
              <a:off x="7288213" y="4340226"/>
              <a:ext cx="107950" cy="211138"/>
            </a:xfrm>
            <a:custGeom>
              <a:avLst/>
              <a:gdLst>
                <a:gd name="T0" fmla="*/ 49 w 56"/>
                <a:gd name="T1" fmla="*/ 0 h 110"/>
                <a:gd name="T2" fmla="*/ 0 w 56"/>
                <a:gd name="T3" fmla="*/ 108 h 110"/>
                <a:gd name="T4" fmla="*/ 1 w 56"/>
                <a:gd name="T5" fmla="*/ 110 h 110"/>
                <a:gd name="T6" fmla="*/ 56 w 56"/>
                <a:gd name="T7" fmla="*/ 23 h 110"/>
                <a:gd name="T8" fmla="*/ 54 w 56"/>
                <a:gd name="T9" fmla="*/ 2 h 110"/>
                <a:gd name="T10" fmla="*/ 49 w 56"/>
                <a:gd name="T11" fmla="*/ 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6" h="110">
                  <a:moveTo>
                    <a:pt x="49" y="0"/>
                  </a:moveTo>
                  <a:cubicBezTo>
                    <a:pt x="39" y="38"/>
                    <a:pt x="22" y="74"/>
                    <a:pt x="0" y="108"/>
                  </a:cubicBezTo>
                  <a:cubicBezTo>
                    <a:pt x="1" y="110"/>
                    <a:pt x="1" y="110"/>
                    <a:pt x="1" y="110"/>
                  </a:cubicBezTo>
                  <a:cubicBezTo>
                    <a:pt x="20" y="85"/>
                    <a:pt x="39" y="56"/>
                    <a:pt x="56" y="23"/>
                  </a:cubicBezTo>
                  <a:cubicBezTo>
                    <a:pt x="54" y="2"/>
                    <a:pt x="54" y="2"/>
                    <a:pt x="54" y="2"/>
                  </a:cubicBezTo>
                  <a:cubicBezTo>
                    <a:pt x="52" y="1"/>
                    <a:pt x="50" y="0"/>
                    <a:pt x="49" y="0"/>
                  </a:cubicBezTo>
                </a:path>
              </a:pathLst>
            </a:custGeom>
            <a:solidFill>
              <a:srgbClr val="A120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42" name="íṥ1ïḋè">
              <a:extLst>
                <a:ext uri="{FF2B5EF4-FFF2-40B4-BE49-F238E27FC236}">
                  <a16:creationId xmlns:a16="http://schemas.microsoft.com/office/drawing/2014/main" id="{840DC762-7CE2-48CB-965B-2309FEF28EB6}"/>
                </a:ext>
              </a:extLst>
            </p:cNvPr>
            <p:cNvSpPr/>
            <p:nvPr/>
          </p:nvSpPr>
          <p:spPr bwMode="auto">
            <a:xfrm>
              <a:off x="7381876" y="4316413"/>
              <a:ext cx="9525" cy="28575"/>
            </a:xfrm>
            <a:custGeom>
              <a:avLst/>
              <a:gdLst>
                <a:gd name="T0" fmla="*/ 3 w 5"/>
                <a:gd name="T1" fmla="*/ 0 h 15"/>
                <a:gd name="T2" fmla="*/ 0 w 5"/>
                <a:gd name="T3" fmla="*/ 13 h 15"/>
                <a:gd name="T4" fmla="*/ 5 w 5"/>
                <a:gd name="T5" fmla="*/ 15 h 15"/>
                <a:gd name="T6" fmla="*/ 3 w 5"/>
                <a:gd name="T7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5">
                  <a:moveTo>
                    <a:pt x="3" y="0"/>
                  </a:moveTo>
                  <a:cubicBezTo>
                    <a:pt x="2" y="4"/>
                    <a:pt x="1" y="9"/>
                    <a:pt x="0" y="13"/>
                  </a:cubicBezTo>
                  <a:cubicBezTo>
                    <a:pt x="1" y="13"/>
                    <a:pt x="3" y="14"/>
                    <a:pt x="5" y="15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solidFill>
              <a:srgbClr val="D317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43" name="ïşlíḑê">
              <a:extLst>
                <a:ext uri="{FF2B5EF4-FFF2-40B4-BE49-F238E27FC236}">
                  <a16:creationId xmlns:a16="http://schemas.microsoft.com/office/drawing/2014/main" id="{033A9C1B-BA3A-460B-A9E0-822D672A20F2}"/>
                </a:ext>
              </a:extLst>
            </p:cNvPr>
            <p:cNvSpPr/>
            <p:nvPr/>
          </p:nvSpPr>
          <p:spPr bwMode="auto">
            <a:xfrm>
              <a:off x="7286626" y="4548188"/>
              <a:ext cx="3175" cy="6350"/>
            </a:xfrm>
            <a:custGeom>
              <a:avLst/>
              <a:gdLst>
                <a:gd name="T0" fmla="*/ 1 w 2"/>
                <a:gd name="T1" fmla="*/ 0 h 4"/>
                <a:gd name="T2" fmla="*/ 0 w 2"/>
                <a:gd name="T3" fmla="*/ 2 h 4"/>
                <a:gd name="T4" fmla="*/ 0 w 2"/>
                <a:gd name="T5" fmla="*/ 2 h 4"/>
                <a:gd name="T6" fmla="*/ 0 w 2"/>
                <a:gd name="T7" fmla="*/ 2 h 4"/>
                <a:gd name="T8" fmla="*/ 0 w 2"/>
                <a:gd name="T9" fmla="*/ 2 h 4"/>
                <a:gd name="T10" fmla="*/ 0 w 2"/>
                <a:gd name="T11" fmla="*/ 2 h 4"/>
                <a:gd name="T12" fmla="*/ 1 w 2"/>
                <a:gd name="T13" fmla="*/ 4 h 4"/>
                <a:gd name="T14" fmla="*/ 2 w 2"/>
                <a:gd name="T15" fmla="*/ 2 h 4"/>
                <a:gd name="T16" fmla="*/ 1 w 2"/>
                <a:gd name="T1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" h="4">
                  <a:moveTo>
                    <a:pt x="1" y="0"/>
                  </a:moveTo>
                  <a:cubicBezTo>
                    <a:pt x="1" y="0"/>
                    <a:pt x="0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3"/>
                    <a:pt x="2" y="2"/>
                    <a:pt x="2" y="2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8047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44" name="ïśľiḓé">
              <a:extLst>
                <a:ext uri="{FF2B5EF4-FFF2-40B4-BE49-F238E27FC236}">
                  <a16:creationId xmlns:a16="http://schemas.microsoft.com/office/drawing/2014/main" id="{0966C708-A0EA-4D07-9F65-5D8429D772D3}"/>
                </a:ext>
              </a:extLst>
            </p:cNvPr>
            <p:cNvSpPr/>
            <p:nvPr/>
          </p:nvSpPr>
          <p:spPr bwMode="auto">
            <a:xfrm>
              <a:off x="7226301" y="4595813"/>
              <a:ext cx="30163" cy="31750"/>
            </a:xfrm>
            <a:custGeom>
              <a:avLst/>
              <a:gdLst>
                <a:gd name="T0" fmla="*/ 15 w 15"/>
                <a:gd name="T1" fmla="*/ 0 h 17"/>
                <a:gd name="T2" fmla="*/ 14 w 15"/>
                <a:gd name="T3" fmla="*/ 0 h 17"/>
                <a:gd name="T4" fmla="*/ 0 w 15"/>
                <a:gd name="T5" fmla="*/ 17 h 17"/>
                <a:gd name="T6" fmla="*/ 1 w 15"/>
                <a:gd name="T7" fmla="*/ 17 h 17"/>
                <a:gd name="T8" fmla="*/ 15 w 15"/>
                <a:gd name="T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7">
                  <a:moveTo>
                    <a:pt x="15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9" y="6"/>
                    <a:pt x="5" y="11"/>
                    <a:pt x="0" y="17"/>
                  </a:cubicBezTo>
                  <a:cubicBezTo>
                    <a:pt x="0" y="17"/>
                    <a:pt x="0" y="17"/>
                    <a:pt x="1" y="17"/>
                  </a:cubicBezTo>
                  <a:cubicBezTo>
                    <a:pt x="5" y="12"/>
                    <a:pt x="10" y="6"/>
                    <a:pt x="15" y="0"/>
                  </a:cubicBezTo>
                </a:path>
              </a:pathLst>
            </a:custGeom>
            <a:solidFill>
              <a:srgbClr val="F0B8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45" name="iṡlíḑe">
              <a:extLst>
                <a:ext uri="{FF2B5EF4-FFF2-40B4-BE49-F238E27FC236}">
                  <a16:creationId xmlns:a16="http://schemas.microsoft.com/office/drawing/2014/main" id="{6E2F90BE-1148-4279-97C2-269313DFDBC8}"/>
                </a:ext>
              </a:extLst>
            </p:cNvPr>
            <p:cNvSpPr/>
            <p:nvPr/>
          </p:nvSpPr>
          <p:spPr bwMode="auto">
            <a:xfrm>
              <a:off x="7253288" y="4589463"/>
              <a:ext cx="6350" cy="6350"/>
            </a:xfrm>
            <a:custGeom>
              <a:avLst/>
              <a:gdLst>
                <a:gd name="T0" fmla="*/ 3 w 3"/>
                <a:gd name="T1" fmla="*/ 0 h 3"/>
                <a:gd name="T2" fmla="*/ 2 w 3"/>
                <a:gd name="T3" fmla="*/ 0 h 3"/>
                <a:gd name="T4" fmla="*/ 0 w 3"/>
                <a:gd name="T5" fmla="*/ 3 h 3"/>
                <a:gd name="T6" fmla="*/ 1 w 3"/>
                <a:gd name="T7" fmla="*/ 3 h 3"/>
                <a:gd name="T8" fmla="*/ 3 w 3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3">
                  <a:moveTo>
                    <a:pt x="3" y="0"/>
                  </a:moveTo>
                  <a:cubicBezTo>
                    <a:pt x="3" y="0"/>
                    <a:pt x="2" y="0"/>
                    <a:pt x="2" y="0"/>
                  </a:cubicBezTo>
                  <a:cubicBezTo>
                    <a:pt x="1" y="1"/>
                    <a:pt x="0" y="2"/>
                    <a:pt x="0" y="3"/>
                  </a:cubicBezTo>
                  <a:cubicBezTo>
                    <a:pt x="0" y="3"/>
                    <a:pt x="0" y="3"/>
                    <a:pt x="1" y="3"/>
                  </a:cubicBezTo>
                  <a:cubicBezTo>
                    <a:pt x="2" y="2"/>
                    <a:pt x="3" y="1"/>
                    <a:pt x="3" y="0"/>
                  </a:cubicBezTo>
                </a:path>
              </a:pathLst>
            </a:custGeom>
            <a:solidFill>
              <a:srgbClr val="A64F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46" name="ísḷîḍè">
              <a:extLst>
                <a:ext uri="{FF2B5EF4-FFF2-40B4-BE49-F238E27FC236}">
                  <a16:creationId xmlns:a16="http://schemas.microsoft.com/office/drawing/2014/main" id="{D1869C77-CF8A-4A85-A4F1-A53812CD5D04}"/>
                </a:ext>
              </a:extLst>
            </p:cNvPr>
            <p:cNvSpPr/>
            <p:nvPr/>
          </p:nvSpPr>
          <p:spPr bwMode="auto">
            <a:xfrm>
              <a:off x="6870701" y="4781551"/>
              <a:ext cx="177800" cy="63500"/>
            </a:xfrm>
            <a:custGeom>
              <a:avLst/>
              <a:gdLst>
                <a:gd name="T0" fmla="*/ 93 w 93"/>
                <a:gd name="T1" fmla="*/ 0 h 33"/>
                <a:gd name="T2" fmla="*/ 39 w 93"/>
                <a:gd name="T3" fmla="*/ 24 h 33"/>
                <a:gd name="T4" fmla="*/ 0 w 93"/>
                <a:gd name="T5" fmla="*/ 33 h 33"/>
                <a:gd name="T6" fmla="*/ 93 w 93"/>
                <a:gd name="T7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3" h="33">
                  <a:moveTo>
                    <a:pt x="93" y="0"/>
                  </a:moveTo>
                  <a:cubicBezTo>
                    <a:pt x="76" y="10"/>
                    <a:pt x="58" y="18"/>
                    <a:pt x="39" y="24"/>
                  </a:cubicBezTo>
                  <a:cubicBezTo>
                    <a:pt x="26" y="28"/>
                    <a:pt x="13" y="31"/>
                    <a:pt x="0" y="33"/>
                  </a:cubicBezTo>
                  <a:cubicBezTo>
                    <a:pt x="31" y="29"/>
                    <a:pt x="62" y="19"/>
                    <a:pt x="93" y="0"/>
                  </a:cubicBezTo>
                </a:path>
              </a:pathLst>
            </a:custGeom>
            <a:solidFill>
              <a:srgbClr val="F4CA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47" name="íSlíḍè">
              <a:extLst>
                <a:ext uri="{FF2B5EF4-FFF2-40B4-BE49-F238E27FC236}">
                  <a16:creationId xmlns:a16="http://schemas.microsoft.com/office/drawing/2014/main" id="{2BDE3813-A7B4-4D3E-87A9-6D17338326D6}"/>
                </a:ext>
              </a:extLst>
            </p:cNvPr>
            <p:cNvSpPr/>
            <p:nvPr/>
          </p:nvSpPr>
          <p:spPr bwMode="auto">
            <a:xfrm>
              <a:off x="7216776" y="4627563"/>
              <a:ext cx="12700" cy="11113"/>
            </a:xfrm>
            <a:custGeom>
              <a:avLst/>
              <a:gdLst>
                <a:gd name="T0" fmla="*/ 5 w 6"/>
                <a:gd name="T1" fmla="*/ 0 h 6"/>
                <a:gd name="T2" fmla="*/ 0 w 6"/>
                <a:gd name="T3" fmla="*/ 6 h 6"/>
                <a:gd name="T4" fmla="*/ 6 w 6"/>
                <a:gd name="T5" fmla="*/ 0 h 6"/>
                <a:gd name="T6" fmla="*/ 5 w 6"/>
                <a:gd name="T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6">
                  <a:moveTo>
                    <a:pt x="5" y="0"/>
                  </a:moveTo>
                  <a:cubicBezTo>
                    <a:pt x="3" y="2"/>
                    <a:pt x="2" y="4"/>
                    <a:pt x="0" y="6"/>
                  </a:cubicBezTo>
                  <a:cubicBezTo>
                    <a:pt x="2" y="4"/>
                    <a:pt x="4" y="2"/>
                    <a:pt x="6" y="0"/>
                  </a:cubicBezTo>
                  <a:cubicBezTo>
                    <a:pt x="5" y="0"/>
                    <a:pt x="5" y="0"/>
                    <a:pt x="5" y="0"/>
                  </a:cubicBezTo>
                </a:path>
              </a:pathLst>
            </a:custGeom>
            <a:solidFill>
              <a:srgbClr val="E592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48" name="ïš1ïḍé">
              <a:extLst>
                <a:ext uri="{FF2B5EF4-FFF2-40B4-BE49-F238E27FC236}">
                  <a16:creationId xmlns:a16="http://schemas.microsoft.com/office/drawing/2014/main" id="{147F1E55-8F4A-4DCA-BB68-4CA86F6E8BF3}"/>
                </a:ext>
              </a:extLst>
            </p:cNvPr>
            <p:cNvSpPr/>
            <p:nvPr/>
          </p:nvSpPr>
          <p:spPr bwMode="auto">
            <a:xfrm>
              <a:off x="6196013" y="3883026"/>
              <a:ext cx="1588" cy="7938"/>
            </a:xfrm>
            <a:custGeom>
              <a:avLst/>
              <a:gdLst>
                <a:gd name="T0" fmla="*/ 1 w 1"/>
                <a:gd name="T1" fmla="*/ 0 h 4"/>
                <a:gd name="T2" fmla="*/ 0 w 1"/>
                <a:gd name="T3" fmla="*/ 4 h 4"/>
                <a:gd name="T4" fmla="*/ 1 w 1"/>
                <a:gd name="T5" fmla="*/ 1 h 4"/>
                <a:gd name="T6" fmla="*/ 1 w 1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4">
                  <a:moveTo>
                    <a:pt x="1" y="0"/>
                  </a:moveTo>
                  <a:cubicBezTo>
                    <a:pt x="1" y="2"/>
                    <a:pt x="0" y="3"/>
                    <a:pt x="0" y="4"/>
                  </a:cubicBezTo>
                  <a:cubicBezTo>
                    <a:pt x="0" y="3"/>
                    <a:pt x="1" y="2"/>
                    <a:pt x="1" y="1"/>
                  </a:cubicBezTo>
                  <a:cubicBezTo>
                    <a:pt x="1" y="1"/>
                    <a:pt x="1" y="1"/>
                    <a:pt x="1" y="0"/>
                  </a:cubicBezTo>
                </a:path>
              </a:pathLst>
            </a:custGeom>
            <a:solidFill>
              <a:srgbClr val="F0B8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49" name="ïśḷíde">
              <a:extLst>
                <a:ext uri="{FF2B5EF4-FFF2-40B4-BE49-F238E27FC236}">
                  <a16:creationId xmlns:a16="http://schemas.microsoft.com/office/drawing/2014/main" id="{054F5DDD-23F8-4AEB-8C7F-8601C5F5DF81}"/>
                </a:ext>
              </a:extLst>
            </p:cNvPr>
            <p:cNvSpPr/>
            <p:nvPr/>
          </p:nvSpPr>
          <p:spPr bwMode="auto">
            <a:xfrm>
              <a:off x="6197601" y="3876676"/>
              <a:ext cx="3175" cy="7938"/>
            </a:xfrm>
            <a:custGeom>
              <a:avLst/>
              <a:gdLst>
                <a:gd name="T0" fmla="*/ 1 w 2"/>
                <a:gd name="T1" fmla="*/ 0 h 4"/>
                <a:gd name="T2" fmla="*/ 0 w 2"/>
                <a:gd name="T3" fmla="*/ 3 h 4"/>
                <a:gd name="T4" fmla="*/ 0 w 2"/>
                <a:gd name="T5" fmla="*/ 4 h 4"/>
                <a:gd name="T6" fmla="*/ 2 w 2"/>
                <a:gd name="T7" fmla="*/ 1 h 4"/>
                <a:gd name="T8" fmla="*/ 1 w 2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1" y="0"/>
                  </a:moveTo>
                  <a:cubicBezTo>
                    <a:pt x="1" y="1"/>
                    <a:pt x="1" y="2"/>
                    <a:pt x="0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3"/>
                    <a:pt x="1" y="2"/>
                    <a:pt x="2" y="1"/>
                  </a:cubicBezTo>
                  <a:cubicBezTo>
                    <a:pt x="2" y="1"/>
                    <a:pt x="2" y="0"/>
                    <a:pt x="1" y="0"/>
                  </a:cubicBezTo>
                </a:path>
              </a:pathLst>
            </a:custGeom>
            <a:solidFill>
              <a:srgbClr val="A64F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50" name="ïŝḷíḑe">
              <a:extLst>
                <a:ext uri="{FF2B5EF4-FFF2-40B4-BE49-F238E27FC236}">
                  <a16:creationId xmlns:a16="http://schemas.microsoft.com/office/drawing/2014/main" id="{6146C95D-F755-47C9-B171-2BFE1AF9655F}"/>
                </a:ext>
              </a:extLst>
            </p:cNvPr>
            <p:cNvSpPr/>
            <p:nvPr/>
          </p:nvSpPr>
          <p:spPr bwMode="auto">
            <a:xfrm>
              <a:off x="6148388" y="3605213"/>
              <a:ext cx="1238250" cy="1241425"/>
            </a:xfrm>
            <a:custGeom>
              <a:avLst/>
              <a:gdLst>
                <a:gd name="T0" fmla="*/ 457 w 646"/>
                <a:gd name="T1" fmla="*/ 288 h 648"/>
                <a:gd name="T2" fmla="*/ 399 w 646"/>
                <a:gd name="T3" fmla="*/ 308 h 648"/>
                <a:gd name="T4" fmla="*/ 461 w 646"/>
                <a:gd name="T5" fmla="*/ 318 h 648"/>
                <a:gd name="T6" fmla="*/ 497 w 646"/>
                <a:gd name="T7" fmla="*/ 315 h 648"/>
                <a:gd name="T8" fmla="*/ 457 w 646"/>
                <a:gd name="T9" fmla="*/ 288 h 648"/>
                <a:gd name="T10" fmla="*/ 136 w 646"/>
                <a:gd name="T11" fmla="*/ 143 h 648"/>
                <a:gd name="T12" fmla="*/ 114 w 646"/>
                <a:gd name="T13" fmla="*/ 170 h 648"/>
                <a:gd name="T14" fmla="*/ 154 w 646"/>
                <a:gd name="T15" fmla="*/ 155 h 648"/>
                <a:gd name="T16" fmla="*/ 136 w 646"/>
                <a:gd name="T17" fmla="*/ 143 h 648"/>
                <a:gd name="T18" fmla="*/ 180 w 646"/>
                <a:gd name="T19" fmla="*/ 0 h 648"/>
                <a:gd name="T20" fmla="*/ 95 w 646"/>
                <a:gd name="T21" fmla="*/ 59 h 648"/>
                <a:gd name="T22" fmla="*/ 22 w 646"/>
                <a:gd name="T23" fmla="*/ 158 h 648"/>
                <a:gd name="T24" fmla="*/ 20 w 646"/>
                <a:gd name="T25" fmla="*/ 162 h 648"/>
                <a:gd name="T26" fmla="*/ 4 w 646"/>
                <a:gd name="T27" fmla="*/ 249 h 648"/>
                <a:gd name="T28" fmla="*/ 115 w 646"/>
                <a:gd name="T29" fmla="*/ 139 h 648"/>
                <a:gd name="T30" fmla="*/ 113 w 646"/>
                <a:gd name="T31" fmla="*/ 139 h 648"/>
                <a:gd name="T32" fmla="*/ 103 w 646"/>
                <a:gd name="T33" fmla="*/ 140 h 648"/>
                <a:gd name="T34" fmla="*/ 130 w 646"/>
                <a:gd name="T35" fmla="*/ 133 h 648"/>
                <a:gd name="T36" fmla="*/ 164 w 646"/>
                <a:gd name="T37" fmla="*/ 122 h 648"/>
                <a:gd name="T38" fmla="*/ 146 w 646"/>
                <a:gd name="T39" fmla="*/ 134 h 648"/>
                <a:gd name="T40" fmla="*/ 169 w 646"/>
                <a:gd name="T41" fmla="*/ 151 h 648"/>
                <a:gd name="T42" fmla="*/ 233 w 646"/>
                <a:gd name="T43" fmla="*/ 145 h 648"/>
                <a:gd name="T44" fmla="*/ 300 w 646"/>
                <a:gd name="T45" fmla="*/ 151 h 648"/>
                <a:gd name="T46" fmla="*/ 178 w 646"/>
                <a:gd name="T47" fmla="*/ 217 h 648"/>
                <a:gd name="T48" fmla="*/ 209 w 646"/>
                <a:gd name="T49" fmla="*/ 203 h 648"/>
                <a:gd name="T50" fmla="*/ 307 w 646"/>
                <a:gd name="T51" fmla="*/ 235 h 648"/>
                <a:gd name="T52" fmla="*/ 433 w 646"/>
                <a:gd name="T53" fmla="*/ 270 h 648"/>
                <a:gd name="T54" fmla="*/ 482 w 646"/>
                <a:gd name="T55" fmla="*/ 261 h 648"/>
                <a:gd name="T56" fmla="*/ 470 w 646"/>
                <a:gd name="T57" fmla="*/ 278 h 648"/>
                <a:gd name="T58" fmla="*/ 500 w 646"/>
                <a:gd name="T59" fmla="*/ 314 h 648"/>
                <a:gd name="T60" fmla="*/ 571 w 646"/>
                <a:gd name="T61" fmla="*/ 286 h 648"/>
                <a:gd name="T62" fmla="*/ 534 w 646"/>
                <a:gd name="T63" fmla="*/ 404 h 648"/>
                <a:gd name="T64" fmla="*/ 510 w 646"/>
                <a:gd name="T65" fmla="*/ 478 h 648"/>
                <a:gd name="T66" fmla="*/ 559 w 646"/>
                <a:gd name="T67" fmla="*/ 444 h 648"/>
                <a:gd name="T68" fmla="*/ 472 w 646"/>
                <a:gd name="T69" fmla="*/ 544 h 648"/>
                <a:gd name="T70" fmla="*/ 329 w 646"/>
                <a:gd name="T71" fmla="*/ 626 h 648"/>
                <a:gd name="T72" fmla="*/ 219 w 646"/>
                <a:gd name="T73" fmla="*/ 604 h 648"/>
                <a:gd name="T74" fmla="*/ 204 w 646"/>
                <a:gd name="T75" fmla="*/ 617 h 648"/>
                <a:gd name="T76" fmla="*/ 341 w 646"/>
                <a:gd name="T77" fmla="*/ 648 h 648"/>
                <a:gd name="T78" fmla="*/ 396 w 646"/>
                <a:gd name="T79" fmla="*/ 642 h 648"/>
                <a:gd name="T80" fmla="*/ 591 w 646"/>
                <a:gd name="T81" fmla="*/ 494 h 648"/>
                <a:gd name="T82" fmla="*/ 591 w 646"/>
                <a:gd name="T83" fmla="*/ 494 h 648"/>
                <a:gd name="T84" fmla="*/ 646 w 646"/>
                <a:gd name="T85" fmla="*/ 362 h 648"/>
                <a:gd name="T86" fmla="*/ 630 w 646"/>
                <a:gd name="T87" fmla="*/ 227 h 648"/>
                <a:gd name="T88" fmla="*/ 385 w 646"/>
                <a:gd name="T89" fmla="*/ 49 h 648"/>
                <a:gd name="T90" fmla="*/ 180 w 646"/>
                <a:gd name="T91" fmla="*/ 0 h 6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646" h="648">
                  <a:moveTo>
                    <a:pt x="457" y="288"/>
                  </a:moveTo>
                  <a:cubicBezTo>
                    <a:pt x="432" y="304"/>
                    <a:pt x="399" y="308"/>
                    <a:pt x="399" y="308"/>
                  </a:cubicBezTo>
                  <a:cubicBezTo>
                    <a:pt x="421" y="315"/>
                    <a:pt x="442" y="318"/>
                    <a:pt x="461" y="318"/>
                  </a:cubicBezTo>
                  <a:cubicBezTo>
                    <a:pt x="474" y="318"/>
                    <a:pt x="486" y="317"/>
                    <a:pt x="497" y="315"/>
                  </a:cubicBezTo>
                  <a:cubicBezTo>
                    <a:pt x="490" y="306"/>
                    <a:pt x="478" y="294"/>
                    <a:pt x="457" y="288"/>
                  </a:cubicBezTo>
                  <a:moveTo>
                    <a:pt x="136" y="143"/>
                  </a:moveTo>
                  <a:cubicBezTo>
                    <a:pt x="124" y="156"/>
                    <a:pt x="114" y="170"/>
                    <a:pt x="114" y="170"/>
                  </a:cubicBezTo>
                  <a:cubicBezTo>
                    <a:pt x="127" y="163"/>
                    <a:pt x="140" y="158"/>
                    <a:pt x="154" y="155"/>
                  </a:cubicBezTo>
                  <a:cubicBezTo>
                    <a:pt x="149" y="150"/>
                    <a:pt x="143" y="146"/>
                    <a:pt x="136" y="143"/>
                  </a:cubicBezTo>
                  <a:moveTo>
                    <a:pt x="180" y="0"/>
                  </a:moveTo>
                  <a:cubicBezTo>
                    <a:pt x="149" y="15"/>
                    <a:pt x="120" y="35"/>
                    <a:pt x="95" y="59"/>
                  </a:cubicBezTo>
                  <a:cubicBezTo>
                    <a:pt x="66" y="88"/>
                    <a:pt x="42" y="122"/>
                    <a:pt x="22" y="158"/>
                  </a:cubicBezTo>
                  <a:cubicBezTo>
                    <a:pt x="21" y="159"/>
                    <a:pt x="21" y="161"/>
                    <a:pt x="20" y="162"/>
                  </a:cubicBezTo>
                  <a:cubicBezTo>
                    <a:pt x="9" y="193"/>
                    <a:pt x="0" y="226"/>
                    <a:pt x="4" y="249"/>
                  </a:cubicBezTo>
                  <a:cubicBezTo>
                    <a:pt x="28" y="190"/>
                    <a:pt x="77" y="157"/>
                    <a:pt x="115" y="139"/>
                  </a:cubicBezTo>
                  <a:cubicBezTo>
                    <a:pt x="114" y="139"/>
                    <a:pt x="114" y="139"/>
                    <a:pt x="113" y="139"/>
                  </a:cubicBezTo>
                  <a:cubicBezTo>
                    <a:pt x="110" y="139"/>
                    <a:pt x="107" y="140"/>
                    <a:pt x="103" y="140"/>
                  </a:cubicBezTo>
                  <a:cubicBezTo>
                    <a:pt x="103" y="140"/>
                    <a:pt x="115" y="134"/>
                    <a:pt x="130" y="133"/>
                  </a:cubicBezTo>
                  <a:cubicBezTo>
                    <a:pt x="150" y="125"/>
                    <a:pt x="164" y="122"/>
                    <a:pt x="164" y="122"/>
                  </a:cubicBezTo>
                  <a:cubicBezTo>
                    <a:pt x="158" y="123"/>
                    <a:pt x="152" y="128"/>
                    <a:pt x="146" y="134"/>
                  </a:cubicBezTo>
                  <a:cubicBezTo>
                    <a:pt x="155" y="135"/>
                    <a:pt x="163" y="141"/>
                    <a:pt x="169" y="151"/>
                  </a:cubicBezTo>
                  <a:cubicBezTo>
                    <a:pt x="191" y="147"/>
                    <a:pt x="214" y="145"/>
                    <a:pt x="233" y="145"/>
                  </a:cubicBezTo>
                  <a:cubicBezTo>
                    <a:pt x="271" y="145"/>
                    <a:pt x="300" y="151"/>
                    <a:pt x="300" y="151"/>
                  </a:cubicBezTo>
                  <a:cubicBezTo>
                    <a:pt x="195" y="153"/>
                    <a:pt x="178" y="217"/>
                    <a:pt x="178" y="217"/>
                  </a:cubicBezTo>
                  <a:cubicBezTo>
                    <a:pt x="178" y="217"/>
                    <a:pt x="183" y="203"/>
                    <a:pt x="209" y="203"/>
                  </a:cubicBezTo>
                  <a:cubicBezTo>
                    <a:pt x="228" y="203"/>
                    <a:pt x="259" y="210"/>
                    <a:pt x="307" y="235"/>
                  </a:cubicBezTo>
                  <a:cubicBezTo>
                    <a:pt x="361" y="263"/>
                    <a:pt x="404" y="270"/>
                    <a:pt x="433" y="270"/>
                  </a:cubicBezTo>
                  <a:cubicBezTo>
                    <a:pt x="466" y="270"/>
                    <a:pt x="482" y="261"/>
                    <a:pt x="482" y="261"/>
                  </a:cubicBezTo>
                  <a:cubicBezTo>
                    <a:pt x="479" y="268"/>
                    <a:pt x="475" y="273"/>
                    <a:pt x="470" y="278"/>
                  </a:cubicBezTo>
                  <a:cubicBezTo>
                    <a:pt x="483" y="282"/>
                    <a:pt x="495" y="292"/>
                    <a:pt x="500" y="314"/>
                  </a:cubicBezTo>
                  <a:cubicBezTo>
                    <a:pt x="543" y="306"/>
                    <a:pt x="571" y="286"/>
                    <a:pt x="571" y="286"/>
                  </a:cubicBezTo>
                  <a:cubicBezTo>
                    <a:pt x="512" y="336"/>
                    <a:pt x="534" y="404"/>
                    <a:pt x="534" y="404"/>
                  </a:cubicBezTo>
                  <a:cubicBezTo>
                    <a:pt x="543" y="452"/>
                    <a:pt x="510" y="478"/>
                    <a:pt x="510" y="478"/>
                  </a:cubicBezTo>
                  <a:cubicBezTo>
                    <a:pt x="541" y="476"/>
                    <a:pt x="559" y="444"/>
                    <a:pt x="559" y="444"/>
                  </a:cubicBezTo>
                  <a:cubicBezTo>
                    <a:pt x="530" y="536"/>
                    <a:pt x="472" y="544"/>
                    <a:pt x="472" y="544"/>
                  </a:cubicBezTo>
                  <a:cubicBezTo>
                    <a:pt x="472" y="544"/>
                    <a:pt x="440" y="626"/>
                    <a:pt x="329" y="626"/>
                  </a:cubicBezTo>
                  <a:cubicBezTo>
                    <a:pt x="298" y="626"/>
                    <a:pt x="262" y="620"/>
                    <a:pt x="219" y="604"/>
                  </a:cubicBezTo>
                  <a:cubicBezTo>
                    <a:pt x="214" y="609"/>
                    <a:pt x="210" y="613"/>
                    <a:pt x="204" y="617"/>
                  </a:cubicBezTo>
                  <a:cubicBezTo>
                    <a:pt x="248" y="636"/>
                    <a:pt x="294" y="648"/>
                    <a:pt x="341" y="648"/>
                  </a:cubicBezTo>
                  <a:cubicBezTo>
                    <a:pt x="359" y="648"/>
                    <a:pt x="377" y="646"/>
                    <a:pt x="396" y="642"/>
                  </a:cubicBezTo>
                  <a:cubicBezTo>
                    <a:pt x="479" y="623"/>
                    <a:pt x="544" y="563"/>
                    <a:pt x="591" y="494"/>
                  </a:cubicBezTo>
                  <a:cubicBezTo>
                    <a:pt x="591" y="494"/>
                    <a:pt x="591" y="494"/>
                    <a:pt x="591" y="494"/>
                  </a:cubicBezTo>
                  <a:cubicBezTo>
                    <a:pt x="619" y="454"/>
                    <a:pt x="637" y="409"/>
                    <a:pt x="646" y="362"/>
                  </a:cubicBezTo>
                  <a:cubicBezTo>
                    <a:pt x="630" y="227"/>
                    <a:pt x="630" y="227"/>
                    <a:pt x="630" y="227"/>
                  </a:cubicBezTo>
                  <a:cubicBezTo>
                    <a:pt x="385" y="49"/>
                    <a:pt x="385" y="49"/>
                    <a:pt x="385" y="49"/>
                  </a:cubicBezTo>
                  <a:cubicBezTo>
                    <a:pt x="180" y="0"/>
                    <a:pt x="180" y="0"/>
                    <a:pt x="180" y="0"/>
                  </a:cubicBezTo>
                </a:path>
              </a:pathLst>
            </a:custGeom>
            <a:solidFill>
              <a:srgbClr val="F0B8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51" name="íşḻiḍe">
              <a:extLst>
                <a:ext uri="{FF2B5EF4-FFF2-40B4-BE49-F238E27FC236}">
                  <a16:creationId xmlns:a16="http://schemas.microsoft.com/office/drawing/2014/main" id="{1077AF14-4E34-4BDE-91DF-432D68CD5B48}"/>
                </a:ext>
              </a:extLst>
            </p:cNvPr>
            <p:cNvSpPr/>
            <p:nvPr/>
          </p:nvSpPr>
          <p:spPr bwMode="auto">
            <a:xfrm>
              <a:off x="6186488" y="3605213"/>
              <a:ext cx="1201738" cy="1243013"/>
            </a:xfrm>
            <a:custGeom>
              <a:avLst/>
              <a:gdLst>
                <a:gd name="T0" fmla="*/ 626 w 627"/>
                <a:gd name="T1" fmla="*/ 362 h 649"/>
                <a:gd name="T2" fmla="*/ 571 w 627"/>
                <a:gd name="T3" fmla="*/ 494 h 649"/>
                <a:gd name="T4" fmla="*/ 571 w 627"/>
                <a:gd name="T5" fmla="*/ 494 h 649"/>
                <a:gd name="T6" fmla="*/ 376 w 627"/>
                <a:gd name="T7" fmla="*/ 642 h 649"/>
                <a:gd name="T8" fmla="*/ 321 w 627"/>
                <a:gd name="T9" fmla="*/ 648 h 649"/>
                <a:gd name="T10" fmla="*/ 184 w 627"/>
                <a:gd name="T11" fmla="*/ 617 h 649"/>
                <a:gd name="T12" fmla="*/ 184 w 627"/>
                <a:gd name="T13" fmla="*/ 617 h 649"/>
                <a:gd name="T14" fmla="*/ 183 w 627"/>
                <a:gd name="T15" fmla="*/ 617 h 649"/>
                <a:gd name="T16" fmla="*/ 322 w 627"/>
                <a:gd name="T17" fmla="*/ 649 h 649"/>
                <a:gd name="T18" fmla="*/ 357 w 627"/>
                <a:gd name="T19" fmla="*/ 647 h 649"/>
                <a:gd name="T20" fmla="*/ 396 w 627"/>
                <a:gd name="T21" fmla="*/ 638 h 649"/>
                <a:gd name="T22" fmla="*/ 450 w 627"/>
                <a:gd name="T23" fmla="*/ 614 h 649"/>
                <a:gd name="T24" fmla="*/ 459 w 627"/>
                <a:gd name="T25" fmla="*/ 608 h 649"/>
                <a:gd name="T26" fmla="*/ 538 w 627"/>
                <a:gd name="T27" fmla="*/ 540 h 649"/>
                <a:gd name="T28" fmla="*/ 543 w 627"/>
                <a:gd name="T29" fmla="*/ 534 h 649"/>
                <a:gd name="T30" fmla="*/ 557 w 627"/>
                <a:gd name="T31" fmla="*/ 517 h 649"/>
                <a:gd name="T32" fmla="*/ 559 w 627"/>
                <a:gd name="T33" fmla="*/ 514 h 649"/>
                <a:gd name="T34" fmla="*/ 572 w 627"/>
                <a:gd name="T35" fmla="*/ 496 h 649"/>
                <a:gd name="T36" fmla="*/ 574 w 627"/>
                <a:gd name="T37" fmla="*/ 494 h 649"/>
                <a:gd name="T38" fmla="*/ 574 w 627"/>
                <a:gd name="T39" fmla="*/ 494 h 649"/>
                <a:gd name="T40" fmla="*/ 574 w 627"/>
                <a:gd name="T41" fmla="*/ 494 h 649"/>
                <a:gd name="T42" fmla="*/ 574 w 627"/>
                <a:gd name="T43" fmla="*/ 494 h 649"/>
                <a:gd name="T44" fmla="*/ 574 w 627"/>
                <a:gd name="T45" fmla="*/ 494 h 649"/>
                <a:gd name="T46" fmla="*/ 575 w 627"/>
                <a:gd name="T47" fmla="*/ 492 h 649"/>
                <a:gd name="T48" fmla="*/ 624 w 627"/>
                <a:gd name="T49" fmla="*/ 384 h 649"/>
                <a:gd name="T50" fmla="*/ 627 w 627"/>
                <a:gd name="T51" fmla="*/ 371 h 649"/>
                <a:gd name="T52" fmla="*/ 626 w 627"/>
                <a:gd name="T53" fmla="*/ 362 h 649"/>
                <a:gd name="T54" fmla="*/ 159 w 627"/>
                <a:gd name="T55" fmla="*/ 0 h 649"/>
                <a:gd name="T56" fmla="*/ 132 w 627"/>
                <a:gd name="T57" fmla="*/ 14 h 649"/>
                <a:gd name="T58" fmla="*/ 102 w 627"/>
                <a:gd name="T59" fmla="*/ 35 h 649"/>
                <a:gd name="T60" fmla="*/ 45 w 627"/>
                <a:gd name="T61" fmla="*/ 90 h 649"/>
                <a:gd name="T62" fmla="*/ 44 w 627"/>
                <a:gd name="T63" fmla="*/ 91 h 649"/>
                <a:gd name="T64" fmla="*/ 39 w 627"/>
                <a:gd name="T65" fmla="*/ 98 h 649"/>
                <a:gd name="T66" fmla="*/ 23 w 627"/>
                <a:gd name="T67" fmla="*/ 120 h 649"/>
                <a:gd name="T68" fmla="*/ 14 w 627"/>
                <a:gd name="T69" fmla="*/ 133 h 649"/>
                <a:gd name="T70" fmla="*/ 14 w 627"/>
                <a:gd name="T71" fmla="*/ 134 h 649"/>
                <a:gd name="T72" fmla="*/ 14 w 627"/>
                <a:gd name="T73" fmla="*/ 134 h 649"/>
                <a:gd name="T74" fmla="*/ 9 w 627"/>
                <a:gd name="T75" fmla="*/ 142 h 649"/>
                <a:gd name="T76" fmla="*/ 8 w 627"/>
                <a:gd name="T77" fmla="*/ 143 h 649"/>
                <a:gd name="T78" fmla="*/ 6 w 627"/>
                <a:gd name="T79" fmla="*/ 146 h 649"/>
                <a:gd name="T80" fmla="*/ 5 w 627"/>
                <a:gd name="T81" fmla="*/ 149 h 649"/>
                <a:gd name="T82" fmla="*/ 0 w 627"/>
                <a:gd name="T83" fmla="*/ 162 h 649"/>
                <a:gd name="T84" fmla="*/ 2 w 627"/>
                <a:gd name="T85" fmla="*/ 158 h 649"/>
                <a:gd name="T86" fmla="*/ 75 w 627"/>
                <a:gd name="T87" fmla="*/ 59 h 649"/>
                <a:gd name="T88" fmla="*/ 160 w 627"/>
                <a:gd name="T89" fmla="*/ 0 h 649"/>
                <a:gd name="T90" fmla="*/ 159 w 627"/>
                <a:gd name="T91" fmla="*/ 0 h 6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627" h="649">
                  <a:moveTo>
                    <a:pt x="626" y="362"/>
                  </a:moveTo>
                  <a:cubicBezTo>
                    <a:pt x="617" y="409"/>
                    <a:pt x="599" y="454"/>
                    <a:pt x="571" y="494"/>
                  </a:cubicBezTo>
                  <a:cubicBezTo>
                    <a:pt x="571" y="494"/>
                    <a:pt x="571" y="494"/>
                    <a:pt x="571" y="494"/>
                  </a:cubicBezTo>
                  <a:cubicBezTo>
                    <a:pt x="524" y="563"/>
                    <a:pt x="459" y="623"/>
                    <a:pt x="376" y="642"/>
                  </a:cubicBezTo>
                  <a:cubicBezTo>
                    <a:pt x="357" y="646"/>
                    <a:pt x="339" y="648"/>
                    <a:pt x="321" y="648"/>
                  </a:cubicBezTo>
                  <a:cubicBezTo>
                    <a:pt x="274" y="648"/>
                    <a:pt x="228" y="636"/>
                    <a:pt x="184" y="617"/>
                  </a:cubicBezTo>
                  <a:cubicBezTo>
                    <a:pt x="184" y="617"/>
                    <a:pt x="184" y="617"/>
                    <a:pt x="184" y="617"/>
                  </a:cubicBezTo>
                  <a:cubicBezTo>
                    <a:pt x="183" y="617"/>
                    <a:pt x="183" y="617"/>
                    <a:pt x="183" y="617"/>
                  </a:cubicBezTo>
                  <a:cubicBezTo>
                    <a:pt x="190" y="621"/>
                    <a:pt x="249" y="649"/>
                    <a:pt x="322" y="649"/>
                  </a:cubicBezTo>
                  <a:cubicBezTo>
                    <a:pt x="333" y="649"/>
                    <a:pt x="345" y="648"/>
                    <a:pt x="357" y="647"/>
                  </a:cubicBezTo>
                  <a:cubicBezTo>
                    <a:pt x="370" y="645"/>
                    <a:pt x="383" y="642"/>
                    <a:pt x="396" y="638"/>
                  </a:cubicBezTo>
                  <a:cubicBezTo>
                    <a:pt x="415" y="632"/>
                    <a:pt x="433" y="624"/>
                    <a:pt x="450" y="614"/>
                  </a:cubicBezTo>
                  <a:cubicBezTo>
                    <a:pt x="453" y="612"/>
                    <a:pt x="456" y="610"/>
                    <a:pt x="459" y="608"/>
                  </a:cubicBezTo>
                  <a:cubicBezTo>
                    <a:pt x="459" y="608"/>
                    <a:pt x="494" y="588"/>
                    <a:pt x="538" y="540"/>
                  </a:cubicBezTo>
                  <a:cubicBezTo>
                    <a:pt x="540" y="538"/>
                    <a:pt x="541" y="536"/>
                    <a:pt x="543" y="534"/>
                  </a:cubicBezTo>
                  <a:cubicBezTo>
                    <a:pt x="548" y="528"/>
                    <a:pt x="552" y="523"/>
                    <a:pt x="557" y="517"/>
                  </a:cubicBezTo>
                  <a:cubicBezTo>
                    <a:pt x="557" y="516"/>
                    <a:pt x="558" y="515"/>
                    <a:pt x="559" y="514"/>
                  </a:cubicBezTo>
                  <a:cubicBezTo>
                    <a:pt x="564" y="508"/>
                    <a:pt x="568" y="502"/>
                    <a:pt x="572" y="496"/>
                  </a:cubicBezTo>
                  <a:cubicBezTo>
                    <a:pt x="573" y="495"/>
                    <a:pt x="573" y="494"/>
                    <a:pt x="574" y="494"/>
                  </a:cubicBezTo>
                  <a:cubicBezTo>
                    <a:pt x="574" y="494"/>
                    <a:pt x="574" y="494"/>
                    <a:pt x="574" y="494"/>
                  </a:cubicBezTo>
                  <a:cubicBezTo>
                    <a:pt x="574" y="494"/>
                    <a:pt x="574" y="494"/>
                    <a:pt x="574" y="494"/>
                  </a:cubicBezTo>
                  <a:cubicBezTo>
                    <a:pt x="574" y="494"/>
                    <a:pt x="574" y="494"/>
                    <a:pt x="574" y="494"/>
                  </a:cubicBezTo>
                  <a:cubicBezTo>
                    <a:pt x="574" y="494"/>
                    <a:pt x="574" y="494"/>
                    <a:pt x="574" y="494"/>
                  </a:cubicBezTo>
                  <a:cubicBezTo>
                    <a:pt x="574" y="493"/>
                    <a:pt x="575" y="492"/>
                    <a:pt x="575" y="492"/>
                  </a:cubicBezTo>
                  <a:cubicBezTo>
                    <a:pt x="597" y="458"/>
                    <a:pt x="614" y="422"/>
                    <a:pt x="624" y="384"/>
                  </a:cubicBezTo>
                  <a:cubicBezTo>
                    <a:pt x="625" y="380"/>
                    <a:pt x="626" y="375"/>
                    <a:pt x="627" y="371"/>
                  </a:cubicBezTo>
                  <a:cubicBezTo>
                    <a:pt x="626" y="362"/>
                    <a:pt x="626" y="362"/>
                    <a:pt x="626" y="362"/>
                  </a:cubicBezTo>
                  <a:moveTo>
                    <a:pt x="159" y="0"/>
                  </a:moveTo>
                  <a:cubicBezTo>
                    <a:pt x="149" y="4"/>
                    <a:pt x="140" y="9"/>
                    <a:pt x="132" y="14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81" y="51"/>
                    <a:pt x="62" y="69"/>
                    <a:pt x="45" y="90"/>
                  </a:cubicBezTo>
                  <a:cubicBezTo>
                    <a:pt x="45" y="90"/>
                    <a:pt x="45" y="90"/>
                    <a:pt x="44" y="91"/>
                  </a:cubicBezTo>
                  <a:cubicBezTo>
                    <a:pt x="42" y="93"/>
                    <a:pt x="40" y="96"/>
                    <a:pt x="39" y="98"/>
                  </a:cubicBezTo>
                  <a:cubicBezTo>
                    <a:pt x="33" y="105"/>
                    <a:pt x="28" y="112"/>
                    <a:pt x="23" y="120"/>
                  </a:cubicBezTo>
                  <a:cubicBezTo>
                    <a:pt x="20" y="124"/>
                    <a:pt x="17" y="129"/>
                    <a:pt x="14" y="133"/>
                  </a:cubicBezTo>
                  <a:cubicBezTo>
                    <a:pt x="14" y="133"/>
                    <a:pt x="14" y="134"/>
                    <a:pt x="14" y="134"/>
                  </a:cubicBezTo>
                  <a:cubicBezTo>
                    <a:pt x="14" y="134"/>
                    <a:pt x="14" y="134"/>
                    <a:pt x="14" y="134"/>
                  </a:cubicBezTo>
                  <a:cubicBezTo>
                    <a:pt x="12" y="137"/>
                    <a:pt x="10" y="139"/>
                    <a:pt x="9" y="142"/>
                  </a:cubicBezTo>
                  <a:cubicBezTo>
                    <a:pt x="9" y="142"/>
                    <a:pt x="8" y="143"/>
                    <a:pt x="8" y="143"/>
                  </a:cubicBezTo>
                  <a:cubicBezTo>
                    <a:pt x="7" y="144"/>
                    <a:pt x="7" y="145"/>
                    <a:pt x="6" y="146"/>
                  </a:cubicBezTo>
                  <a:cubicBezTo>
                    <a:pt x="6" y="147"/>
                    <a:pt x="5" y="148"/>
                    <a:pt x="5" y="149"/>
                  </a:cubicBezTo>
                  <a:cubicBezTo>
                    <a:pt x="3" y="153"/>
                    <a:pt x="2" y="158"/>
                    <a:pt x="0" y="162"/>
                  </a:cubicBezTo>
                  <a:cubicBezTo>
                    <a:pt x="1" y="161"/>
                    <a:pt x="1" y="159"/>
                    <a:pt x="2" y="158"/>
                  </a:cubicBezTo>
                  <a:cubicBezTo>
                    <a:pt x="22" y="122"/>
                    <a:pt x="46" y="88"/>
                    <a:pt x="75" y="59"/>
                  </a:cubicBezTo>
                  <a:cubicBezTo>
                    <a:pt x="100" y="35"/>
                    <a:pt x="129" y="15"/>
                    <a:pt x="160" y="0"/>
                  </a:cubicBezTo>
                  <a:cubicBezTo>
                    <a:pt x="159" y="0"/>
                    <a:pt x="159" y="0"/>
                    <a:pt x="159" y="0"/>
                  </a:cubicBezTo>
                </a:path>
              </a:pathLst>
            </a:custGeom>
            <a:solidFill>
              <a:srgbClr val="A64F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52" name="îṩļiďé">
              <a:extLst>
                <a:ext uri="{FF2B5EF4-FFF2-40B4-BE49-F238E27FC236}">
                  <a16:creationId xmlns:a16="http://schemas.microsoft.com/office/drawing/2014/main" id="{1E9BE64C-452A-417F-B30B-741465346D5D}"/>
                </a:ext>
              </a:extLst>
            </p:cNvPr>
            <p:cNvSpPr/>
            <p:nvPr/>
          </p:nvSpPr>
          <p:spPr bwMode="auto">
            <a:xfrm>
              <a:off x="7023101" y="4137026"/>
              <a:ext cx="82550" cy="71438"/>
            </a:xfrm>
            <a:custGeom>
              <a:avLst/>
              <a:gdLst>
                <a:gd name="T0" fmla="*/ 13 w 43"/>
                <a:gd name="T1" fmla="*/ 0 h 37"/>
                <a:gd name="T2" fmla="*/ 0 w 43"/>
                <a:gd name="T3" fmla="*/ 10 h 37"/>
                <a:gd name="T4" fmla="*/ 40 w 43"/>
                <a:gd name="T5" fmla="*/ 37 h 37"/>
                <a:gd name="T6" fmla="*/ 43 w 43"/>
                <a:gd name="T7" fmla="*/ 36 h 37"/>
                <a:gd name="T8" fmla="*/ 13 w 43"/>
                <a:gd name="T9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37">
                  <a:moveTo>
                    <a:pt x="13" y="0"/>
                  </a:moveTo>
                  <a:cubicBezTo>
                    <a:pt x="9" y="4"/>
                    <a:pt x="5" y="7"/>
                    <a:pt x="0" y="10"/>
                  </a:cubicBezTo>
                  <a:cubicBezTo>
                    <a:pt x="21" y="16"/>
                    <a:pt x="33" y="28"/>
                    <a:pt x="40" y="37"/>
                  </a:cubicBezTo>
                  <a:cubicBezTo>
                    <a:pt x="41" y="37"/>
                    <a:pt x="42" y="36"/>
                    <a:pt x="43" y="36"/>
                  </a:cubicBezTo>
                  <a:cubicBezTo>
                    <a:pt x="38" y="14"/>
                    <a:pt x="26" y="4"/>
                    <a:pt x="13" y="0"/>
                  </a:cubicBezTo>
                </a:path>
              </a:pathLst>
            </a:custGeom>
            <a:solidFill>
              <a:srgbClr val="23130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53" name="îṩḻiḋê">
              <a:extLst>
                <a:ext uri="{FF2B5EF4-FFF2-40B4-BE49-F238E27FC236}">
                  <a16:creationId xmlns:a16="http://schemas.microsoft.com/office/drawing/2014/main" id="{F49CDF09-0626-49D6-8EA4-29C5D4B1FAAB}"/>
                </a:ext>
              </a:extLst>
            </p:cNvPr>
            <p:cNvSpPr/>
            <p:nvPr/>
          </p:nvSpPr>
          <p:spPr bwMode="auto">
            <a:xfrm>
              <a:off x="6345238" y="3859213"/>
              <a:ext cx="127000" cy="42863"/>
            </a:xfrm>
            <a:custGeom>
              <a:avLst/>
              <a:gdLst>
                <a:gd name="T0" fmla="*/ 43 w 66"/>
                <a:gd name="T1" fmla="*/ 1 h 22"/>
                <a:gd name="T2" fmla="*/ 33 w 66"/>
                <a:gd name="T3" fmla="*/ 10 h 22"/>
                <a:gd name="T4" fmla="*/ 51 w 66"/>
                <a:gd name="T5" fmla="*/ 22 h 22"/>
                <a:gd name="T6" fmla="*/ 66 w 66"/>
                <a:gd name="T7" fmla="*/ 18 h 22"/>
                <a:gd name="T8" fmla="*/ 43 w 66"/>
                <a:gd name="T9" fmla="*/ 1 h 22"/>
                <a:gd name="T10" fmla="*/ 27 w 66"/>
                <a:gd name="T11" fmla="*/ 0 h 22"/>
                <a:gd name="T12" fmla="*/ 0 w 66"/>
                <a:gd name="T13" fmla="*/ 7 h 22"/>
                <a:gd name="T14" fmla="*/ 10 w 66"/>
                <a:gd name="T15" fmla="*/ 6 h 22"/>
                <a:gd name="T16" fmla="*/ 12 w 66"/>
                <a:gd name="T17" fmla="*/ 6 h 22"/>
                <a:gd name="T18" fmla="*/ 27 w 66"/>
                <a:gd name="T19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6" h="22">
                  <a:moveTo>
                    <a:pt x="43" y="1"/>
                  </a:moveTo>
                  <a:cubicBezTo>
                    <a:pt x="39" y="4"/>
                    <a:pt x="36" y="7"/>
                    <a:pt x="33" y="10"/>
                  </a:cubicBezTo>
                  <a:cubicBezTo>
                    <a:pt x="40" y="13"/>
                    <a:pt x="46" y="17"/>
                    <a:pt x="51" y="22"/>
                  </a:cubicBezTo>
                  <a:cubicBezTo>
                    <a:pt x="56" y="20"/>
                    <a:pt x="61" y="19"/>
                    <a:pt x="66" y="18"/>
                  </a:cubicBezTo>
                  <a:cubicBezTo>
                    <a:pt x="60" y="8"/>
                    <a:pt x="52" y="2"/>
                    <a:pt x="43" y="1"/>
                  </a:cubicBezTo>
                  <a:moveTo>
                    <a:pt x="27" y="0"/>
                  </a:moveTo>
                  <a:cubicBezTo>
                    <a:pt x="12" y="1"/>
                    <a:pt x="0" y="7"/>
                    <a:pt x="0" y="7"/>
                  </a:cubicBezTo>
                  <a:cubicBezTo>
                    <a:pt x="4" y="7"/>
                    <a:pt x="7" y="6"/>
                    <a:pt x="10" y="6"/>
                  </a:cubicBezTo>
                  <a:cubicBezTo>
                    <a:pt x="11" y="6"/>
                    <a:pt x="11" y="6"/>
                    <a:pt x="12" y="6"/>
                  </a:cubicBezTo>
                  <a:cubicBezTo>
                    <a:pt x="17" y="4"/>
                    <a:pt x="22" y="2"/>
                    <a:pt x="27" y="0"/>
                  </a:cubicBezTo>
                </a:path>
              </a:pathLst>
            </a:custGeom>
            <a:solidFill>
              <a:srgbClr val="23130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54" name="îSḻïḍè">
              <a:extLst>
                <a:ext uri="{FF2B5EF4-FFF2-40B4-BE49-F238E27FC236}">
                  <a16:creationId xmlns:a16="http://schemas.microsoft.com/office/drawing/2014/main" id="{C444AAC2-2D57-483B-8F90-609C01F5B4FD}"/>
                </a:ext>
              </a:extLst>
            </p:cNvPr>
            <p:cNvSpPr/>
            <p:nvPr/>
          </p:nvSpPr>
          <p:spPr bwMode="auto">
            <a:xfrm>
              <a:off x="6511926" y="4311651"/>
              <a:ext cx="104775" cy="76200"/>
            </a:xfrm>
            <a:custGeom>
              <a:avLst/>
              <a:gdLst>
                <a:gd name="T0" fmla="*/ 20 w 55"/>
                <a:gd name="T1" fmla="*/ 0 h 40"/>
                <a:gd name="T2" fmla="*/ 4 w 55"/>
                <a:gd name="T3" fmla="*/ 8 h 40"/>
                <a:gd name="T4" fmla="*/ 19 w 55"/>
                <a:gd name="T5" fmla="*/ 36 h 40"/>
                <a:gd name="T6" fmla="*/ 35 w 55"/>
                <a:gd name="T7" fmla="*/ 40 h 40"/>
                <a:gd name="T8" fmla="*/ 51 w 55"/>
                <a:gd name="T9" fmla="*/ 32 h 40"/>
                <a:gd name="T10" fmla="*/ 36 w 55"/>
                <a:gd name="T11" fmla="*/ 4 h 40"/>
                <a:gd name="T12" fmla="*/ 20 w 55"/>
                <a:gd name="T13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5" h="40">
                  <a:moveTo>
                    <a:pt x="20" y="0"/>
                  </a:moveTo>
                  <a:cubicBezTo>
                    <a:pt x="13" y="0"/>
                    <a:pt x="7" y="3"/>
                    <a:pt x="4" y="8"/>
                  </a:cubicBezTo>
                  <a:cubicBezTo>
                    <a:pt x="0" y="17"/>
                    <a:pt x="7" y="29"/>
                    <a:pt x="19" y="36"/>
                  </a:cubicBezTo>
                  <a:cubicBezTo>
                    <a:pt x="25" y="39"/>
                    <a:pt x="30" y="40"/>
                    <a:pt x="35" y="40"/>
                  </a:cubicBezTo>
                  <a:cubicBezTo>
                    <a:pt x="42" y="40"/>
                    <a:pt x="48" y="37"/>
                    <a:pt x="51" y="32"/>
                  </a:cubicBezTo>
                  <a:cubicBezTo>
                    <a:pt x="55" y="23"/>
                    <a:pt x="48" y="11"/>
                    <a:pt x="36" y="4"/>
                  </a:cubicBezTo>
                  <a:cubicBezTo>
                    <a:pt x="30" y="2"/>
                    <a:pt x="25" y="0"/>
                    <a:pt x="20" y="0"/>
                  </a:cubicBezTo>
                </a:path>
              </a:pathLst>
            </a:custGeom>
            <a:solidFill>
              <a:srgbClr val="F0B8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55" name="íṧ1îḓé">
              <a:extLst>
                <a:ext uri="{FF2B5EF4-FFF2-40B4-BE49-F238E27FC236}">
                  <a16:creationId xmlns:a16="http://schemas.microsoft.com/office/drawing/2014/main" id="{048D9CF8-5E83-494A-AEE9-7978DE46A3C8}"/>
                </a:ext>
              </a:extLst>
            </p:cNvPr>
            <p:cNvSpPr/>
            <p:nvPr/>
          </p:nvSpPr>
          <p:spPr bwMode="auto">
            <a:xfrm>
              <a:off x="6529388" y="4318001"/>
              <a:ext cx="61913" cy="23813"/>
            </a:xfrm>
            <a:custGeom>
              <a:avLst/>
              <a:gdLst>
                <a:gd name="T0" fmla="*/ 3 w 32"/>
                <a:gd name="T1" fmla="*/ 11 h 13"/>
                <a:gd name="T2" fmla="*/ 29 w 32"/>
                <a:gd name="T3" fmla="*/ 10 h 13"/>
                <a:gd name="T4" fmla="*/ 32 w 32"/>
                <a:gd name="T5" fmla="*/ 8 h 13"/>
                <a:gd name="T6" fmla="*/ 1 w 32"/>
                <a:gd name="T7" fmla="*/ 12 h 13"/>
                <a:gd name="T8" fmla="*/ 3 w 32"/>
                <a:gd name="T9" fmla="*/ 1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13">
                  <a:moveTo>
                    <a:pt x="3" y="11"/>
                  </a:moveTo>
                  <a:cubicBezTo>
                    <a:pt x="10" y="1"/>
                    <a:pt x="21" y="4"/>
                    <a:pt x="29" y="10"/>
                  </a:cubicBezTo>
                  <a:cubicBezTo>
                    <a:pt x="30" y="10"/>
                    <a:pt x="32" y="9"/>
                    <a:pt x="32" y="8"/>
                  </a:cubicBezTo>
                  <a:cubicBezTo>
                    <a:pt x="21" y="0"/>
                    <a:pt x="8" y="1"/>
                    <a:pt x="1" y="12"/>
                  </a:cubicBezTo>
                  <a:cubicBezTo>
                    <a:pt x="0" y="13"/>
                    <a:pt x="3" y="12"/>
                    <a:pt x="3" y="11"/>
                  </a:cubicBezTo>
                  <a:close/>
                </a:path>
              </a:pathLst>
            </a:custGeom>
            <a:solidFill>
              <a:srgbClr val="AA5C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56" name="íSľïdè">
              <a:extLst>
                <a:ext uri="{FF2B5EF4-FFF2-40B4-BE49-F238E27FC236}">
                  <a16:creationId xmlns:a16="http://schemas.microsoft.com/office/drawing/2014/main" id="{9B9B3581-6F0E-4061-987D-82AC5C1734FC}"/>
                </a:ext>
              </a:extLst>
            </p:cNvPr>
            <p:cNvSpPr/>
            <p:nvPr/>
          </p:nvSpPr>
          <p:spPr bwMode="auto">
            <a:xfrm>
              <a:off x="6548438" y="4325938"/>
              <a:ext cx="28575" cy="20638"/>
            </a:xfrm>
            <a:custGeom>
              <a:avLst/>
              <a:gdLst>
                <a:gd name="T0" fmla="*/ 15 w 15"/>
                <a:gd name="T1" fmla="*/ 8 h 11"/>
                <a:gd name="T2" fmla="*/ 6 w 15"/>
                <a:gd name="T3" fmla="*/ 10 h 11"/>
                <a:gd name="T4" fmla="*/ 0 w 15"/>
                <a:gd name="T5" fmla="*/ 3 h 11"/>
                <a:gd name="T6" fmla="*/ 9 w 15"/>
                <a:gd name="T7" fmla="*/ 1 h 11"/>
                <a:gd name="T8" fmla="*/ 15 w 15"/>
                <a:gd name="T9" fmla="*/ 8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1">
                  <a:moveTo>
                    <a:pt x="15" y="8"/>
                  </a:moveTo>
                  <a:cubicBezTo>
                    <a:pt x="14" y="10"/>
                    <a:pt x="10" y="11"/>
                    <a:pt x="6" y="10"/>
                  </a:cubicBezTo>
                  <a:cubicBezTo>
                    <a:pt x="2" y="9"/>
                    <a:pt x="0" y="6"/>
                    <a:pt x="0" y="3"/>
                  </a:cubicBezTo>
                  <a:cubicBezTo>
                    <a:pt x="1" y="1"/>
                    <a:pt x="5" y="0"/>
                    <a:pt x="9" y="1"/>
                  </a:cubicBezTo>
                  <a:cubicBezTo>
                    <a:pt x="13" y="3"/>
                    <a:pt x="15" y="6"/>
                    <a:pt x="15" y="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57" name="íṧľïḋe">
              <a:extLst>
                <a:ext uri="{FF2B5EF4-FFF2-40B4-BE49-F238E27FC236}">
                  <a16:creationId xmlns:a16="http://schemas.microsoft.com/office/drawing/2014/main" id="{A46E3A7F-D864-4358-9445-16F102C3EFEE}"/>
                </a:ext>
              </a:extLst>
            </p:cNvPr>
            <p:cNvSpPr/>
            <p:nvPr/>
          </p:nvSpPr>
          <p:spPr bwMode="auto">
            <a:xfrm>
              <a:off x="6927851" y="4478338"/>
              <a:ext cx="193675" cy="147638"/>
            </a:xfrm>
            <a:custGeom>
              <a:avLst/>
              <a:gdLst>
                <a:gd name="T0" fmla="*/ 95 w 101"/>
                <a:gd name="T1" fmla="*/ 53 h 77"/>
                <a:gd name="T2" fmla="*/ 40 w 101"/>
                <a:gd name="T3" fmla="*/ 69 h 77"/>
                <a:gd name="T4" fmla="*/ 5 w 101"/>
                <a:gd name="T5" fmla="*/ 24 h 77"/>
                <a:gd name="T6" fmla="*/ 60 w 101"/>
                <a:gd name="T7" fmla="*/ 8 h 77"/>
                <a:gd name="T8" fmla="*/ 95 w 101"/>
                <a:gd name="T9" fmla="*/ 53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1" h="77">
                  <a:moveTo>
                    <a:pt x="95" y="53"/>
                  </a:moveTo>
                  <a:cubicBezTo>
                    <a:pt x="90" y="69"/>
                    <a:pt x="65" y="77"/>
                    <a:pt x="40" y="69"/>
                  </a:cubicBezTo>
                  <a:cubicBezTo>
                    <a:pt x="15" y="61"/>
                    <a:pt x="0" y="41"/>
                    <a:pt x="5" y="24"/>
                  </a:cubicBezTo>
                  <a:cubicBezTo>
                    <a:pt x="10" y="7"/>
                    <a:pt x="35" y="0"/>
                    <a:pt x="60" y="8"/>
                  </a:cubicBezTo>
                  <a:cubicBezTo>
                    <a:pt x="85" y="16"/>
                    <a:pt x="101" y="36"/>
                    <a:pt x="95" y="53"/>
                  </a:cubicBezTo>
                  <a:close/>
                </a:path>
              </a:pathLst>
            </a:custGeom>
            <a:solidFill>
              <a:srgbClr val="E58A7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58" name="ïşľiḓé">
              <a:extLst>
                <a:ext uri="{FF2B5EF4-FFF2-40B4-BE49-F238E27FC236}">
                  <a16:creationId xmlns:a16="http://schemas.microsoft.com/office/drawing/2014/main" id="{525108FF-9D82-4678-9472-60CBBD658C35}"/>
                </a:ext>
              </a:extLst>
            </p:cNvPr>
            <p:cNvSpPr/>
            <p:nvPr/>
          </p:nvSpPr>
          <p:spPr bwMode="auto">
            <a:xfrm>
              <a:off x="7062788" y="4538663"/>
              <a:ext cx="39688" cy="31750"/>
            </a:xfrm>
            <a:custGeom>
              <a:avLst/>
              <a:gdLst>
                <a:gd name="T0" fmla="*/ 19 w 21"/>
                <a:gd name="T1" fmla="*/ 13 h 17"/>
                <a:gd name="T2" fmla="*/ 7 w 21"/>
                <a:gd name="T3" fmla="*/ 14 h 17"/>
                <a:gd name="T4" fmla="*/ 1 w 21"/>
                <a:gd name="T5" fmla="*/ 4 h 17"/>
                <a:gd name="T6" fmla="*/ 13 w 21"/>
                <a:gd name="T7" fmla="*/ 3 h 17"/>
                <a:gd name="T8" fmla="*/ 19 w 21"/>
                <a:gd name="T9" fmla="*/ 13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17">
                  <a:moveTo>
                    <a:pt x="19" y="13"/>
                  </a:moveTo>
                  <a:cubicBezTo>
                    <a:pt x="17" y="16"/>
                    <a:pt x="12" y="17"/>
                    <a:pt x="7" y="14"/>
                  </a:cubicBezTo>
                  <a:cubicBezTo>
                    <a:pt x="2" y="12"/>
                    <a:pt x="0" y="7"/>
                    <a:pt x="1" y="4"/>
                  </a:cubicBezTo>
                  <a:cubicBezTo>
                    <a:pt x="3" y="1"/>
                    <a:pt x="8" y="0"/>
                    <a:pt x="13" y="3"/>
                  </a:cubicBezTo>
                  <a:cubicBezTo>
                    <a:pt x="18" y="5"/>
                    <a:pt x="21" y="10"/>
                    <a:pt x="19" y="1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59" name="íŝľïḓé">
              <a:extLst>
                <a:ext uri="{FF2B5EF4-FFF2-40B4-BE49-F238E27FC236}">
                  <a16:creationId xmlns:a16="http://schemas.microsoft.com/office/drawing/2014/main" id="{7F26C02F-38ED-4F1F-BED5-C1A1A09AFD00}"/>
                </a:ext>
              </a:extLst>
            </p:cNvPr>
            <p:cNvSpPr/>
            <p:nvPr/>
          </p:nvSpPr>
          <p:spPr bwMode="auto">
            <a:xfrm>
              <a:off x="6107113" y="4029076"/>
              <a:ext cx="185738" cy="161925"/>
            </a:xfrm>
            <a:custGeom>
              <a:avLst/>
              <a:gdLst>
                <a:gd name="T0" fmla="*/ 86 w 97"/>
                <a:gd name="T1" fmla="*/ 71 h 85"/>
                <a:gd name="T2" fmla="*/ 29 w 97"/>
                <a:gd name="T3" fmla="*/ 68 h 85"/>
                <a:gd name="T4" fmla="*/ 11 w 97"/>
                <a:gd name="T5" fmla="*/ 14 h 85"/>
                <a:gd name="T6" fmla="*/ 68 w 97"/>
                <a:gd name="T7" fmla="*/ 17 h 85"/>
                <a:gd name="T8" fmla="*/ 86 w 97"/>
                <a:gd name="T9" fmla="*/ 71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7" h="85">
                  <a:moveTo>
                    <a:pt x="86" y="71"/>
                  </a:moveTo>
                  <a:cubicBezTo>
                    <a:pt x="76" y="85"/>
                    <a:pt x="50" y="83"/>
                    <a:pt x="29" y="68"/>
                  </a:cubicBezTo>
                  <a:cubicBezTo>
                    <a:pt x="8" y="52"/>
                    <a:pt x="0" y="28"/>
                    <a:pt x="11" y="14"/>
                  </a:cubicBezTo>
                  <a:cubicBezTo>
                    <a:pt x="22" y="0"/>
                    <a:pt x="47" y="1"/>
                    <a:pt x="68" y="17"/>
                  </a:cubicBezTo>
                  <a:cubicBezTo>
                    <a:pt x="89" y="33"/>
                    <a:pt x="97" y="57"/>
                    <a:pt x="86" y="71"/>
                  </a:cubicBezTo>
                  <a:close/>
                </a:path>
              </a:pathLst>
            </a:custGeom>
            <a:solidFill>
              <a:srgbClr val="E58A7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60" name="íṥļîḑé">
              <a:extLst>
                <a:ext uri="{FF2B5EF4-FFF2-40B4-BE49-F238E27FC236}">
                  <a16:creationId xmlns:a16="http://schemas.microsoft.com/office/drawing/2014/main" id="{B02E0C9F-6A52-4708-AD63-E08DB73FA70D}"/>
                </a:ext>
              </a:extLst>
            </p:cNvPr>
            <p:cNvSpPr/>
            <p:nvPr/>
          </p:nvSpPr>
          <p:spPr bwMode="auto">
            <a:xfrm>
              <a:off x="6134101" y="4049713"/>
              <a:ext cx="41275" cy="31750"/>
            </a:xfrm>
            <a:custGeom>
              <a:avLst/>
              <a:gdLst>
                <a:gd name="T0" fmla="*/ 20 w 21"/>
                <a:gd name="T1" fmla="*/ 13 h 17"/>
                <a:gd name="T2" fmla="*/ 8 w 21"/>
                <a:gd name="T3" fmla="*/ 15 h 17"/>
                <a:gd name="T4" fmla="*/ 2 w 21"/>
                <a:gd name="T5" fmla="*/ 4 h 17"/>
                <a:gd name="T6" fmla="*/ 14 w 21"/>
                <a:gd name="T7" fmla="*/ 3 h 17"/>
                <a:gd name="T8" fmla="*/ 20 w 21"/>
                <a:gd name="T9" fmla="*/ 13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17">
                  <a:moveTo>
                    <a:pt x="20" y="13"/>
                  </a:moveTo>
                  <a:cubicBezTo>
                    <a:pt x="18" y="16"/>
                    <a:pt x="13" y="17"/>
                    <a:pt x="8" y="15"/>
                  </a:cubicBezTo>
                  <a:cubicBezTo>
                    <a:pt x="3" y="12"/>
                    <a:pt x="0" y="7"/>
                    <a:pt x="2" y="4"/>
                  </a:cubicBezTo>
                  <a:cubicBezTo>
                    <a:pt x="4" y="1"/>
                    <a:pt x="9" y="0"/>
                    <a:pt x="14" y="3"/>
                  </a:cubicBezTo>
                  <a:cubicBezTo>
                    <a:pt x="19" y="5"/>
                    <a:pt x="21" y="10"/>
                    <a:pt x="20" y="1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61" name="i$ļïḑê">
              <a:extLst>
                <a:ext uri="{FF2B5EF4-FFF2-40B4-BE49-F238E27FC236}">
                  <a16:creationId xmlns:a16="http://schemas.microsoft.com/office/drawing/2014/main" id="{169A0FB1-47A5-4ED5-9B88-D642E19CA13E}"/>
                </a:ext>
              </a:extLst>
            </p:cNvPr>
            <p:cNvSpPr/>
            <p:nvPr/>
          </p:nvSpPr>
          <p:spPr bwMode="auto">
            <a:xfrm>
              <a:off x="6246813" y="4384676"/>
              <a:ext cx="438150" cy="401638"/>
            </a:xfrm>
            <a:custGeom>
              <a:avLst/>
              <a:gdLst>
                <a:gd name="T0" fmla="*/ 62 w 228"/>
                <a:gd name="T1" fmla="*/ 0 h 210"/>
                <a:gd name="T2" fmla="*/ 228 w 228"/>
                <a:gd name="T3" fmla="*/ 73 h 210"/>
                <a:gd name="T4" fmla="*/ 151 w 228"/>
                <a:gd name="T5" fmla="*/ 210 h 210"/>
                <a:gd name="T6" fmla="*/ 0 w 228"/>
                <a:gd name="T7" fmla="*/ 108 h 210"/>
                <a:gd name="T8" fmla="*/ 62 w 228"/>
                <a:gd name="T9" fmla="*/ 0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8" h="210">
                  <a:moveTo>
                    <a:pt x="62" y="0"/>
                  </a:moveTo>
                  <a:cubicBezTo>
                    <a:pt x="62" y="0"/>
                    <a:pt x="124" y="37"/>
                    <a:pt x="228" y="73"/>
                  </a:cubicBezTo>
                  <a:cubicBezTo>
                    <a:pt x="228" y="73"/>
                    <a:pt x="209" y="168"/>
                    <a:pt x="151" y="210"/>
                  </a:cubicBezTo>
                  <a:cubicBezTo>
                    <a:pt x="151" y="210"/>
                    <a:pt x="67" y="173"/>
                    <a:pt x="0" y="108"/>
                  </a:cubicBezTo>
                  <a:cubicBezTo>
                    <a:pt x="0" y="108"/>
                    <a:pt x="14" y="35"/>
                    <a:pt x="62" y="0"/>
                  </a:cubicBezTo>
                </a:path>
              </a:pathLst>
            </a:custGeom>
            <a:solidFill>
              <a:srgbClr val="831A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62" name="iŝľíḓé">
              <a:extLst>
                <a:ext uri="{FF2B5EF4-FFF2-40B4-BE49-F238E27FC236}">
                  <a16:creationId xmlns:a16="http://schemas.microsoft.com/office/drawing/2014/main" id="{3BB7E600-9F13-420C-A7ED-B7362239F6C6}"/>
                </a:ext>
              </a:extLst>
            </p:cNvPr>
            <p:cNvSpPr/>
            <p:nvPr/>
          </p:nvSpPr>
          <p:spPr bwMode="auto">
            <a:xfrm>
              <a:off x="6243638" y="4381501"/>
              <a:ext cx="442913" cy="407988"/>
            </a:xfrm>
            <a:custGeom>
              <a:avLst/>
              <a:gdLst>
                <a:gd name="T0" fmla="*/ 63 w 231"/>
                <a:gd name="T1" fmla="*/ 2 h 213"/>
                <a:gd name="T2" fmla="*/ 201 w 231"/>
                <a:gd name="T3" fmla="*/ 66 h 213"/>
                <a:gd name="T4" fmla="*/ 228 w 231"/>
                <a:gd name="T5" fmla="*/ 76 h 213"/>
                <a:gd name="T6" fmla="*/ 227 w 231"/>
                <a:gd name="T7" fmla="*/ 81 h 213"/>
                <a:gd name="T8" fmla="*/ 220 w 231"/>
                <a:gd name="T9" fmla="*/ 107 h 213"/>
                <a:gd name="T10" fmla="*/ 178 w 231"/>
                <a:gd name="T11" fmla="*/ 187 h 213"/>
                <a:gd name="T12" fmla="*/ 152 w 231"/>
                <a:gd name="T13" fmla="*/ 212 h 213"/>
                <a:gd name="T14" fmla="*/ 154 w 231"/>
                <a:gd name="T15" fmla="*/ 211 h 213"/>
                <a:gd name="T16" fmla="*/ 26 w 231"/>
                <a:gd name="T17" fmla="*/ 130 h 213"/>
                <a:gd name="T18" fmla="*/ 17 w 231"/>
                <a:gd name="T19" fmla="*/ 122 h 213"/>
                <a:gd name="T20" fmla="*/ 4 w 231"/>
                <a:gd name="T21" fmla="*/ 109 h 213"/>
                <a:gd name="T22" fmla="*/ 5 w 231"/>
                <a:gd name="T23" fmla="*/ 105 h 213"/>
                <a:gd name="T24" fmla="*/ 12 w 231"/>
                <a:gd name="T25" fmla="*/ 79 h 213"/>
                <a:gd name="T26" fmla="*/ 65 w 231"/>
                <a:gd name="T27" fmla="*/ 2 h 213"/>
                <a:gd name="T28" fmla="*/ 64 w 231"/>
                <a:gd name="T29" fmla="*/ 1 h 213"/>
                <a:gd name="T30" fmla="*/ 12 w 231"/>
                <a:gd name="T31" fmla="*/ 74 h 213"/>
                <a:gd name="T32" fmla="*/ 2 w 231"/>
                <a:gd name="T33" fmla="*/ 104 h 213"/>
                <a:gd name="T34" fmla="*/ 1 w 231"/>
                <a:gd name="T35" fmla="*/ 110 h 213"/>
                <a:gd name="T36" fmla="*/ 14 w 231"/>
                <a:gd name="T37" fmla="*/ 123 h 213"/>
                <a:gd name="T38" fmla="*/ 151 w 231"/>
                <a:gd name="T39" fmla="*/ 213 h 213"/>
                <a:gd name="T40" fmla="*/ 154 w 231"/>
                <a:gd name="T41" fmla="*/ 212 h 213"/>
                <a:gd name="T42" fmla="*/ 214 w 231"/>
                <a:gd name="T43" fmla="*/ 130 h 213"/>
                <a:gd name="T44" fmla="*/ 231 w 231"/>
                <a:gd name="T45" fmla="*/ 75 h 213"/>
                <a:gd name="T46" fmla="*/ 231 w 231"/>
                <a:gd name="T47" fmla="*/ 74 h 213"/>
                <a:gd name="T48" fmla="*/ 110 w 231"/>
                <a:gd name="T49" fmla="*/ 24 h 213"/>
                <a:gd name="T50" fmla="*/ 66 w 231"/>
                <a:gd name="T51" fmla="*/ 1 h 213"/>
                <a:gd name="T52" fmla="*/ 63 w 231"/>
                <a:gd name="T53" fmla="*/ 2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31" h="213">
                  <a:moveTo>
                    <a:pt x="63" y="2"/>
                  </a:moveTo>
                  <a:cubicBezTo>
                    <a:pt x="106" y="29"/>
                    <a:pt x="154" y="49"/>
                    <a:pt x="201" y="66"/>
                  </a:cubicBezTo>
                  <a:cubicBezTo>
                    <a:pt x="204" y="67"/>
                    <a:pt x="228" y="75"/>
                    <a:pt x="228" y="76"/>
                  </a:cubicBezTo>
                  <a:cubicBezTo>
                    <a:pt x="228" y="78"/>
                    <a:pt x="228" y="79"/>
                    <a:pt x="227" y="81"/>
                  </a:cubicBezTo>
                  <a:cubicBezTo>
                    <a:pt x="225" y="90"/>
                    <a:pt x="223" y="98"/>
                    <a:pt x="220" y="107"/>
                  </a:cubicBezTo>
                  <a:cubicBezTo>
                    <a:pt x="210" y="135"/>
                    <a:pt x="197" y="163"/>
                    <a:pt x="178" y="187"/>
                  </a:cubicBezTo>
                  <a:cubicBezTo>
                    <a:pt x="170" y="196"/>
                    <a:pt x="162" y="205"/>
                    <a:pt x="152" y="212"/>
                  </a:cubicBezTo>
                  <a:cubicBezTo>
                    <a:pt x="152" y="212"/>
                    <a:pt x="153" y="212"/>
                    <a:pt x="154" y="211"/>
                  </a:cubicBezTo>
                  <a:cubicBezTo>
                    <a:pt x="108" y="191"/>
                    <a:pt x="65" y="162"/>
                    <a:pt x="26" y="130"/>
                  </a:cubicBezTo>
                  <a:cubicBezTo>
                    <a:pt x="23" y="127"/>
                    <a:pt x="20" y="124"/>
                    <a:pt x="17" y="122"/>
                  </a:cubicBezTo>
                  <a:cubicBezTo>
                    <a:pt x="15" y="120"/>
                    <a:pt x="3" y="111"/>
                    <a:pt x="4" y="109"/>
                  </a:cubicBezTo>
                  <a:cubicBezTo>
                    <a:pt x="4" y="108"/>
                    <a:pt x="4" y="106"/>
                    <a:pt x="5" y="105"/>
                  </a:cubicBezTo>
                  <a:cubicBezTo>
                    <a:pt x="7" y="96"/>
                    <a:pt x="9" y="87"/>
                    <a:pt x="12" y="79"/>
                  </a:cubicBezTo>
                  <a:cubicBezTo>
                    <a:pt x="23" y="49"/>
                    <a:pt x="40" y="21"/>
                    <a:pt x="65" y="2"/>
                  </a:cubicBezTo>
                  <a:cubicBezTo>
                    <a:pt x="67" y="0"/>
                    <a:pt x="64" y="1"/>
                    <a:pt x="64" y="1"/>
                  </a:cubicBezTo>
                  <a:cubicBezTo>
                    <a:pt x="39" y="20"/>
                    <a:pt x="23" y="46"/>
                    <a:pt x="12" y="74"/>
                  </a:cubicBezTo>
                  <a:cubicBezTo>
                    <a:pt x="8" y="84"/>
                    <a:pt x="5" y="94"/>
                    <a:pt x="2" y="104"/>
                  </a:cubicBezTo>
                  <a:cubicBezTo>
                    <a:pt x="2" y="106"/>
                    <a:pt x="1" y="108"/>
                    <a:pt x="1" y="110"/>
                  </a:cubicBezTo>
                  <a:cubicBezTo>
                    <a:pt x="0" y="113"/>
                    <a:pt x="12" y="121"/>
                    <a:pt x="14" y="123"/>
                  </a:cubicBezTo>
                  <a:cubicBezTo>
                    <a:pt x="54" y="159"/>
                    <a:pt x="102" y="191"/>
                    <a:pt x="151" y="213"/>
                  </a:cubicBezTo>
                  <a:cubicBezTo>
                    <a:pt x="152" y="213"/>
                    <a:pt x="153" y="213"/>
                    <a:pt x="154" y="212"/>
                  </a:cubicBezTo>
                  <a:cubicBezTo>
                    <a:pt x="181" y="192"/>
                    <a:pt x="200" y="161"/>
                    <a:pt x="214" y="130"/>
                  </a:cubicBezTo>
                  <a:cubicBezTo>
                    <a:pt x="221" y="112"/>
                    <a:pt x="227" y="93"/>
                    <a:pt x="231" y="75"/>
                  </a:cubicBezTo>
                  <a:cubicBezTo>
                    <a:pt x="231" y="74"/>
                    <a:pt x="231" y="74"/>
                    <a:pt x="231" y="74"/>
                  </a:cubicBezTo>
                  <a:cubicBezTo>
                    <a:pt x="190" y="60"/>
                    <a:pt x="149" y="44"/>
                    <a:pt x="110" y="24"/>
                  </a:cubicBezTo>
                  <a:cubicBezTo>
                    <a:pt x="95" y="17"/>
                    <a:pt x="80" y="9"/>
                    <a:pt x="66" y="1"/>
                  </a:cubicBezTo>
                  <a:cubicBezTo>
                    <a:pt x="65" y="0"/>
                    <a:pt x="63" y="2"/>
                    <a:pt x="63" y="2"/>
                  </a:cubicBezTo>
                </a:path>
              </a:pathLst>
            </a:custGeom>
            <a:solidFill>
              <a:srgbClr val="AA5C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63" name="íṧḷïḓé">
              <a:extLst>
                <a:ext uri="{FF2B5EF4-FFF2-40B4-BE49-F238E27FC236}">
                  <a16:creationId xmlns:a16="http://schemas.microsoft.com/office/drawing/2014/main" id="{B4B090AF-6358-48D2-AE2D-62F843F801CC}"/>
                </a:ext>
              </a:extLst>
            </p:cNvPr>
            <p:cNvSpPr/>
            <p:nvPr/>
          </p:nvSpPr>
          <p:spPr bwMode="auto">
            <a:xfrm>
              <a:off x="6172201" y="4408488"/>
              <a:ext cx="569913" cy="447675"/>
            </a:xfrm>
            <a:custGeom>
              <a:avLst/>
              <a:gdLst>
                <a:gd name="T0" fmla="*/ 10 w 297"/>
                <a:gd name="T1" fmla="*/ 66 h 234"/>
                <a:gd name="T2" fmla="*/ 170 w 297"/>
                <a:gd name="T3" fmla="*/ 57 h 234"/>
                <a:gd name="T4" fmla="*/ 244 w 297"/>
                <a:gd name="T5" fmla="*/ 234 h 234"/>
                <a:gd name="T6" fmla="*/ 10 w 297"/>
                <a:gd name="T7" fmla="*/ 66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7" h="234">
                  <a:moveTo>
                    <a:pt x="10" y="66"/>
                  </a:moveTo>
                  <a:cubicBezTo>
                    <a:pt x="10" y="66"/>
                    <a:pt x="42" y="0"/>
                    <a:pt x="170" y="57"/>
                  </a:cubicBezTo>
                  <a:cubicBezTo>
                    <a:pt x="297" y="114"/>
                    <a:pt x="244" y="234"/>
                    <a:pt x="244" y="234"/>
                  </a:cubicBezTo>
                  <a:cubicBezTo>
                    <a:pt x="244" y="234"/>
                    <a:pt x="0" y="185"/>
                    <a:pt x="10" y="66"/>
                  </a:cubicBezTo>
                </a:path>
              </a:pathLst>
            </a:custGeom>
            <a:solidFill>
              <a:srgbClr val="E897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64" name="ï$ḻíḋe">
              <a:extLst>
                <a:ext uri="{FF2B5EF4-FFF2-40B4-BE49-F238E27FC236}">
                  <a16:creationId xmlns:a16="http://schemas.microsoft.com/office/drawing/2014/main" id="{7BD3A4D6-12EA-43A7-B63C-0CEF0A59D46A}"/>
                </a:ext>
              </a:extLst>
            </p:cNvPr>
            <p:cNvSpPr/>
            <p:nvPr/>
          </p:nvSpPr>
          <p:spPr bwMode="auto">
            <a:xfrm>
              <a:off x="6265863" y="4473576"/>
              <a:ext cx="376238" cy="244475"/>
            </a:xfrm>
            <a:custGeom>
              <a:avLst/>
              <a:gdLst>
                <a:gd name="T0" fmla="*/ 29 w 196"/>
                <a:gd name="T1" fmla="*/ 0 h 128"/>
                <a:gd name="T2" fmla="*/ 14 w 196"/>
                <a:gd name="T3" fmla="*/ 1 h 128"/>
                <a:gd name="T4" fmla="*/ 13 w 196"/>
                <a:gd name="T5" fmla="*/ 1 h 128"/>
                <a:gd name="T6" fmla="*/ 0 w 196"/>
                <a:gd name="T7" fmla="*/ 29 h 128"/>
                <a:gd name="T8" fmla="*/ 4 w 196"/>
                <a:gd name="T9" fmla="*/ 29 h 128"/>
                <a:gd name="T10" fmla="*/ 175 w 196"/>
                <a:gd name="T11" fmla="*/ 128 h 128"/>
                <a:gd name="T12" fmla="*/ 196 w 196"/>
                <a:gd name="T13" fmla="*/ 92 h 128"/>
                <a:gd name="T14" fmla="*/ 195 w 196"/>
                <a:gd name="T15" fmla="*/ 91 h 128"/>
                <a:gd name="T16" fmla="*/ 121 w 196"/>
                <a:gd name="T17" fmla="*/ 23 h 128"/>
                <a:gd name="T18" fmla="*/ 29 w 196"/>
                <a:gd name="T19" fmla="*/ 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6" h="128">
                  <a:moveTo>
                    <a:pt x="29" y="0"/>
                  </a:moveTo>
                  <a:cubicBezTo>
                    <a:pt x="24" y="0"/>
                    <a:pt x="19" y="0"/>
                    <a:pt x="14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7" y="11"/>
                    <a:pt x="3" y="20"/>
                    <a:pt x="0" y="29"/>
                  </a:cubicBezTo>
                  <a:cubicBezTo>
                    <a:pt x="1" y="29"/>
                    <a:pt x="3" y="29"/>
                    <a:pt x="4" y="29"/>
                  </a:cubicBezTo>
                  <a:cubicBezTo>
                    <a:pt x="104" y="29"/>
                    <a:pt x="152" y="81"/>
                    <a:pt x="175" y="128"/>
                  </a:cubicBezTo>
                  <a:cubicBezTo>
                    <a:pt x="183" y="117"/>
                    <a:pt x="190" y="104"/>
                    <a:pt x="196" y="92"/>
                  </a:cubicBezTo>
                  <a:cubicBezTo>
                    <a:pt x="196" y="92"/>
                    <a:pt x="195" y="91"/>
                    <a:pt x="195" y="91"/>
                  </a:cubicBezTo>
                  <a:cubicBezTo>
                    <a:pt x="184" y="66"/>
                    <a:pt x="161" y="41"/>
                    <a:pt x="121" y="23"/>
                  </a:cubicBezTo>
                  <a:cubicBezTo>
                    <a:pt x="82" y="6"/>
                    <a:pt x="52" y="0"/>
                    <a:pt x="29" y="0"/>
                  </a:cubicBezTo>
                </a:path>
              </a:pathLst>
            </a:custGeom>
            <a:solidFill>
              <a:srgbClr val="DF756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65" name="íṣľïḓé">
              <a:extLst>
                <a:ext uri="{FF2B5EF4-FFF2-40B4-BE49-F238E27FC236}">
                  <a16:creationId xmlns:a16="http://schemas.microsoft.com/office/drawing/2014/main" id="{E2271318-1044-40C4-A9F2-CDA8BF2995CA}"/>
                </a:ext>
              </a:extLst>
            </p:cNvPr>
            <p:cNvSpPr/>
            <p:nvPr/>
          </p:nvSpPr>
          <p:spPr bwMode="auto">
            <a:xfrm>
              <a:off x="6297613" y="4357688"/>
              <a:ext cx="425450" cy="242888"/>
            </a:xfrm>
            <a:custGeom>
              <a:avLst/>
              <a:gdLst>
                <a:gd name="T0" fmla="*/ 21 w 222"/>
                <a:gd name="T1" fmla="*/ 0 h 127"/>
                <a:gd name="T2" fmla="*/ 16 w 222"/>
                <a:gd name="T3" fmla="*/ 53 h 127"/>
                <a:gd name="T4" fmla="*/ 177 w 222"/>
                <a:gd name="T5" fmla="*/ 127 h 127"/>
                <a:gd name="T6" fmla="*/ 222 w 222"/>
                <a:gd name="T7" fmla="*/ 85 h 127"/>
                <a:gd name="T8" fmla="*/ 21 w 222"/>
                <a:gd name="T9" fmla="*/ 0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2" h="127">
                  <a:moveTo>
                    <a:pt x="21" y="0"/>
                  </a:moveTo>
                  <a:cubicBezTo>
                    <a:pt x="21" y="0"/>
                    <a:pt x="0" y="41"/>
                    <a:pt x="16" y="53"/>
                  </a:cubicBezTo>
                  <a:cubicBezTo>
                    <a:pt x="33" y="66"/>
                    <a:pt x="131" y="123"/>
                    <a:pt x="177" y="127"/>
                  </a:cubicBezTo>
                  <a:cubicBezTo>
                    <a:pt x="177" y="127"/>
                    <a:pt x="203" y="124"/>
                    <a:pt x="222" y="85"/>
                  </a:cubicBezTo>
                  <a:cubicBezTo>
                    <a:pt x="222" y="85"/>
                    <a:pt x="29" y="10"/>
                    <a:pt x="2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66" name="ïṣ1ïḓe">
              <a:extLst>
                <a:ext uri="{FF2B5EF4-FFF2-40B4-BE49-F238E27FC236}">
                  <a16:creationId xmlns:a16="http://schemas.microsoft.com/office/drawing/2014/main" id="{50797C76-D3C0-4D0F-8233-CA2E4B855131}"/>
                </a:ext>
              </a:extLst>
            </p:cNvPr>
            <p:cNvSpPr/>
            <p:nvPr/>
          </p:nvSpPr>
          <p:spPr bwMode="auto">
            <a:xfrm>
              <a:off x="6296026" y="4354513"/>
              <a:ext cx="428625" cy="249238"/>
            </a:xfrm>
            <a:custGeom>
              <a:avLst/>
              <a:gdLst>
                <a:gd name="T0" fmla="*/ 179 w 224"/>
                <a:gd name="T1" fmla="*/ 130 h 130"/>
                <a:gd name="T2" fmla="*/ 179 w 224"/>
                <a:gd name="T3" fmla="*/ 130 h 130"/>
                <a:gd name="T4" fmla="*/ 178 w 224"/>
                <a:gd name="T5" fmla="*/ 130 h 130"/>
                <a:gd name="T6" fmla="*/ 178 w 224"/>
                <a:gd name="T7" fmla="*/ 130 h 130"/>
                <a:gd name="T8" fmla="*/ 16 w 224"/>
                <a:gd name="T9" fmla="*/ 55 h 130"/>
                <a:gd name="T10" fmla="*/ 21 w 224"/>
                <a:gd name="T11" fmla="*/ 1 h 130"/>
                <a:gd name="T12" fmla="*/ 22 w 224"/>
                <a:gd name="T13" fmla="*/ 0 h 130"/>
                <a:gd name="T14" fmla="*/ 22 w 224"/>
                <a:gd name="T15" fmla="*/ 1 h 130"/>
                <a:gd name="T16" fmla="*/ 223 w 224"/>
                <a:gd name="T17" fmla="*/ 86 h 130"/>
                <a:gd name="T18" fmla="*/ 224 w 224"/>
                <a:gd name="T19" fmla="*/ 86 h 130"/>
                <a:gd name="T20" fmla="*/ 223 w 224"/>
                <a:gd name="T21" fmla="*/ 87 h 130"/>
                <a:gd name="T22" fmla="*/ 179 w 224"/>
                <a:gd name="T23" fmla="*/ 130 h 130"/>
                <a:gd name="T24" fmla="*/ 178 w 224"/>
                <a:gd name="T25" fmla="*/ 128 h 130"/>
                <a:gd name="T26" fmla="*/ 178 w 224"/>
                <a:gd name="T27" fmla="*/ 128 h 130"/>
                <a:gd name="T28" fmla="*/ 222 w 224"/>
                <a:gd name="T29" fmla="*/ 87 h 130"/>
                <a:gd name="T30" fmla="*/ 22 w 224"/>
                <a:gd name="T31" fmla="*/ 3 h 130"/>
                <a:gd name="T32" fmla="*/ 17 w 224"/>
                <a:gd name="T33" fmla="*/ 54 h 130"/>
                <a:gd name="T34" fmla="*/ 178 w 224"/>
                <a:gd name="T35" fmla="*/ 128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24" h="130">
                  <a:moveTo>
                    <a:pt x="179" y="130"/>
                  </a:moveTo>
                  <a:cubicBezTo>
                    <a:pt x="179" y="130"/>
                    <a:pt x="179" y="130"/>
                    <a:pt x="179" y="130"/>
                  </a:cubicBezTo>
                  <a:cubicBezTo>
                    <a:pt x="178" y="130"/>
                    <a:pt x="178" y="130"/>
                    <a:pt x="178" y="130"/>
                  </a:cubicBezTo>
                  <a:cubicBezTo>
                    <a:pt x="178" y="130"/>
                    <a:pt x="178" y="130"/>
                    <a:pt x="178" y="130"/>
                  </a:cubicBezTo>
                  <a:cubicBezTo>
                    <a:pt x="132" y="126"/>
                    <a:pt x="34" y="69"/>
                    <a:pt x="16" y="55"/>
                  </a:cubicBezTo>
                  <a:cubicBezTo>
                    <a:pt x="0" y="43"/>
                    <a:pt x="20" y="3"/>
                    <a:pt x="21" y="1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31" y="11"/>
                    <a:pt x="221" y="85"/>
                    <a:pt x="223" y="86"/>
                  </a:cubicBezTo>
                  <a:cubicBezTo>
                    <a:pt x="224" y="86"/>
                    <a:pt x="224" y="86"/>
                    <a:pt x="224" y="86"/>
                  </a:cubicBezTo>
                  <a:cubicBezTo>
                    <a:pt x="223" y="87"/>
                    <a:pt x="223" y="87"/>
                    <a:pt x="223" y="87"/>
                  </a:cubicBezTo>
                  <a:cubicBezTo>
                    <a:pt x="207" y="123"/>
                    <a:pt x="183" y="129"/>
                    <a:pt x="179" y="130"/>
                  </a:cubicBezTo>
                  <a:close/>
                  <a:moveTo>
                    <a:pt x="178" y="128"/>
                  </a:moveTo>
                  <a:cubicBezTo>
                    <a:pt x="178" y="128"/>
                    <a:pt x="178" y="128"/>
                    <a:pt x="178" y="128"/>
                  </a:cubicBezTo>
                  <a:cubicBezTo>
                    <a:pt x="181" y="128"/>
                    <a:pt x="205" y="123"/>
                    <a:pt x="222" y="87"/>
                  </a:cubicBezTo>
                  <a:cubicBezTo>
                    <a:pt x="207" y="81"/>
                    <a:pt x="37" y="15"/>
                    <a:pt x="22" y="3"/>
                  </a:cubicBezTo>
                  <a:cubicBezTo>
                    <a:pt x="19" y="9"/>
                    <a:pt x="3" y="44"/>
                    <a:pt x="17" y="54"/>
                  </a:cubicBezTo>
                  <a:cubicBezTo>
                    <a:pt x="35" y="68"/>
                    <a:pt x="132" y="124"/>
                    <a:pt x="178" y="128"/>
                  </a:cubicBezTo>
                  <a:close/>
                </a:path>
              </a:pathLst>
            </a:custGeom>
            <a:solidFill>
              <a:srgbClr val="2318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67" name="íSľíde">
              <a:extLst>
                <a:ext uri="{FF2B5EF4-FFF2-40B4-BE49-F238E27FC236}">
                  <a16:creationId xmlns:a16="http://schemas.microsoft.com/office/drawing/2014/main" id="{BFD91E20-90A4-404E-B835-5B85F95BF2C8}"/>
                </a:ext>
              </a:extLst>
            </p:cNvPr>
            <p:cNvSpPr/>
            <p:nvPr/>
          </p:nvSpPr>
          <p:spPr bwMode="auto">
            <a:xfrm>
              <a:off x="6172201" y="3195638"/>
              <a:ext cx="1597025" cy="1457325"/>
            </a:xfrm>
            <a:custGeom>
              <a:avLst/>
              <a:gdLst>
                <a:gd name="T0" fmla="*/ 0 w 833"/>
                <a:gd name="T1" fmla="*/ 424 h 761"/>
                <a:gd name="T2" fmla="*/ 477 w 833"/>
                <a:gd name="T3" fmla="*/ 101 h 761"/>
                <a:gd name="T4" fmla="*/ 734 w 833"/>
                <a:gd name="T5" fmla="*/ 323 h 761"/>
                <a:gd name="T6" fmla="*/ 731 w 833"/>
                <a:gd name="T7" fmla="*/ 599 h 761"/>
                <a:gd name="T8" fmla="*/ 490 w 833"/>
                <a:gd name="T9" fmla="*/ 761 h 761"/>
                <a:gd name="T10" fmla="*/ 571 w 833"/>
                <a:gd name="T11" fmla="*/ 649 h 761"/>
                <a:gd name="T12" fmla="*/ 519 w 833"/>
                <a:gd name="T13" fmla="*/ 687 h 761"/>
                <a:gd name="T14" fmla="*/ 545 w 833"/>
                <a:gd name="T15" fmla="*/ 605 h 761"/>
                <a:gd name="T16" fmla="*/ 603 w 833"/>
                <a:gd name="T17" fmla="*/ 464 h 761"/>
                <a:gd name="T18" fmla="*/ 405 w 833"/>
                <a:gd name="T19" fmla="*/ 503 h 761"/>
                <a:gd name="T20" fmla="*/ 493 w 833"/>
                <a:gd name="T21" fmla="*/ 450 h 761"/>
                <a:gd name="T22" fmla="*/ 309 w 833"/>
                <a:gd name="T23" fmla="*/ 424 h 761"/>
                <a:gd name="T24" fmla="*/ 174 w 833"/>
                <a:gd name="T25" fmla="*/ 407 h 761"/>
                <a:gd name="T26" fmla="*/ 303 w 833"/>
                <a:gd name="T27" fmla="*/ 332 h 761"/>
                <a:gd name="T28" fmla="*/ 107 w 833"/>
                <a:gd name="T29" fmla="*/ 356 h 761"/>
                <a:gd name="T30" fmla="*/ 161 w 833"/>
                <a:gd name="T31" fmla="*/ 302 h 761"/>
                <a:gd name="T32" fmla="*/ 0 w 833"/>
                <a:gd name="T33" fmla="*/ 424 h 7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33" h="761">
                  <a:moveTo>
                    <a:pt x="0" y="424"/>
                  </a:moveTo>
                  <a:cubicBezTo>
                    <a:pt x="0" y="424"/>
                    <a:pt x="47" y="0"/>
                    <a:pt x="477" y="101"/>
                  </a:cubicBezTo>
                  <a:cubicBezTo>
                    <a:pt x="755" y="193"/>
                    <a:pt x="734" y="323"/>
                    <a:pt x="734" y="323"/>
                  </a:cubicBezTo>
                  <a:cubicBezTo>
                    <a:pt x="734" y="323"/>
                    <a:pt x="833" y="451"/>
                    <a:pt x="731" y="599"/>
                  </a:cubicBezTo>
                  <a:cubicBezTo>
                    <a:pt x="628" y="746"/>
                    <a:pt x="490" y="761"/>
                    <a:pt x="490" y="761"/>
                  </a:cubicBezTo>
                  <a:cubicBezTo>
                    <a:pt x="490" y="761"/>
                    <a:pt x="540" y="739"/>
                    <a:pt x="571" y="649"/>
                  </a:cubicBezTo>
                  <a:cubicBezTo>
                    <a:pt x="571" y="649"/>
                    <a:pt x="543" y="685"/>
                    <a:pt x="519" y="687"/>
                  </a:cubicBezTo>
                  <a:cubicBezTo>
                    <a:pt x="519" y="687"/>
                    <a:pt x="554" y="658"/>
                    <a:pt x="545" y="605"/>
                  </a:cubicBezTo>
                  <a:cubicBezTo>
                    <a:pt x="545" y="605"/>
                    <a:pt x="540" y="520"/>
                    <a:pt x="603" y="464"/>
                  </a:cubicBezTo>
                  <a:cubicBezTo>
                    <a:pt x="603" y="464"/>
                    <a:pt x="501" y="522"/>
                    <a:pt x="405" y="503"/>
                  </a:cubicBezTo>
                  <a:cubicBezTo>
                    <a:pt x="405" y="503"/>
                    <a:pt x="475" y="492"/>
                    <a:pt x="493" y="450"/>
                  </a:cubicBezTo>
                  <a:cubicBezTo>
                    <a:pt x="493" y="450"/>
                    <a:pt x="429" y="487"/>
                    <a:pt x="309" y="424"/>
                  </a:cubicBezTo>
                  <a:cubicBezTo>
                    <a:pt x="189" y="361"/>
                    <a:pt x="174" y="407"/>
                    <a:pt x="174" y="407"/>
                  </a:cubicBezTo>
                  <a:cubicBezTo>
                    <a:pt x="174" y="407"/>
                    <a:pt x="193" y="336"/>
                    <a:pt x="303" y="332"/>
                  </a:cubicBezTo>
                  <a:cubicBezTo>
                    <a:pt x="303" y="332"/>
                    <a:pt x="186" y="311"/>
                    <a:pt x="107" y="356"/>
                  </a:cubicBezTo>
                  <a:cubicBezTo>
                    <a:pt x="107" y="356"/>
                    <a:pt x="139" y="310"/>
                    <a:pt x="161" y="302"/>
                  </a:cubicBezTo>
                  <a:cubicBezTo>
                    <a:pt x="161" y="302"/>
                    <a:pt x="46" y="320"/>
                    <a:pt x="0" y="424"/>
                  </a:cubicBezTo>
                  <a:close/>
                </a:path>
              </a:pathLst>
            </a:custGeom>
            <a:solidFill>
              <a:srgbClr val="40010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68" name="iš1ïḍê">
              <a:extLst>
                <a:ext uri="{FF2B5EF4-FFF2-40B4-BE49-F238E27FC236}">
                  <a16:creationId xmlns:a16="http://schemas.microsoft.com/office/drawing/2014/main" id="{7B829BAF-170A-4BFE-9D7B-3B148A36E833}"/>
                </a:ext>
              </a:extLst>
            </p:cNvPr>
            <p:cNvSpPr/>
            <p:nvPr/>
          </p:nvSpPr>
          <p:spPr bwMode="auto">
            <a:xfrm>
              <a:off x="6194426" y="3741738"/>
              <a:ext cx="269875" cy="215900"/>
            </a:xfrm>
            <a:custGeom>
              <a:avLst/>
              <a:gdLst>
                <a:gd name="T0" fmla="*/ 0 w 141"/>
                <a:gd name="T1" fmla="*/ 113 h 113"/>
                <a:gd name="T2" fmla="*/ 141 w 141"/>
                <a:gd name="T3" fmla="*/ 13 h 113"/>
                <a:gd name="T4" fmla="*/ 0 w 141"/>
                <a:gd name="T5" fmla="*/ 113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1" h="113">
                  <a:moveTo>
                    <a:pt x="0" y="113"/>
                  </a:moveTo>
                  <a:cubicBezTo>
                    <a:pt x="0" y="113"/>
                    <a:pt x="34" y="33"/>
                    <a:pt x="141" y="13"/>
                  </a:cubicBezTo>
                  <a:cubicBezTo>
                    <a:pt x="141" y="13"/>
                    <a:pt x="30" y="0"/>
                    <a:pt x="0" y="113"/>
                  </a:cubicBezTo>
                  <a:close/>
                </a:path>
              </a:pathLst>
            </a:custGeom>
            <a:solidFill>
              <a:srgbClr val="702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69" name="îṡḷïďè">
              <a:extLst>
                <a:ext uri="{FF2B5EF4-FFF2-40B4-BE49-F238E27FC236}">
                  <a16:creationId xmlns:a16="http://schemas.microsoft.com/office/drawing/2014/main" id="{7A5CFF7D-7CD5-4947-BEF4-CC501A8D9C69}"/>
                </a:ext>
              </a:extLst>
            </p:cNvPr>
            <p:cNvSpPr/>
            <p:nvPr/>
          </p:nvSpPr>
          <p:spPr bwMode="auto">
            <a:xfrm>
              <a:off x="6416676" y="3713163"/>
              <a:ext cx="333375" cy="136525"/>
            </a:xfrm>
            <a:custGeom>
              <a:avLst/>
              <a:gdLst>
                <a:gd name="T0" fmla="*/ 0 w 174"/>
                <a:gd name="T1" fmla="*/ 72 h 72"/>
                <a:gd name="T2" fmla="*/ 174 w 174"/>
                <a:gd name="T3" fmla="*/ 55 h 72"/>
                <a:gd name="T4" fmla="*/ 0 w 174"/>
                <a:gd name="T5" fmla="*/ 7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4" h="72">
                  <a:moveTo>
                    <a:pt x="0" y="72"/>
                  </a:moveTo>
                  <a:cubicBezTo>
                    <a:pt x="0" y="72"/>
                    <a:pt x="77" y="27"/>
                    <a:pt x="174" y="55"/>
                  </a:cubicBezTo>
                  <a:cubicBezTo>
                    <a:pt x="174" y="55"/>
                    <a:pt x="78" y="0"/>
                    <a:pt x="0" y="72"/>
                  </a:cubicBezTo>
                  <a:close/>
                </a:path>
              </a:pathLst>
            </a:custGeom>
            <a:solidFill>
              <a:srgbClr val="702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70" name="îṥ1îḑê">
              <a:extLst>
                <a:ext uri="{FF2B5EF4-FFF2-40B4-BE49-F238E27FC236}">
                  <a16:creationId xmlns:a16="http://schemas.microsoft.com/office/drawing/2014/main" id="{8F0D4A42-97B0-4B4E-B303-E85139E731BB}"/>
                </a:ext>
              </a:extLst>
            </p:cNvPr>
            <p:cNvSpPr/>
            <p:nvPr/>
          </p:nvSpPr>
          <p:spPr bwMode="auto">
            <a:xfrm>
              <a:off x="6524626" y="3697288"/>
              <a:ext cx="223838" cy="111125"/>
            </a:xfrm>
            <a:custGeom>
              <a:avLst/>
              <a:gdLst>
                <a:gd name="T0" fmla="*/ 0 w 116"/>
                <a:gd name="T1" fmla="*/ 33 h 58"/>
                <a:gd name="T2" fmla="*/ 116 w 116"/>
                <a:gd name="T3" fmla="*/ 58 h 58"/>
                <a:gd name="T4" fmla="*/ 0 w 116"/>
                <a:gd name="T5" fmla="*/ 33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6" h="58">
                  <a:moveTo>
                    <a:pt x="0" y="33"/>
                  </a:moveTo>
                  <a:cubicBezTo>
                    <a:pt x="0" y="33"/>
                    <a:pt x="86" y="17"/>
                    <a:pt x="116" y="58"/>
                  </a:cubicBezTo>
                  <a:cubicBezTo>
                    <a:pt x="116" y="58"/>
                    <a:pt x="92" y="0"/>
                    <a:pt x="0" y="33"/>
                  </a:cubicBezTo>
                  <a:close/>
                </a:path>
              </a:pathLst>
            </a:custGeom>
            <a:solidFill>
              <a:srgbClr val="702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71" name="î$1ïḑe">
              <a:extLst>
                <a:ext uri="{FF2B5EF4-FFF2-40B4-BE49-F238E27FC236}">
                  <a16:creationId xmlns:a16="http://schemas.microsoft.com/office/drawing/2014/main" id="{3FB973E8-1BA3-40DA-86F8-2EF6C62ECB62}"/>
                </a:ext>
              </a:extLst>
            </p:cNvPr>
            <p:cNvSpPr/>
            <p:nvPr/>
          </p:nvSpPr>
          <p:spPr bwMode="auto">
            <a:xfrm>
              <a:off x="6561138" y="3886201"/>
              <a:ext cx="561975" cy="227013"/>
            </a:xfrm>
            <a:custGeom>
              <a:avLst/>
              <a:gdLst>
                <a:gd name="T0" fmla="*/ 0 w 293"/>
                <a:gd name="T1" fmla="*/ 22 h 118"/>
                <a:gd name="T2" fmla="*/ 86 w 293"/>
                <a:gd name="T3" fmla="*/ 45 h 118"/>
                <a:gd name="T4" fmla="*/ 293 w 293"/>
                <a:gd name="T5" fmla="*/ 70 h 118"/>
                <a:gd name="T6" fmla="*/ 100 w 293"/>
                <a:gd name="T7" fmla="*/ 37 h 118"/>
                <a:gd name="T8" fmla="*/ 0 w 293"/>
                <a:gd name="T9" fmla="*/ 22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3" h="118">
                  <a:moveTo>
                    <a:pt x="0" y="22"/>
                  </a:moveTo>
                  <a:cubicBezTo>
                    <a:pt x="0" y="22"/>
                    <a:pt x="38" y="17"/>
                    <a:pt x="86" y="45"/>
                  </a:cubicBezTo>
                  <a:cubicBezTo>
                    <a:pt x="141" y="78"/>
                    <a:pt x="248" y="118"/>
                    <a:pt x="293" y="70"/>
                  </a:cubicBezTo>
                  <a:cubicBezTo>
                    <a:pt x="293" y="70"/>
                    <a:pt x="232" y="114"/>
                    <a:pt x="100" y="37"/>
                  </a:cubicBezTo>
                  <a:cubicBezTo>
                    <a:pt x="37" y="0"/>
                    <a:pt x="0" y="22"/>
                    <a:pt x="0" y="22"/>
                  </a:cubicBezTo>
                  <a:close/>
                </a:path>
              </a:pathLst>
            </a:custGeom>
            <a:solidFill>
              <a:srgbClr val="702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72" name="íṣḻîḑê">
              <a:extLst>
                <a:ext uri="{FF2B5EF4-FFF2-40B4-BE49-F238E27FC236}">
                  <a16:creationId xmlns:a16="http://schemas.microsoft.com/office/drawing/2014/main" id="{FDFB5F01-7558-465E-9BDF-80E82F2B6165}"/>
                </a:ext>
              </a:extLst>
            </p:cNvPr>
            <p:cNvSpPr/>
            <p:nvPr/>
          </p:nvSpPr>
          <p:spPr bwMode="auto">
            <a:xfrm>
              <a:off x="6994526" y="4075113"/>
              <a:ext cx="328613" cy="85725"/>
            </a:xfrm>
            <a:custGeom>
              <a:avLst/>
              <a:gdLst>
                <a:gd name="T0" fmla="*/ 171 w 171"/>
                <a:gd name="T1" fmla="*/ 0 h 45"/>
                <a:gd name="T2" fmla="*/ 0 w 171"/>
                <a:gd name="T3" fmla="*/ 44 h 45"/>
                <a:gd name="T4" fmla="*/ 171 w 171"/>
                <a:gd name="T5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1" h="45">
                  <a:moveTo>
                    <a:pt x="171" y="0"/>
                  </a:moveTo>
                  <a:cubicBezTo>
                    <a:pt x="171" y="0"/>
                    <a:pt x="95" y="45"/>
                    <a:pt x="0" y="44"/>
                  </a:cubicBezTo>
                  <a:cubicBezTo>
                    <a:pt x="0" y="44"/>
                    <a:pt x="70" y="34"/>
                    <a:pt x="171" y="0"/>
                  </a:cubicBezTo>
                  <a:close/>
                </a:path>
              </a:pathLst>
            </a:custGeom>
            <a:solidFill>
              <a:srgbClr val="702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73" name="iṡ1ïḍè">
              <a:extLst>
                <a:ext uri="{FF2B5EF4-FFF2-40B4-BE49-F238E27FC236}">
                  <a16:creationId xmlns:a16="http://schemas.microsoft.com/office/drawing/2014/main" id="{05A07DAD-34B6-4CC9-A034-A87D4D162DA4}"/>
                </a:ext>
              </a:extLst>
            </p:cNvPr>
            <p:cNvSpPr/>
            <p:nvPr/>
          </p:nvSpPr>
          <p:spPr bwMode="auto">
            <a:xfrm>
              <a:off x="7161213" y="4097338"/>
              <a:ext cx="171450" cy="530225"/>
            </a:xfrm>
            <a:custGeom>
              <a:avLst/>
              <a:gdLst>
                <a:gd name="T0" fmla="*/ 89 w 89"/>
                <a:gd name="T1" fmla="*/ 0 h 277"/>
                <a:gd name="T2" fmla="*/ 39 w 89"/>
                <a:gd name="T3" fmla="*/ 143 h 277"/>
                <a:gd name="T4" fmla="*/ 24 w 89"/>
                <a:gd name="T5" fmla="*/ 199 h 277"/>
                <a:gd name="T6" fmla="*/ 59 w 89"/>
                <a:gd name="T7" fmla="*/ 170 h 277"/>
                <a:gd name="T8" fmla="*/ 0 w 89"/>
                <a:gd name="T9" fmla="*/ 277 h 277"/>
                <a:gd name="T10" fmla="*/ 75 w 89"/>
                <a:gd name="T11" fmla="*/ 142 h 277"/>
                <a:gd name="T12" fmla="*/ 51 w 89"/>
                <a:gd name="T13" fmla="*/ 162 h 277"/>
                <a:gd name="T14" fmla="*/ 49 w 89"/>
                <a:gd name="T15" fmla="*/ 135 h 277"/>
                <a:gd name="T16" fmla="*/ 89 w 89"/>
                <a:gd name="T17" fmla="*/ 0 h 2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9" h="277">
                  <a:moveTo>
                    <a:pt x="89" y="0"/>
                  </a:moveTo>
                  <a:cubicBezTo>
                    <a:pt x="89" y="0"/>
                    <a:pt x="37" y="59"/>
                    <a:pt x="39" y="143"/>
                  </a:cubicBezTo>
                  <a:cubicBezTo>
                    <a:pt x="39" y="143"/>
                    <a:pt x="36" y="185"/>
                    <a:pt x="24" y="199"/>
                  </a:cubicBezTo>
                  <a:cubicBezTo>
                    <a:pt x="24" y="199"/>
                    <a:pt x="49" y="183"/>
                    <a:pt x="59" y="170"/>
                  </a:cubicBezTo>
                  <a:cubicBezTo>
                    <a:pt x="59" y="170"/>
                    <a:pt x="51" y="236"/>
                    <a:pt x="0" y="277"/>
                  </a:cubicBezTo>
                  <a:cubicBezTo>
                    <a:pt x="0" y="277"/>
                    <a:pt x="71" y="244"/>
                    <a:pt x="75" y="142"/>
                  </a:cubicBezTo>
                  <a:cubicBezTo>
                    <a:pt x="75" y="142"/>
                    <a:pt x="59" y="159"/>
                    <a:pt x="51" y="162"/>
                  </a:cubicBezTo>
                  <a:cubicBezTo>
                    <a:pt x="51" y="162"/>
                    <a:pt x="49" y="153"/>
                    <a:pt x="49" y="135"/>
                  </a:cubicBezTo>
                  <a:cubicBezTo>
                    <a:pt x="49" y="135"/>
                    <a:pt x="46" y="91"/>
                    <a:pt x="89" y="0"/>
                  </a:cubicBezTo>
                  <a:close/>
                </a:path>
              </a:pathLst>
            </a:custGeom>
            <a:solidFill>
              <a:srgbClr val="702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74" name="iṥ1ídè">
              <a:extLst>
                <a:ext uri="{FF2B5EF4-FFF2-40B4-BE49-F238E27FC236}">
                  <a16:creationId xmlns:a16="http://schemas.microsoft.com/office/drawing/2014/main" id="{A65351B2-36D3-4D6F-9811-8363A8F4C558}"/>
                </a:ext>
              </a:extLst>
            </p:cNvPr>
            <p:cNvSpPr/>
            <p:nvPr/>
          </p:nvSpPr>
          <p:spPr bwMode="auto">
            <a:xfrm>
              <a:off x="6249988" y="3787776"/>
              <a:ext cx="139700" cy="87313"/>
            </a:xfrm>
            <a:custGeom>
              <a:avLst/>
              <a:gdLst>
                <a:gd name="T0" fmla="*/ 0 w 73"/>
                <a:gd name="T1" fmla="*/ 46 h 46"/>
                <a:gd name="T2" fmla="*/ 73 w 73"/>
                <a:gd name="T3" fmla="*/ 0 h 46"/>
                <a:gd name="T4" fmla="*/ 0 w 73"/>
                <a:gd name="T5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3" h="46">
                  <a:moveTo>
                    <a:pt x="0" y="46"/>
                  </a:moveTo>
                  <a:cubicBezTo>
                    <a:pt x="0" y="46"/>
                    <a:pt x="29" y="12"/>
                    <a:pt x="73" y="0"/>
                  </a:cubicBezTo>
                  <a:cubicBezTo>
                    <a:pt x="73" y="0"/>
                    <a:pt x="26" y="3"/>
                    <a:pt x="0" y="4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75" name="ïšḷîḋe">
              <a:extLst>
                <a:ext uri="{FF2B5EF4-FFF2-40B4-BE49-F238E27FC236}">
                  <a16:creationId xmlns:a16="http://schemas.microsoft.com/office/drawing/2014/main" id="{86EEEC19-B99D-4B82-BA03-9E14DCC1488A}"/>
                </a:ext>
              </a:extLst>
            </p:cNvPr>
            <p:cNvSpPr/>
            <p:nvPr/>
          </p:nvSpPr>
          <p:spPr bwMode="auto">
            <a:xfrm>
              <a:off x="6740526" y="3978276"/>
              <a:ext cx="334963" cy="115888"/>
            </a:xfrm>
            <a:custGeom>
              <a:avLst/>
              <a:gdLst>
                <a:gd name="T0" fmla="*/ 0 w 175"/>
                <a:gd name="T1" fmla="*/ 0 h 60"/>
                <a:gd name="T2" fmla="*/ 175 w 175"/>
                <a:gd name="T3" fmla="*/ 37 h 60"/>
                <a:gd name="T4" fmla="*/ 0 w 175"/>
                <a:gd name="T5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5" h="60">
                  <a:moveTo>
                    <a:pt x="0" y="0"/>
                  </a:moveTo>
                  <a:cubicBezTo>
                    <a:pt x="0" y="0"/>
                    <a:pt x="102" y="60"/>
                    <a:pt x="175" y="37"/>
                  </a:cubicBezTo>
                  <a:cubicBezTo>
                    <a:pt x="175" y="37"/>
                    <a:pt x="119" y="50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76" name="iṧľíďê">
              <a:extLst>
                <a:ext uri="{FF2B5EF4-FFF2-40B4-BE49-F238E27FC236}">
                  <a16:creationId xmlns:a16="http://schemas.microsoft.com/office/drawing/2014/main" id="{2F848B1B-11DB-4543-9B01-7BC2BE7DE051}"/>
                </a:ext>
              </a:extLst>
            </p:cNvPr>
            <p:cNvSpPr/>
            <p:nvPr/>
          </p:nvSpPr>
          <p:spPr bwMode="auto">
            <a:xfrm>
              <a:off x="7240588" y="4156076"/>
              <a:ext cx="50800" cy="184150"/>
            </a:xfrm>
            <a:custGeom>
              <a:avLst/>
              <a:gdLst>
                <a:gd name="T0" fmla="*/ 27 w 27"/>
                <a:gd name="T1" fmla="*/ 0 h 96"/>
                <a:gd name="T2" fmla="*/ 0 w 27"/>
                <a:gd name="T3" fmla="*/ 96 h 96"/>
                <a:gd name="T4" fmla="*/ 27 w 27"/>
                <a:gd name="T5" fmla="*/ 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7" h="96">
                  <a:moveTo>
                    <a:pt x="27" y="0"/>
                  </a:moveTo>
                  <a:cubicBezTo>
                    <a:pt x="27" y="0"/>
                    <a:pt x="0" y="43"/>
                    <a:pt x="0" y="96"/>
                  </a:cubicBezTo>
                  <a:cubicBezTo>
                    <a:pt x="0" y="96"/>
                    <a:pt x="4" y="56"/>
                    <a:pt x="2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77" name="i$lïḍê">
              <a:extLst>
                <a:ext uri="{FF2B5EF4-FFF2-40B4-BE49-F238E27FC236}">
                  <a16:creationId xmlns:a16="http://schemas.microsoft.com/office/drawing/2014/main" id="{5B57739A-3C69-482F-92D1-B9C50CC9FA7E}"/>
                </a:ext>
              </a:extLst>
            </p:cNvPr>
            <p:cNvSpPr/>
            <p:nvPr/>
          </p:nvSpPr>
          <p:spPr bwMode="auto">
            <a:xfrm>
              <a:off x="7188201" y="4391026"/>
              <a:ext cx="119063" cy="217488"/>
            </a:xfrm>
            <a:custGeom>
              <a:avLst/>
              <a:gdLst>
                <a:gd name="T0" fmla="*/ 57 w 62"/>
                <a:gd name="T1" fmla="*/ 0 h 114"/>
                <a:gd name="T2" fmla="*/ 0 w 62"/>
                <a:gd name="T3" fmla="*/ 114 h 114"/>
                <a:gd name="T4" fmla="*/ 57 w 62"/>
                <a:gd name="T5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2" h="114">
                  <a:moveTo>
                    <a:pt x="57" y="0"/>
                  </a:moveTo>
                  <a:cubicBezTo>
                    <a:pt x="57" y="0"/>
                    <a:pt x="46" y="70"/>
                    <a:pt x="0" y="114"/>
                  </a:cubicBezTo>
                  <a:cubicBezTo>
                    <a:pt x="0" y="114"/>
                    <a:pt x="62" y="66"/>
                    <a:pt x="5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78" name="ïSḻïḓè">
              <a:extLst>
                <a:ext uri="{FF2B5EF4-FFF2-40B4-BE49-F238E27FC236}">
                  <a16:creationId xmlns:a16="http://schemas.microsoft.com/office/drawing/2014/main" id="{0B85B9EB-B6BC-4799-9D85-5877F6F56B0C}"/>
                </a:ext>
              </a:extLst>
            </p:cNvPr>
            <p:cNvSpPr/>
            <p:nvPr/>
          </p:nvSpPr>
          <p:spPr bwMode="auto">
            <a:xfrm>
              <a:off x="6699251" y="3344863"/>
              <a:ext cx="704850" cy="303213"/>
            </a:xfrm>
            <a:custGeom>
              <a:avLst/>
              <a:gdLst>
                <a:gd name="T0" fmla="*/ 13 w 367"/>
                <a:gd name="T1" fmla="*/ 34 h 158"/>
                <a:gd name="T2" fmla="*/ 289 w 367"/>
                <a:gd name="T3" fmla="*/ 69 h 158"/>
                <a:gd name="T4" fmla="*/ 209 w 367"/>
                <a:gd name="T5" fmla="*/ 84 h 158"/>
                <a:gd name="T6" fmla="*/ 367 w 367"/>
                <a:gd name="T7" fmla="*/ 151 h 158"/>
                <a:gd name="T8" fmla="*/ 0 w 367"/>
                <a:gd name="T9" fmla="*/ 158 h 158"/>
                <a:gd name="T10" fmla="*/ 157 w 367"/>
                <a:gd name="T11" fmla="*/ 78 h 158"/>
                <a:gd name="T12" fmla="*/ 13 w 367"/>
                <a:gd name="T13" fmla="*/ 34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7" h="158">
                  <a:moveTo>
                    <a:pt x="13" y="34"/>
                  </a:moveTo>
                  <a:cubicBezTo>
                    <a:pt x="13" y="34"/>
                    <a:pt x="146" y="0"/>
                    <a:pt x="289" y="69"/>
                  </a:cubicBezTo>
                  <a:cubicBezTo>
                    <a:pt x="289" y="69"/>
                    <a:pt x="249" y="61"/>
                    <a:pt x="209" y="84"/>
                  </a:cubicBezTo>
                  <a:cubicBezTo>
                    <a:pt x="209" y="84"/>
                    <a:pt x="269" y="92"/>
                    <a:pt x="367" y="151"/>
                  </a:cubicBezTo>
                  <a:cubicBezTo>
                    <a:pt x="367" y="151"/>
                    <a:pt x="184" y="93"/>
                    <a:pt x="0" y="158"/>
                  </a:cubicBezTo>
                  <a:cubicBezTo>
                    <a:pt x="0" y="158"/>
                    <a:pt x="91" y="90"/>
                    <a:pt x="157" y="78"/>
                  </a:cubicBezTo>
                  <a:cubicBezTo>
                    <a:pt x="157" y="78"/>
                    <a:pt x="96" y="44"/>
                    <a:pt x="13" y="34"/>
                  </a:cubicBezTo>
                  <a:close/>
                </a:path>
              </a:pathLst>
            </a:custGeom>
            <a:solidFill>
              <a:srgbClr val="702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79" name="íṧlîḑe">
              <a:extLst>
                <a:ext uri="{FF2B5EF4-FFF2-40B4-BE49-F238E27FC236}">
                  <a16:creationId xmlns:a16="http://schemas.microsoft.com/office/drawing/2014/main" id="{0F71CCC9-691F-470B-934A-40887DB98722}"/>
                </a:ext>
              </a:extLst>
            </p:cNvPr>
            <p:cNvSpPr/>
            <p:nvPr/>
          </p:nvSpPr>
          <p:spPr bwMode="auto">
            <a:xfrm>
              <a:off x="7299326" y="4135438"/>
              <a:ext cx="304800" cy="354013"/>
            </a:xfrm>
            <a:custGeom>
              <a:avLst/>
              <a:gdLst>
                <a:gd name="T0" fmla="*/ 159 w 159"/>
                <a:gd name="T1" fmla="*/ 42 h 185"/>
                <a:gd name="T2" fmla="*/ 62 w 159"/>
                <a:gd name="T3" fmla="*/ 170 h 185"/>
                <a:gd name="T4" fmla="*/ 78 w 159"/>
                <a:gd name="T5" fmla="*/ 125 h 185"/>
                <a:gd name="T6" fmla="*/ 0 w 159"/>
                <a:gd name="T7" fmla="*/ 185 h 185"/>
                <a:gd name="T8" fmla="*/ 101 w 159"/>
                <a:gd name="T9" fmla="*/ 0 h 185"/>
                <a:gd name="T10" fmla="*/ 96 w 159"/>
                <a:gd name="T11" fmla="*/ 101 h 185"/>
                <a:gd name="T12" fmla="*/ 159 w 159"/>
                <a:gd name="T13" fmla="*/ 42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9" h="185">
                  <a:moveTo>
                    <a:pt x="159" y="42"/>
                  </a:moveTo>
                  <a:cubicBezTo>
                    <a:pt x="159" y="42"/>
                    <a:pt x="138" y="118"/>
                    <a:pt x="62" y="170"/>
                  </a:cubicBezTo>
                  <a:cubicBezTo>
                    <a:pt x="62" y="170"/>
                    <a:pt x="78" y="152"/>
                    <a:pt x="78" y="125"/>
                  </a:cubicBezTo>
                  <a:cubicBezTo>
                    <a:pt x="78" y="125"/>
                    <a:pt x="57" y="153"/>
                    <a:pt x="0" y="185"/>
                  </a:cubicBezTo>
                  <a:cubicBezTo>
                    <a:pt x="0" y="185"/>
                    <a:pt x="81" y="110"/>
                    <a:pt x="101" y="0"/>
                  </a:cubicBezTo>
                  <a:cubicBezTo>
                    <a:pt x="101" y="0"/>
                    <a:pt x="109" y="65"/>
                    <a:pt x="96" y="101"/>
                  </a:cubicBezTo>
                  <a:cubicBezTo>
                    <a:pt x="96" y="101"/>
                    <a:pt x="130" y="81"/>
                    <a:pt x="159" y="42"/>
                  </a:cubicBezTo>
                  <a:close/>
                </a:path>
              </a:pathLst>
            </a:custGeom>
            <a:solidFill>
              <a:srgbClr val="702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80" name="ïS1îdé">
              <a:extLst>
                <a:ext uri="{FF2B5EF4-FFF2-40B4-BE49-F238E27FC236}">
                  <a16:creationId xmlns:a16="http://schemas.microsoft.com/office/drawing/2014/main" id="{777D412E-B143-4406-B54B-17DD7B97324C}"/>
                </a:ext>
              </a:extLst>
            </p:cNvPr>
            <p:cNvSpPr/>
            <p:nvPr/>
          </p:nvSpPr>
          <p:spPr bwMode="auto">
            <a:xfrm>
              <a:off x="5129213" y="4384676"/>
              <a:ext cx="742950" cy="1033463"/>
            </a:xfrm>
            <a:custGeom>
              <a:avLst/>
              <a:gdLst>
                <a:gd name="T0" fmla="*/ 0 w 387"/>
                <a:gd name="T1" fmla="*/ 425 h 540"/>
                <a:gd name="T2" fmla="*/ 62 w 387"/>
                <a:gd name="T3" fmla="*/ 210 h 540"/>
                <a:gd name="T4" fmla="*/ 325 w 387"/>
                <a:gd name="T5" fmla="*/ 5 h 540"/>
                <a:gd name="T6" fmla="*/ 375 w 387"/>
                <a:gd name="T7" fmla="*/ 55 h 540"/>
                <a:gd name="T8" fmla="*/ 323 w 387"/>
                <a:gd name="T9" fmla="*/ 154 h 540"/>
                <a:gd name="T10" fmla="*/ 322 w 387"/>
                <a:gd name="T11" fmla="*/ 210 h 540"/>
                <a:gd name="T12" fmla="*/ 338 w 387"/>
                <a:gd name="T13" fmla="*/ 280 h 540"/>
                <a:gd name="T14" fmla="*/ 343 w 387"/>
                <a:gd name="T15" fmla="*/ 371 h 540"/>
                <a:gd name="T16" fmla="*/ 206 w 387"/>
                <a:gd name="T17" fmla="*/ 449 h 540"/>
                <a:gd name="T18" fmla="*/ 127 w 387"/>
                <a:gd name="T19" fmla="*/ 395 h 540"/>
                <a:gd name="T20" fmla="*/ 0 w 387"/>
                <a:gd name="T21" fmla="*/ 425 h 5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7" h="540">
                  <a:moveTo>
                    <a:pt x="0" y="425"/>
                  </a:moveTo>
                  <a:cubicBezTo>
                    <a:pt x="0" y="425"/>
                    <a:pt x="27" y="264"/>
                    <a:pt x="62" y="210"/>
                  </a:cubicBezTo>
                  <a:cubicBezTo>
                    <a:pt x="96" y="155"/>
                    <a:pt x="297" y="9"/>
                    <a:pt x="325" y="5"/>
                  </a:cubicBezTo>
                  <a:cubicBezTo>
                    <a:pt x="354" y="0"/>
                    <a:pt x="387" y="14"/>
                    <a:pt x="375" y="55"/>
                  </a:cubicBezTo>
                  <a:cubicBezTo>
                    <a:pt x="375" y="55"/>
                    <a:pt x="366" y="91"/>
                    <a:pt x="323" y="154"/>
                  </a:cubicBezTo>
                  <a:cubicBezTo>
                    <a:pt x="312" y="170"/>
                    <a:pt x="302" y="179"/>
                    <a:pt x="322" y="210"/>
                  </a:cubicBezTo>
                  <a:cubicBezTo>
                    <a:pt x="342" y="242"/>
                    <a:pt x="330" y="264"/>
                    <a:pt x="338" y="280"/>
                  </a:cubicBezTo>
                  <a:cubicBezTo>
                    <a:pt x="347" y="296"/>
                    <a:pt x="360" y="328"/>
                    <a:pt x="343" y="371"/>
                  </a:cubicBezTo>
                  <a:cubicBezTo>
                    <a:pt x="326" y="415"/>
                    <a:pt x="252" y="451"/>
                    <a:pt x="206" y="449"/>
                  </a:cubicBezTo>
                  <a:cubicBezTo>
                    <a:pt x="161" y="447"/>
                    <a:pt x="134" y="412"/>
                    <a:pt x="127" y="395"/>
                  </a:cubicBezTo>
                  <a:cubicBezTo>
                    <a:pt x="127" y="395"/>
                    <a:pt x="84" y="540"/>
                    <a:pt x="0" y="425"/>
                  </a:cubicBezTo>
                </a:path>
              </a:pathLst>
            </a:custGeom>
            <a:solidFill>
              <a:srgbClr val="B01E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81" name="íṧľïḑé">
              <a:extLst>
                <a:ext uri="{FF2B5EF4-FFF2-40B4-BE49-F238E27FC236}">
                  <a16:creationId xmlns:a16="http://schemas.microsoft.com/office/drawing/2014/main" id="{60A0DF5D-C578-450F-B454-CDDCB47EF05E}"/>
                </a:ext>
              </a:extLst>
            </p:cNvPr>
            <p:cNvSpPr/>
            <p:nvPr/>
          </p:nvSpPr>
          <p:spPr bwMode="auto">
            <a:xfrm>
              <a:off x="5126038" y="4386263"/>
              <a:ext cx="731838" cy="904875"/>
            </a:xfrm>
            <a:custGeom>
              <a:avLst/>
              <a:gdLst>
                <a:gd name="T0" fmla="*/ 3 w 382"/>
                <a:gd name="T1" fmla="*/ 423 h 472"/>
                <a:gd name="T2" fmla="*/ 31 w 382"/>
                <a:gd name="T3" fmla="*/ 298 h 472"/>
                <a:gd name="T4" fmla="*/ 61 w 382"/>
                <a:gd name="T5" fmla="*/ 216 h 472"/>
                <a:gd name="T6" fmla="*/ 99 w 382"/>
                <a:gd name="T7" fmla="*/ 171 h 472"/>
                <a:gd name="T8" fmla="*/ 234 w 382"/>
                <a:gd name="T9" fmla="*/ 62 h 472"/>
                <a:gd name="T10" fmla="*/ 295 w 382"/>
                <a:gd name="T11" fmla="*/ 21 h 472"/>
                <a:gd name="T12" fmla="*/ 340 w 382"/>
                <a:gd name="T13" fmla="*/ 4 h 472"/>
                <a:gd name="T14" fmla="*/ 377 w 382"/>
                <a:gd name="T15" fmla="*/ 31 h 472"/>
                <a:gd name="T16" fmla="*/ 374 w 382"/>
                <a:gd name="T17" fmla="*/ 60 h 472"/>
                <a:gd name="T18" fmla="*/ 335 w 382"/>
                <a:gd name="T19" fmla="*/ 136 h 472"/>
                <a:gd name="T20" fmla="*/ 313 w 382"/>
                <a:gd name="T21" fmla="*/ 172 h 472"/>
                <a:gd name="T22" fmla="*/ 322 w 382"/>
                <a:gd name="T23" fmla="*/ 208 h 472"/>
                <a:gd name="T24" fmla="*/ 335 w 382"/>
                <a:gd name="T25" fmla="*/ 256 h 472"/>
                <a:gd name="T26" fmla="*/ 336 w 382"/>
                <a:gd name="T27" fmla="*/ 273 h 472"/>
                <a:gd name="T28" fmla="*/ 342 w 382"/>
                <a:gd name="T29" fmla="*/ 286 h 472"/>
                <a:gd name="T30" fmla="*/ 343 w 382"/>
                <a:gd name="T31" fmla="*/ 372 h 472"/>
                <a:gd name="T32" fmla="*/ 274 w 382"/>
                <a:gd name="T33" fmla="*/ 432 h 472"/>
                <a:gd name="T34" fmla="*/ 186 w 382"/>
                <a:gd name="T35" fmla="*/ 443 h 472"/>
                <a:gd name="T36" fmla="*/ 130 w 382"/>
                <a:gd name="T37" fmla="*/ 393 h 472"/>
                <a:gd name="T38" fmla="*/ 128 w 382"/>
                <a:gd name="T39" fmla="*/ 394 h 472"/>
                <a:gd name="T40" fmla="*/ 98 w 382"/>
                <a:gd name="T41" fmla="*/ 450 h 472"/>
                <a:gd name="T42" fmla="*/ 58 w 382"/>
                <a:gd name="T43" fmla="*/ 466 h 472"/>
                <a:gd name="T44" fmla="*/ 3 w 382"/>
                <a:gd name="T45" fmla="*/ 423 h 472"/>
                <a:gd name="T46" fmla="*/ 1 w 382"/>
                <a:gd name="T47" fmla="*/ 425 h 472"/>
                <a:gd name="T48" fmla="*/ 56 w 382"/>
                <a:gd name="T49" fmla="*/ 469 h 472"/>
                <a:gd name="T50" fmla="*/ 96 w 382"/>
                <a:gd name="T51" fmla="*/ 454 h 472"/>
                <a:gd name="T52" fmla="*/ 130 w 382"/>
                <a:gd name="T53" fmla="*/ 394 h 472"/>
                <a:gd name="T54" fmla="*/ 128 w 382"/>
                <a:gd name="T55" fmla="*/ 395 h 472"/>
                <a:gd name="T56" fmla="*/ 191 w 382"/>
                <a:gd name="T57" fmla="*/ 447 h 472"/>
                <a:gd name="T58" fmla="*/ 285 w 382"/>
                <a:gd name="T59" fmla="*/ 429 h 472"/>
                <a:gd name="T60" fmla="*/ 348 w 382"/>
                <a:gd name="T61" fmla="*/ 365 h 472"/>
                <a:gd name="T62" fmla="*/ 342 w 382"/>
                <a:gd name="T63" fmla="*/ 280 h 472"/>
                <a:gd name="T64" fmla="*/ 337 w 382"/>
                <a:gd name="T65" fmla="*/ 245 h 472"/>
                <a:gd name="T66" fmla="*/ 333 w 382"/>
                <a:gd name="T67" fmla="*/ 225 h 472"/>
                <a:gd name="T68" fmla="*/ 319 w 382"/>
                <a:gd name="T69" fmla="*/ 198 h 472"/>
                <a:gd name="T70" fmla="*/ 322 w 382"/>
                <a:gd name="T71" fmla="*/ 159 h 472"/>
                <a:gd name="T72" fmla="*/ 352 w 382"/>
                <a:gd name="T73" fmla="*/ 111 h 472"/>
                <a:gd name="T74" fmla="*/ 377 w 382"/>
                <a:gd name="T75" fmla="*/ 55 h 472"/>
                <a:gd name="T76" fmla="*/ 377 w 382"/>
                <a:gd name="T77" fmla="*/ 21 h 472"/>
                <a:gd name="T78" fmla="*/ 342 w 382"/>
                <a:gd name="T79" fmla="*/ 1 h 472"/>
                <a:gd name="T80" fmla="*/ 301 w 382"/>
                <a:gd name="T81" fmla="*/ 15 h 472"/>
                <a:gd name="T82" fmla="*/ 242 w 382"/>
                <a:gd name="T83" fmla="*/ 54 h 472"/>
                <a:gd name="T84" fmla="*/ 107 w 382"/>
                <a:gd name="T85" fmla="*/ 161 h 472"/>
                <a:gd name="T86" fmla="*/ 65 w 382"/>
                <a:gd name="T87" fmla="*/ 205 h 472"/>
                <a:gd name="T88" fmla="*/ 36 w 382"/>
                <a:gd name="T89" fmla="*/ 272 h 472"/>
                <a:gd name="T90" fmla="*/ 1 w 382"/>
                <a:gd name="T91" fmla="*/ 419 h 472"/>
                <a:gd name="T92" fmla="*/ 1 w 382"/>
                <a:gd name="T93" fmla="*/ 424 h 472"/>
                <a:gd name="T94" fmla="*/ 3 w 382"/>
                <a:gd name="T95" fmla="*/ 423 h 4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82" h="472">
                  <a:moveTo>
                    <a:pt x="3" y="423"/>
                  </a:moveTo>
                  <a:cubicBezTo>
                    <a:pt x="10" y="381"/>
                    <a:pt x="19" y="339"/>
                    <a:pt x="31" y="298"/>
                  </a:cubicBezTo>
                  <a:cubicBezTo>
                    <a:pt x="38" y="270"/>
                    <a:pt x="47" y="241"/>
                    <a:pt x="61" y="216"/>
                  </a:cubicBezTo>
                  <a:cubicBezTo>
                    <a:pt x="70" y="198"/>
                    <a:pt x="85" y="184"/>
                    <a:pt x="99" y="171"/>
                  </a:cubicBezTo>
                  <a:cubicBezTo>
                    <a:pt x="141" y="131"/>
                    <a:pt x="187" y="96"/>
                    <a:pt x="234" y="62"/>
                  </a:cubicBezTo>
                  <a:cubicBezTo>
                    <a:pt x="254" y="48"/>
                    <a:pt x="274" y="34"/>
                    <a:pt x="295" y="21"/>
                  </a:cubicBezTo>
                  <a:cubicBezTo>
                    <a:pt x="310" y="12"/>
                    <a:pt x="323" y="4"/>
                    <a:pt x="340" y="4"/>
                  </a:cubicBezTo>
                  <a:cubicBezTo>
                    <a:pt x="357" y="5"/>
                    <a:pt x="374" y="14"/>
                    <a:pt x="377" y="31"/>
                  </a:cubicBezTo>
                  <a:cubicBezTo>
                    <a:pt x="379" y="41"/>
                    <a:pt x="377" y="51"/>
                    <a:pt x="374" y="60"/>
                  </a:cubicBezTo>
                  <a:cubicBezTo>
                    <a:pt x="365" y="87"/>
                    <a:pt x="350" y="112"/>
                    <a:pt x="335" y="136"/>
                  </a:cubicBezTo>
                  <a:cubicBezTo>
                    <a:pt x="328" y="148"/>
                    <a:pt x="317" y="159"/>
                    <a:pt x="313" y="172"/>
                  </a:cubicBezTo>
                  <a:cubicBezTo>
                    <a:pt x="309" y="185"/>
                    <a:pt x="316" y="198"/>
                    <a:pt x="322" y="208"/>
                  </a:cubicBezTo>
                  <a:cubicBezTo>
                    <a:pt x="331" y="224"/>
                    <a:pt x="335" y="238"/>
                    <a:pt x="335" y="256"/>
                  </a:cubicBezTo>
                  <a:cubicBezTo>
                    <a:pt x="335" y="262"/>
                    <a:pt x="335" y="267"/>
                    <a:pt x="336" y="273"/>
                  </a:cubicBezTo>
                  <a:cubicBezTo>
                    <a:pt x="337" y="278"/>
                    <a:pt x="340" y="282"/>
                    <a:pt x="342" y="286"/>
                  </a:cubicBezTo>
                  <a:cubicBezTo>
                    <a:pt x="355" y="314"/>
                    <a:pt x="354" y="344"/>
                    <a:pt x="343" y="372"/>
                  </a:cubicBezTo>
                  <a:cubicBezTo>
                    <a:pt x="332" y="400"/>
                    <a:pt x="301" y="420"/>
                    <a:pt x="274" y="432"/>
                  </a:cubicBezTo>
                  <a:cubicBezTo>
                    <a:pt x="247" y="444"/>
                    <a:pt x="215" y="452"/>
                    <a:pt x="186" y="443"/>
                  </a:cubicBezTo>
                  <a:cubicBezTo>
                    <a:pt x="162" y="435"/>
                    <a:pt x="141" y="416"/>
                    <a:pt x="130" y="393"/>
                  </a:cubicBezTo>
                  <a:cubicBezTo>
                    <a:pt x="129" y="392"/>
                    <a:pt x="128" y="394"/>
                    <a:pt x="128" y="394"/>
                  </a:cubicBezTo>
                  <a:cubicBezTo>
                    <a:pt x="122" y="414"/>
                    <a:pt x="112" y="435"/>
                    <a:pt x="98" y="450"/>
                  </a:cubicBezTo>
                  <a:cubicBezTo>
                    <a:pt x="88" y="461"/>
                    <a:pt x="74" y="469"/>
                    <a:pt x="58" y="466"/>
                  </a:cubicBezTo>
                  <a:cubicBezTo>
                    <a:pt x="35" y="463"/>
                    <a:pt x="16" y="441"/>
                    <a:pt x="3" y="423"/>
                  </a:cubicBezTo>
                  <a:cubicBezTo>
                    <a:pt x="2" y="421"/>
                    <a:pt x="0" y="424"/>
                    <a:pt x="1" y="425"/>
                  </a:cubicBezTo>
                  <a:cubicBezTo>
                    <a:pt x="14" y="443"/>
                    <a:pt x="32" y="464"/>
                    <a:pt x="56" y="469"/>
                  </a:cubicBezTo>
                  <a:cubicBezTo>
                    <a:pt x="71" y="472"/>
                    <a:pt x="85" y="465"/>
                    <a:pt x="96" y="454"/>
                  </a:cubicBezTo>
                  <a:cubicBezTo>
                    <a:pt x="112" y="439"/>
                    <a:pt x="123" y="416"/>
                    <a:pt x="130" y="394"/>
                  </a:cubicBezTo>
                  <a:cubicBezTo>
                    <a:pt x="129" y="395"/>
                    <a:pt x="128" y="395"/>
                    <a:pt x="128" y="395"/>
                  </a:cubicBezTo>
                  <a:cubicBezTo>
                    <a:pt x="140" y="421"/>
                    <a:pt x="164" y="440"/>
                    <a:pt x="191" y="447"/>
                  </a:cubicBezTo>
                  <a:cubicBezTo>
                    <a:pt x="223" y="455"/>
                    <a:pt x="257" y="443"/>
                    <a:pt x="285" y="429"/>
                  </a:cubicBezTo>
                  <a:cubicBezTo>
                    <a:pt x="312" y="415"/>
                    <a:pt x="337" y="394"/>
                    <a:pt x="348" y="365"/>
                  </a:cubicBezTo>
                  <a:cubicBezTo>
                    <a:pt x="358" y="337"/>
                    <a:pt x="356" y="307"/>
                    <a:pt x="342" y="280"/>
                  </a:cubicBezTo>
                  <a:cubicBezTo>
                    <a:pt x="337" y="269"/>
                    <a:pt x="338" y="257"/>
                    <a:pt x="337" y="245"/>
                  </a:cubicBezTo>
                  <a:cubicBezTo>
                    <a:pt x="337" y="238"/>
                    <a:pt x="336" y="231"/>
                    <a:pt x="333" y="225"/>
                  </a:cubicBezTo>
                  <a:cubicBezTo>
                    <a:pt x="330" y="215"/>
                    <a:pt x="324" y="207"/>
                    <a:pt x="319" y="198"/>
                  </a:cubicBezTo>
                  <a:cubicBezTo>
                    <a:pt x="312" y="184"/>
                    <a:pt x="313" y="172"/>
                    <a:pt x="322" y="159"/>
                  </a:cubicBezTo>
                  <a:cubicBezTo>
                    <a:pt x="332" y="144"/>
                    <a:pt x="343" y="128"/>
                    <a:pt x="352" y="111"/>
                  </a:cubicBezTo>
                  <a:cubicBezTo>
                    <a:pt x="362" y="93"/>
                    <a:pt x="372" y="74"/>
                    <a:pt x="377" y="55"/>
                  </a:cubicBezTo>
                  <a:cubicBezTo>
                    <a:pt x="381" y="43"/>
                    <a:pt x="382" y="32"/>
                    <a:pt x="377" y="21"/>
                  </a:cubicBezTo>
                  <a:cubicBezTo>
                    <a:pt x="370" y="8"/>
                    <a:pt x="355" y="2"/>
                    <a:pt x="342" y="1"/>
                  </a:cubicBezTo>
                  <a:cubicBezTo>
                    <a:pt x="326" y="0"/>
                    <a:pt x="314" y="8"/>
                    <a:pt x="301" y="15"/>
                  </a:cubicBezTo>
                  <a:cubicBezTo>
                    <a:pt x="281" y="27"/>
                    <a:pt x="261" y="41"/>
                    <a:pt x="242" y="54"/>
                  </a:cubicBezTo>
                  <a:cubicBezTo>
                    <a:pt x="195" y="87"/>
                    <a:pt x="150" y="122"/>
                    <a:pt x="107" y="161"/>
                  </a:cubicBezTo>
                  <a:cubicBezTo>
                    <a:pt x="93" y="174"/>
                    <a:pt x="77" y="188"/>
                    <a:pt x="65" y="205"/>
                  </a:cubicBezTo>
                  <a:cubicBezTo>
                    <a:pt x="51" y="225"/>
                    <a:pt x="44" y="249"/>
                    <a:pt x="36" y="272"/>
                  </a:cubicBezTo>
                  <a:cubicBezTo>
                    <a:pt x="21" y="320"/>
                    <a:pt x="10" y="370"/>
                    <a:pt x="1" y="419"/>
                  </a:cubicBezTo>
                  <a:cubicBezTo>
                    <a:pt x="1" y="421"/>
                    <a:pt x="1" y="423"/>
                    <a:pt x="1" y="424"/>
                  </a:cubicBezTo>
                  <a:cubicBezTo>
                    <a:pt x="0" y="426"/>
                    <a:pt x="3" y="424"/>
                    <a:pt x="3" y="423"/>
                  </a:cubicBezTo>
                </a:path>
              </a:pathLst>
            </a:custGeom>
            <a:solidFill>
              <a:srgbClr val="6919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82" name="íṧľiḓe">
              <a:extLst>
                <a:ext uri="{FF2B5EF4-FFF2-40B4-BE49-F238E27FC236}">
                  <a16:creationId xmlns:a16="http://schemas.microsoft.com/office/drawing/2014/main" id="{9AFBDD42-EE6D-4FFD-9399-F58E4923D4D8}"/>
                </a:ext>
              </a:extLst>
            </p:cNvPr>
            <p:cNvSpPr/>
            <p:nvPr/>
          </p:nvSpPr>
          <p:spPr bwMode="auto">
            <a:xfrm>
              <a:off x="5129213" y="5203826"/>
              <a:ext cx="25400" cy="34925"/>
            </a:xfrm>
            <a:custGeom>
              <a:avLst/>
              <a:gdLst>
                <a:gd name="T0" fmla="*/ 0 w 13"/>
                <a:gd name="T1" fmla="*/ 0 h 18"/>
                <a:gd name="T2" fmla="*/ 10 w 13"/>
                <a:gd name="T3" fmla="*/ 18 h 18"/>
                <a:gd name="T4" fmla="*/ 13 w 13"/>
                <a:gd name="T5" fmla="*/ 16 h 18"/>
                <a:gd name="T6" fmla="*/ 0 w 13"/>
                <a:gd name="T7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18">
                  <a:moveTo>
                    <a:pt x="0" y="0"/>
                  </a:moveTo>
                  <a:cubicBezTo>
                    <a:pt x="3" y="13"/>
                    <a:pt x="7" y="18"/>
                    <a:pt x="10" y="18"/>
                  </a:cubicBezTo>
                  <a:cubicBezTo>
                    <a:pt x="11" y="18"/>
                    <a:pt x="12" y="17"/>
                    <a:pt x="13" y="16"/>
                  </a:cubicBezTo>
                  <a:cubicBezTo>
                    <a:pt x="9" y="11"/>
                    <a:pt x="4" y="5"/>
                    <a:pt x="0" y="0"/>
                  </a:cubicBezTo>
                </a:path>
              </a:pathLst>
            </a:custGeom>
            <a:solidFill>
              <a:srgbClr val="C8C9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83" name="iSlíḑe">
              <a:extLst>
                <a:ext uri="{FF2B5EF4-FFF2-40B4-BE49-F238E27FC236}">
                  <a16:creationId xmlns:a16="http://schemas.microsoft.com/office/drawing/2014/main" id="{AFEB5C4D-D685-4459-8725-B2D58EF10546}"/>
                </a:ext>
              </a:extLst>
            </p:cNvPr>
            <p:cNvSpPr/>
            <p:nvPr/>
          </p:nvSpPr>
          <p:spPr bwMode="auto">
            <a:xfrm>
              <a:off x="5132388" y="4494213"/>
              <a:ext cx="712788" cy="736600"/>
            </a:xfrm>
            <a:custGeom>
              <a:avLst/>
              <a:gdLst>
                <a:gd name="T0" fmla="*/ 190 w 372"/>
                <a:gd name="T1" fmla="*/ 133 h 385"/>
                <a:gd name="T2" fmla="*/ 54 w 372"/>
                <a:gd name="T3" fmla="*/ 168 h 385"/>
                <a:gd name="T4" fmla="*/ 28 w 372"/>
                <a:gd name="T5" fmla="*/ 242 h 385"/>
                <a:gd name="T6" fmla="*/ 0 w 372"/>
                <a:gd name="T7" fmla="*/ 367 h 385"/>
                <a:gd name="T8" fmla="*/ 14 w 372"/>
                <a:gd name="T9" fmla="*/ 385 h 385"/>
                <a:gd name="T10" fmla="*/ 49 w 372"/>
                <a:gd name="T11" fmla="*/ 222 h 385"/>
                <a:gd name="T12" fmla="*/ 99 w 372"/>
                <a:gd name="T13" fmla="*/ 169 h 385"/>
                <a:gd name="T14" fmla="*/ 105 w 372"/>
                <a:gd name="T15" fmla="*/ 169 h 385"/>
                <a:gd name="T16" fmla="*/ 121 w 372"/>
                <a:gd name="T17" fmla="*/ 170 h 385"/>
                <a:gd name="T18" fmla="*/ 243 w 372"/>
                <a:gd name="T19" fmla="*/ 140 h 385"/>
                <a:gd name="T20" fmla="*/ 190 w 372"/>
                <a:gd name="T21" fmla="*/ 133 h 385"/>
                <a:gd name="T22" fmla="*/ 353 w 372"/>
                <a:gd name="T23" fmla="*/ 24 h 385"/>
                <a:gd name="T24" fmla="*/ 312 w 372"/>
                <a:gd name="T25" fmla="*/ 64 h 385"/>
                <a:gd name="T26" fmla="*/ 284 w 372"/>
                <a:gd name="T27" fmla="*/ 85 h 385"/>
                <a:gd name="T28" fmla="*/ 282 w 372"/>
                <a:gd name="T29" fmla="*/ 86 h 385"/>
                <a:gd name="T30" fmla="*/ 277 w 372"/>
                <a:gd name="T31" fmla="*/ 89 h 385"/>
                <a:gd name="T32" fmla="*/ 282 w 372"/>
                <a:gd name="T33" fmla="*/ 116 h 385"/>
                <a:gd name="T34" fmla="*/ 309 w 372"/>
                <a:gd name="T35" fmla="*/ 85 h 385"/>
                <a:gd name="T36" fmla="*/ 353 w 372"/>
                <a:gd name="T37" fmla="*/ 24 h 385"/>
                <a:gd name="T38" fmla="*/ 372 w 372"/>
                <a:gd name="T39" fmla="*/ 0 h 385"/>
                <a:gd name="T40" fmla="*/ 372 w 372"/>
                <a:gd name="T41" fmla="*/ 0 h 385"/>
                <a:gd name="T42" fmla="*/ 372 w 372"/>
                <a:gd name="T43" fmla="*/ 0 h 385"/>
                <a:gd name="T44" fmla="*/ 372 w 372"/>
                <a:gd name="T45" fmla="*/ 0 h 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72" h="385">
                  <a:moveTo>
                    <a:pt x="190" y="133"/>
                  </a:moveTo>
                  <a:cubicBezTo>
                    <a:pt x="147" y="150"/>
                    <a:pt x="100" y="162"/>
                    <a:pt x="54" y="168"/>
                  </a:cubicBezTo>
                  <a:cubicBezTo>
                    <a:pt x="42" y="191"/>
                    <a:pt x="35" y="217"/>
                    <a:pt x="28" y="242"/>
                  </a:cubicBezTo>
                  <a:cubicBezTo>
                    <a:pt x="16" y="283"/>
                    <a:pt x="7" y="325"/>
                    <a:pt x="0" y="367"/>
                  </a:cubicBezTo>
                  <a:cubicBezTo>
                    <a:pt x="4" y="372"/>
                    <a:pt x="9" y="379"/>
                    <a:pt x="14" y="385"/>
                  </a:cubicBezTo>
                  <a:cubicBezTo>
                    <a:pt x="31" y="359"/>
                    <a:pt x="49" y="222"/>
                    <a:pt x="49" y="222"/>
                  </a:cubicBezTo>
                  <a:cubicBezTo>
                    <a:pt x="53" y="191"/>
                    <a:pt x="59" y="169"/>
                    <a:pt x="99" y="169"/>
                  </a:cubicBezTo>
                  <a:cubicBezTo>
                    <a:pt x="101" y="169"/>
                    <a:pt x="103" y="169"/>
                    <a:pt x="105" y="169"/>
                  </a:cubicBezTo>
                  <a:cubicBezTo>
                    <a:pt x="110" y="170"/>
                    <a:pt x="116" y="170"/>
                    <a:pt x="121" y="170"/>
                  </a:cubicBezTo>
                  <a:cubicBezTo>
                    <a:pt x="160" y="170"/>
                    <a:pt x="201" y="162"/>
                    <a:pt x="243" y="140"/>
                  </a:cubicBezTo>
                  <a:cubicBezTo>
                    <a:pt x="226" y="136"/>
                    <a:pt x="208" y="134"/>
                    <a:pt x="190" y="133"/>
                  </a:cubicBezTo>
                  <a:moveTo>
                    <a:pt x="353" y="24"/>
                  </a:moveTo>
                  <a:cubicBezTo>
                    <a:pt x="341" y="38"/>
                    <a:pt x="327" y="51"/>
                    <a:pt x="312" y="64"/>
                  </a:cubicBezTo>
                  <a:cubicBezTo>
                    <a:pt x="296" y="78"/>
                    <a:pt x="284" y="85"/>
                    <a:pt x="284" y="85"/>
                  </a:cubicBezTo>
                  <a:cubicBezTo>
                    <a:pt x="282" y="86"/>
                    <a:pt x="282" y="86"/>
                    <a:pt x="282" y="86"/>
                  </a:cubicBezTo>
                  <a:cubicBezTo>
                    <a:pt x="280" y="87"/>
                    <a:pt x="279" y="88"/>
                    <a:pt x="277" y="89"/>
                  </a:cubicBezTo>
                  <a:cubicBezTo>
                    <a:pt x="279" y="98"/>
                    <a:pt x="281" y="107"/>
                    <a:pt x="282" y="116"/>
                  </a:cubicBezTo>
                  <a:cubicBezTo>
                    <a:pt x="295" y="105"/>
                    <a:pt x="301" y="96"/>
                    <a:pt x="309" y="85"/>
                  </a:cubicBezTo>
                  <a:cubicBezTo>
                    <a:pt x="325" y="61"/>
                    <a:pt x="341" y="39"/>
                    <a:pt x="353" y="24"/>
                  </a:cubicBezTo>
                  <a:moveTo>
                    <a:pt x="372" y="0"/>
                  </a:moveTo>
                  <a:cubicBezTo>
                    <a:pt x="372" y="0"/>
                    <a:pt x="372" y="0"/>
                    <a:pt x="372" y="0"/>
                  </a:cubicBezTo>
                  <a:cubicBezTo>
                    <a:pt x="372" y="0"/>
                    <a:pt x="372" y="0"/>
                    <a:pt x="372" y="0"/>
                  </a:cubicBezTo>
                  <a:cubicBezTo>
                    <a:pt x="372" y="0"/>
                    <a:pt x="372" y="0"/>
                    <a:pt x="372" y="0"/>
                  </a:cubicBezTo>
                </a:path>
              </a:pathLst>
            </a:custGeom>
            <a:solidFill>
              <a:srgbClr val="9225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84" name="íš1íḋè">
              <a:extLst>
                <a:ext uri="{FF2B5EF4-FFF2-40B4-BE49-F238E27FC236}">
                  <a16:creationId xmlns:a16="http://schemas.microsoft.com/office/drawing/2014/main" id="{1142EA99-6C6C-49CB-B942-12118F558E07}"/>
                </a:ext>
              </a:extLst>
            </p:cNvPr>
            <p:cNvSpPr/>
            <p:nvPr/>
          </p:nvSpPr>
          <p:spPr bwMode="auto">
            <a:xfrm>
              <a:off x="5129213" y="4489451"/>
              <a:ext cx="719138" cy="746125"/>
            </a:xfrm>
            <a:custGeom>
              <a:avLst/>
              <a:gdLst>
                <a:gd name="T0" fmla="*/ 55 w 375"/>
                <a:gd name="T1" fmla="*/ 170 h 389"/>
                <a:gd name="T2" fmla="*/ 54 w 375"/>
                <a:gd name="T3" fmla="*/ 170 h 389"/>
                <a:gd name="T4" fmla="*/ 0 w 375"/>
                <a:gd name="T5" fmla="*/ 370 h 389"/>
                <a:gd name="T6" fmla="*/ 0 w 375"/>
                <a:gd name="T7" fmla="*/ 373 h 389"/>
                <a:gd name="T8" fmla="*/ 13 w 375"/>
                <a:gd name="T9" fmla="*/ 389 h 389"/>
                <a:gd name="T10" fmla="*/ 15 w 375"/>
                <a:gd name="T11" fmla="*/ 387 h 389"/>
                <a:gd name="T12" fmla="*/ 1 w 375"/>
                <a:gd name="T13" fmla="*/ 369 h 389"/>
                <a:gd name="T14" fmla="*/ 29 w 375"/>
                <a:gd name="T15" fmla="*/ 244 h 389"/>
                <a:gd name="T16" fmla="*/ 55 w 375"/>
                <a:gd name="T17" fmla="*/ 170 h 389"/>
                <a:gd name="T18" fmla="*/ 375 w 375"/>
                <a:gd name="T19" fmla="*/ 0 h 389"/>
                <a:gd name="T20" fmla="*/ 373 w 375"/>
                <a:gd name="T21" fmla="*/ 2 h 389"/>
                <a:gd name="T22" fmla="*/ 373 w 375"/>
                <a:gd name="T23" fmla="*/ 2 h 389"/>
                <a:gd name="T24" fmla="*/ 375 w 375"/>
                <a:gd name="T25" fmla="*/ 0 h 389"/>
                <a:gd name="T26" fmla="*/ 375 w 375"/>
                <a:gd name="T27" fmla="*/ 0 h 3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75" h="389">
                  <a:moveTo>
                    <a:pt x="55" y="170"/>
                  </a:moveTo>
                  <a:cubicBezTo>
                    <a:pt x="54" y="170"/>
                    <a:pt x="54" y="170"/>
                    <a:pt x="54" y="170"/>
                  </a:cubicBezTo>
                  <a:cubicBezTo>
                    <a:pt x="23" y="234"/>
                    <a:pt x="0" y="370"/>
                    <a:pt x="0" y="370"/>
                  </a:cubicBezTo>
                  <a:cubicBezTo>
                    <a:pt x="0" y="371"/>
                    <a:pt x="0" y="372"/>
                    <a:pt x="0" y="373"/>
                  </a:cubicBezTo>
                  <a:cubicBezTo>
                    <a:pt x="4" y="378"/>
                    <a:pt x="9" y="384"/>
                    <a:pt x="13" y="389"/>
                  </a:cubicBezTo>
                  <a:cubicBezTo>
                    <a:pt x="14" y="388"/>
                    <a:pt x="15" y="387"/>
                    <a:pt x="15" y="387"/>
                  </a:cubicBezTo>
                  <a:cubicBezTo>
                    <a:pt x="10" y="381"/>
                    <a:pt x="5" y="374"/>
                    <a:pt x="1" y="369"/>
                  </a:cubicBezTo>
                  <a:cubicBezTo>
                    <a:pt x="8" y="327"/>
                    <a:pt x="17" y="285"/>
                    <a:pt x="29" y="244"/>
                  </a:cubicBezTo>
                  <a:cubicBezTo>
                    <a:pt x="36" y="219"/>
                    <a:pt x="43" y="193"/>
                    <a:pt x="55" y="170"/>
                  </a:cubicBezTo>
                  <a:moveTo>
                    <a:pt x="375" y="0"/>
                  </a:moveTo>
                  <a:cubicBezTo>
                    <a:pt x="374" y="0"/>
                    <a:pt x="374" y="1"/>
                    <a:pt x="373" y="2"/>
                  </a:cubicBezTo>
                  <a:cubicBezTo>
                    <a:pt x="373" y="2"/>
                    <a:pt x="373" y="2"/>
                    <a:pt x="373" y="2"/>
                  </a:cubicBezTo>
                  <a:cubicBezTo>
                    <a:pt x="374" y="1"/>
                    <a:pt x="375" y="0"/>
                    <a:pt x="375" y="0"/>
                  </a:cubicBezTo>
                  <a:cubicBezTo>
                    <a:pt x="375" y="0"/>
                    <a:pt x="375" y="0"/>
                    <a:pt x="375" y="0"/>
                  </a:cubicBezTo>
                </a:path>
              </a:pathLst>
            </a:custGeom>
            <a:solidFill>
              <a:srgbClr val="581A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85" name="iṡlíḑê">
              <a:extLst>
                <a:ext uri="{FF2B5EF4-FFF2-40B4-BE49-F238E27FC236}">
                  <a16:creationId xmlns:a16="http://schemas.microsoft.com/office/drawing/2014/main" id="{94091802-DF7E-4B25-9089-E079E1C2B017}"/>
                </a:ext>
              </a:extLst>
            </p:cNvPr>
            <p:cNvSpPr/>
            <p:nvPr/>
          </p:nvSpPr>
          <p:spPr bwMode="auto">
            <a:xfrm>
              <a:off x="5734051" y="4752976"/>
              <a:ext cx="22225" cy="42863"/>
            </a:xfrm>
            <a:custGeom>
              <a:avLst/>
              <a:gdLst>
                <a:gd name="T0" fmla="*/ 0 w 12"/>
                <a:gd name="T1" fmla="*/ 0 h 23"/>
                <a:gd name="T2" fmla="*/ 2 w 12"/>
                <a:gd name="T3" fmla="*/ 7 h 23"/>
                <a:gd name="T4" fmla="*/ 12 w 12"/>
                <a:gd name="T5" fmla="*/ 23 h 23"/>
                <a:gd name="T6" fmla="*/ 0 w 12"/>
                <a:gd name="T7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23">
                  <a:moveTo>
                    <a:pt x="0" y="0"/>
                  </a:moveTo>
                  <a:cubicBezTo>
                    <a:pt x="0" y="2"/>
                    <a:pt x="1" y="5"/>
                    <a:pt x="2" y="7"/>
                  </a:cubicBezTo>
                  <a:cubicBezTo>
                    <a:pt x="5" y="12"/>
                    <a:pt x="9" y="18"/>
                    <a:pt x="12" y="23"/>
                  </a:cubicBezTo>
                  <a:cubicBezTo>
                    <a:pt x="8" y="15"/>
                    <a:pt x="4" y="7"/>
                    <a:pt x="0" y="0"/>
                  </a:cubicBezTo>
                </a:path>
              </a:pathLst>
            </a:custGeom>
            <a:solidFill>
              <a:srgbClr val="A45B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86" name="ïṡ1îḓé">
              <a:extLst>
                <a:ext uri="{FF2B5EF4-FFF2-40B4-BE49-F238E27FC236}">
                  <a16:creationId xmlns:a16="http://schemas.microsoft.com/office/drawing/2014/main" id="{4C16918E-971F-47C0-BA0A-E865ABDFBCA4}"/>
                </a:ext>
              </a:extLst>
            </p:cNvPr>
            <p:cNvSpPr/>
            <p:nvPr/>
          </p:nvSpPr>
          <p:spPr bwMode="auto">
            <a:xfrm>
              <a:off x="5607051" y="4684713"/>
              <a:ext cx="193675" cy="479425"/>
            </a:xfrm>
            <a:custGeom>
              <a:avLst/>
              <a:gdLst>
                <a:gd name="T0" fmla="*/ 70 w 101"/>
                <a:gd name="T1" fmla="*/ 0 h 250"/>
                <a:gd name="T2" fmla="*/ 36 w 101"/>
                <a:gd name="T3" fmla="*/ 30 h 250"/>
                <a:gd name="T4" fmla="*/ 38 w 101"/>
                <a:gd name="T5" fmla="*/ 51 h 250"/>
                <a:gd name="T6" fmla="*/ 35 w 101"/>
                <a:gd name="T7" fmla="*/ 55 h 250"/>
                <a:gd name="T8" fmla="*/ 34 w 101"/>
                <a:gd name="T9" fmla="*/ 55 h 250"/>
                <a:gd name="T10" fmla="*/ 21 w 101"/>
                <a:gd name="T11" fmla="*/ 49 h 250"/>
                <a:gd name="T12" fmla="*/ 17 w 101"/>
                <a:gd name="T13" fmla="*/ 82 h 250"/>
                <a:gd name="T14" fmla="*/ 40 w 101"/>
                <a:gd name="T15" fmla="*/ 78 h 250"/>
                <a:gd name="T16" fmla="*/ 66 w 101"/>
                <a:gd name="T17" fmla="*/ 102 h 250"/>
                <a:gd name="T18" fmla="*/ 9 w 101"/>
                <a:gd name="T19" fmla="*/ 177 h 250"/>
                <a:gd name="T20" fmla="*/ 12 w 101"/>
                <a:gd name="T21" fmla="*/ 178 h 250"/>
                <a:gd name="T22" fmla="*/ 32 w 101"/>
                <a:gd name="T23" fmla="*/ 174 h 250"/>
                <a:gd name="T24" fmla="*/ 58 w 101"/>
                <a:gd name="T25" fmla="*/ 170 h 250"/>
                <a:gd name="T26" fmla="*/ 77 w 101"/>
                <a:gd name="T27" fmla="*/ 177 h 250"/>
                <a:gd name="T28" fmla="*/ 66 w 101"/>
                <a:gd name="T29" fmla="*/ 250 h 250"/>
                <a:gd name="T30" fmla="*/ 71 w 101"/>
                <a:gd name="T31" fmla="*/ 246 h 250"/>
                <a:gd name="T32" fmla="*/ 100 w 101"/>
                <a:gd name="T33" fmla="*/ 180 h 250"/>
                <a:gd name="T34" fmla="*/ 91 w 101"/>
                <a:gd name="T35" fmla="*/ 130 h 250"/>
                <a:gd name="T36" fmla="*/ 85 w 101"/>
                <a:gd name="T37" fmla="*/ 117 h 250"/>
                <a:gd name="T38" fmla="*/ 85 w 101"/>
                <a:gd name="T39" fmla="*/ 114 h 250"/>
                <a:gd name="T40" fmla="*/ 84 w 101"/>
                <a:gd name="T41" fmla="*/ 96 h 250"/>
                <a:gd name="T42" fmla="*/ 84 w 101"/>
                <a:gd name="T43" fmla="*/ 95 h 250"/>
                <a:gd name="T44" fmla="*/ 71 w 101"/>
                <a:gd name="T45" fmla="*/ 52 h 250"/>
                <a:gd name="T46" fmla="*/ 61 w 101"/>
                <a:gd name="T47" fmla="*/ 28 h 250"/>
                <a:gd name="T48" fmla="*/ 61 w 101"/>
                <a:gd name="T49" fmla="*/ 23 h 250"/>
                <a:gd name="T50" fmla="*/ 62 w 101"/>
                <a:gd name="T51" fmla="*/ 16 h 250"/>
                <a:gd name="T52" fmla="*/ 70 w 101"/>
                <a:gd name="T53" fmla="*/ 0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01" h="250">
                  <a:moveTo>
                    <a:pt x="70" y="0"/>
                  </a:moveTo>
                  <a:cubicBezTo>
                    <a:pt x="64" y="5"/>
                    <a:pt x="49" y="17"/>
                    <a:pt x="36" y="30"/>
                  </a:cubicBezTo>
                  <a:cubicBezTo>
                    <a:pt x="37" y="37"/>
                    <a:pt x="37" y="44"/>
                    <a:pt x="38" y="51"/>
                  </a:cubicBezTo>
                  <a:cubicBezTo>
                    <a:pt x="38" y="52"/>
                    <a:pt x="36" y="55"/>
                    <a:pt x="35" y="55"/>
                  </a:cubicBezTo>
                  <a:cubicBezTo>
                    <a:pt x="34" y="55"/>
                    <a:pt x="34" y="55"/>
                    <a:pt x="34" y="55"/>
                  </a:cubicBezTo>
                  <a:cubicBezTo>
                    <a:pt x="30" y="52"/>
                    <a:pt x="25" y="50"/>
                    <a:pt x="21" y="49"/>
                  </a:cubicBezTo>
                  <a:cubicBezTo>
                    <a:pt x="12" y="61"/>
                    <a:pt x="8" y="74"/>
                    <a:pt x="17" y="82"/>
                  </a:cubicBezTo>
                  <a:cubicBezTo>
                    <a:pt x="17" y="82"/>
                    <a:pt x="28" y="78"/>
                    <a:pt x="40" y="78"/>
                  </a:cubicBezTo>
                  <a:cubicBezTo>
                    <a:pt x="53" y="78"/>
                    <a:pt x="66" y="83"/>
                    <a:pt x="66" y="102"/>
                  </a:cubicBezTo>
                  <a:cubicBezTo>
                    <a:pt x="65" y="132"/>
                    <a:pt x="0" y="158"/>
                    <a:pt x="9" y="177"/>
                  </a:cubicBezTo>
                  <a:cubicBezTo>
                    <a:pt x="9" y="178"/>
                    <a:pt x="10" y="178"/>
                    <a:pt x="12" y="178"/>
                  </a:cubicBezTo>
                  <a:cubicBezTo>
                    <a:pt x="17" y="178"/>
                    <a:pt x="24" y="176"/>
                    <a:pt x="32" y="174"/>
                  </a:cubicBezTo>
                  <a:cubicBezTo>
                    <a:pt x="40" y="172"/>
                    <a:pt x="49" y="170"/>
                    <a:pt x="58" y="170"/>
                  </a:cubicBezTo>
                  <a:cubicBezTo>
                    <a:pt x="66" y="170"/>
                    <a:pt x="72" y="172"/>
                    <a:pt x="77" y="177"/>
                  </a:cubicBezTo>
                  <a:cubicBezTo>
                    <a:pt x="92" y="197"/>
                    <a:pt x="80" y="232"/>
                    <a:pt x="66" y="250"/>
                  </a:cubicBezTo>
                  <a:cubicBezTo>
                    <a:pt x="67" y="248"/>
                    <a:pt x="69" y="247"/>
                    <a:pt x="71" y="246"/>
                  </a:cubicBezTo>
                  <a:cubicBezTo>
                    <a:pt x="80" y="235"/>
                    <a:pt x="98" y="212"/>
                    <a:pt x="100" y="180"/>
                  </a:cubicBezTo>
                  <a:cubicBezTo>
                    <a:pt x="101" y="163"/>
                    <a:pt x="99" y="146"/>
                    <a:pt x="91" y="130"/>
                  </a:cubicBezTo>
                  <a:cubicBezTo>
                    <a:pt x="89" y="126"/>
                    <a:pt x="86" y="122"/>
                    <a:pt x="85" y="117"/>
                  </a:cubicBezTo>
                  <a:cubicBezTo>
                    <a:pt x="85" y="116"/>
                    <a:pt x="85" y="115"/>
                    <a:pt x="85" y="114"/>
                  </a:cubicBezTo>
                  <a:cubicBezTo>
                    <a:pt x="84" y="109"/>
                    <a:pt x="84" y="103"/>
                    <a:pt x="84" y="96"/>
                  </a:cubicBezTo>
                  <a:cubicBezTo>
                    <a:pt x="84" y="96"/>
                    <a:pt x="84" y="95"/>
                    <a:pt x="84" y="95"/>
                  </a:cubicBezTo>
                  <a:cubicBezTo>
                    <a:pt x="83" y="79"/>
                    <a:pt x="79" y="66"/>
                    <a:pt x="71" y="52"/>
                  </a:cubicBezTo>
                  <a:cubicBezTo>
                    <a:pt x="66" y="45"/>
                    <a:pt x="62" y="36"/>
                    <a:pt x="61" y="28"/>
                  </a:cubicBezTo>
                  <a:cubicBezTo>
                    <a:pt x="61" y="27"/>
                    <a:pt x="60" y="25"/>
                    <a:pt x="61" y="23"/>
                  </a:cubicBezTo>
                  <a:cubicBezTo>
                    <a:pt x="61" y="21"/>
                    <a:pt x="61" y="18"/>
                    <a:pt x="62" y="16"/>
                  </a:cubicBezTo>
                  <a:cubicBezTo>
                    <a:pt x="64" y="11"/>
                    <a:pt x="67" y="5"/>
                    <a:pt x="70" y="0"/>
                  </a:cubicBezTo>
                </a:path>
              </a:pathLst>
            </a:custGeom>
            <a:solidFill>
              <a:srgbClr val="BC1B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87" name="ísľiḑe">
              <a:extLst>
                <a:ext uri="{FF2B5EF4-FFF2-40B4-BE49-F238E27FC236}">
                  <a16:creationId xmlns:a16="http://schemas.microsoft.com/office/drawing/2014/main" id="{9689A50D-2345-4300-9026-C143BF732AB2}"/>
                </a:ext>
              </a:extLst>
            </p:cNvPr>
            <p:cNvSpPr/>
            <p:nvPr/>
          </p:nvSpPr>
          <p:spPr bwMode="auto">
            <a:xfrm>
              <a:off x="5724526" y="4679951"/>
              <a:ext cx="76200" cy="487363"/>
            </a:xfrm>
            <a:custGeom>
              <a:avLst/>
              <a:gdLst>
                <a:gd name="T0" fmla="*/ 10 w 40"/>
                <a:gd name="T1" fmla="*/ 249 h 255"/>
                <a:gd name="T2" fmla="*/ 5 w 40"/>
                <a:gd name="T3" fmla="*/ 253 h 255"/>
                <a:gd name="T4" fmla="*/ 3 w 40"/>
                <a:gd name="T5" fmla="*/ 255 h 255"/>
                <a:gd name="T6" fmla="*/ 10 w 40"/>
                <a:gd name="T7" fmla="*/ 249 h 255"/>
                <a:gd name="T8" fmla="*/ 24 w 40"/>
                <a:gd name="T9" fmla="*/ 117 h 255"/>
                <a:gd name="T10" fmla="*/ 24 w 40"/>
                <a:gd name="T11" fmla="*/ 120 h 255"/>
                <a:gd name="T12" fmla="*/ 30 w 40"/>
                <a:gd name="T13" fmla="*/ 133 h 255"/>
                <a:gd name="T14" fmla="*/ 39 w 40"/>
                <a:gd name="T15" fmla="*/ 183 h 255"/>
                <a:gd name="T16" fmla="*/ 32 w 40"/>
                <a:gd name="T17" fmla="*/ 134 h 255"/>
                <a:gd name="T18" fmla="*/ 24 w 40"/>
                <a:gd name="T19" fmla="*/ 117 h 255"/>
                <a:gd name="T20" fmla="*/ 0 w 40"/>
                <a:gd name="T21" fmla="*/ 31 h 255"/>
                <a:gd name="T22" fmla="*/ 10 w 40"/>
                <a:gd name="T23" fmla="*/ 55 h 255"/>
                <a:gd name="T24" fmla="*/ 23 w 40"/>
                <a:gd name="T25" fmla="*/ 98 h 255"/>
                <a:gd name="T26" fmla="*/ 17 w 40"/>
                <a:gd name="T27" fmla="*/ 61 h 255"/>
                <a:gd name="T28" fmla="*/ 7 w 40"/>
                <a:gd name="T29" fmla="*/ 45 h 255"/>
                <a:gd name="T30" fmla="*/ 5 w 40"/>
                <a:gd name="T31" fmla="*/ 38 h 255"/>
                <a:gd name="T32" fmla="*/ 1 w 40"/>
                <a:gd name="T33" fmla="*/ 34 h 255"/>
                <a:gd name="T34" fmla="*/ 0 w 40"/>
                <a:gd name="T35" fmla="*/ 31 h 255"/>
                <a:gd name="T36" fmla="*/ 13 w 40"/>
                <a:gd name="T37" fmla="*/ 0 h 255"/>
                <a:gd name="T38" fmla="*/ 9 w 40"/>
                <a:gd name="T39" fmla="*/ 3 h 255"/>
                <a:gd name="T40" fmla="*/ 1 w 40"/>
                <a:gd name="T41" fmla="*/ 19 h 255"/>
                <a:gd name="T42" fmla="*/ 0 w 40"/>
                <a:gd name="T43" fmla="*/ 26 h 255"/>
                <a:gd name="T44" fmla="*/ 13 w 40"/>
                <a:gd name="T45" fmla="*/ 0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0" h="255">
                  <a:moveTo>
                    <a:pt x="10" y="249"/>
                  </a:moveTo>
                  <a:cubicBezTo>
                    <a:pt x="8" y="250"/>
                    <a:pt x="6" y="251"/>
                    <a:pt x="5" y="253"/>
                  </a:cubicBezTo>
                  <a:cubicBezTo>
                    <a:pt x="4" y="254"/>
                    <a:pt x="4" y="254"/>
                    <a:pt x="3" y="255"/>
                  </a:cubicBezTo>
                  <a:cubicBezTo>
                    <a:pt x="3" y="255"/>
                    <a:pt x="6" y="253"/>
                    <a:pt x="10" y="249"/>
                  </a:cubicBezTo>
                  <a:moveTo>
                    <a:pt x="24" y="117"/>
                  </a:moveTo>
                  <a:cubicBezTo>
                    <a:pt x="24" y="118"/>
                    <a:pt x="24" y="119"/>
                    <a:pt x="24" y="120"/>
                  </a:cubicBezTo>
                  <a:cubicBezTo>
                    <a:pt x="25" y="125"/>
                    <a:pt x="28" y="129"/>
                    <a:pt x="30" y="133"/>
                  </a:cubicBezTo>
                  <a:cubicBezTo>
                    <a:pt x="38" y="149"/>
                    <a:pt x="40" y="166"/>
                    <a:pt x="39" y="183"/>
                  </a:cubicBezTo>
                  <a:cubicBezTo>
                    <a:pt x="40" y="168"/>
                    <a:pt x="39" y="152"/>
                    <a:pt x="32" y="134"/>
                  </a:cubicBezTo>
                  <a:cubicBezTo>
                    <a:pt x="32" y="134"/>
                    <a:pt x="26" y="129"/>
                    <a:pt x="24" y="117"/>
                  </a:cubicBezTo>
                  <a:moveTo>
                    <a:pt x="0" y="31"/>
                  </a:moveTo>
                  <a:cubicBezTo>
                    <a:pt x="1" y="39"/>
                    <a:pt x="5" y="48"/>
                    <a:pt x="10" y="55"/>
                  </a:cubicBezTo>
                  <a:cubicBezTo>
                    <a:pt x="18" y="69"/>
                    <a:pt x="22" y="82"/>
                    <a:pt x="23" y="98"/>
                  </a:cubicBezTo>
                  <a:cubicBezTo>
                    <a:pt x="24" y="85"/>
                    <a:pt x="21" y="73"/>
                    <a:pt x="17" y="61"/>
                  </a:cubicBezTo>
                  <a:cubicBezTo>
                    <a:pt x="14" y="56"/>
                    <a:pt x="10" y="50"/>
                    <a:pt x="7" y="45"/>
                  </a:cubicBezTo>
                  <a:cubicBezTo>
                    <a:pt x="6" y="43"/>
                    <a:pt x="5" y="40"/>
                    <a:pt x="5" y="38"/>
                  </a:cubicBezTo>
                  <a:cubicBezTo>
                    <a:pt x="4" y="37"/>
                    <a:pt x="2" y="35"/>
                    <a:pt x="1" y="34"/>
                  </a:cubicBezTo>
                  <a:cubicBezTo>
                    <a:pt x="1" y="34"/>
                    <a:pt x="0" y="33"/>
                    <a:pt x="0" y="31"/>
                  </a:cubicBezTo>
                  <a:moveTo>
                    <a:pt x="13" y="0"/>
                  </a:moveTo>
                  <a:cubicBezTo>
                    <a:pt x="13" y="0"/>
                    <a:pt x="11" y="1"/>
                    <a:pt x="9" y="3"/>
                  </a:cubicBezTo>
                  <a:cubicBezTo>
                    <a:pt x="6" y="8"/>
                    <a:pt x="3" y="14"/>
                    <a:pt x="1" y="19"/>
                  </a:cubicBezTo>
                  <a:cubicBezTo>
                    <a:pt x="0" y="21"/>
                    <a:pt x="0" y="24"/>
                    <a:pt x="0" y="26"/>
                  </a:cubicBezTo>
                  <a:cubicBezTo>
                    <a:pt x="0" y="21"/>
                    <a:pt x="3" y="13"/>
                    <a:pt x="13" y="0"/>
                  </a:cubicBezTo>
                </a:path>
              </a:pathLst>
            </a:custGeom>
            <a:solidFill>
              <a:srgbClr val="9E26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88" name="i$ḻiḑè">
              <a:extLst>
                <a:ext uri="{FF2B5EF4-FFF2-40B4-BE49-F238E27FC236}">
                  <a16:creationId xmlns:a16="http://schemas.microsoft.com/office/drawing/2014/main" id="{4F334356-2F39-494A-BB2A-9F7DE3FD5405}"/>
                </a:ext>
              </a:extLst>
            </p:cNvPr>
            <p:cNvSpPr/>
            <p:nvPr/>
          </p:nvSpPr>
          <p:spPr bwMode="auto">
            <a:xfrm>
              <a:off x="5464176" y="4606926"/>
              <a:ext cx="212725" cy="177800"/>
            </a:xfrm>
            <a:custGeom>
              <a:avLst/>
              <a:gdLst>
                <a:gd name="T0" fmla="*/ 0 w 111"/>
                <a:gd name="T1" fmla="*/ 71 h 93"/>
                <a:gd name="T2" fmla="*/ 111 w 111"/>
                <a:gd name="T3" fmla="*/ 93 h 93"/>
                <a:gd name="T4" fmla="*/ 91 w 111"/>
                <a:gd name="T5" fmla="*/ 0 h 93"/>
                <a:gd name="T6" fmla="*/ 0 w 111"/>
                <a:gd name="T7" fmla="*/ 71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1" h="93">
                  <a:moveTo>
                    <a:pt x="0" y="71"/>
                  </a:moveTo>
                  <a:cubicBezTo>
                    <a:pt x="0" y="71"/>
                    <a:pt x="70" y="72"/>
                    <a:pt x="111" y="93"/>
                  </a:cubicBezTo>
                  <a:cubicBezTo>
                    <a:pt x="111" y="93"/>
                    <a:pt x="106" y="32"/>
                    <a:pt x="91" y="0"/>
                  </a:cubicBezTo>
                  <a:cubicBezTo>
                    <a:pt x="91" y="0"/>
                    <a:pt x="8" y="71"/>
                    <a:pt x="0" y="71"/>
                  </a:cubicBezTo>
                </a:path>
              </a:pathLst>
            </a:custGeom>
            <a:solidFill>
              <a:srgbClr val="EDB0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89" name="ïṥľïḋè">
              <a:extLst>
                <a:ext uri="{FF2B5EF4-FFF2-40B4-BE49-F238E27FC236}">
                  <a16:creationId xmlns:a16="http://schemas.microsoft.com/office/drawing/2014/main" id="{AD0A44DE-E243-42EB-B5F0-28F3EF017F50}"/>
                </a:ext>
              </a:extLst>
            </p:cNvPr>
            <p:cNvSpPr/>
            <p:nvPr/>
          </p:nvSpPr>
          <p:spPr bwMode="auto">
            <a:xfrm>
              <a:off x="5456238" y="4600576"/>
              <a:ext cx="223838" cy="192088"/>
            </a:xfrm>
            <a:custGeom>
              <a:avLst/>
              <a:gdLst>
                <a:gd name="T0" fmla="*/ 3 w 117"/>
                <a:gd name="T1" fmla="*/ 76 h 100"/>
                <a:gd name="T2" fmla="*/ 113 w 117"/>
                <a:gd name="T3" fmla="*/ 99 h 100"/>
                <a:gd name="T4" fmla="*/ 117 w 117"/>
                <a:gd name="T5" fmla="*/ 95 h 100"/>
                <a:gd name="T6" fmla="*/ 97 w 117"/>
                <a:gd name="T7" fmla="*/ 1 h 100"/>
                <a:gd name="T8" fmla="*/ 94 w 117"/>
                <a:gd name="T9" fmla="*/ 2 h 100"/>
                <a:gd name="T10" fmla="*/ 54 w 117"/>
                <a:gd name="T11" fmla="*/ 35 h 100"/>
                <a:gd name="T12" fmla="*/ 23 w 117"/>
                <a:gd name="T13" fmla="*/ 60 h 100"/>
                <a:gd name="T14" fmla="*/ 5 w 117"/>
                <a:gd name="T15" fmla="*/ 71 h 100"/>
                <a:gd name="T16" fmla="*/ 3 w 117"/>
                <a:gd name="T17" fmla="*/ 76 h 100"/>
                <a:gd name="T18" fmla="*/ 20 w 117"/>
                <a:gd name="T19" fmla="*/ 66 h 100"/>
                <a:gd name="T20" fmla="*/ 51 w 117"/>
                <a:gd name="T21" fmla="*/ 42 h 100"/>
                <a:gd name="T22" fmla="*/ 96 w 117"/>
                <a:gd name="T23" fmla="*/ 5 h 100"/>
                <a:gd name="T24" fmla="*/ 92 w 117"/>
                <a:gd name="T25" fmla="*/ 6 h 100"/>
                <a:gd name="T26" fmla="*/ 112 w 117"/>
                <a:gd name="T27" fmla="*/ 98 h 100"/>
                <a:gd name="T28" fmla="*/ 117 w 117"/>
                <a:gd name="T29" fmla="*/ 94 h 100"/>
                <a:gd name="T30" fmla="*/ 5 w 117"/>
                <a:gd name="T31" fmla="*/ 71 h 100"/>
                <a:gd name="T32" fmla="*/ 3 w 117"/>
                <a:gd name="T33" fmla="*/ 76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17" h="100">
                  <a:moveTo>
                    <a:pt x="3" y="76"/>
                  </a:moveTo>
                  <a:cubicBezTo>
                    <a:pt x="40" y="77"/>
                    <a:pt x="80" y="82"/>
                    <a:pt x="113" y="99"/>
                  </a:cubicBezTo>
                  <a:cubicBezTo>
                    <a:pt x="115" y="100"/>
                    <a:pt x="117" y="96"/>
                    <a:pt x="117" y="95"/>
                  </a:cubicBezTo>
                  <a:cubicBezTo>
                    <a:pt x="115" y="64"/>
                    <a:pt x="110" y="30"/>
                    <a:pt x="97" y="1"/>
                  </a:cubicBezTo>
                  <a:cubicBezTo>
                    <a:pt x="96" y="0"/>
                    <a:pt x="95" y="1"/>
                    <a:pt x="94" y="2"/>
                  </a:cubicBezTo>
                  <a:cubicBezTo>
                    <a:pt x="81" y="13"/>
                    <a:pt x="67" y="24"/>
                    <a:pt x="54" y="35"/>
                  </a:cubicBezTo>
                  <a:cubicBezTo>
                    <a:pt x="44" y="43"/>
                    <a:pt x="33" y="52"/>
                    <a:pt x="23" y="60"/>
                  </a:cubicBezTo>
                  <a:cubicBezTo>
                    <a:pt x="19" y="63"/>
                    <a:pt x="11" y="71"/>
                    <a:pt x="5" y="71"/>
                  </a:cubicBezTo>
                  <a:cubicBezTo>
                    <a:pt x="3" y="71"/>
                    <a:pt x="0" y="76"/>
                    <a:pt x="3" y="76"/>
                  </a:cubicBezTo>
                  <a:cubicBezTo>
                    <a:pt x="9" y="76"/>
                    <a:pt x="16" y="69"/>
                    <a:pt x="20" y="66"/>
                  </a:cubicBezTo>
                  <a:cubicBezTo>
                    <a:pt x="31" y="59"/>
                    <a:pt x="41" y="50"/>
                    <a:pt x="51" y="42"/>
                  </a:cubicBezTo>
                  <a:cubicBezTo>
                    <a:pt x="66" y="30"/>
                    <a:pt x="81" y="18"/>
                    <a:pt x="96" y="5"/>
                  </a:cubicBezTo>
                  <a:cubicBezTo>
                    <a:pt x="95" y="5"/>
                    <a:pt x="94" y="5"/>
                    <a:pt x="92" y="6"/>
                  </a:cubicBezTo>
                  <a:cubicBezTo>
                    <a:pt x="106" y="33"/>
                    <a:pt x="110" y="67"/>
                    <a:pt x="112" y="98"/>
                  </a:cubicBezTo>
                  <a:cubicBezTo>
                    <a:pt x="114" y="96"/>
                    <a:pt x="115" y="95"/>
                    <a:pt x="117" y="94"/>
                  </a:cubicBezTo>
                  <a:cubicBezTo>
                    <a:pt x="83" y="77"/>
                    <a:pt x="42" y="72"/>
                    <a:pt x="5" y="71"/>
                  </a:cubicBezTo>
                  <a:cubicBezTo>
                    <a:pt x="3" y="71"/>
                    <a:pt x="0" y="76"/>
                    <a:pt x="3" y="76"/>
                  </a:cubicBezTo>
                </a:path>
              </a:pathLst>
            </a:custGeom>
            <a:solidFill>
              <a:srgbClr val="E892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90" name="îšļiḓè">
              <a:extLst>
                <a:ext uri="{FF2B5EF4-FFF2-40B4-BE49-F238E27FC236}">
                  <a16:creationId xmlns:a16="http://schemas.microsoft.com/office/drawing/2014/main" id="{81B22606-DAE4-4C57-9146-F2EFEF5C47F5}"/>
                </a:ext>
              </a:extLst>
            </p:cNvPr>
            <p:cNvSpPr/>
            <p:nvPr/>
          </p:nvSpPr>
          <p:spPr bwMode="auto">
            <a:xfrm>
              <a:off x="5580063" y="4668838"/>
              <a:ext cx="98425" cy="114300"/>
            </a:xfrm>
            <a:custGeom>
              <a:avLst/>
              <a:gdLst>
                <a:gd name="T0" fmla="*/ 51 w 51"/>
                <a:gd name="T1" fmla="*/ 57 h 60"/>
                <a:gd name="T2" fmla="*/ 45 w 51"/>
                <a:gd name="T3" fmla="*/ 60 h 60"/>
                <a:gd name="T4" fmla="*/ 0 w 51"/>
                <a:gd name="T5" fmla="*/ 6 h 60"/>
                <a:gd name="T6" fmla="*/ 3 w 51"/>
                <a:gd name="T7" fmla="*/ 0 h 60"/>
                <a:gd name="T8" fmla="*/ 51 w 51"/>
                <a:gd name="T9" fmla="*/ 57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60">
                  <a:moveTo>
                    <a:pt x="51" y="57"/>
                  </a:moveTo>
                  <a:cubicBezTo>
                    <a:pt x="45" y="60"/>
                    <a:pt x="45" y="60"/>
                    <a:pt x="45" y="60"/>
                  </a:cubicBezTo>
                  <a:cubicBezTo>
                    <a:pt x="23" y="18"/>
                    <a:pt x="0" y="6"/>
                    <a:pt x="0" y="6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4" y="1"/>
                    <a:pt x="28" y="13"/>
                    <a:pt x="51" y="57"/>
                  </a:cubicBezTo>
                </a:path>
              </a:pathLst>
            </a:custGeom>
            <a:solidFill>
              <a:srgbClr val="E892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91" name="íşlíḍè">
              <a:extLst>
                <a:ext uri="{FF2B5EF4-FFF2-40B4-BE49-F238E27FC236}">
                  <a16:creationId xmlns:a16="http://schemas.microsoft.com/office/drawing/2014/main" id="{61203FDC-2B63-423F-B50A-F06E999BA7DF}"/>
                </a:ext>
              </a:extLst>
            </p:cNvPr>
            <p:cNvSpPr/>
            <p:nvPr/>
          </p:nvSpPr>
          <p:spPr bwMode="auto">
            <a:xfrm>
              <a:off x="5430838" y="5213351"/>
              <a:ext cx="34925" cy="19050"/>
            </a:xfrm>
            <a:custGeom>
              <a:avLst/>
              <a:gdLst>
                <a:gd name="T0" fmla="*/ 0 w 18"/>
                <a:gd name="T1" fmla="*/ 0 h 10"/>
                <a:gd name="T2" fmla="*/ 18 w 18"/>
                <a:gd name="T3" fmla="*/ 10 h 10"/>
                <a:gd name="T4" fmla="*/ 0 w 18"/>
                <a:gd name="T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10">
                  <a:moveTo>
                    <a:pt x="0" y="0"/>
                  </a:moveTo>
                  <a:cubicBezTo>
                    <a:pt x="6" y="5"/>
                    <a:pt x="12" y="8"/>
                    <a:pt x="18" y="10"/>
                  </a:cubicBezTo>
                  <a:cubicBezTo>
                    <a:pt x="12" y="8"/>
                    <a:pt x="6" y="4"/>
                    <a:pt x="0" y="0"/>
                  </a:cubicBezTo>
                </a:path>
              </a:pathLst>
            </a:custGeom>
            <a:solidFill>
              <a:srgbClr val="C8C9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92" name="iṥlîďè">
              <a:extLst>
                <a:ext uri="{FF2B5EF4-FFF2-40B4-BE49-F238E27FC236}">
                  <a16:creationId xmlns:a16="http://schemas.microsoft.com/office/drawing/2014/main" id="{5244060B-01C8-4E4B-808A-D1D37D32E0E8}"/>
                </a:ext>
              </a:extLst>
            </p:cNvPr>
            <p:cNvSpPr/>
            <p:nvPr/>
          </p:nvSpPr>
          <p:spPr bwMode="auto">
            <a:xfrm>
              <a:off x="5356226" y="4902201"/>
              <a:ext cx="249238" cy="339725"/>
            </a:xfrm>
            <a:custGeom>
              <a:avLst/>
              <a:gdLst>
                <a:gd name="T0" fmla="*/ 21 w 130"/>
                <a:gd name="T1" fmla="*/ 0 h 178"/>
                <a:gd name="T2" fmla="*/ 10 w 130"/>
                <a:gd name="T3" fmla="*/ 73 h 178"/>
                <a:gd name="T4" fmla="*/ 9 w 130"/>
                <a:gd name="T5" fmla="*/ 124 h 178"/>
                <a:gd name="T6" fmla="*/ 9 w 130"/>
                <a:gd name="T7" fmla="*/ 124 h 178"/>
                <a:gd name="T8" fmla="*/ 10 w 130"/>
                <a:gd name="T9" fmla="*/ 124 h 178"/>
                <a:gd name="T10" fmla="*/ 66 w 130"/>
                <a:gd name="T11" fmla="*/ 174 h 178"/>
                <a:gd name="T12" fmla="*/ 94 w 130"/>
                <a:gd name="T13" fmla="*/ 178 h 178"/>
                <a:gd name="T14" fmla="*/ 125 w 130"/>
                <a:gd name="T15" fmla="*/ 173 h 178"/>
                <a:gd name="T16" fmla="*/ 130 w 130"/>
                <a:gd name="T17" fmla="*/ 171 h 178"/>
                <a:gd name="T18" fmla="*/ 115 w 130"/>
                <a:gd name="T19" fmla="*/ 173 h 178"/>
                <a:gd name="T20" fmla="*/ 37 w 130"/>
                <a:gd name="T21" fmla="*/ 130 h 178"/>
                <a:gd name="T22" fmla="*/ 26 w 130"/>
                <a:gd name="T23" fmla="*/ 72 h 178"/>
                <a:gd name="T24" fmla="*/ 21 w 130"/>
                <a:gd name="T25" fmla="*/ 0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0" h="178">
                  <a:moveTo>
                    <a:pt x="21" y="0"/>
                  </a:moveTo>
                  <a:cubicBezTo>
                    <a:pt x="10" y="5"/>
                    <a:pt x="0" y="43"/>
                    <a:pt x="10" y="73"/>
                  </a:cubicBezTo>
                  <a:cubicBezTo>
                    <a:pt x="18" y="99"/>
                    <a:pt x="11" y="119"/>
                    <a:pt x="9" y="124"/>
                  </a:cubicBezTo>
                  <a:cubicBezTo>
                    <a:pt x="9" y="124"/>
                    <a:pt x="9" y="124"/>
                    <a:pt x="9" y="124"/>
                  </a:cubicBezTo>
                  <a:cubicBezTo>
                    <a:pt x="9" y="124"/>
                    <a:pt x="10" y="124"/>
                    <a:pt x="10" y="124"/>
                  </a:cubicBezTo>
                  <a:cubicBezTo>
                    <a:pt x="21" y="147"/>
                    <a:pt x="42" y="166"/>
                    <a:pt x="66" y="174"/>
                  </a:cubicBezTo>
                  <a:cubicBezTo>
                    <a:pt x="75" y="176"/>
                    <a:pt x="84" y="178"/>
                    <a:pt x="94" y="178"/>
                  </a:cubicBezTo>
                  <a:cubicBezTo>
                    <a:pt x="104" y="178"/>
                    <a:pt x="114" y="176"/>
                    <a:pt x="125" y="173"/>
                  </a:cubicBezTo>
                  <a:cubicBezTo>
                    <a:pt x="128" y="172"/>
                    <a:pt x="130" y="171"/>
                    <a:pt x="130" y="171"/>
                  </a:cubicBezTo>
                  <a:cubicBezTo>
                    <a:pt x="127" y="173"/>
                    <a:pt x="122" y="173"/>
                    <a:pt x="115" y="173"/>
                  </a:cubicBezTo>
                  <a:cubicBezTo>
                    <a:pt x="89" y="173"/>
                    <a:pt x="45" y="161"/>
                    <a:pt x="37" y="130"/>
                  </a:cubicBezTo>
                  <a:cubicBezTo>
                    <a:pt x="36" y="126"/>
                    <a:pt x="45" y="94"/>
                    <a:pt x="26" y="72"/>
                  </a:cubicBezTo>
                  <a:cubicBezTo>
                    <a:pt x="0" y="40"/>
                    <a:pt x="21" y="0"/>
                    <a:pt x="21" y="0"/>
                  </a:cubicBezTo>
                </a:path>
              </a:pathLst>
            </a:custGeom>
            <a:solidFill>
              <a:srgbClr val="9225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93" name="ïṡliḍe">
              <a:extLst>
                <a:ext uri="{FF2B5EF4-FFF2-40B4-BE49-F238E27FC236}">
                  <a16:creationId xmlns:a16="http://schemas.microsoft.com/office/drawing/2014/main" id="{922E35B2-5169-4639-B1C6-C117C0FB77FA}"/>
                </a:ext>
              </a:extLst>
            </p:cNvPr>
            <p:cNvSpPr/>
            <p:nvPr/>
          </p:nvSpPr>
          <p:spPr bwMode="auto">
            <a:xfrm>
              <a:off x="5373688" y="5138738"/>
              <a:ext cx="222250" cy="106363"/>
            </a:xfrm>
            <a:custGeom>
              <a:avLst/>
              <a:gdLst>
                <a:gd name="T0" fmla="*/ 0 w 116"/>
                <a:gd name="T1" fmla="*/ 0 h 55"/>
                <a:gd name="T2" fmla="*/ 0 w 116"/>
                <a:gd name="T3" fmla="*/ 0 h 55"/>
                <a:gd name="T4" fmla="*/ 0 w 116"/>
                <a:gd name="T5" fmla="*/ 1 h 55"/>
                <a:gd name="T6" fmla="*/ 30 w 116"/>
                <a:gd name="T7" fmla="*/ 39 h 55"/>
                <a:gd name="T8" fmla="*/ 48 w 116"/>
                <a:gd name="T9" fmla="*/ 49 h 55"/>
                <a:gd name="T10" fmla="*/ 81 w 116"/>
                <a:gd name="T11" fmla="*/ 55 h 55"/>
                <a:gd name="T12" fmla="*/ 116 w 116"/>
                <a:gd name="T13" fmla="*/ 49 h 55"/>
                <a:gd name="T14" fmla="*/ 85 w 116"/>
                <a:gd name="T15" fmla="*/ 54 h 55"/>
                <a:gd name="T16" fmla="*/ 57 w 116"/>
                <a:gd name="T17" fmla="*/ 50 h 55"/>
                <a:gd name="T18" fmla="*/ 1 w 116"/>
                <a:gd name="T19" fmla="*/ 0 h 55"/>
                <a:gd name="T20" fmla="*/ 0 w 116"/>
                <a:gd name="T21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6" h="55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9" y="19"/>
                    <a:pt x="19" y="31"/>
                    <a:pt x="30" y="39"/>
                  </a:cubicBezTo>
                  <a:cubicBezTo>
                    <a:pt x="36" y="43"/>
                    <a:pt x="42" y="47"/>
                    <a:pt x="48" y="49"/>
                  </a:cubicBezTo>
                  <a:cubicBezTo>
                    <a:pt x="59" y="54"/>
                    <a:pt x="70" y="55"/>
                    <a:pt x="81" y="55"/>
                  </a:cubicBezTo>
                  <a:cubicBezTo>
                    <a:pt x="96" y="55"/>
                    <a:pt x="108" y="52"/>
                    <a:pt x="116" y="49"/>
                  </a:cubicBezTo>
                  <a:cubicBezTo>
                    <a:pt x="105" y="52"/>
                    <a:pt x="95" y="54"/>
                    <a:pt x="85" y="54"/>
                  </a:cubicBezTo>
                  <a:cubicBezTo>
                    <a:pt x="75" y="54"/>
                    <a:pt x="66" y="52"/>
                    <a:pt x="57" y="50"/>
                  </a:cubicBezTo>
                  <a:cubicBezTo>
                    <a:pt x="33" y="42"/>
                    <a:pt x="12" y="23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</a:path>
              </a:pathLst>
            </a:custGeom>
            <a:solidFill>
              <a:srgbClr val="581A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94" name="íşḷïḑe">
              <a:extLst>
                <a:ext uri="{FF2B5EF4-FFF2-40B4-BE49-F238E27FC236}">
                  <a16:creationId xmlns:a16="http://schemas.microsoft.com/office/drawing/2014/main" id="{5CCF6D2D-A78F-4B56-9F1A-9CF0CA1DB7E7}"/>
                </a:ext>
              </a:extLst>
            </p:cNvPr>
            <p:cNvSpPr/>
            <p:nvPr/>
          </p:nvSpPr>
          <p:spPr bwMode="auto">
            <a:xfrm>
              <a:off x="5357813" y="4905376"/>
              <a:ext cx="36513" cy="242888"/>
            </a:xfrm>
            <a:custGeom>
              <a:avLst/>
              <a:gdLst>
                <a:gd name="T0" fmla="*/ 8 w 19"/>
                <a:gd name="T1" fmla="*/ 127 h 127"/>
                <a:gd name="T2" fmla="*/ 5 w 19"/>
                <a:gd name="T3" fmla="*/ 126 h 127"/>
                <a:gd name="T4" fmla="*/ 11 w 19"/>
                <a:gd name="T5" fmla="*/ 87 h 127"/>
                <a:gd name="T6" fmla="*/ 16 w 19"/>
                <a:gd name="T7" fmla="*/ 0 h 127"/>
                <a:gd name="T8" fmla="*/ 19 w 19"/>
                <a:gd name="T9" fmla="*/ 3 h 127"/>
                <a:gd name="T10" fmla="*/ 14 w 19"/>
                <a:gd name="T11" fmla="*/ 86 h 127"/>
                <a:gd name="T12" fmla="*/ 8 w 19"/>
                <a:gd name="T13" fmla="*/ 127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127">
                  <a:moveTo>
                    <a:pt x="8" y="127"/>
                  </a:moveTo>
                  <a:cubicBezTo>
                    <a:pt x="5" y="126"/>
                    <a:pt x="5" y="126"/>
                    <a:pt x="5" y="126"/>
                  </a:cubicBezTo>
                  <a:cubicBezTo>
                    <a:pt x="6" y="126"/>
                    <a:pt x="14" y="108"/>
                    <a:pt x="11" y="87"/>
                  </a:cubicBezTo>
                  <a:cubicBezTo>
                    <a:pt x="5" y="49"/>
                    <a:pt x="0" y="19"/>
                    <a:pt x="16" y="0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4" y="19"/>
                    <a:pt x="7" y="45"/>
                    <a:pt x="14" y="86"/>
                  </a:cubicBezTo>
                  <a:cubicBezTo>
                    <a:pt x="17" y="109"/>
                    <a:pt x="9" y="127"/>
                    <a:pt x="8" y="127"/>
                  </a:cubicBezTo>
                  <a:close/>
                </a:path>
              </a:pathLst>
            </a:custGeom>
            <a:solidFill>
              <a:srgbClr val="6919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95" name="îṧlïḓê">
              <a:extLst>
                <a:ext uri="{FF2B5EF4-FFF2-40B4-BE49-F238E27FC236}">
                  <a16:creationId xmlns:a16="http://schemas.microsoft.com/office/drawing/2014/main" id="{96407417-CFD2-45DA-B723-6BF85F604EA5}"/>
                </a:ext>
              </a:extLst>
            </p:cNvPr>
            <p:cNvSpPr/>
            <p:nvPr/>
          </p:nvSpPr>
          <p:spPr bwMode="auto">
            <a:xfrm>
              <a:off x="5057776" y="5014913"/>
              <a:ext cx="309563" cy="279400"/>
            </a:xfrm>
            <a:custGeom>
              <a:avLst/>
              <a:gdLst>
                <a:gd name="T0" fmla="*/ 111 w 162"/>
                <a:gd name="T1" fmla="*/ 19 h 146"/>
                <a:gd name="T2" fmla="*/ 146 w 162"/>
                <a:gd name="T3" fmla="*/ 108 h 146"/>
                <a:gd name="T4" fmla="*/ 52 w 162"/>
                <a:gd name="T5" fmla="*/ 127 h 146"/>
                <a:gd name="T6" fmla="*/ 17 w 162"/>
                <a:gd name="T7" fmla="*/ 38 h 146"/>
                <a:gd name="T8" fmla="*/ 111 w 162"/>
                <a:gd name="T9" fmla="*/ 19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2" h="146">
                  <a:moveTo>
                    <a:pt x="111" y="19"/>
                  </a:moveTo>
                  <a:cubicBezTo>
                    <a:pt x="146" y="39"/>
                    <a:pt x="162" y="79"/>
                    <a:pt x="146" y="108"/>
                  </a:cubicBezTo>
                  <a:cubicBezTo>
                    <a:pt x="130" y="138"/>
                    <a:pt x="88" y="146"/>
                    <a:pt x="52" y="127"/>
                  </a:cubicBezTo>
                  <a:cubicBezTo>
                    <a:pt x="16" y="107"/>
                    <a:pt x="0" y="67"/>
                    <a:pt x="17" y="38"/>
                  </a:cubicBezTo>
                  <a:cubicBezTo>
                    <a:pt x="33" y="8"/>
                    <a:pt x="75" y="0"/>
                    <a:pt x="111" y="19"/>
                  </a:cubicBezTo>
                  <a:close/>
                </a:path>
              </a:pathLst>
            </a:custGeom>
            <a:solidFill>
              <a:srgbClr val="50080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96" name="ïśliḑé">
              <a:extLst>
                <a:ext uri="{FF2B5EF4-FFF2-40B4-BE49-F238E27FC236}">
                  <a16:creationId xmlns:a16="http://schemas.microsoft.com/office/drawing/2014/main" id="{EDAAA0BA-15E5-46F8-9F9A-DFA90EB00600}"/>
                </a:ext>
              </a:extLst>
            </p:cNvPr>
            <p:cNvSpPr/>
            <p:nvPr/>
          </p:nvSpPr>
          <p:spPr bwMode="auto">
            <a:xfrm>
              <a:off x="5060951" y="5021263"/>
              <a:ext cx="304800" cy="273050"/>
            </a:xfrm>
            <a:custGeom>
              <a:avLst/>
              <a:gdLst>
                <a:gd name="T0" fmla="*/ 108 w 159"/>
                <a:gd name="T1" fmla="*/ 17 h 143"/>
                <a:gd name="T2" fmla="*/ 145 w 159"/>
                <a:gd name="T3" fmla="*/ 102 h 143"/>
                <a:gd name="T4" fmla="*/ 51 w 159"/>
                <a:gd name="T5" fmla="*/ 123 h 143"/>
                <a:gd name="T6" fmla="*/ 14 w 159"/>
                <a:gd name="T7" fmla="*/ 38 h 143"/>
                <a:gd name="T8" fmla="*/ 108 w 159"/>
                <a:gd name="T9" fmla="*/ 17 h 143"/>
                <a:gd name="T10" fmla="*/ 110 w 159"/>
                <a:gd name="T11" fmla="*/ 15 h 143"/>
                <a:gd name="T12" fmla="*/ 22 w 159"/>
                <a:gd name="T13" fmla="*/ 23 h 143"/>
                <a:gd name="T14" fmla="*/ 23 w 159"/>
                <a:gd name="T15" fmla="*/ 103 h 143"/>
                <a:gd name="T16" fmla="*/ 115 w 159"/>
                <a:gd name="T17" fmla="*/ 131 h 143"/>
                <a:gd name="T18" fmla="*/ 149 w 159"/>
                <a:gd name="T19" fmla="*/ 63 h 143"/>
                <a:gd name="T20" fmla="*/ 110 w 159"/>
                <a:gd name="T21" fmla="*/ 15 h 143"/>
                <a:gd name="T22" fmla="*/ 108 w 159"/>
                <a:gd name="T23" fmla="*/ 17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59" h="143">
                  <a:moveTo>
                    <a:pt x="108" y="17"/>
                  </a:moveTo>
                  <a:cubicBezTo>
                    <a:pt x="137" y="34"/>
                    <a:pt x="159" y="69"/>
                    <a:pt x="145" y="102"/>
                  </a:cubicBezTo>
                  <a:cubicBezTo>
                    <a:pt x="129" y="138"/>
                    <a:pt x="81" y="138"/>
                    <a:pt x="51" y="123"/>
                  </a:cubicBezTo>
                  <a:cubicBezTo>
                    <a:pt x="21" y="107"/>
                    <a:pt x="0" y="71"/>
                    <a:pt x="14" y="38"/>
                  </a:cubicBezTo>
                  <a:cubicBezTo>
                    <a:pt x="29" y="2"/>
                    <a:pt x="78" y="2"/>
                    <a:pt x="108" y="17"/>
                  </a:cubicBezTo>
                  <a:cubicBezTo>
                    <a:pt x="109" y="18"/>
                    <a:pt x="110" y="16"/>
                    <a:pt x="110" y="15"/>
                  </a:cubicBezTo>
                  <a:cubicBezTo>
                    <a:pt x="82" y="0"/>
                    <a:pt x="45" y="0"/>
                    <a:pt x="22" y="23"/>
                  </a:cubicBezTo>
                  <a:cubicBezTo>
                    <a:pt x="0" y="46"/>
                    <a:pt x="5" y="80"/>
                    <a:pt x="23" y="103"/>
                  </a:cubicBezTo>
                  <a:cubicBezTo>
                    <a:pt x="44" y="130"/>
                    <a:pt x="83" y="143"/>
                    <a:pt x="115" y="131"/>
                  </a:cubicBezTo>
                  <a:cubicBezTo>
                    <a:pt x="143" y="120"/>
                    <a:pt x="156" y="91"/>
                    <a:pt x="149" y="63"/>
                  </a:cubicBezTo>
                  <a:cubicBezTo>
                    <a:pt x="144" y="42"/>
                    <a:pt x="128" y="25"/>
                    <a:pt x="110" y="15"/>
                  </a:cubicBezTo>
                  <a:cubicBezTo>
                    <a:pt x="109" y="14"/>
                    <a:pt x="107" y="17"/>
                    <a:pt x="108" y="17"/>
                  </a:cubicBezTo>
                  <a:close/>
                </a:path>
              </a:pathLst>
            </a:custGeom>
            <a:solidFill>
              <a:srgbClr val="8B1C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97" name="ïṥḷîďe">
              <a:extLst>
                <a:ext uri="{FF2B5EF4-FFF2-40B4-BE49-F238E27FC236}">
                  <a16:creationId xmlns:a16="http://schemas.microsoft.com/office/drawing/2014/main" id="{CDAA5B31-E278-48F6-B143-2310EDB5C698}"/>
                </a:ext>
              </a:extLst>
            </p:cNvPr>
            <p:cNvSpPr/>
            <p:nvPr/>
          </p:nvSpPr>
          <p:spPr bwMode="auto">
            <a:xfrm>
              <a:off x="5276851" y="5083176"/>
              <a:ext cx="12700" cy="109538"/>
            </a:xfrm>
            <a:custGeom>
              <a:avLst/>
              <a:gdLst>
                <a:gd name="T0" fmla="*/ 3 w 6"/>
                <a:gd name="T1" fmla="*/ 2 h 57"/>
                <a:gd name="T2" fmla="*/ 4 w 6"/>
                <a:gd name="T3" fmla="*/ 11 h 57"/>
                <a:gd name="T4" fmla="*/ 6 w 6"/>
                <a:gd name="T5" fmla="*/ 29 h 57"/>
                <a:gd name="T6" fmla="*/ 5 w 6"/>
                <a:gd name="T7" fmla="*/ 41 h 57"/>
                <a:gd name="T8" fmla="*/ 4 w 6"/>
                <a:gd name="T9" fmla="*/ 57 h 57"/>
                <a:gd name="T10" fmla="*/ 2 w 6"/>
                <a:gd name="T11" fmla="*/ 50 h 57"/>
                <a:gd name="T12" fmla="*/ 1 w 6"/>
                <a:gd name="T13" fmla="*/ 43 h 57"/>
                <a:gd name="T14" fmla="*/ 2 w 6"/>
                <a:gd name="T15" fmla="*/ 34 h 57"/>
                <a:gd name="T16" fmla="*/ 1 w 6"/>
                <a:gd name="T17" fmla="*/ 27 h 57"/>
                <a:gd name="T18" fmla="*/ 1 w 6"/>
                <a:gd name="T19" fmla="*/ 12 h 57"/>
                <a:gd name="T20" fmla="*/ 3 w 6"/>
                <a:gd name="T21" fmla="*/ 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" h="57">
                  <a:moveTo>
                    <a:pt x="3" y="2"/>
                  </a:moveTo>
                  <a:cubicBezTo>
                    <a:pt x="3" y="5"/>
                    <a:pt x="4" y="8"/>
                    <a:pt x="4" y="11"/>
                  </a:cubicBezTo>
                  <a:cubicBezTo>
                    <a:pt x="5" y="17"/>
                    <a:pt x="6" y="23"/>
                    <a:pt x="6" y="29"/>
                  </a:cubicBezTo>
                  <a:cubicBezTo>
                    <a:pt x="5" y="33"/>
                    <a:pt x="5" y="37"/>
                    <a:pt x="5" y="41"/>
                  </a:cubicBezTo>
                  <a:cubicBezTo>
                    <a:pt x="5" y="45"/>
                    <a:pt x="6" y="55"/>
                    <a:pt x="4" y="57"/>
                  </a:cubicBezTo>
                  <a:cubicBezTo>
                    <a:pt x="0" y="55"/>
                    <a:pt x="2" y="53"/>
                    <a:pt x="2" y="50"/>
                  </a:cubicBezTo>
                  <a:cubicBezTo>
                    <a:pt x="2" y="48"/>
                    <a:pt x="1" y="45"/>
                    <a:pt x="1" y="43"/>
                  </a:cubicBezTo>
                  <a:cubicBezTo>
                    <a:pt x="2" y="40"/>
                    <a:pt x="2" y="37"/>
                    <a:pt x="2" y="34"/>
                  </a:cubicBezTo>
                  <a:cubicBezTo>
                    <a:pt x="2" y="32"/>
                    <a:pt x="1" y="29"/>
                    <a:pt x="1" y="27"/>
                  </a:cubicBezTo>
                  <a:cubicBezTo>
                    <a:pt x="2" y="22"/>
                    <a:pt x="2" y="17"/>
                    <a:pt x="1" y="12"/>
                  </a:cubicBezTo>
                  <a:cubicBezTo>
                    <a:pt x="1" y="7"/>
                    <a:pt x="3" y="0"/>
                    <a:pt x="3" y="2"/>
                  </a:cubicBezTo>
                  <a:close/>
                </a:path>
              </a:pathLst>
            </a:custGeom>
            <a:solidFill>
              <a:srgbClr val="F3C7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98" name="i$ļïḋê">
              <a:extLst>
                <a:ext uri="{FF2B5EF4-FFF2-40B4-BE49-F238E27FC236}">
                  <a16:creationId xmlns:a16="http://schemas.microsoft.com/office/drawing/2014/main" id="{9F6D423F-FA78-42A3-89B2-4C2328090AA8}"/>
                </a:ext>
              </a:extLst>
            </p:cNvPr>
            <p:cNvSpPr/>
            <p:nvPr/>
          </p:nvSpPr>
          <p:spPr bwMode="auto">
            <a:xfrm>
              <a:off x="5045076" y="5203826"/>
              <a:ext cx="111125" cy="93663"/>
            </a:xfrm>
            <a:custGeom>
              <a:avLst/>
              <a:gdLst>
                <a:gd name="T0" fmla="*/ 38 w 58"/>
                <a:gd name="T1" fmla="*/ 26 h 49"/>
                <a:gd name="T2" fmla="*/ 51 w 58"/>
                <a:gd name="T3" fmla="*/ 37 h 49"/>
                <a:gd name="T4" fmla="*/ 55 w 58"/>
                <a:gd name="T5" fmla="*/ 44 h 49"/>
                <a:gd name="T6" fmla="*/ 36 w 58"/>
                <a:gd name="T7" fmla="*/ 44 h 49"/>
                <a:gd name="T8" fmla="*/ 17 w 58"/>
                <a:gd name="T9" fmla="*/ 17 h 49"/>
                <a:gd name="T10" fmla="*/ 6 w 58"/>
                <a:gd name="T11" fmla="*/ 0 h 49"/>
                <a:gd name="T12" fmla="*/ 38 w 58"/>
                <a:gd name="T13" fmla="*/ 26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8" h="49">
                  <a:moveTo>
                    <a:pt x="38" y="26"/>
                  </a:moveTo>
                  <a:cubicBezTo>
                    <a:pt x="42" y="30"/>
                    <a:pt x="47" y="33"/>
                    <a:pt x="51" y="37"/>
                  </a:cubicBezTo>
                  <a:cubicBezTo>
                    <a:pt x="54" y="39"/>
                    <a:pt x="58" y="42"/>
                    <a:pt x="55" y="44"/>
                  </a:cubicBezTo>
                  <a:cubicBezTo>
                    <a:pt x="50" y="49"/>
                    <a:pt x="39" y="46"/>
                    <a:pt x="36" y="44"/>
                  </a:cubicBezTo>
                  <a:cubicBezTo>
                    <a:pt x="27" y="37"/>
                    <a:pt x="23" y="26"/>
                    <a:pt x="17" y="17"/>
                  </a:cubicBezTo>
                  <a:cubicBezTo>
                    <a:pt x="12" y="10"/>
                    <a:pt x="0" y="0"/>
                    <a:pt x="6" y="0"/>
                  </a:cubicBezTo>
                  <a:cubicBezTo>
                    <a:pt x="8" y="0"/>
                    <a:pt x="29" y="17"/>
                    <a:pt x="38" y="26"/>
                  </a:cubicBezTo>
                  <a:close/>
                </a:path>
              </a:pathLst>
            </a:custGeom>
            <a:solidFill>
              <a:srgbClr val="FCF3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99" name="iṣļíḑê">
              <a:extLst>
                <a:ext uri="{FF2B5EF4-FFF2-40B4-BE49-F238E27FC236}">
                  <a16:creationId xmlns:a16="http://schemas.microsoft.com/office/drawing/2014/main" id="{5BD20D2F-9BB7-4BE2-A145-F606C9D271AD}"/>
                </a:ext>
              </a:extLst>
            </p:cNvPr>
            <p:cNvSpPr/>
            <p:nvPr/>
          </p:nvSpPr>
          <p:spPr bwMode="auto">
            <a:xfrm>
              <a:off x="5195888" y="5062538"/>
              <a:ext cx="71438" cy="95250"/>
            </a:xfrm>
            <a:custGeom>
              <a:avLst/>
              <a:gdLst>
                <a:gd name="T0" fmla="*/ 21 w 38"/>
                <a:gd name="T1" fmla="*/ 0 h 50"/>
                <a:gd name="T2" fmla="*/ 14 w 38"/>
                <a:gd name="T3" fmla="*/ 36 h 50"/>
                <a:gd name="T4" fmla="*/ 0 w 38"/>
                <a:gd name="T5" fmla="*/ 47 h 50"/>
                <a:gd name="T6" fmla="*/ 23 w 38"/>
                <a:gd name="T7" fmla="*/ 48 h 50"/>
                <a:gd name="T8" fmla="*/ 35 w 38"/>
                <a:gd name="T9" fmla="*/ 36 h 50"/>
                <a:gd name="T10" fmla="*/ 31 w 38"/>
                <a:gd name="T11" fmla="*/ 14 h 50"/>
                <a:gd name="T12" fmla="*/ 21 w 38"/>
                <a:gd name="T13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50">
                  <a:moveTo>
                    <a:pt x="21" y="0"/>
                  </a:moveTo>
                  <a:cubicBezTo>
                    <a:pt x="25" y="24"/>
                    <a:pt x="15" y="34"/>
                    <a:pt x="14" y="36"/>
                  </a:cubicBezTo>
                  <a:cubicBezTo>
                    <a:pt x="11" y="40"/>
                    <a:pt x="3" y="42"/>
                    <a:pt x="0" y="47"/>
                  </a:cubicBezTo>
                  <a:cubicBezTo>
                    <a:pt x="6" y="49"/>
                    <a:pt x="17" y="50"/>
                    <a:pt x="23" y="48"/>
                  </a:cubicBezTo>
                  <a:cubicBezTo>
                    <a:pt x="28" y="47"/>
                    <a:pt x="33" y="41"/>
                    <a:pt x="35" y="36"/>
                  </a:cubicBezTo>
                  <a:cubicBezTo>
                    <a:pt x="38" y="29"/>
                    <a:pt x="36" y="23"/>
                    <a:pt x="31" y="14"/>
                  </a:cubicBezTo>
                  <a:cubicBezTo>
                    <a:pt x="29" y="9"/>
                    <a:pt x="21" y="0"/>
                    <a:pt x="21" y="0"/>
                  </a:cubicBezTo>
                  <a:close/>
                </a:path>
              </a:pathLst>
            </a:custGeom>
            <a:solidFill>
              <a:srgbClr val="F3C7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00" name="îŝľiďé">
              <a:extLst>
                <a:ext uri="{FF2B5EF4-FFF2-40B4-BE49-F238E27FC236}">
                  <a16:creationId xmlns:a16="http://schemas.microsoft.com/office/drawing/2014/main" id="{16209E2D-92B2-4E42-AA82-6EA86F0263C3}"/>
                </a:ext>
              </a:extLst>
            </p:cNvPr>
            <p:cNvSpPr/>
            <p:nvPr/>
          </p:nvSpPr>
          <p:spPr bwMode="auto">
            <a:xfrm>
              <a:off x="4995863" y="5151438"/>
              <a:ext cx="42863" cy="38100"/>
            </a:xfrm>
            <a:custGeom>
              <a:avLst/>
              <a:gdLst>
                <a:gd name="T0" fmla="*/ 0 w 22"/>
                <a:gd name="T1" fmla="*/ 0 h 20"/>
                <a:gd name="T2" fmla="*/ 10 w 22"/>
                <a:gd name="T3" fmla="*/ 10 h 20"/>
                <a:gd name="T4" fmla="*/ 16 w 22"/>
                <a:gd name="T5" fmla="*/ 14 h 20"/>
                <a:gd name="T6" fmla="*/ 22 w 22"/>
                <a:gd name="T7" fmla="*/ 20 h 20"/>
                <a:gd name="T8" fmla="*/ 21 w 22"/>
                <a:gd name="T9" fmla="*/ 20 h 20"/>
                <a:gd name="T10" fmla="*/ 15 w 22"/>
                <a:gd name="T11" fmla="*/ 16 h 20"/>
                <a:gd name="T12" fmla="*/ 10 w 22"/>
                <a:gd name="T13" fmla="*/ 11 h 20"/>
                <a:gd name="T14" fmla="*/ 5 w 22"/>
                <a:gd name="T15" fmla="*/ 6 h 20"/>
                <a:gd name="T16" fmla="*/ 1 w 22"/>
                <a:gd name="T17" fmla="*/ 0 h 20"/>
                <a:gd name="T18" fmla="*/ 0 w 22"/>
                <a:gd name="T1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" h="20">
                  <a:moveTo>
                    <a:pt x="0" y="0"/>
                  </a:moveTo>
                  <a:cubicBezTo>
                    <a:pt x="3" y="3"/>
                    <a:pt x="7" y="7"/>
                    <a:pt x="10" y="10"/>
                  </a:cubicBezTo>
                  <a:cubicBezTo>
                    <a:pt x="12" y="11"/>
                    <a:pt x="14" y="13"/>
                    <a:pt x="16" y="14"/>
                  </a:cubicBezTo>
                  <a:cubicBezTo>
                    <a:pt x="18" y="16"/>
                    <a:pt x="20" y="17"/>
                    <a:pt x="22" y="20"/>
                  </a:cubicBezTo>
                  <a:cubicBezTo>
                    <a:pt x="21" y="20"/>
                    <a:pt x="21" y="20"/>
                    <a:pt x="21" y="20"/>
                  </a:cubicBezTo>
                  <a:cubicBezTo>
                    <a:pt x="19" y="19"/>
                    <a:pt x="17" y="17"/>
                    <a:pt x="15" y="16"/>
                  </a:cubicBezTo>
                  <a:cubicBezTo>
                    <a:pt x="13" y="14"/>
                    <a:pt x="11" y="12"/>
                    <a:pt x="10" y="11"/>
                  </a:cubicBezTo>
                  <a:cubicBezTo>
                    <a:pt x="8" y="9"/>
                    <a:pt x="6" y="7"/>
                    <a:pt x="5" y="6"/>
                  </a:cubicBezTo>
                  <a:cubicBezTo>
                    <a:pt x="3" y="4"/>
                    <a:pt x="1" y="3"/>
                    <a:pt x="1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6D3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01" name="iśḷîḓé">
              <a:extLst>
                <a:ext uri="{FF2B5EF4-FFF2-40B4-BE49-F238E27FC236}">
                  <a16:creationId xmlns:a16="http://schemas.microsoft.com/office/drawing/2014/main" id="{64EA4770-F08A-4551-8E26-FF8711032440}"/>
                </a:ext>
              </a:extLst>
            </p:cNvPr>
            <p:cNvSpPr/>
            <p:nvPr/>
          </p:nvSpPr>
          <p:spPr bwMode="auto">
            <a:xfrm>
              <a:off x="5175251" y="5051426"/>
              <a:ext cx="61913" cy="63500"/>
            </a:xfrm>
            <a:custGeom>
              <a:avLst/>
              <a:gdLst>
                <a:gd name="T0" fmla="*/ 30 w 32"/>
                <a:gd name="T1" fmla="*/ 25 h 33"/>
                <a:gd name="T2" fmla="*/ 30 w 32"/>
                <a:gd name="T3" fmla="*/ 11 h 33"/>
                <a:gd name="T4" fmla="*/ 23 w 32"/>
                <a:gd name="T5" fmla="*/ 4 h 33"/>
                <a:gd name="T6" fmla="*/ 11 w 32"/>
                <a:gd name="T7" fmla="*/ 2 h 33"/>
                <a:gd name="T8" fmla="*/ 1 w 32"/>
                <a:gd name="T9" fmla="*/ 12 h 33"/>
                <a:gd name="T10" fmla="*/ 9 w 32"/>
                <a:gd name="T11" fmla="*/ 18 h 33"/>
                <a:gd name="T12" fmla="*/ 17 w 32"/>
                <a:gd name="T13" fmla="*/ 19 h 33"/>
                <a:gd name="T14" fmla="*/ 17 w 32"/>
                <a:gd name="T15" fmla="*/ 24 h 33"/>
                <a:gd name="T16" fmla="*/ 17 w 32"/>
                <a:gd name="T17" fmla="*/ 33 h 33"/>
                <a:gd name="T18" fmla="*/ 30 w 32"/>
                <a:gd name="T19" fmla="*/ 25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" h="33">
                  <a:moveTo>
                    <a:pt x="30" y="25"/>
                  </a:moveTo>
                  <a:cubicBezTo>
                    <a:pt x="31" y="21"/>
                    <a:pt x="32" y="17"/>
                    <a:pt x="30" y="11"/>
                  </a:cubicBezTo>
                  <a:cubicBezTo>
                    <a:pt x="29" y="8"/>
                    <a:pt x="26" y="6"/>
                    <a:pt x="23" y="4"/>
                  </a:cubicBezTo>
                  <a:cubicBezTo>
                    <a:pt x="19" y="1"/>
                    <a:pt x="15" y="0"/>
                    <a:pt x="11" y="2"/>
                  </a:cubicBezTo>
                  <a:cubicBezTo>
                    <a:pt x="9" y="3"/>
                    <a:pt x="0" y="10"/>
                    <a:pt x="1" y="12"/>
                  </a:cubicBezTo>
                  <a:cubicBezTo>
                    <a:pt x="2" y="16"/>
                    <a:pt x="8" y="19"/>
                    <a:pt x="9" y="18"/>
                  </a:cubicBezTo>
                  <a:cubicBezTo>
                    <a:pt x="11" y="18"/>
                    <a:pt x="15" y="17"/>
                    <a:pt x="17" y="19"/>
                  </a:cubicBezTo>
                  <a:cubicBezTo>
                    <a:pt x="18" y="20"/>
                    <a:pt x="17" y="23"/>
                    <a:pt x="17" y="24"/>
                  </a:cubicBezTo>
                  <a:cubicBezTo>
                    <a:pt x="16" y="26"/>
                    <a:pt x="15" y="32"/>
                    <a:pt x="17" y="33"/>
                  </a:cubicBezTo>
                  <a:cubicBezTo>
                    <a:pt x="19" y="33"/>
                    <a:pt x="28" y="28"/>
                    <a:pt x="30" y="25"/>
                  </a:cubicBezTo>
                  <a:close/>
                </a:path>
              </a:pathLst>
            </a:custGeom>
            <a:solidFill>
              <a:srgbClr val="FCF3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02" name="iŝḷîḋê">
              <a:extLst>
                <a:ext uri="{FF2B5EF4-FFF2-40B4-BE49-F238E27FC236}">
                  <a16:creationId xmlns:a16="http://schemas.microsoft.com/office/drawing/2014/main" id="{FFF30DF4-031E-4485-B353-35F43A90E732}"/>
                </a:ext>
              </a:extLst>
            </p:cNvPr>
            <p:cNvSpPr/>
            <p:nvPr/>
          </p:nvSpPr>
          <p:spPr bwMode="auto">
            <a:xfrm>
              <a:off x="5106988" y="5014913"/>
              <a:ext cx="131763" cy="68263"/>
            </a:xfrm>
            <a:custGeom>
              <a:avLst/>
              <a:gdLst>
                <a:gd name="T0" fmla="*/ 62 w 69"/>
                <a:gd name="T1" fmla="*/ 24 h 36"/>
                <a:gd name="T2" fmla="*/ 66 w 69"/>
                <a:gd name="T3" fmla="*/ 34 h 36"/>
                <a:gd name="T4" fmla="*/ 54 w 69"/>
                <a:gd name="T5" fmla="*/ 30 h 36"/>
                <a:gd name="T6" fmla="*/ 32 w 69"/>
                <a:gd name="T7" fmla="*/ 15 h 36"/>
                <a:gd name="T8" fmla="*/ 0 w 69"/>
                <a:gd name="T9" fmla="*/ 0 h 36"/>
                <a:gd name="T10" fmla="*/ 62 w 69"/>
                <a:gd name="T11" fmla="*/ 24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9" h="36">
                  <a:moveTo>
                    <a:pt x="62" y="24"/>
                  </a:moveTo>
                  <a:cubicBezTo>
                    <a:pt x="64" y="26"/>
                    <a:pt x="69" y="31"/>
                    <a:pt x="66" y="34"/>
                  </a:cubicBezTo>
                  <a:cubicBezTo>
                    <a:pt x="63" y="36"/>
                    <a:pt x="57" y="31"/>
                    <a:pt x="54" y="30"/>
                  </a:cubicBezTo>
                  <a:cubicBezTo>
                    <a:pt x="46" y="25"/>
                    <a:pt x="42" y="20"/>
                    <a:pt x="32" y="15"/>
                  </a:cubicBezTo>
                  <a:cubicBezTo>
                    <a:pt x="22" y="9"/>
                    <a:pt x="10" y="6"/>
                    <a:pt x="0" y="0"/>
                  </a:cubicBezTo>
                  <a:cubicBezTo>
                    <a:pt x="0" y="0"/>
                    <a:pt x="45" y="9"/>
                    <a:pt x="62" y="24"/>
                  </a:cubicBezTo>
                  <a:close/>
                </a:path>
              </a:pathLst>
            </a:custGeom>
            <a:solidFill>
              <a:srgbClr val="FCF3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03" name="íšḻîḑè">
              <a:extLst>
                <a:ext uri="{FF2B5EF4-FFF2-40B4-BE49-F238E27FC236}">
                  <a16:creationId xmlns:a16="http://schemas.microsoft.com/office/drawing/2014/main" id="{E4D03546-9250-49B3-B50D-28D445238249}"/>
                </a:ext>
              </a:extLst>
            </p:cNvPr>
            <p:cNvSpPr/>
            <p:nvPr/>
          </p:nvSpPr>
          <p:spPr bwMode="auto">
            <a:xfrm>
              <a:off x="5884863" y="3927476"/>
              <a:ext cx="234950" cy="304800"/>
            </a:xfrm>
            <a:custGeom>
              <a:avLst/>
              <a:gdLst>
                <a:gd name="T0" fmla="*/ 108 w 122"/>
                <a:gd name="T1" fmla="*/ 83 h 159"/>
                <a:gd name="T2" fmla="*/ 40 w 122"/>
                <a:gd name="T3" fmla="*/ 155 h 159"/>
                <a:gd name="T4" fmla="*/ 3 w 122"/>
                <a:gd name="T5" fmla="*/ 90 h 159"/>
                <a:gd name="T6" fmla="*/ 52 w 122"/>
                <a:gd name="T7" fmla="*/ 8 h 159"/>
                <a:gd name="T8" fmla="*/ 108 w 122"/>
                <a:gd name="T9" fmla="*/ 83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" h="159">
                  <a:moveTo>
                    <a:pt x="108" y="83"/>
                  </a:moveTo>
                  <a:cubicBezTo>
                    <a:pt x="92" y="141"/>
                    <a:pt x="62" y="159"/>
                    <a:pt x="40" y="155"/>
                  </a:cubicBezTo>
                  <a:cubicBezTo>
                    <a:pt x="16" y="151"/>
                    <a:pt x="5" y="126"/>
                    <a:pt x="3" y="90"/>
                  </a:cubicBezTo>
                  <a:cubicBezTo>
                    <a:pt x="0" y="48"/>
                    <a:pt x="19" y="14"/>
                    <a:pt x="52" y="8"/>
                  </a:cubicBezTo>
                  <a:cubicBezTo>
                    <a:pt x="97" y="0"/>
                    <a:pt x="122" y="40"/>
                    <a:pt x="108" y="83"/>
                  </a:cubicBezTo>
                </a:path>
              </a:pathLst>
            </a:custGeom>
            <a:solidFill>
              <a:srgbClr val="FBE9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04" name="îṥļíḓe">
              <a:extLst>
                <a:ext uri="{FF2B5EF4-FFF2-40B4-BE49-F238E27FC236}">
                  <a16:creationId xmlns:a16="http://schemas.microsoft.com/office/drawing/2014/main" id="{AF98AC6D-0564-4486-876D-FD477F813A62}"/>
                </a:ext>
              </a:extLst>
            </p:cNvPr>
            <p:cNvSpPr/>
            <p:nvPr/>
          </p:nvSpPr>
          <p:spPr bwMode="auto">
            <a:xfrm>
              <a:off x="5884863" y="3919538"/>
              <a:ext cx="227013" cy="325438"/>
            </a:xfrm>
            <a:custGeom>
              <a:avLst/>
              <a:gdLst>
                <a:gd name="T0" fmla="*/ 107 w 118"/>
                <a:gd name="T1" fmla="*/ 87 h 170"/>
                <a:gd name="T2" fmla="*/ 50 w 118"/>
                <a:gd name="T3" fmla="*/ 158 h 170"/>
                <a:gd name="T4" fmla="*/ 4 w 118"/>
                <a:gd name="T5" fmla="*/ 78 h 170"/>
                <a:gd name="T6" fmla="*/ 72 w 118"/>
                <a:gd name="T7" fmla="*/ 13 h 170"/>
                <a:gd name="T8" fmla="*/ 107 w 118"/>
                <a:gd name="T9" fmla="*/ 87 h 170"/>
                <a:gd name="T10" fmla="*/ 110 w 118"/>
                <a:gd name="T11" fmla="*/ 87 h 170"/>
                <a:gd name="T12" fmla="*/ 82 w 118"/>
                <a:gd name="T13" fmla="*/ 13 h 170"/>
                <a:gd name="T14" fmla="*/ 9 w 118"/>
                <a:gd name="T15" fmla="*/ 48 h 170"/>
                <a:gd name="T16" fmla="*/ 2 w 118"/>
                <a:gd name="T17" fmla="*/ 100 h 170"/>
                <a:gd name="T18" fmla="*/ 21 w 118"/>
                <a:gd name="T19" fmla="*/ 151 h 170"/>
                <a:gd name="T20" fmla="*/ 82 w 118"/>
                <a:gd name="T21" fmla="*/ 142 h 170"/>
                <a:gd name="T22" fmla="*/ 110 w 118"/>
                <a:gd name="T23" fmla="*/ 87 h 170"/>
                <a:gd name="T24" fmla="*/ 107 w 118"/>
                <a:gd name="T25" fmla="*/ 87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8" h="170">
                  <a:moveTo>
                    <a:pt x="107" y="87"/>
                  </a:moveTo>
                  <a:cubicBezTo>
                    <a:pt x="99" y="114"/>
                    <a:pt x="83" y="154"/>
                    <a:pt x="50" y="158"/>
                  </a:cubicBezTo>
                  <a:cubicBezTo>
                    <a:pt x="10" y="163"/>
                    <a:pt x="2" y="107"/>
                    <a:pt x="4" y="78"/>
                  </a:cubicBezTo>
                  <a:cubicBezTo>
                    <a:pt x="6" y="42"/>
                    <a:pt x="32" y="6"/>
                    <a:pt x="72" y="13"/>
                  </a:cubicBezTo>
                  <a:cubicBezTo>
                    <a:pt x="107" y="19"/>
                    <a:pt x="116" y="58"/>
                    <a:pt x="107" y="87"/>
                  </a:cubicBezTo>
                  <a:cubicBezTo>
                    <a:pt x="107" y="89"/>
                    <a:pt x="109" y="88"/>
                    <a:pt x="110" y="87"/>
                  </a:cubicBezTo>
                  <a:cubicBezTo>
                    <a:pt x="118" y="59"/>
                    <a:pt x="111" y="25"/>
                    <a:pt x="82" y="13"/>
                  </a:cubicBezTo>
                  <a:cubicBezTo>
                    <a:pt x="52" y="0"/>
                    <a:pt x="21" y="20"/>
                    <a:pt x="9" y="48"/>
                  </a:cubicBezTo>
                  <a:cubicBezTo>
                    <a:pt x="1" y="64"/>
                    <a:pt x="0" y="83"/>
                    <a:pt x="2" y="100"/>
                  </a:cubicBezTo>
                  <a:cubicBezTo>
                    <a:pt x="4" y="118"/>
                    <a:pt x="7" y="138"/>
                    <a:pt x="21" y="151"/>
                  </a:cubicBezTo>
                  <a:cubicBezTo>
                    <a:pt x="39" y="170"/>
                    <a:pt x="66" y="159"/>
                    <a:pt x="82" y="142"/>
                  </a:cubicBezTo>
                  <a:cubicBezTo>
                    <a:pt x="96" y="127"/>
                    <a:pt x="104" y="106"/>
                    <a:pt x="110" y="87"/>
                  </a:cubicBezTo>
                  <a:cubicBezTo>
                    <a:pt x="110" y="85"/>
                    <a:pt x="108" y="85"/>
                    <a:pt x="107" y="87"/>
                  </a:cubicBezTo>
                </a:path>
              </a:pathLst>
            </a:custGeom>
            <a:solidFill>
              <a:srgbClr val="AA5C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05" name="íṩḷíḑê">
              <a:extLst>
                <a:ext uri="{FF2B5EF4-FFF2-40B4-BE49-F238E27FC236}">
                  <a16:creationId xmlns:a16="http://schemas.microsoft.com/office/drawing/2014/main" id="{BC3F8878-5FC1-41F4-A24F-BEB1543F3BA1}"/>
                </a:ext>
              </a:extLst>
            </p:cNvPr>
            <p:cNvSpPr/>
            <p:nvPr/>
          </p:nvSpPr>
          <p:spPr bwMode="auto">
            <a:xfrm>
              <a:off x="5940426" y="3995738"/>
              <a:ext cx="142875" cy="174625"/>
            </a:xfrm>
            <a:custGeom>
              <a:avLst/>
              <a:gdLst>
                <a:gd name="T0" fmla="*/ 46 w 74"/>
                <a:gd name="T1" fmla="*/ 0 h 91"/>
                <a:gd name="T2" fmla="*/ 18 w 74"/>
                <a:gd name="T3" fmla="*/ 8 h 91"/>
                <a:gd name="T4" fmla="*/ 0 w 74"/>
                <a:gd name="T5" fmla="*/ 20 h 91"/>
                <a:gd name="T6" fmla="*/ 2 w 74"/>
                <a:gd name="T7" fmla="*/ 37 h 91"/>
                <a:gd name="T8" fmla="*/ 26 w 74"/>
                <a:gd name="T9" fmla="*/ 18 h 91"/>
                <a:gd name="T10" fmla="*/ 50 w 74"/>
                <a:gd name="T11" fmla="*/ 10 h 91"/>
                <a:gd name="T12" fmla="*/ 66 w 74"/>
                <a:gd name="T13" fmla="*/ 17 h 91"/>
                <a:gd name="T14" fmla="*/ 65 w 74"/>
                <a:gd name="T15" fmla="*/ 20 h 91"/>
                <a:gd name="T16" fmla="*/ 64 w 74"/>
                <a:gd name="T17" fmla="*/ 20 h 91"/>
                <a:gd name="T18" fmla="*/ 49 w 74"/>
                <a:gd name="T19" fmla="*/ 13 h 91"/>
                <a:gd name="T20" fmla="*/ 34 w 74"/>
                <a:gd name="T21" fmla="*/ 16 h 91"/>
                <a:gd name="T22" fmla="*/ 45 w 74"/>
                <a:gd name="T23" fmla="*/ 54 h 91"/>
                <a:gd name="T24" fmla="*/ 5 w 74"/>
                <a:gd name="T25" fmla="*/ 80 h 91"/>
                <a:gd name="T26" fmla="*/ 5 w 74"/>
                <a:gd name="T27" fmla="*/ 91 h 91"/>
                <a:gd name="T28" fmla="*/ 44 w 74"/>
                <a:gd name="T29" fmla="*/ 77 h 91"/>
                <a:gd name="T30" fmla="*/ 52 w 74"/>
                <a:gd name="T31" fmla="*/ 25 h 91"/>
                <a:gd name="T32" fmla="*/ 59 w 74"/>
                <a:gd name="T33" fmla="*/ 23 h 91"/>
                <a:gd name="T34" fmla="*/ 74 w 74"/>
                <a:gd name="T35" fmla="*/ 28 h 91"/>
                <a:gd name="T36" fmla="*/ 46 w 74"/>
                <a:gd name="T37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4" h="91">
                  <a:moveTo>
                    <a:pt x="46" y="0"/>
                  </a:moveTo>
                  <a:cubicBezTo>
                    <a:pt x="38" y="0"/>
                    <a:pt x="28" y="3"/>
                    <a:pt x="18" y="8"/>
                  </a:cubicBezTo>
                  <a:cubicBezTo>
                    <a:pt x="10" y="12"/>
                    <a:pt x="4" y="16"/>
                    <a:pt x="0" y="20"/>
                  </a:cubicBezTo>
                  <a:cubicBezTo>
                    <a:pt x="1" y="26"/>
                    <a:pt x="2" y="31"/>
                    <a:pt x="2" y="37"/>
                  </a:cubicBezTo>
                  <a:cubicBezTo>
                    <a:pt x="8" y="28"/>
                    <a:pt x="17" y="22"/>
                    <a:pt x="26" y="18"/>
                  </a:cubicBezTo>
                  <a:cubicBezTo>
                    <a:pt x="32" y="14"/>
                    <a:pt x="41" y="10"/>
                    <a:pt x="50" y="10"/>
                  </a:cubicBezTo>
                  <a:cubicBezTo>
                    <a:pt x="56" y="10"/>
                    <a:pt x="62" y="12"/>
                    <a:pt x="66" y="17"/>
                  </a:cubicBezTo>
                  <a:cubicBezTo>
                    <a:pt x="67" y="18"/>
                    <a:pt x="66" y="20"/>
                    <a:pt x="65" y="20"/>
                  </a:cubicBezTo>
                  <a:cubicBezTo>
                    <a:pt x="64" y="20"/>
                    <a:pt x="64" y="20"/>
                    <a:pt x="64" y="20"/>
                  </a:cubicBezTo>
                  <a:cubicBezTo>
                    <a:pt x="60" y="15"/>
                    <a:pt x="55" y="13"/>
                    <a:pt x="49" y="13"/>
                  </a:cubicBezTo>
                  <a:cubicBezTo>
                    <a:pt x="44" y="13"/>
                    <a:pt x="39" y="14"/>
                    <a:pt x="34" y="16"/>
                  </a:cubicBezTo>
                  <a:cubicBezTo>
                    <a:pt x="50" y="21"/>
                    <a:pt x="52" y="42"/>
                    <a:pt x="45" y="54"/>
                  </a:cubicBezTo>
                  <a:cubicBezTo>
                    <a:pt x="37" y="69"/>
                    <a:pt x="22" y="79"/>
                    <a:pt x="5" y="80"/>
                  </a:cubicBezTo>
                  <a:cubicBezTo>
                    <a:pt x="5" y="84"/>
                    <a:pt x="5" y="88"/>
                    <a:pt x="5" y="91"/>
                  </a:cubicBezTo>
                  <a:cubicBezTo>
                    <a:pt x="23" y="90"/>
                    <a:pt x="36" y="83"/>
                    <a:pt x="44" y="77"/>
                  </a:cubicBezTo>
                  <a:cubicBezTo>
                    <a:pt x="69" y="58"/>
                    <a:pt x="52" y="25"/>
                    <a:pt x="52" y="25"/>
                  </a:cubicBezTo>
                  <a:cubicBezTo>
                    <a:pt x="55" y="24"/>
                    <a:pt x="57" y="23"/>
                    <a:pt x="59" y="23"/>
                  </a:cubicBezTo>
                  <a:cubicBezTo>
                    <a:pt x="67" y="23"/>
                    <a:pt x="74" y="28"/>
                    <a:pt x="74" y="28"/>
                  </a:cubicBezTo>
                  <a:cubicBezTo>
                    <a:pt x="70" y="7"/>
                    <a:pt x="59" y="0"/>
                    <a:pt x="46" y="0"/>
                  </a:cubicBezTo>
                </a:path>
              </a:pathLst>
            </a:custGeom>
            <a:solidFill>
              <a:srgbClr val="F0B8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06" name="iṣļiḍé">
              <a:extLst>
                <a:ext uri="{FF2B5EF4-FFF2-40B4-BE49-F238E27FC236}">
                  <a16:creationId xmlns:a16="http://schemas.microsoft.com/office/drawing/2014/main" id="{92575CBE-4592-426E-9F04-719036B5D6F2}"/>
                </a:ext>
              </a:extLst>
            </p:cNvPr>
            <p:cNvSpPr/>
            <p:nvPr/>
          </p:nvSpPr>
          <p:spPr bwMode="auto">
            <a:xfrm>
              <a:off x="5946776" y="4030663"/>
              <a:ext cx="87313" cy="114300"/>
            </a:xfrm>
            <a:custGeom>
              <a:avLst/>
              <a:gdLst>
                <a:gd name="T0" fmla="*/ 27 w 46"/>
                <a:gd name="T1" fmla="*/ 0 h 60"/>
                <a:gd name="T2" fmla="*/ 24 w 46"/>
                <a:gd name="T3" fmla="*/ 1 h 60"/>
                <a:gd name="T4" fmla="*/ 0 w 46"/>
                <a:gd name="T5" fmla="*/ 22 h 60"/>
                <a:gd name="T6" fmla="*/ 2 w 46"/>
                <a:gd name="T7" fmla="*/ 60 h 60"/>
                <a:gd name="T8" fmla="*/ 39 w 46"/>
                <a:gd name="T9" fmla="*/ 38 h 60"/>
                <a:gd name="T10" fmla="*/ 42 w 46"/>
                <a:gd name="T11" fmla="*/ 12 h 60"/>
                <a:gd name="T12" fmla="*/ 27 w 46"/>
                <a:gd name="T13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60">
                  <a:moveTo>
                    <a:pt x="27" y="0"/>
                  </a:moveTo>
                  <a:cubicBezTo>
                    <a:pt x="26" y="0"/>
                    <a:pt x="25" y="1"/>
                    <a:pt x="24" y="1"/>
                  </a:cubicBezTo>
                  <a:cubicBezTo>
                    <a:pt x="15" y="5"/>
                    <a:pt x="5" y="12"/>
                    <a:pt x="0" y="22"/>
                  </a:cubicBezTo>
                  <a:cubicBezTo>
                    <a:pt x="1" y="34"/>
                    <a:pt x="2" y="47"/>
                    <a:pt x="2" y="60"/>
                  </a:cubicBezTo>
                  <a:cubicBezTo>
                    <a:pt x="17" y="59"/>
                    <a:pt x="32" y="51"/>
                    <a:pt x="39" y="38"/>
                  </a:cubicBezTo>
                  <a:cubicBezTo>
                    <a:pt x="44" y="30"/>
                    <a:pt x="46" y="20"/>
                    <a:pt x="42" y="12"/>
                  </a:cubicBezTo>
                  <a:cubicBezTo>
                    <a:pt x="38" y="6"/>
                    <a:pt x="33" y="1"/>
                    <a:pt x="27" y="0"/>
                  </a:cubicBezTo>
                </a:path>
              </a:pathLst>
            </a:custGeom>
            <a:solidFill>
              <a:srgbClr val="E592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07" name="íṣľïḓè">
              <a:extLst>
                <a:ext uri="{FF2B5EF4-FFF2-40B4-BE49-F238E27FC236}">
                  <a16:creationId xmlns:a16="http://schemas.microsoft.com/office/drawing/2014/main" id="{EAE0E84D-F132-4261-BAC4-EDCF069989F6}"/>
                </a:ext>
              </a:extLst>
            </p:cNvPr>
            <p:cNvSpPr/>
            <p:nvPr/>
          </p:nvSpPr>
          <p:spPr bwMode="auto">
            <a:xfrm>
              <a:off x="5935663" y="4006850"/>
              <a:ext cx="133350" cy="90488"/>
            </a:xfrm>
            <a:custGeom>
              <a:avLst/>
              <a:gdLst>
                <a:gd name="T0" fmla="*/ 2 w 70"/>
                <a:gd name="T1" fmla="*/ 44 h 47"/>
                <a:gd name="T2" fmla="*/ 30 w 70"/>
                <a:gd name="T3" fmla="*/ 13 h 47"/>
                <a:gd name="T4" fmla="*/ 67 w 70"/>
                <a:gd name="T5" fmla="*/ 14 h 47"/>
                <a:gd name="T6" fmla="*/ 69 w 70"/>
                <a:gd name="T7" fmla="*/ 11 h 47"/>
                <a:gd name="T8" fmla="*/ 29 w 70"/>
                <a:gd name="T9" fmla="*/ 12 h 47"/>
                <a:gd name="T10" fmla="*/ 0 w 70"/>
                <a:gd name="T11" fmla="*/ 45 h 47"/>
                <a:gd name="T12" fmla="*/ 2 w 70"/>
                <a:gd name="T13" fmla="*/ 44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" h="47">
                  <a:moveTo>
                    <a:pt x="2" y="44"/>
                  </a:moveTo>
                  <a:cubicBezTo>
                    <a:pt x="3" y="30"/>
                    <a:pt x="18" y="19"/>
                    <a:pt x="30" y="13"/>
                  </a:cubicBezTo>
                  <a:cubicBezTo>
                    <a:pt x="41" y="8"/>
                    <a:pt x="58" y="3"/>
                    <a:pt x="67" y="14"/>
                  </a:cubicBezTo>
                  <a:cubicBezTo>
                    <a:pt x="68" y="14"/>
                    <a:pt x="70" y="12"/>
                    <a:pt x="69" y="11"/>
                  </a:cubicBezTo>
                  <a:cubicBezTo>
                    <a:pt x="59" y="0"/>
                    <a:pt x="40" y="5"/>
                    <a:pt x="29" y="12"/>
                  </a:cubicBezTo>
                  <a:cubicBezTo>
                    <a:pt x="16" y="18"/>
                    <a:pt x="1" y="30"/>
                    <a:pt x="0" y="45"/>
                  </a:cubicBezTo>
                  <a:cubicBezTo>
                    <a:pt x="0" y="47"/>
                    <a:pt x="2" y="45"/>
                    <a:pt x="2" y="44"/>
                  </a:cubicBezTo>
                </a:path>
              </a:pathLst>
            </a:custGeom>
            <a:solidFill>
              <a:srgbClr val="AA5C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08" name="iṡľîḋé">
              <a:extLst>
                <a:ext uri="{FF2B5EF4-FFF2-40B4-BE49-F238E27FC236}">
                  <a16:creationId xmlns:a16="http://schemas.microsoft.com/office/drawing/2014/main" id="{CEEF999C-50E0-4837-BF71-10AF3A880B36}"/>
                </a:ext>
              </a:extLst>
            </p:cNvPr>
            <p:cNvSpPr/>
            <p:nvPr/>
          </p:nvSpPr>
          <p:spPr bwMode="auto">
            <a:xfrm>
              <a:off x="5938838" y="4024313"/>
              <a:ext cx="103188" cy="127000"/>
            </a:xfrm>
            <a:custGeom>
              <a:avLst/>
              <a:gdLst>
                <a:gd name="T0" fmla="*/ 2 w 54"/>
                <a:gd name="T1" fmla="*/ 65 h 66"/>
                <a:gd name="T2" fmla="*/ 46 w 54"/>
                <a:gd name="T3" fmla="*/ 39 h 66"/>
                <a:gd name="T4" fmla="*/ 32 w 54"/>
                <a:gd name="T5" fmla="*/ 0 h 66"/>
                <a:gd name="T6" fmla="*/ 30 w 54"/>
                <a:gd name="T7" fmla="*/ 3 h 66"/>
                <a:gd name="T8" fmla="*/ 46 w 54"/>
                <a:gd name="T9" fmla="*/ 15 h 66"/>
                <a:gd name="T10" fmla="*/ 43 w 54"/>
                <a:gd name="T11" fmla="*/ 41 h 66"/>
                <a:gd name="T12" fmla="*/ 3 w 54"/>
                <a:gd name="T13" fmla="*/ 63 h 66"/>
                <a:gd name="T14" fmla="*/ 2 w 54"/>
                <a:gd name="T15" fmla="*/ 65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4" h="66">
                  <a:moveTo>
                    <a:pt x="2" y="65"/>
                  </a:moveTo>
                  <a:cubicBezTo>
                    <a:pt x="20" y="66"/>
                    <a:pt x="38" y="55"/>
                    <a:pt x="46" y="39"/>
                  </a:cubicBezTo>
                  <a:cubicBezTo>
                    <a:pt x="54" y="26"/>
                    <a:pt x="50" y="2"/>
                    <a:pt x="32" y="0"/>
                  </a:cubicBezTo>
                  <a:cubicBezTo>
                    <a:pt x="30" y="0"/>
                    <a:pt x="29" y="3"/>
                    <a:pt x="30" y="3"/>
                  </a:cubicBezTo>
                  <a:cubicBezTo>
                    <a:pt x="37" y="4"/>
                    <a:pt x="42" y="9"/>
                    <a:pt x="46" y="15"/>
                  </a:cubicBezTo>
                  <a:cubicBezTo>
                    <a:pt x="50" y="23"/>
                    <a:pt x="48" y="33"/>
                    <a:pt x="43" y="41"/>
                  </a:cubicBezTo>
                  <a:cubicBezTo>
                    <a:pt x="36" y="55"/>
                    <a:pt x="18" y="63"/>
                    <a:pt x="3" y="63"/>
                  </a:cubicBezTo>
                  <a:cubicBezTo>
                    <a:pt x="2" y="63"/>
                    <a:pt x="0" y="65"/>
                    <a:pt x="2" y="65"/>
                  </a:cubicBezTo>
                </a:path>
              </a:pathLst>
            </a:custGeom>
            <a:solidFill>
              <a:srgbClr val="AA5C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09" name="ïš1iḓè">
              <a:extLst>
                <a:ext uri="{FF2B5EF4-FFF2-40B4-BE49-F238E27FC236}">
                  <a16:creationId xmlns:a16="http://schemas.microsoft.com/office/drawing/2014/main" id="{27B3EE92-439A-47F9-8BC8-0564EC48BD27}"/>
                </a:ext>
              </a:extLst>
            </p:cNvPr>
            <p:cNvSpPr/>
            <p:nvPr/>
          </p:nvSpPr>
          <p:spPr bwMode="auto">
            <a:xfrm>
              <a:off x="4495801" y="4408488"/>
              <a:ext cx="269875" cy="261938"/>
            </a:xfrm>
            <a:custGeom>
              <a:avLst/>
              <a:gdLst>
                <a:gd name="T0" fmla="*/ 41 w 141"/>
                <a:gd name="T1" fmla="*/ 109 h 137"/>
                <a:gd name="T2" fmla="*/ 126 w 141"/>
                <a:gd name="T3" fmla="*/ 118 h 137"/>
                <a:gd name="T4" fmla="*/ 120 w 141"/>
                <a:gd name="T5" fmla="*/ 49 h 137"/>
                <a:gd name="T6" fmla="*/ 36 w 141"/>
                <a:gd name="T7" fmla="*/ 18 h 137"/>
                <a:gd name="T8" fmla="*/ 41 w 141"/>
                <a:gd name="T9" fmla="*/ 109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1" h="137">
                  <a:moveTo>
                    <a:pt x="41" y="109"/>
                  </a:moveTo>
                  <a:cubicBezTo>
                    <a:pt x="83" y="137"/>
                    <a:pt x="112" y="133"/>
                    <a:pt x="126" y="118"/>
                  </a:cubicBezTo>
                  <a:cubicBezTo>
                    <a:pt x="141" y="101"/>
                    <a:pt x="137" y="78"/>
                    <a:pt x="120" y="49"/>
                  </a:cubicBezTo>
                  <a:cubicBezTo>
                    <a:pt x="99" y="15"/>
                    <a:pt x="65" y="0"/>
                    <a:pt x="36" y="18"/>
                  </a:cubicBezTo>
                  <a:cubicBezTo>
                    <a:pt x="0" y="42"/>
                    <a:pt x="7" y="87"/>
                    <a:pt x="41" y="109"/>
                  </a:cubicBezTo>
                </a:path>
              </a:pathLst>
            </a:custGeom>
            <a:solidFill>
              <a:srgbClr val="FBE9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10" name="ïŝļîḋè">
              <a:extLst>
                <a:ext uri="{FF2B5EF4-FFF2-40B4-BE49-F238E27FC236}">
                  <a16:creationId xmlns:a16="http://schemas.microsoft.com/office/drawing/2014/main" id="{33A33E18-5687-4613-8A08-6F377897B222}"/>
                </a:ext>
              </a:extLst>
            </p:cNvPr>
            <p:cNvSpPr/>
            <p:nvPr/>
          </p:nvSpPr>
          <p:spPr bwMode="auto">
            <a:xfrm>
              <a:off x="4500563" y="4414838"/>
              <a:ext cx="276225" cy="260350"/>
            </a:xfrm>
            <a:custGeom>
              <a:avLst/>
              <a:gdLst>
                <a:gd name="T0" fmla="*/ 37 w 144"/>
                <a:gd name="T1" fmla="*/ 106 h 136"/>
                <a:gd name="T2" fmla="*/ 116 w 144"/>
                <a:gd name="T3" fmla="*/ 121 h 136"/>
                <a:gd name="T4" fmla="*/ 124 w 144"/>
                <a:gd name="T5" fmla="*/ 54 h 136"/>
                <a:gd name="T6" fmla="*/ 51 w 144"/>
                <a:gd name="T7" fmla="*/ 6 h 136"/>
                <a:gd name="T8" fmla="*/ 9 w 144"/>
                <a:gd name="T9" fmla="*/ 68 h 136"/>
                <a:gd name="T10" fmla="*/ 37 w 144"/>
                <a:gd name="T11" fmla="*/ 106 h 136"/>
                <a:gd name="T12" fmla="*/ 39 w 144"/>
                <a:gd name="T13" fmla="*/ 103 h 136"/>
                <a:gd name="T14" fmla="*/ 21 w 144"/>
                <a:gd name="T15" fmla="*/ 26 h 136"/>
                <a:gd name="T16" fmla="*/ 64 w 144"/>
                <a:gd name="T17" fmla="*/ 8 h 136"/>
                <a:gd name="T18" fmla="*/ 106 w 144"/>
                <a:gd name="T19" fmla="*/ 33 h 136"/>
                <a:gd name="T20" fmla="*/ 119 w 144"/>
                <a:gd name="T21" fmla="*/ 116 h 136"/>
                <a:gd name="T22" fmla="*/ 39 w 144"/>
                <a:gd name="T23" fmla="*/ 103 h 136"/>
                <a:gd name="T24" fmla="*/ 37 w 144"/>
                <a:gd name="T25" fmla="*/ 106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4" h="136">
                  <a:moveTo>
                    <a:pt x="37" y="106"/>
                  </a:moveTo>
                  <a:cubicBezTo>
                    <a:pt x="58" y="120"/>
                    <a:pt x="90" y="136"/>
                    <a:pt x="116" y="121"/>
                  </a:cubicBezTo>
                  <a:cubicBezTo>
                    <a:pt x="140" y="106"/>
                    <a:pt x="134" y="76"/>
                    <a:pt x="124" y="54"/>
                  </a:cubicBezTo>
                  <a:cubicBezTo>
                    <a:pt x="110" y="27"/>
                    <a:pt x="84" y="0"/>
                    <a:pt x="51" y="6"/>
                  </a:cubicBezTo>
                  <a:cubicBezTo>
                    <a:pt x="22" y="11"/>
                    <a:pt x="3" y="40"/>
                    <a:pt x="9" y="68"/>
                  </a:cubicBezTo>
                  <a:cubicBezTo>
                    <a:pt x="12" y="84"/>
                    <a:pt x="23" y="97"/>
                    <a:pt x="37" y="106"/>
                  </a:cubicBezTo>
                  <a:cubicBezTo>
                    <a:pt x="38" y="107"/>
                    <a:pt x="40" y="104"/>
                    <a:pt x="39" y="103"/>
                  </a:cubicBezTo>
                  <a:cubicBezTo>
                    <a:pt x="12" y="86"/>
                    <a:pt x="0" y="52"/>
                    <a:pt x="21" y="26"/>
                  </a:cubicBezTo>
                  <a:cubicBezTo>
                    <a:pt x="32" y="13"/>
                    <a:pt x="48" y="7"/>
                    <a:pt x="64" y="8"/>
                  </a:cubicBezTo>
                  <a:cubicBezTo>
                    <a:pt x="81" y="10"/>
                    <a:pt x="96" y="21"/>
                    <a:pt x="106" y="33"/>
                  </a:cubicBezTo>
                  <a:cubicBezTo>
                    <a:pt x="124" y="53"/>
                    <a:pt x="144" y="94"/>
                    <a:pt x="119" y="116"/>
                  </a:cubicBezTo>
                  <a:cubicBezTo>
                    <a:pt x="95" y="136"/>
                    <a:pt x="59" y="117"/>
                    <a:pt x="39" y="103"/>
                  </a:cubicBezTo>
                  <a:cubicBezTo>
                    <a:pt x="37" y="103"/>
                    <a:pt x="35" y="105"/>
                    <a:pt x="37" y="106"/>
                  </a:cubicBezTo>
                </a:path>
              </a:pathLst>
            </a:custGeom>
            <a:solidFill>
              <a:srgbClr val="AA5C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11" name="ïṣ1ïḑé">
              <a:extLst>
                <a:ext uri="{FF2B5EF4-FFF2-40B4-BE49-F238E27FC236}">
                  <a16:creationId xmlns:a16="http://schemas.microsoft.com/office/drawing/2014/main" id="{BD60F880-BE32-4D7C-9638-706E89037F69}"/>
                </a:ext>
              </a:extLst>
            </p:cNvPr>
            <p:cNvSpPr/>
            <p:nvPr/>
          </p:nvSpPr>
          <p:spPr bwMode="auto">
            <a:xfrm>
              <a:off x="4532313" y="4487863"/>
              <a:ext cx="168275" cy="128588"/>
            </a:xfrm>
            <a:custGeom>
              <a:avLst/>
              <a:gdLst>
                <a:gd name="T0" fmla="*/ 50 w 88"/>
                <a:gd name="T1" fmla="*/ 0 h 67"/>
                <a:gd name="T2" fmla="*/ 43 w 88"/>
                <a:gd name="T3" fmla="*/ 1 h 67"/>
                <a:gd name="T4" fmla="*/ 15 w 88"/>
                <a:gd name="T5" fmla="*/ 51 h 67"/>
                <a:gd name="T6" fmla="*/ 28 w 88"/>
                <a:gd name="T7" fmla="*/ 35 h 67"/>
                <a:gd name="T8" fmla="*/ 61 w 88"/>
                <a:gd name="T9" fmla="*/ 67 h 67"/>
                <a:gd name="T10" fmla="*/ 62 w 88"/>
                <a:gd name="T11" fmla="*/ 67 h 67"/>
                <a:gd name="T12" fmla="*/ 88 w 88"/>
                <a:gd name="T13" fmla="*/ 60 h 67"/>
                <a:gd name="T14" fmla="*/ 81 w 88"/>
                <a:gd name="T15" fmla="*/ 51 h 67"/>
                <a:gd name="T16" fmla="*/ 65 w 88"/>
                <a:gd name="T17" fmla="*/ 54 h 67"/>
                <a:gd name="T18" fmla="*/ 39 w 88"/>
                <a:gd name="T19" fmla="*/ 44 h 67"/>
                <a:gd name="T20" fmla="*/ 41 w 88"/>
                <a:gd name="T21" fmla="*/ 15 h 67"/>
                <a:gd name="T22" fmla="*/ 16 w 88"/>
                <a:gd name="T23" fmla="*/ 38 h 67"/>
                <a:gd name="T24" fmla="*/ 15 w 88"/>
                <a:gd name="T25" fmla="*/ 40 h 67"/>
                <a:gd name="T26" fmla="*/ 14 w 88"/>
                <a:gd name="T27" fmla="*/ 39 h 67"/>
                <a:gd name="T28" fmla="*/ 41 w 88"/>
                <a:gd name="T29" fmla="*/ 13 h 67"/>
                <a:gd name="T30" fmla="*/ 56 w 88"/>
                <a:gd name="T31" fmla="*/ 11 h 67"/>
                <a:gd name="T32" fmla="*/ 50 w 88"/>
                <a:gd name="T33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8" h="67">
                  <a:moveTo>
                    <a:pt x="50" y="0"/>
                  </a:moveTo>
                  <a:cubicBezTo>
                    <a:pt x="48" y="0"/>
                    <a:pt x="45" y="0"/>
                    <a:pt x="43" y="1"/>
                  </a:cubicBezTo>
                  <a:cubicBezTo>
                    <a:pt x="18" y="8"/>
                    <a:pt x="0" y="21"/>
                    <a:pt x="15" y="51"/>
                  </a:cubicBezTo>
                  <a:cubicBezTo>
                    <a:pt x="15" y="51"/>
                    <a:pt x="18" y="37"/>
                    <a:pt x="28" y="35"/>
                  </a:cubicBezTo>
                  <a:cubicBezTo>
                    <a:pt x="28" y="35"/>
                    <a:pt x="35" y="67"/>
                    <a:pt x="61" y="67"/>
                  </a:cubicBezTo>
                  <a:cubicBezTo>
                    <a:pt x="61" y="67"/>
                    <a:pt x="62" y="67"/>
                    <a:pt x="62" y="67"/>
                  </a:cubicBezTo>
                  <a:cubicBezTo>
                    <a:pt x="69" y="66"/>
                    <a:pt x="78" y="65"/>
                    <a:pt x="88" y="60"/>
                  </a:cubicBezTo>
                  <a:cubicBezTo>
                    <a:pt x="85" y="57"/>
                    <a:pt x="83" y="54"/>
                    <a:pt x="81" y="51"/>
                  </a:cubicBezTo>
                  <a:cubicBezTo>
                    <a:pt x="75" y="53"/>
                    <a:pt x="70" y="54"/>
                    <a:pt x="65" y="54"/>
                  </a:cubicBezTo>
                  <a:cubicBezTo>
                    <a:pt x="50" y="54"/>
                    <a:pt x="39" y="44"/>
                    <a:pt x="39" y="44"/>
                  </a:cubicBezTo>
                  <a:cubicBezTo>
                    <a:pt x="29" y="27"/>
                    <a:pt x="36" y="18"/>
                    <a:pt x="41" y="15"/>
                  </a:cubicBezTo>
                  <a:cubicBezTo>
                    <a:pt x="28" y="19"/>
                    <a:pt x="17" y="27"/>
                    <a:pt x="16" y="38"/>
                  </a:cubicBezTo>
                  <a:cubicBezTo>
                    <a:pt x="16" y="39"/>
                    <a:pt x="15" y="40"/>
                    <a:pt x="15" y="40"/>
                  </a:cubicBezTo>
                  <a:cubicBezTo>
                    <a:pt x="14" y="40"/>
                    <a:pt x="14" y="40"/>
                    <a:pt x="14" y="39"/>
                  </a:cubicBezTo>
                  <a:cubicBezTo>
                    <a:pt x="14" y="25"/>
                    <a:pt x="29" y="17"/>
                    <a:pt x="41" y="13"/>
                  </a:cubicBezTo>
                  <a:cubicBezTo>
                    <a:pt x="45" y="12"/>
                    <a:pt x="51" y="11"/>
                    <a:pt x="56" y="11"/>
                  </a:cubicBezTo>
                  <a:cubicBezTo>
                    <a:pt x="54" y="7"/>
                    <a:pt x="52" y="3"/>
                    <a:pt x="50" y="0"/>
                  </a:cubicBezTo>
                </a:path>
              </a:pathLst>
            </a:custGeom>
            <a:solidFill>
              <a:srgbClr val="F0B8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12" name="í$ľíḋê">
              <a:extLst>
                <a:ext uri="{FF2B5EF4-FFF2-40B4-BE49-F238E27FC236}">
                  <a16:creationId xmlns:a16="http://schemas.microsoft.com/office/drawing/2014/main" id="{8AA8D435-2EDF-4A60-BA01-FA408D9063B9}"/>
                </a:ext>
              </a:extLst>
            </p:cNvPr>
            <p:cNvSpPr/>
            <p:nvPr/>
          </p:nvSpPr>
          <p:spPr bwMode="auto">
            <a:xfrm>
              <a:off x="4587876" y="4513263"/>
              <a:ext cx="100013" cy="77788"/>
            </a:xfrm>
            <a:custGeom>
              <a:avLst/>
              <a:gdLst>
                <a:gd name="T0" fmla="*/ 27 w 52"/>
                <a:gd name="T1" fmla="*/ 0 h 41"/>
                <a:gd name="T2" fmla="*/ 12 w 52"/>
                <a:gd name="T3" fmla="*/ 2 h 41"/>
                <a:gd name="T4" fmla="*/ 10 w 52"/>
                <a:gd name="T5" fmla="*/ 31 h 41"/>
                <a:gd name="T6" fmla="*/ 36 w 52"/>
                <a:gd name="T7" fmla="*/ 41 h 41"/>
                <a:gd name="T8" fmla="*/ 52 w 52"/>
                <a:gd name="T9" fmla="*/ 38 h 41"/>
                <a:gd name="T10" fmla="*/ 29 w 52"/>
                <a:gd name="T11" fmla="*/ 0 h 41"/>
                <a:gd name="T12" fmla="*/ 29 w 52"/>
                <a:gd name="T13" fmla="*/ 0 h 41"/>
                <a:gd name="T14" fmla="*/ 27 w 52"/>
                <a:gd name="T15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2" h="41">
                  <a:moveTo>
                    <a:pt x="27" y="0"/>
                  </a:moveTo>
                  <a:cubicBezTo>
                    <a:pt x="22" y="0"/>
                    <a:pt x="17" y="1"/>
                    <a:pt x="12" y="2"/>
                  </a:cubicBezTo>
                  <a:cubicBezTo>
                    <a:pt x="7" y="5"/>
                    <a:pt x="0" y="14"/>
                    <a:pt x="10" y="31"/>
                  </a:cubicBezTo>
                  <a:cubicBezTo>
                    <a:pt x="10" y="31"/>
                    <a:pt x="21" y="41"/>
                    <a:pt x="36" y="41"/>
                  </a:cubicBezTo>
                  <a:cubicBezTo>
                    <a:pt x="41" y="41"/>
                    <a:pt x="46" y="40"/>
                    <a:pt x="52" y="38"/>
                  </a:cubicBezTo>
                  <a:cubicBezTo>
                    <a:pt x="43" y="26"/>
                    <a:pt x="36" y="13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8" y="0"/>
                    <a:pt x="28" y="0"/>
                    <a:pt x="27" y="0"/>
                  </a:cubicBezTo>
                </a:path>
              </a:pathLst>
            </a:custGeom>
            <a:solidFill>
              <a:srgbClr val="E592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13" name="ïṣḷiḍè">
              <a:extLst>
                <a:ext uri="{FF2B5EF4-FFF2-40B4-BE49-F238E27FC236}">
                  <a16:creationId xmlns:a16="http://schemas.microsoft.com/office/drawing/2014/main" id="{F47DB6A9-CAEE-4EC7-9332-561D43F56AE2}"/>
                </a:ext>
              </a:extLst>
            </p:cNvPr>
            <p:cNvSpPr/>
            <p:nvPr/>
          </p:nvSpPr>
          <p:spPr bwMode="auto">
            <a:xfrm>
              <a:off x="4559301" y="4497388"/>
              <a:ext cx="131763" cy="69850"/>
            </a:xfrm>
            <a:custGeom>
              <a:avLst/>
              <a:gdLst>
                <a:gd name="T0" fmla="*/ 68 w 69"/>
                <a:gd name="T1" fmla="*/ 14 h 36"/>
                <a:gd name="T2" fmla="*/ 27 w 69"/>
                <a:gd name="T3" fmla="*/ 8 h 36"/>
                <a:gd name="T4" fmla="*/ 0 w 69"/>
                <a:gd name="T5" fmla="*/ 34 h 36"/>
                <a:gd name="T6" fmla="*/ 2 w 69"/>
                <a:gd name="T7" fmla="*/ 33 h 36"/>
                <a:gd name="T8" fmla="*/ 66 w 69"/>
                <a:gd name="T9" fmla="*/ 17 h 36"/>
                <a:gd name="T10" fmla="*/ 68 w 69"/>
                <a:gd name="T11" fmla="*/ 14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9" h="36">
                  <a:moveTo>
                    <a:pt x="68" y="14"/>
                  </a:moveTo>
                  <a:cubicBezTo>
                    <a:pt x="59" y="3"/>
                    <a:pt x="39" y="5"/>
                    <a:pt x="27" y="8"/>
                  </a:cubicBezTo>
                  <a:cubicBezTo>
                    <a:pt x="15" y="12"/>
                    <a:pt x="0" y="20"/>
                    <a:pt x="0" y="34"/>
                  </a:cubicBezTo>
                  <a:cubicBezTo>
                    <a:pt x="0" y="36"/>
                    <a:pt x="2" y="34"/>
                    <a:pt x="2" y="33"/>
                  </a:cubicBezTo>
                  <a:cubicBezTo>
                    <a:pt x="3" y="9"/>
                    <a:pt x="52" y="0"/>
                    <a:pt x="66" y="17"/>
                  </a:cubicBezTo>
                  <a:cubicBezTo>
                    <a:pt x="67" y="17"/>
                    <a:pt x="69" y="15"/>
                    <a:pt x="68" y="14"/>
                  </a:cubicBezTo>
                </a:path>
              </a:pathLst>
            </a:custGeom>
            <a:solidFill>
              <a:srgbClr val="AA5C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14" name="ïṥliḑé">
              <a:extLst>
                <a:ext uri="{FF2B5EF4-FFF2-40B4-BE49-F238E27FC236}">
                  <a16:creationId xmlns:a16="http://schemas.microsoft.com/office/drawing/2014/main" id="{126F7CA7-25FF-49A4-AA17-FDAD8974B1DC}"/>
                </a:ext>
              </a:extLst>
            </p:cNvPr>
            <p:cNvSpPr/>
            <p:nvPr/>
          </p:nvSpPr>
          <p:spPr bwMode="auto">
            <a:xfrm>
              <a:off x="4586288" y="4513263"/>
              <a:ext cx="127000" cy="87313"/>
            </a:xfrm>
            <a:custGeom>
              <a:avLst/>
              <a:gdLst>
                <a:gd name="T0" fmla="*/ 65 w 67"/>
                <a:gd name="T1" fmla="*/ 29 h 46"/>
                <a:gd name="T2" fmla="*/ 27 w 67"/>
                <a:gd name="T3" fmla="*/ 38 h 46"/>
                <a:gd name="T4" fmla="*/ 12 w 67"/>
                <a:gd name="T5" fmla="*/ 3 h 46"/>
                <a:gd name="T6" fmla="*/ 10 w 67"/>
                <a:gd name="T7" fmla="*/ 2 h 46"/>
                <a:gd name="T8" fmla="*/ 5 w 67"/>
                <a:gd name="T9" fmla="*/ 20 h 46"/>
                <a:gd name="T10" fmla="*/ 20 w 67"/>
                <a:gd name="T11" fmla="*/ 39 h 46"/>
                <a:gd name="T12" fmla="*/ 66 w 67"/>
                <a:gd name="T13" fmla="*/ 31 h 46"/>
                <a:gd name="T14" fmla="*/ 65 w 67"/>
                <a:gd name="T15" fmla="*/ 29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7" h="46">
                  <a:moveTo>
                    <a:pt x="65" y="29"/>
                  </a:moveTo>
                  <a:cubicBezTo>
                    <a:pt x="55" y="38"/>
                    <a:pt x="40" y="41"/>
                    <a:pt x="27" y="38"/>
                  </a:cubicBezTo>
                  <a:cubicBezTo>
                    <a:pt x="13" y="35"/>
                    <a:pt x="0" y="16"/>
                    <a:pt x="12" y="3"/>
                  </a:cubicBezTo>
                  <a:cubicBezTo>
                    <a:pt x="13" y="1"/>
                    <a:pt x="12" y="0"/>
                    <a:pt x="10" y="2"/>
                  </a:cubicBezTo>
                  <a:cubicBezTo>
                    <a:pt x="6" y="7"/>
                    <a:pt x="5" y="14"/>
                    <a:pt x="5" y="20"/>
                  </a:cubicBezTo>
                  <a:cubicBezTo>
                    <a:pt x="6" y="29"/>
                    <a:pt x="12" y="35"/>
                    <a:pt x="20" y="39"/>
                  </a:cubicBezTo>
                  <a:cubicBezTo>
                    <a:pt x="35" y="46"/>
                    <a:pt x="54" y="41"/>
                    <a:pt x="66" y="31"/>
                  </a:cubicBezTo>
                  <a:cubicBezTo>
                    <a:pt x="67" y="30"/>
                    <a:pt x="67" y="28"/>
                    <a:pt x="65" y="29"/>
                  </a:cubicBezTo>
                  <a:close/>
                </a:path>
              </a:pathLst>
            </a:custGeom>
            <a:solidFill>
              <a:srgbClr val="AA5C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15" name="ïşḻidé">
              <a:extLst>
                <a:ext uri="{FF2B5EF4-FFF2-40B4-BE49-F238E27FC236}">
                  <a16:creationId xmlns:a16="http://schemas.microsoft.com/office/drawing/2014/main" id="{C73F8A24-0A40-4865-9978-52500333DAAC}"/>
                </a:ext>
              </a:extLst>
            </p:cNvPr>
            <p:cNvSpPr/>
            <p:nvPr/>
          </p:nvSpPr>
          <p:spPr bwMode="auto">
            <a:xfrm>
              <a:off x="4451351" y="3363913"/>
              <a:ext cx="1589088" cy="1520825"/>
            </a:xfrm>
            <a:custGeom>
              <a:avLst/>
              <a:gdLst>
                <a:gd name="T0" fmla="*/ 762 w 829"/>
                <a:gd name="T1" fmla="*/ 293 h 794"/>
                <a:gd name="T2" fmla="*/ 507 w 829"/>
                <a:gd name="T3" fmla="*/ 735 h 794"/>
                <a:gd name="T4" fmla="*/ 58 w 829"/>
                <a:gd name="T5" fmla="*/ 498 h 794"/>
                <a:gd name="T6" fmla="*/ 308 w 829"/>
                <a:gd name="T7" fmla="*/ 56 h 794"/>
                <a:gd name="T8" fmla="*/ 762 w 829"/>
                <a:gd name="T9" fmla="*/ 293 h 7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9" h="794">
                  <a:moveTo>
                    <a:pt x="762" y="293"/>
                  </a:moveTo>
                  <a:cubicBezTo>
                    <a:pt x="829" y="514"/>
                    <a:pt x="714" y="672"/>
                    <a:pt x="507" y="735"/>
                  </a:cubicBezTo>
                  <a:cubicBezTo>
                    <a:pt x="315" y="794"/>
                    <a:pt x="139" y="756"/>
                    <a:pt x="58" y="498"/>
                  </a:cubicBezTo>
                  <a:cubicBezTo>
                    <a:pt x="0" y="312"/>
                    <a:pt x="115" y="113"/>
                    <a:pt x="308" y="56"/>
                  </a:cubicBezTo>
                  <a:cubicBezTo>
                    <a:pt x="501" y="0"/>
                    <a:pt x="703" y="101"/>
                    <a:pt x="762" y="293"/>
                  </a:cubicBezTo>
                </a:path>
              </a:pathLst>
            </a:custGeom>
            <a:solidFill>
              <a:srgbClr val="FBE9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16" name="išľiďe">
              <a:extLst>
                <a:ext uri="{FF2B5EF4-FFF2-40B4-BE49-F238E27FC236}">
                  <a16:creationId xmlns:a16="http://schemas.microsoft.com/office/drawing/2014/main" id="{049ADBDE-C0CE-420B-BFD8-764A061154CF}"/>
                </a:ext>
              </a:extLst>
            </p:cNvPr>
            <p:cNvSpPr/>
            <p:nvPr/>
          </p:nvSpPr>
          <p:spPr bwMode="auto">
            <a:xfrm>
              <a:off x="4491038" y="3406775"/>
              <a:ext cx="1471613" cy="1417638"/>
            </a:xfrm>
            <a:custGeom>
              <a:avLst/>
              <a:gdLst>
                <a:gd name="T0" fmla="*/ 740 w 767"/>
                <a:gd name="T1" fmla="*/ 272 h 741"/>
                <a:gd name="T2" fmla="*/ 747 w 767"/>
                <a:gd name="T3" fmla="*/ 480 h 741"/>
                <a:gd name="T4" fmla="*/ 639 w 767"/>
                <a:gd name="T5" fmla="*/ 635 h 741"/>
                <a:gd name="T6" fmla="*/ 451 w 767"/>
                <a:gd name="T7" fmla="*/ 722 h 741"/>
                <a:gd name="T8" fmla="*/ 274 w 767"/>
                <a:gd name="T9" fmla="*/ 729 h 741"/>
                <a:gd name="T10" fmla="*/ 128 w 767"/>
                <a:gd name="T11" fmla="*/ 643 h 741"/>
                <a:gd name="T12" fmla="*/ 71 w 767"/>
                <a:gd name="T13" fmla="*/ 556 h 741"/>
                <a:gd name="T14" fmla="*/ 31 w 767"/>
                <a:gd name="T15" fmla="*/ 446 h 741"/>
                <a:gd name="T16" fmla="*/ 188 w 767"/>
                <a:gd name="T17" fmla="*/ 81 h 741"/>
                <a:gd name="T18" fmla="*/ 595 w 767"/>
                <a:gd name="T19" fmla="*/ 79 h 741"/>
                <a:gd name="T20" fmla="*/ 740 w 767"/>
                <a:gd name="T21" fmla="*/ 272 h 741"/>
                <a:gd name="T22" fmla="*/ 742 w 767"/>
                <a:gd name="T23" fmla="*/ 270 h 741"/>
                <a:gd name="T24" fmla="*/ 626 w 767"/>
                <a:gd name="T25" fmla="*/ 98 h 741"/>
                <a:gd name="T26" fmla="*/ 440 w 767"/>
                <a:gd name="T27" fmla="*/ 20 h 741"/>
                <a:gd name="T28" fmla="*/ 82 w 767"/>
                <a:gd name="T29" fmla="*/ 183 h 741"/>
                <a:gd name="T30" fmla="*/ 21 w 767"/>
                <a:gd name="T31" fmla="*/ 368 h 741"/>
                <a:gd name="T32" fmla="*/ 79 w 767"/>
                <a:gd name="T33" fmla="*/ 578 h 741"/>
                <a:gd name="T34" fmla="*/ 205 w 767"/>
                <a:gd name="T35" fmla="*/ 708 h 741"/>
                <a:gd name="T36" fmla="*/ 368 w 767"/>
                <a:gd name="T37" fmla="*/ 737 h 741"/>
                <a:gd name="T38" fmla="*/ 556 w 767"/>
                <a:gd name="T39" fmla="*/ 687 h 741"/>
                <a:gd name="T40" fmla="*/ 703 w 767"/>
                <a:gd name="T41" fmla="*/ 573 h 741"/>
                <a:gd name="T42" fmla="*/ 758 w 767"/>
                <a:gd name="T43" fmla="*/ 440 h 741"/>
                <a:gd name="T44" fmla="*/ 742 w 767"/>
                <a:gd name="T45" fmla="*/ 270 h 741"/>
                <a:gd name="T46" fmla="*/ 740 w 767"/>
                <a:gd name="T47" fmla="*/ 272 h 7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67" h="741">
                  <a:moveTo>
                    <a:pt x="740" y="272"/>
                  </a:moveTo>
                  <a:cubicBezTo>
                    <a:pt x="760" y="340"/>
                    <a:pt x="767" y="412"/>
                    <a:pt x="747" y="480"/>
                  </a:cubicBezTo>
                  <a:cubicBezTo>
                    <a:pt x="729" y="543"/>
                    <a:pt x="690" y="596"/>
                    <a:pt x="639" y="635"/>
                  </a:cubicBezTo>
                  <a:cubicBezTo>
                    <a:pt x="585" y="678"/>
                    <a:pt x="518" y="705"/>
                    <a:pt x="451" y="722"/>
                  </a:cubicBezTo>
                  <a:cubicBezTo>
                    <a:pt x="394" y="736"/>
                    <a:pt x="333" y="741"/>
                    <a:pt x="274" y="729"/>
                  </a:cubicBezTo>
                  <a:cubicBezTo>
                    <a:pt x="217" y="717"/>
                    <a:pt x="167" y="687"/>
                    <a:pt x="128" y="643"/>
                  </a:cubicBezTo>
                  <a:cubicBezTo>
                    <a:pt x="105" y="617"/>
                    <a:pt x="86" y="588"/>
                    <a:pt x="71" y="556"/>
                  </a:cubicBezTo>
                  <a:cubicBezTo>
                    <a:pt x="53" y="522"/>
                    <a:pt x="39" y="484"/>
                    <a:pt x="31" y="446"/>
                  </a:cubicBezTo>
                  <a:cubicBezTo>
                    <a:pt x="0" y="305"/>
                    <a:pt x="68" y="159"/>
                    <a:pt x="188" y="81"/>
                  </a:cubicBezTo>
                  <a:cubicBezTo>
                    <a:pt x="309" y="2"/>
                    <a:pt x="472" y="0"/>
                    <a:pt x="595" y="79"/>
                  </a:cubicBezTo>
                  <a:cubicBezTo>
                    <a:pt x="664" y="124"/>
                    <a:pt x="716" y="193"/>
                    <a:pt x="740" y="272"/>
                  </a:cubicBezTo>
                  <a:cubicBezTo>
                    <a:pt x="740" y="273"/>
                    <a:pt x="742" y="271"/>
                    <a:pt x="742" y="270"/>
                  </a:cubicBezTo>
                  <a:cubicBezTo>
                    <a:pt x="721" y="203"/>
                    <a:pt x="681" y="143"/>
                    <a:pt x="626" y="98"/>
                  </a:cubicBezTo>
                  <a:cubicBezTo>
                    <a:pt x="573" y="55"/>
                    <a:pt x="508" y="28"/>
                    <a:pt x="440" y="20"/>
                  </a:cubicBezTo>
                  <a:cubicBezTo>
                    <a:pt x="301" y="3"/>
                    <a:pt x="160" y="68"/>
                    <a:pt x="82" y="183"/>
                  </a:cubicBezTo>
                  <a:cubicBezTo>
                    <a:pt x="45" y="238"/>
                    <a:pt x="24" y="302"/>
                    <a:pt x="21" y="368"/>
                  </a:cubicBezTo>
                  <a:cubicBezTo>
                    <a:pt x="19" y="441"/>
                    <a:pt x="44" y="514"/>
                    <a:pt x="79" y="578"/>
                  </a:cubicBezTo>
                  <a:cubicBezTo>
                    <a:pt x="108" y="632"/>
                    <a:pt x="150" y="680"/>
                    <a:pt x="205" y="708"/>
                  </a:cubicBezTo>
                  <a:cubicBezTo>
                    <a:pt x="255" y="734"/>
                    <a:pt x="313" y="741"/>
                    <a:pt x="368" y="737"/>
                  </a:cubicBezTo>
                  <a:cubicBezTo>
                    <a:pt x="433" y="733"/>
                    <a:pt x="498" y="715"/>
                    <a:pt x="556" y="687"/>
                  </a:cubicBezTo>
                  <a:cubicBezTo>
                    <a:pt x="613" y="661"/>
                    <a:pt x="665" y="623"/>
                    <a:pt x="703" y="573"/>
                  </a:cubicBezTo>
                  <a:cubicBezTo>
                    <a:pt x="732" y="534"/>
                    <a:pt x="750" y="488"/>
                    <a:pt x="758" y="440"/>
                  </a:cubicBezTo>
                  <a:cubicBezTo>
                    <a:pt x="766" y="383"/>
                    <a:pt x="759" y="325"/>
                    <a:pt x="742" y="270"/>
                  </a:cubicBezTo>
                  <a:cubicBezTo>
                    <a:pt x="742" y="270"/>
                    <a:pt x="740" y="272"/>
                    <a:pt x="740" y="272"/>
                  </a:cubicBezTo>
                </a:path>
              </a:pathLst>
            </a:custGeom>
            <a:solidFill>
              <a:srgbClr val="AA5C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17" name="íśḻîḍê">
              <a:extLst>
                <a:ext uri="{FF2B5EF4-FFF2-40B4-BE49-F238E27FC236}">
                  <a16:creationId xmlns:a16="http://schemas.microsoft.com/office/drawing/2014/main" id="{73E62F77-340D-4916-8B28-332AEBB41D91}"/>
                </a:ext>
              </a:extLst>
            </p:cNvPr>
            <p:cNvSpPr/>
            <p:nvPr/>
          </p:nvSpPr>
          <p:spPr bwMode="auto">
            <a:xfrm>
              <a:off x="4703763" y="4022725"/>
              <a:ext cx="200025" cy="160338"/>
            </a:xfrm>
            <a:custGeom>
              <a:avLst/>
              <a:gdLst>
                <a:gd name="T0" fmla="*/ 0 w 104"/>
                <a:gd name="T1" fmla="*/ 84 h 84"/>
                <a:gd name="T2" fmla="*/ 104 w 104"/>
                <a:gd name="T3" fmla="*/ 60 h 84"/>
                <a:gd name="T4" fmla="*/ 0 w 104"/>
                <a:gd name="T5" fmla="*/ 84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4" h="84">
                  <a:moveTo>
                    <a:pt x="0" y="84"/>
                  </a:moveTo>
                  <a:cubicBezTo>
                    <a:pt x="0" y="84"/>
                    <a:pt x="49" y="0"/>
                    <a:pt x="104" y="60"/>
                  </a:cubicBezTo>
                  <a:cubicBezTo>
                    <a:pt x="104" y="60"/>
                    <a:pt x="51" y="32"/>
                    <a:pt x="0" y="84"/>
                  </a:cubicBezTo>
                </a:path>
              </a:pathLst>
            </a:custGeom>
            <a:solidFill>
              <a:srgbClr val="2318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18" name="iṣļiḋe">
              <a:extLst>
                <a:ext uri="{FF2B5EF4-FFF2-40B4-BE49-F238E27FC236}">
                  <a16:creationId xmlns:a16="http://schemas.microsoft.com/office/drawing/2014/main" id="{3C0F6189-6691-4E86-AC62-F9375FD25B04}"/>
                </a:ext>
              </a:extLst>
            </p:cNvPr>
            <p:cNvSpPr/>
            <p:nvPr/>
          </p:nvSpPr>
          <p:spPr bwMode="auto">
            <a:xfrm>
              <a:off x="5421313" y="3797300"/>
              <a:ext cx="163513" cy="144463"/>
            </a:xfrm>
            <a:custGeom>
              <a:avLst/>
              <a:gdLst>
                <a:gd name="T0" fmla="*/ 0 w 85"/>
                <a:gd name="T1" fmla="*/ 76 h 76"/>
                <a:gd name="T2" fmla="*/ 85 w 85"/>
                <a:gd name="T3" fmla="*/ 45 h 76"/>
                <a:gd name="T4" fmla="*/ 0 w 85"/>
                <a:gd name="T5" fmla="*/ 76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5" h="76">
                  <a:moveTo>
                    <a:pt x="0" y="76"/>
                  </a:moveTo>
                  <a:cubicBezTo>
                    <a:pt x="0" y="76"/>
                    <a:pt x="23" y="0"/>
                    <a:pt x="85" y="45"/>
                  </a:cubicBezTo>
                  <a:cubicBezTo>
                    <a:pt x="85" y="45"/>
                    <a:pt x="32" y="29"/>
                    <a:pt x="0" y="76"/>
                  </a:cubicBezTo>
                </a:path>
              </a:pathLst>
            </a:custGeom>
            <a:solidFill>
              <a:srgbClr val="2318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19" name="îṧľiḓé">
              <a:extLst>
                <a:ext uri="{FF2B5EF4-FFF2-40B4-BE49-F238E27FC236}">
                  <a16:creationId xmlns:a16="http://schemas.microsoft.com/office/drawing/2014/main" id="{0C647526-3093-427C-A390-22429DAC4EA7}"/>
                </a:ext>
              </a:extLst>
            </p:cNvPr>
            <p:cNvSpPr/>
            <p:nvPr/>
          </p:nvSpPr>
          <p:spPr bwMode="auto">
            <a:xfrm>
              <a:off x="4167188" y="3140075"/>
              <a:ext cx="1892300" cy="1377950"/>
            </a:xfrm>
            <a:custGeom>
              <a:avLst/>
              <a:gdLst>
                <a:gd name="T0" fmla="*/ 270 w 987"/>
                <a:gd name="T1" fmla="*/ 720 h 720"/>
                <a:gd name="T2" fmla="*/ 302 w 987"/>
                <a:gd name="T3" fmla="*/ 140 h 720"/>
                <a:gd name="T4" fmla="*/ 632 w 987"/>
                <a:gd name="T5" fmla="*/ 60 h 720"/>
                <a:gd name="T6" fmla="*/ 912 w 987"/>
                <a:gd name="T7" fmla="*/ 500 h 720"/>
                <a:gd name="T8" fmla="*/ 834 w 987"/>
                <a:gd name="T9" fmla="*/ 349 h 720"/>
                <a:gd name="T10" fmla="*/ 852 w 987"/>
                <a:gd name="T11" fmla="*/ 402 h 720"/>
                <a:gd name="T12" fmla="*/ 788 w 987"/>
                <a:gd name="T13" fmla="*/ 365 h 720"/>
                <a:gd name="T14" fmla="*/ 671 w 987"/>
                <a:gd name="T15" fmla="*/ 224 h 720"/>
                <a:gd name="T16" fmla="*/ 595 w 987"/>
                <a:gd name="T17" fmla="*/ 438 h 720"/>
                <a:gd name="T18" fmla="*/ 583 w 987"/>
                <a:gd name="T19" fmla="*/ 328 h 720"/>
                <a:gd name="T20" fmla="*/ 462 w 987"/>
                <a:gd name="T21" fmla="*/ 479 h 720"/>
                <a:gd name="T22" fmla="*/ 386 w 987"/>
                <a:gd name="T23" fmla="*/ 533 h 720"/>
                <a:gd name="T24" fmla="*/ 415 w 987"/>
                <a:gd name="T25" fmla="*/ 394 h 720"/>
                <a:gd name="T26" fmla="*/ 286 w 987"/>
                <a:gd name="T27" fmla="*/ 584 h 720"/>
                <a:gd name="T28" fmla="*/ 286 w 987"/>
                <a:gd name="T29" fmla="*/ 458 h 720"/>
                <a:gd name="T30" fmla="*/ 270 w 987"/>
                <a:gd name="T31" fmla="*/ 720 h 7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987" h="720">
                  <a:moveTo>
                    <a:pt x="270" y="720"/>
                  </a:moveTo>
                  <a:cubicBezTo>
                    <a:pt x="270" y="720"/>
                    <a:pt x="0" y="428"/>
                    <a:pt x="302" y="140"/>
                  </a:cubicBezTo>
                  <a:cubicBezTo>
                    <a:pt x="484" y="0"/>
                    <a:pt x="632" y="60"/>
                    <a:pt x="632" y="60"/>
                  </a:cubicBezTo>
                  <a:cubicBezTo>
                    <a:pt x="632" y="60"/>
                    <a:pt x="987" y="49"/>
                    <a:pt x="912" y="500"/>
                  </a:cubicBezTo>
                  <a:cubicBezTo>
                    <a:pt x="912" y="500"/>
                    <a:pt x="907" y="424"/>
                    <a:pt x="834" y="349"/>
                  </a:cubicBezTo>
                  <a:cubicBezTo>
                    <a:pt x="834" y="349"/>
                    <a:pt x="850" y="378"/>
                    <a:pt x="852" y="402"/>
                  </a:cubicBezTo>
                  <a:cubicBezTo>
                    <a:pt x="852" y="402"/>
                    <a:pt x="829" y="374"/>
                    <a:pt x="788" y="365"/>
                  </a:cubicBezTo>
                  <a:cubicBezTo>
                    <a:pt x="746" y="355"/>
                    <a:pt x="694" y="317"/>
                    <a:pt x="671" y="224"/>
                  </a:cubicBezTo>
                  <a:cubicBezTo>
                    <a:pt x="671" y="224"/>
                    <a:pt x="704" y="353"/>
                    <a:pt x="595" y="438"/>
                  </a:cubicBezTo>
                  <a:cubicBezTo>
                    <a:pt x="595" y="438"/>
                    <a:pt x="615" y="379"/>
                    <a:pt x="583" y="328"/>
                  </a:cubicBezTo>
                  <a:cubicBezTo>
                    <a:pt x="583" y="328"/>
                    <a:pt x="585" y="426"/>
                    <a:pt x="462" y="479"/>
                  </a:cubicBezTo>
                  <a:cubicBezTo>
                    <a:pt x="462" y="479"/>
                    <a:pt x="392" y="505"/>
                    <a:pt x="386" y="533"/>
                  </a:cubicBezTo>
                  <a:cubicBezTo>
                    <a:pt x="386" y="533"/>
                    <a:pt x="372" y="462"/>
                    <a:pt x="415" y="394"/>
                  </a:cubicBezTo>
                  <a:cubicBezTo>
                    <a:pt x="415" y="394"/>
                    <a:pt x="298" y="508"/>
                    <a:pt x="286" y="584"/>
                  </a:cubicBezTo>
                  <a:cubicBezTo>
                    <a:pt x="286" y="584"/>
                    <a:pt x="271" y="516"/>
                    <a:pt x="286" y="458"/>
                  </a:cubicBezTo>
                  <a:cubicBezTo>
                    <a:pt x="286" y="458"/>
                    <a:pt x="208" y="581"/>
                    <a:pt x="270" y="720"/>
                  </a:cubicBezTo>
                </a:path>
              </a:pathLst>
            </a:custGeom>
            <a:solidFill>
              <a:srgbClr val="3E03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20" name="ïş1îďé">
              <a:extLst>
                <a:ext uri="{FF2B5EF4-FFF2-40B4-BE49-F238E27FC236}">
                  <a16:creationId xmlns:a16="http://schemas.microsoft.com/office/drawing/2014/main" id="{83B80C77-7EF8-4F69-8ACC-FE67864CDCDD}"/>
                </a:ext>
              </a:extLst>
            </p:cNvPr>
            <p:cNvSpPr/>
            <p:nvPr/>
          </p:nvSpPr>
          <p:spPr bwMode="auto">
            <a:xfrm>
              <a:off x="4565651" y="4338638"/>
              <a:ext cx="7938" cy="23813"/>
            </a:xfrm>
            <a:custGeom>
              <a:avLst/>
              <a:gdLst>
                <a:gd name="T0" fmla="*/ 0 w 4"/>
                <a:gd name="T1" fmla="*/ 0 h 12"/>
                <a:gd name="T2" fmla="*/ 2 w 4"/>
                <a:gd name="T3" fmla="*/ 5 h 12"/>
                <a:gd name="T4" fmla="*/ 4 w 4"/>
                <a:gd name="T5" fmla="*/ 12 h 12"/>
                <a:gd name="T6" fmla="*/ 1 w 4"/>
                <a:gd name="T7" fmla="*/ 3 h 12"/>
                <a:gd name="T8" fmla="*/ 0 w 4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12">
                  <a:moveTo>
                    <a:pt x="0" y="0"/>
                  </a:moveTo>
                  <a:cubicBezTo>
                    <a:pt x="0" y="2"/>
                    <a:pt x="1" y="4"/>
                    <a:pt x="2" y="5"/>
                  </a:cubicBezTo>
                  <a:cubicBezTo>
                    <a:pt x="2" y="5"/>
                    <a:pt x="2" y="8"/>
                    <a:pt x="4" y="12"/>
                  </a:cubicBezTo>
                  <a:cubicBezTo>
                    <a:pt x="3" y="9"/>
                    <a:pt x="2" y="6"/>
                    <a:pt x="1" y="3"/>
                  </a:cubicBezTo>
                  <a:cubicBezTo>
                    <a:pt x="1" y="2"/>
                    <a:pt x="0" y="1"/>
                    <a:pt x="0" y="0"/>
                  </a:cubicBezTo>
                </a:path>
              </a:pathLst>
            </a:custGeom>
            <a:solidFill>
              <a:srgbClr val="F4CA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21" name="ï$1ïḋè">
              <a:extLst>
                <a:ext uri="{FF2B5EF4-FFF2-40B4-BE49-F238E27FC236}">
                  <a16:creationId xmlns:a16="http://schemas.microsoft.com/office/drawing/2014/main" id="{C8D0DA7D-6EAC-4EC9-A900-4287CEE98395}"/>
                </a:ext>
              </a:extLst>
            </p:cNvPr>
            <p:cNvSpPr/>
            <p:nvPr/>
          </p:nvSpPr>
          <p:spPr bwMode="auto">
            <a:xfrm>
              <a:off x="5672138" y="4616450"/>
              <a:ext cx="57150" cy="42863"/>
            </a:xfrm>
            <a:custGeom>
              <a:avLst/>
              <a:gdLst>
                <a:gd name="T0" fmla="*/ 30 w 30"/>
                <a:gd name="T1" fmla="*/ 0 h 22"/>
                <a:gd name="T2" fmla="*/ 22 w 30"/>
                <a:gd name="T3" fmla="*/ 6 h 22"/>
                <a:gd name="T4" fmla="*/ 21 w 30"/>
                <a:gd name="T5" fmla="*/ 7 h 22"/>
                <a:gd name="T6" fmla="*/ 12 w 30"/>
                <a:gd name="T7" fmla="*/ 14 h 22"/>
                <a:gd name="T8" fmla="*/ 0 w 30"/>
                <a:gd name="T9" fmla="*/ 22 h 22"/>
                <a:gd name="T10" fmla="*/ 2 w 30"/>
                <a:gd name="T11" fmla="*/ 21 h 22"/>
                <a:gd name="T12" fmla="*/ 30 w 30"/>
                <a:gd name="T13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22">
                  <a:moveTo>
                    <a:pt x="30" y="0"/>
                  </a:moveTo>
                  <a:cubicBezTo>
                    <a:pt x="27" y="2"/>
                    <a:pt x="24" y="4"/>
                    <a:pt x="22" y="6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18" y="9"/>
                    <a:pt x="15" y="11"/>
                    <a:pt x="12" y="14"/>
                  </a:cubicBezTo>
                  <a:cubicBezTo>
                    <a:pt x="8" y="16"/>
                    <a:pt x="4" y="19"/>
                    <a:pt x="0" y="22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2" y="21"/>
                    <a:pt x="14" y="14"/>
                    <a:pt x="30" y="0"/>
                  </a:cubicBezTo>
                </a:path>
              </a:pathLst>
            </a:custGeom>
            <a:solidFill>
              <a:srgbClr val="8F26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22" name="îŝḷîḓe">
              <a:extLst>
                <a:ext uri="{FF2B5EF4-FFF2-40B4-BE49-F238E27FC236}">
                  <a16:creationId xmlns:a16="http://schemas.microsoft.com/office/drawing/2014/main" id="{CB2FB465-89FE-4FC8-8A3C-FC2643E3DDF2}"/>
                </a:ext>
              </a:extLst>
            </p:cNvPr>
            <p:cNvSpPr/>
            <p:nvPr/>
          </p:nvSpPr>
          <p:spPr bwMode="auto">
            <a:xfrm>
              <a:off x="4565651" y="3568700"/>
              <a:ext cx="1389063" cy="1054100"/>
            </a:xfrm>
            <a:custGeom>
              <a:avLst/>
              <a:gdLst>
                <a:gd name="T0" fmla="*/ 141 w 724"/>
                <a:gd name="T1" fmla="*/ 289 h 550"/>
                <a:gd name="T2" fmla="*/ 104 w 724"/>
                <a:gd name="T3" fmla="*/ 297 h 550"/>
                <a:gd name="T4" fmla="*/ 89 w 724"/>
                <a:gd name="T5" fmla="*/ 326 h 550"/>
                <a:gd name="T6" fmla="*/ 98 w 724"/>
                <a:gd name="T7" fmla="*/ 394 h 550"/>
                <a:gd name="T8" fmla="*/ 151 w 724"/>
                <a:gd name="T9" fmla="*/ 290 h 550"/>
                <a:gd name="T10" fmla="*/ 141 w 724"/>
                <a:gd name="T11" fmla="*/ 289 h 550"/>
                <a:gd name="T12" fmla="*/ 78 w 724"/>
                <a:gd name="T13" fmla="*/ 234 h 550"/>
                <a:gd name="T14" fmla="*/ 62 w 724"/>
                <a:gd name="T15" fmla="*/ 496 h 550"/>
                <a:gd name="T16" fmla="*/ 10 w 724"/>
                <a:gd name="T17" fmla="*/ 421 h 550"/>
                <a:gd name="T18" fmla="*/ 21 w 724"/>
                <a:gd name="T19" fmla="*/ 448 h 550"/>
                <a:gd name="T20" fmla="*/ 85 w 724"/>
                <a:gd name="T21" fmla="*/ 523 h 550"/>
                <a:gd name="T22" fmla="*/ 73 w 724"/>
                <a:gd name="T23" fmla="*/ 320 h 550"/>
                <a:gd name="T24" fmla="*/ 73 w 724"/>
                <a:gd name="T25" fmla="*/ 320 h 550"/>
                <a:gd name="T26" fmla="*/ 72 w 724"/>
                <a:gd name="T27" fmla="*/ 321 h 550"/>
                <a:gd name="T28" fmla="*/ 73 w 724"/>
                <a:gd name="T29" fmla="*/ 319 h 550"/>
                <a:gd name="T30" fmla="*/ 78 w 724"/>
                <a:gd name="T31" fmla="*/ 234 h 550"/>
                <a:gd name="T32" fmla="*/ 207 w 724"/>
                <a:gd name="T33" fmla="*/ 170 h 550"/>
                <a:gd name="T34" fmla="*/ 115 w 724"/>
                <a:gd name="T35" fmla="*/ 279 h 550"/>
                <a:gd name="T36" fmla="*/ 135 w 724"/>
                <a:gd name="T37" fmla="*/ 275 h 550"/>
                <a:gd name="T38" fmla="*/ 158 w 724"/>
                <a:gd name="T39" fmla="*/ 281 h 550"/>
                <a:gd name="T40" fmla="*/ 177 w 724"/>
                <a:gd name="T41" fmla="*/ 258 h 550"/>
                <a:gd name="T42" fmla="*/ 207 w 724"/>
                <a:gd name="T43" fmla="*/ 170 h 550"/>
                <a:gd name="T44" fmla="*/ 375 w 724"/>
                <a:gd name="T45" fmla="*/ 104 h 550"/>
                <a:gd name="T46" fmla="*/ 254 w 724"/>
                <a:gd name="T47" fmla="*/ 255 h 550"/>
                <a:gd name="T48" fmla="*/ 194 w 724"/>
                <a:gd name="T49" fmla="*/ 287 h 550"/>
                <a:gd name="T50" fmla="*/ 195 w 724"/>
                <a:gd name="T51" fmla="*/ 344 h 550"/>
                <a:gd name="T52" fmla="*/ 270 w 724"/>
                <a:gd name="T53" fmla="*/ 292 h 550"/>
                <a:gd name="T54" fmla="*/ 387 w 724"/>
                <a:gd name="T55" fmla="*/ 144 h 550"/>
                <a:gd name="T56" fmla="*/ 392 w 724"/>
                <a:gd name="T57" fmla="*/ 152 h 550"/>
                <a:gd name="T58" fmla="*/ 375 w 724"/>
                <a:gd name="T59" fmla="*/ 104 h 550"/>
                <a:gd name="T60" fmla="*/ 474 w 724"/>
                <a:gd name="T61" fmla="*/ 43 h 550"/>
                <a:gd name="T62" fmla="*/ 474 w 724"/>
                <a:gd name="T63" fmla="*/ 43 h 550"/>
                <a:gd name="T64" fmla="*/ 474 w 724"/>
                <a:gd name="T65" fmla="*/ 43 h 550"/>
                <a:gd name="T66" fmla="*/ 463 w 724"/>
                <a:gd name="T67" fmla="*/ 1 h 550"/>
                <a:gd name="T68" fmla="*/ 405 w 724"/>
                <a:gd name="T69" fmla="*/ 198 h 550"/>
                <a:gd name="T70" fmla="*/ 401 w 724"/>
                <a:gd name="T71" fmla="*/ 250 h 550"/>
                <a:gd name="T72" fmla="*/ 458 w 724"/>
                <a:gd name="T73" fmla="*/ 181 h 550"/>
                <a:gd name="T74" fmla="*/ 446 w 724"/>
                <a:gd name="T75" fmla="*/ 195 h 550"/>
                <a:gd name="T76" fmla="*/ 466 w 724"/>
                <a:gd name="T77" fmla="*/ 161 h 550"/>
                <a:gd name="T78" fmla="*/ 474 w 724"/>
                <a:gd name="T79" fmla="*/ 44 h 550"/>
                <a:gd name="T80" fmla="*/ 577 w 724"/>
                <a:gd name="T81" fmla="*/ 182 h 550"/>
                <a:gd name="T82" fmla="*/ 639 w 724"/>
                <a:gd name="T83" fmla="*/ 217 h 550"/>
                <a:gd name="T84" fmla="*/ 622 w 724"/>
                <a:gd name="T85" fmla="*/ 166 h 550"/>
                <a:gd name="T86" fmla="*/ 661 w 724"/>
                <a:gd name="T87" fmla="*/ 338 h 550"/>
                <a:gd name="T88" fmla="*/ 602 w 724"/>
                <a:gd name="T89" fmla="*/ 515 h 550"/>
                <a:gd name="T90" fmla="*/ 602 w 724"/>
                <a:gd name="T91" fmla="*/ 541 h 550"/>
                <a:gd name="T92" fmla="*/ 601 w 724"/>
                <a:gd name="T93" fmla="*/ 550 h 550"/>
                <a:gd name="T94" fmla="*/ 642 w 724"/>
                <a:gd name="T95" fmla="*/ 512 h 550"/>
                <a:gd name="T96" fmla="*/ 685 w 724"/>
                <a:gd name="T97" fmla="*/ 452 h 550"/>
                <a:gd name="T98" fmla="*/ 708 w 724"/>
                <a:gd name="T99" fmla="*/ 395 h 550"/>
                <a:gd name="T100" fmla="*/ 711 w 724"/>
                <a:gd name="T101" fmla="*/ 226 h 550"/>
                <a:gd name="T102" fmla="*/ 704 w 724"/>
                <a:gd name="T103" fmla="*/ 276 h 550"/>
                <a:gd name="T104" fmla="*/ 626 w 724"/>
                <a:gd name="T105" fmla="*/ 125 h 550"/>
                <a:gd name="T106" fmla="*/ 644 w 724"/>
                <a:gd name="T107" fmla="*/ 178 h 550"/>
                <a:gd name="T108" fmla="*/ 580 w 724"/>
                <a:gd name="T109" fmla="*/ 141 h 550"/>
                <a:gd name="T110" fmla="*/ 463 w 724"/>
                <a:gd name="T111" fmla="*/ 1 h 550"/>
                <a:gd name="T112" fmla="*/ 463 w 724"/>
                <a:gd name="T113" fmla="*/ 0 h 550"/>
                <a:gd name="T114" fmla="*/ 463 w 724"/>
                <a:gd name="T115" fmla="*/ 0 h 550"/>
                <a:gd name="T116" fmla="*/ 463 w 724"/>
                <a:gd name="T117" fmla="*/ 0 h 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724" h="550">
                  <a:moveTo>
                    <a:pt x="141" y="289"/>
                  </a:moveTo>
                  <a:cubicBezTo>
                    <a:pt x="130" y="289"/>
                    <a:pt x="117" y="291"/>
                    <a:pt x="104" y="297"/>
                  </a:cubicBezTo>
                  <a:cubicBezTo>
                    <a:pt x="98" y="307"/>
                    <a:pt x="93" y="317"/>
                    <a:pt x="89" y="326"/>
                  </a:cubicBezTo>
                  <a:cubicBezTo>
                    <a:pt x="90" y="363"/>
                    <a:pt x="98" y="394"/>
                    <a:pt x="98" y="394"/>
                  </a:cubicBezTo>
                  <a:cubicBezTo>
                    <a:pt x="102" y="362"/>
                    <a:pt x="126" y="324"/>
                    <a:pt x="151" y="290"/>
                  </a:cubicBezTo>
                  <a:cubicBezTo>
                    <a:pt x="148" y="289"/>
                    <a:pt x="145" y="289"/>
                    <a:pt x="141" y="289"/>
                  </a:cubicBezTo>
                  <a:moveTo>
                    <a:pt x="78" y="234"/>
                  </a:moveTo>
                  <a:cubicBezTo>
                    <a:pt x="78" y="234"/>
                    <a:pt x="0" y="357"/>
                    <a:pt x="62" y="496"/>
                  </a:cubicBezTo>
                  <a:cubicBezTo>
                    <a:pt x="62" y="496"/>
                    <a:pt x="36" y="468"/>
                    <a:pt x="10" y="421"/>
                  </a:cubicBezTo>
                  <a:cubicBezTo>
                    <a:pt x="13" y="430"/>
                    <a:pt x="17" y="439"/>
                    <a:pt x="21" y="448"/>
                  </a:cubicBezTo>
                  <a:cubicBezTo>
                    <a:pt x="34" y="472"/>
                    <a:pt x="56" y="503"/>
                    <a:pt x="85" y="523"/>
                  </a:cubicBezTo>
                  <a:cubicBezTo>
                    <a:pt x="45" y="443"/>
                    <a:pt x="57" y="367"/>
                    <a:pt x="73" y="320"/>
                  </a:cubicBezTo>
                  <a:cubicBezTo>
                    <a:pt x="73" y="320"/>
                    <a:pt x="73" y="320"/>
                    <a:pt x="73" y="320"/>
                  </a:cubicBezTo>
                  <a:cubicBezTo>
                    <a:pt x="72" y="320"/>
                    <a:pt x="72" y="320"/>
                    <a:pt x="72" y="321"/>
                  </a:cubicBezTo>
                  <a:cubicBezTo>
                    <a:pt x="72" y="321"/>
                    <a:pt x="72" y="320"/>
                    <a:pt x="73" y="319"/>
                  </a:cubicBezTo>
                  <a:cubicBezTo>
                    <a:pt x="71" y="295"/>
                    <a:pt x="71" y="263"/>
                    <a:pt x="78" y="234"/>
                  </a:cubicBezTo>
                  <a:moveTo>
                    <a:pt x="207" y="170"/>
                  </a:moveTo>
                  <a:cubicBezTo>
                    <a:pt x="207" y="170"/>
                    <a:pt x="154" y="222"/>
                    <a:pt x="115" y="279"/>
                  </a:cubicBezTo>
                  <a:cubicBezTo>
                    <a:pt x="121" y="277"/>
                    <a:pt x="128" y="275"/>
                    <a:pt x="135" y="275"/>
                  </a:cubicBezTo>
                  <a:cubicBezTo>
                    <a:pt x="142" y="275"/>
                    <a:pt x="150" y="277"/>
                    <a:pt x="158" y="281"/>
                  </a:cubicBezTo>
                  <a:cubicBezTo>
                    <a:pt x="164" y="273"/>
                    <a:pt x="171" y="265"/>
                    <a:pt x="177" y="258"/>
                  </a:cubicBezTo>
                  <a:cubicBezTo>
                    <a:pt x="180" y="233"/>
                    <a:pt x="187" y="201"/>
                    <a:pt x="207" y="170"/>
                  </a:cubicBezTo>
                  <a:moveTo>
                    <a:pt x="375" y="104"/>
                  </a:moveTo>
                  <a:cubicBezTo>
                    <a:pt x="375" y="104"/>
                    <a:pt x="377" y="202"/>
                    <a:pt x="254" y="255"/>
                  </a:cubicBezTo>
                  <a:cubicBezTo>
                    <a:pt x="254" y="255"/>
                    <a:pt x="217" y="269"/>
                    <a:pt x="194" y="287"/>
                  </a:cubicBezTo>
                  <a:cubicBezTo>
                    <a:pt x="190" y="320"/>
                    <a:pt x="195" y="344"/>
                    <a:pt x="195" y="344"/>
                  </a:cubicBezTo>
                  <a:cubicBezTo>
                    <a:pt x="201" y="317"/>
                    <a:pt x="270" y="292"/>
                    <a:pt x="270" y="292"/>
                  </a:cubicBezTo>
                  <a:cubicBezTo>
                    <a:pt x="390" y="240"/>
                    <a:pt x="387" y="144"/>
                    <a:pt x="387" y="144"/>
                  </a:cubicBezTo>
                  <a:cubicBezTo>
                    <a:pt x="389" y="147"/>
                    <a:pt x="390" y="150"/>
                    <a:pt x="392" y="152"/>
                  </a:cubicBezTo>
                  <a:cubicBezTo>
                    <a:pt x="390" y="137"/>
                    <a:pt x="385" y="120"/>
                    <a:pt x="375" y="104"/>
                  </a:cubicBezTo>
                  <a:moveTo>
                    <a:pt x="474" y="43"/>
                  </a:moveTo>
                  <a:cubicBezTo>
                    <a:pt x="474" y="43"/>
                    <a:pt x="474" y="43"/>
                    <a:pt x="474" y="43"/>
                  </a:cubicBezTo>
                  <a:cubicBezTo>
                    <a:pt x="474" y="43"/>
                    <a:pt x="474" y="43"/>
                    <a:pt x="474" y="43"/>
                  </a:cubicBezTo>
                  <a:moveTo>
                    <a:pt x="463" y="1"/>
                  </a:moveTo>
                  <a:cubicBezTo>
                    <a:pt x="465" y="9"/>
                    <a:pt x="489" y="117"/>
                    <a:pt x="405" y="198"/>
                  </a:cubicBezTo>
                  <a:cubicBezTo>
                    <a:pt x="408" y="228"/>
                    <a:pt x="401" y="250"/>
                    <a:pt x="401" y="250"/>
                  </a:cubicBezTo>
                  <a:cubicBezTo>
                    <a:pt x="428" y="229"/>
                    <a:pt x="446" y="205"/>
                    <a:pt x="458" y="181"/>
                  </a:cubicBezTo>
                  <a:cubicBezTo>
                    <a:pt x="454" y="185"/>
                    <a:pt x="450" y="189"/>
                    <a:pt x="446" y="195"/>
                  </a:cubicBezTo>
                  <a:cubicBezTo>
                    <a:pt x="446" y="195"/>
                    <a:pt x="452" y="175"/>
                    <a:pt x="466" y="161"/>
                  </a:cubicBezTo>
                  <a:cubicBezTo>
                    <a:pt x="487" y="103"/>
                    <a:pt x="475" y="50"/>
                    <a:pt x="474" y="44"/>
                  </a:cubicBezTo>
                  <a:cubicBezTo>
                    <a:pt x="496" y="133"/>
                    <a:pt x="537" y="173"/>
                    <a:pt x="577" y="182"/>
                  </a:cubicBezTo>
                  <a:cubicBezTo>
                    <a:pt x="617" y="191"/>
                    <a:pt x="639" y="217"/>
                    <a:pt x="639" y="217"/>
                  </a:cubicBezTo>
                  <a:cubicBezTo>
                    <a:pt x="637" y="194"/>
                    <a:pt x="622" y="166"/>
                    <a:pt x="622" y="166"/>
                  </a:cubicBezTo>
                  <a:cubicBezTo>
                    <a:pt x="706" y="252"/>
                    <a:pt x="661" y="338"/>
                    <a:pt x="661" y="338"/>
                  </a:cubicBezTo>
                  <a:cubicBezTo>
                    <a:pt x="661" y="338"/>
                    <a:pt x="688" y="425"/>
                    <a:pt x="602" y="515"/>
                  </a:cubicBezTo>
                  <a:cubicBezTo>
                    <a:pt x="603" y="523"/>
                    <a:pt x="603" y="532"/>
                    <a:pt x="602" y="541"/>
                  </a:cubicBezTo>
                  <a:cubicBezTo>
                    <a:pt x="602" y="544"/>
                    <a:pt x="602" y="547"/>
                    <a:pt x="601" y="550"/>
                  </a:cubicBezTo>
                  <a:cubicBezTo>
                    <a:pt x="615" y="539"/>
                    <a:pt x="629" y="526"/>
                    <a:pt x="642" y="512"/>
                  </a:cubicBezTo>
                  <a:cubicBezTo>
                    <a:pt x="657" y="495"/>
                    <a:pt x="672" y="475"/>
                    <a:pt x="685" y="452"/>
                  </a:cubicBezTo>
                  <a:cubicBezTo>
                    <a:pt x="695" y="434"/>
                    <a:pt x="703" y="415"/>
                    <a:pt x="708" y="395"/>
                  </a:cubicBezTo>
                  <a:cubicBezTo>
                    <a:pt x="724" y="340"/>
                    <a:pt x="723" y="282"/>
                    <a:pt x="711" y="226"/>
                  </a:cubicBezTo>
                  <a:cubicBezTo>
                    <a:pt x="709" y="242"/>
                    <a:pt x="707" y="259"/>
                    <a:pt x="704" y="276"/>
                  </a:cubicBezTo>
                  <a:cubicBezTo>
                    <a:pt x="704" y="276"/>
                    <a:pt x="699" y="200"/>
                    <a:pt x="626" y="125"/>
                  </a:cubicBezTo>
                  <a:cubicBezTo>
                    <a:pt x="626" y="125"/>
                    <a:pt x="642" y="154"/>
                    <a:pt x="644" y="178"/>
                  </a:cubicBezTo>
                  <a:cubicBezTo>
                    <a:pt x="644" y="178"/>
                    <a:pt x="621" y="150"/>
                    <a:pt x="580" y="141"/>
                  </a:cubicBezTo>
                  <a:cubicBezTo>
                    <a:pt x="538" y="131"/>
                    <a:pt x="486" y="93"/>
                    <a:pt x="463" y="1"/>
                  </a:cubicBezTo>
                  <a:moveTo>
                    <a:pt x="463" y="0"/>
                  </a:moveTo>
                  <a:cubicBezTo>
                    <a:pt x="463" y="0"/>
                    <a:pt x="463" y="0"/>
                    <a:pt x="463" y="0"/>
                  </a:cubicBezTo>
                  <a:cubicBezTo>
                    <a:pt x="463" y="0"/>
                    <a:pt x="463" y="0"/>
                    <a:pt x="463" y="0"/>
                  </a:cubicBezTo>
                </a:path>
              </a:pathLst>
            </a:custGeom>
            <a:solidFill>
              <a:srgbClr val="F0B8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23" name="íS1íḓê">
              <a:extLst>
                <a:ext uri="{FF2B5EF4-FFF2-40B4-BE49-F238E27FC236}">
                  <a16:creationId xmlns:a16="http://schemas.microsoft.com/office/drawing/2014/main" id="{EFF501C1-15CD-4370-BCE4-25E339ECA5D2}"/>
                </a:ext>
              </a:extLst>
            </p:cNvPr>
            <p:cNvSpPr/>
            <p:nvPr/>
          </p:nvSpPr>
          <p:spPr bwMode="auto">
            <a:xfrm>
              <a:off x="4568826" y="3995738"/>
              <a:ext cx="1385888" cy="663575"/>
            </a:xfrm>
            <a:custGeom>
              <a:avLst/>
              <a:gdLst>
                <a:gd name="T0" fmla="*/ 588 w 723"/>
                <a:gd name="T1" fmla="*/ 338 h 346"/>
                <a:gd name="T2" fmla="*/ 576 w 723"/>
                <a:gd name="T3" fmla="*/ 346 h 346"/>
                <a:gd name="T4" fmla="*/ 576 w 723"/>
                <a:gd name="T5" fmla="*/ 346 h 346"/>
                <a:gd name="T6" fmla="*/ 588 w 723"/>
                <a:gd name="T7" fmla="*/ 338 h 346"/>
                <a:gd name="T8" fmla="*/ 641 w 723"/>
                <a:gd name="T9" fmla="*/ 289 h 346"/>
                <a:gd name="T10" fmla="*/ 600 w 723"/>
                <a:gd name="T11" fmla="*/ 327 h 346"/>
                <a:gd name="T12" fmla="*/ 598 w 723"/>
                <a:gd name="T13" fmla="*/ 330 h 346"/>
                <a:gd name="T14" fmla="*/ 606 w 723"/>
                <a:gd name="T15" fmla="*/ 324 h 346"/>
                <a:gd name="T16" fmla="*/ 641 w 723"/>
                <a:gd name="T17" fmla="*/ 289 h 346"/>
                <a:gd name="T18" fmla="*/ 0 w 723"/>
                <a:gd name="T19" fmla="*/ 182 h 346"/>
                <a:gd name="T20" fmla="*/ 3 w 723"/>
                <a:gd name="T21" fmla="*/ 191 h 346"/>
                <a:gd name="T22" fmla="*/ 20 w 723"/>
                <a:gd name="T23" fmla="*/ 225 h 346"/>
                <a:gd name="T24" fmla="*/ 9 w 723"/>
                <a:gd name="T25" fmla="*/ 198 h 346"/>
                <a:gd name="T26" fmla="*/ 0 w 723"/>
                <a:gd name="T27" fmla="*/ 182 h 346"/>
                <a:gd name="T28" fmla="*/ 710 w 723"/>
                <a:gd name="T29" fmla="*/ 0 h 346"/>
                <a:gd name="T30" fmla="*/ 710 w 723"/>
                <a:gd name="T31" fmla="*/ 3 h 346"/>
                <a:gd name="T32" fmla="*/ 707 w 723"/>
                <a:gd name="T33" fmla="*/ 172 h 346"/>
                <a:gd name="T34" fmla="*/ 684 w 723"/>
                <a:gd name="T35" fmla="*/ 229 h 346"/>
                <a:gd name="T36" fmla="*/ 719 w 723"/>
                <a:gd name="T37" fmla="*/ 108 h 346"/>
                <a:gd name="T38" fmla="*/ 710 w 723"/>
                <a:gd name="T39" fmla="*/ 0 h 3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23" h="346">
                  <a:moveTo>
                    <a:pt x="588" y="338"/>
                  </a:moveTo>
                  <a:cubicBezTo>
                    <a:pt x="584" y="340"/>
                    <a:pt x="580" y="343"/>
                    <a:pt x="576" y="346"/>
                  </a:cubicBezTo>
                  <a:cubicBezTo>
                    <a:pt x="576" y="346"/>
                    <a:pt x="576" y="346"/>
                    <a:pt x="576" y="346"/>
                  </a:cubicBezTo>
                  <a:cubicBezTo>
                    <a:pt x="580" y="343"/>
                    <a:pt x="584" y="340"/>
                    <a:pt x="588" y="338"/>
                  </a:cubicBezTo>
                  <a:moveTo>
                    <a:pt x="641" y="289"/>
                  </a:moveTo>
                  <a:cubicBezTo>
                    <a:pt x="628" y="303"/>
                    <a:pt x="614" y="316"/>
                    <a:pt x="600" y="327"/>
                  </a:cubicBezTo>
                  <a:cubicBezTo>
                    <a:pt x="599" y="328"/>
                    <a:pt x="599" y="329"/>
                    <a:pt x="598" y="330"/>
                  </a:cubicBezTo>
                  <a:cubicBezTo>
                    <a:pt x="600" y="328"/>
                    <a:pt x="603" y="326"/>
                    <a:pt x="606" y="324"/>
                  </a:cubicBezTo>
                  <a:cubicBezTo>
                    <a:pt x="616" y="315"/>
                    <a:pt x="628" y="303"/>
                    <a:pt x="641" y="289"/>
                  </a:cubicBezTo>
                  <a:moveTo>
                    <a:pt x="0" y="182"/>
                  </a:moveTo>
                  <a:cubicBezTo>
                    <a:pt x="1" y="185"/>
                    <a:pt x="2" y="188"/>
                    <a:pt x="3" y="191"/>
                  </a:cubicBezTo>
                  <a:cubicBezTo>
                    <a:pt x="6" y="198"/>
                    <a:pt x="12" y="211"/>
                    <a:pt x="20" y="225"/>
                  </a:cubicBezTo>
                  <a:cubicBezTo>
                    <a:pt x="16" y="216"/>
                    <a:pt x="12" y="207"/>
                    <a:pt x="9" y="198"/>
                  </a:cubicBezTo>
                  <a:cubicBezTo>
                    <a:pt x="6" y="193"/>
                    <a:pt x="3" y="187"/>
                    <a:pt x="0" y="182"/>
                  </a:cubicBezTo>
                  <a:moveTo>
                    <a:pt x="710" y="0"/>
                  </a:moveTo>
                  <a:cubicBezTo>
                    <a:pt x="710" y="1"/>
                    <a:pt x="710" y="2"/>
                    <a:pt x="710" y="3"/>
                  </a:cubicBezTo>
                  <a:cubicBezTo>
                    <a:pt x="722" y="59"/>
                    <a:pt x="723" y="117"/>
                    <a:pt x="707" y="172"/>
                  </a:cubicBezTo>
                  <a:cubicBezTo>
                    <a:pt x="702" y="192"/>
                    <a:pt x="694" y="211"/>
                    <a:pt x="684" y="229"/>
                  </a:cubicBezTo>
                  <a:cubicBezTo>
                    <a:pt x="703" y="195"/>
                    <a:pt x="718" y="154"/>
                    <a:pt x="719" y="108"/>
                  </a:cubicBezTo>
                  <a:cubicBezTo>
                    <a:pt x="719" y="108"/>
                    <a:pt x="723" y="57"/>
                    <a:pt x="710" y="0"/>
                  </a:cubicBezTo>
                </a:path>
              </a:pathLst>
            </a:custGeom>
            <a:solidFill>
              <a:srgbClr val="A64F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24" name="ïšḷïḍè">
              <a:extLst>
                <a:ext uri="{FF2B5EF4-FFF2-40B4-BE49-F238E27FC236}">
                  <a16:creationId xmlns:a16="http://schemas.microsoft.com/office/drawing/2014/main" id="{5327324D-A3FE-4AE8-8596-21662621F5DD}"/>
                </a:ext>
              </a:extLst>
            </p:cNvPr>
            <p:cNvSpPr/>
            <p:nvPr/>
          </p:nvSpPr>
          <p:spPr bwMode="auto">
            <a:xfrm>
              <a:off x="4703763" y="4095750"/>
              <a:ext cx="165100" cy="87313"/>
            </a:xfrm>
            <a:custGeom>
              <a:avLst/>
              <a:gdLst>
                <a:gd name="T0" fmla="*/ 1 w 86"/>
                <a:gd name="T1" fmla="*/ 44 h 46"/>
                <a:gd name="T2" fmla="*/ 0 w 86"/>
                <a:gd name="T3" fmla="*/ 46 h 46"/>
                <a:gd name="T4" fmla="*/ 1 w 86"/>
                <a:gd name="T5" fmla="*/ 45 h 46"/>
                <a:gd name="T6" fmla="*/ 1 w 86"/>
                <a:gd name="T7" fmla="*/ 44 h 46"/>
                <a:gd name="T8" fmla="*/ 63 w 86"/>
                <a:gd name="T9" fmla="*/ 0 h 46"/>
                <a:gd name="T10" fmla="*/ 43 w 86"/>
                <a:gd name="T11" fmla="*/ 4 h 46"/>
                <a:gd name="T12" fmla="*/ 32 w 86"/>
                <a:gd name="T13" fmla="*/ 22 h 46"/>
                <a:gd name="T14" fmla="*/ 69 w 86"/>
                <a:gd name="T15" fmla="*/ 14 h 46"/>
                <a:gd name="T16" fmla="*/ 79 w 86"/>
                <a:gd name="T17" fmla="*/ 15 h 46"/>
                <a:gd name="T18" fmla="*/ 86 w 86"/>
                <a:gd name="T19" fmla="*/ 6 h 46"/>
                <a:gd name="T20" fmla="*/ 63 w 86"/>
                <a:gd name="T21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6" h="46">
                  <a:moveTo>
                    <a:pt x="1" y="44"/>
                  </a:moveTo>
                  <a:cubicBezTo>
                    <a:pt x="0" y="45"/>
                    <a:pt x="0" y="46"/>
                    <a:pt x="0" y="46"/>
                  </a:cubicBezTo>
                  <a:cubicBezTo>
                    <a:pt x="0" y="45"/>
                    <a:pt x="0" y="45"/>
                    <a:pt x="1" y="45"/>
                  </a:cubicBezTo>
                  <a:cubicBezTo>
                    <a:pt x="1" y="44"/>
                    <a:pt x="1" y="44"/>
                    <a:pt x="1" y="44"/>
                  </a:cubicBezTo>
                  <a:moveTo>
                    <a:pt x="63" y="0"/>
                  </a:moveTo>
                  <a:cubicBezTo>
                    <a:pt x="56" y="0"/>
                    <a:pt x="49" y="2"/>
                    <a:pt x="43" y="4"/>
                  </a:cubicBezTo>
                  <a:cubicBezTo>
                    <a:pt x="39" y="10"/>
                    <a:pt x="36" y="16"/>
                    <a:pt x="32" y="22"/>
                  </a:cubicBezTo>
                  <a:cubicBezTo>
                    <a:pt x="45" y="16"/>
                    <a:pt x="58" y="14"/>
                    <a:pt x="69" y="14"/>
                  </a:cubicBezTo>
                  <a:cubicBezTo>
                    <a:pt x="73" y="14"/>
                    <a:pt x="76" y="14"/>
                    <a:pt x="79" y="15"/>
                  </a:cubicBezTo>
                  <a:cubicBezTo>
                    <a:pt x="82" y="12"/>
                    <a:pt x="84" y="9"/>
                    <a:pt x="86" y="6"/>
                  </a:cubicBezTo>
                  <a:cubicBezTo>
                    <a:pt x="78" y="2"/>
                    <a:pt x="70" y="0"/>
                    <a:pt x="63" y="0"/>
                  </a:cubicBezTo>
                </a:path>
              </a:pathLst>
            </a:custGeom>
            <a:solidFill>
              <a:srgbClr val="23130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25" name="íš1îdê">
              <a:extLst>
                <a:ext uri="{FF2B5EF4-FFF2-40B4-BE49-F238E27FC236}">
                  <a16:creationId xmlns:a16="http://schemas.microsoft.com/office/drawing/2014/main" id="{70B67BF2-5CDD-4207-8B9B-8D082BA330C5}"/>
                </a:ext>
              </a:extLst>
            </p:cNvPr>
            <p:cNvSpPr/>
            <p:nvPr/>
          </p:nvSpPr>
          <p:spPr bwMode="auto">
            <a:xfrm>
              <a:off x="5421313" y="3876675"/>
              <a:ext cx="38100" cy="65088"/>
            </a:xfrm>
            <a:custGeom>
              <a:avLst/>
              <a:gdLst>
                <a:gd name="T0" fmla="*/ 20 w 20"/>
                <a:gd name="T1" fmla="*/ 0 h 34"/>
                <a:gd name="T2" fmla="*/ 0 w 20"/>
                <a:gd name="T3" fmla="*/ 34 h 34"/>
                <a:gd name="T4" fmla="*/ 12 w 20"/>
                <a:gd name="T5" fmla="*/ 20 h 34"/>
                <a:gd name="T6" fmla="*/ 20 w 20"/>
                <a:gd name="T7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34">
                  <a:moveTo>
                    <a:pt x="20" y="0"/>
                  </a:moveTo>
                  <a:cubicBezTo>
                    <a:pt x="6" y="14"/>
                    <a:pt x="0" y="34"/>
                    <a:pt x="0" y="34"/>
                  </a:cubicBezTo>
                  <a:cubicBezTo>
                    <a:pt x="4" y="28"/>
                    <a:pt x="8" y="24"/>
                    <a:pt x="12" y="20"/>
                  </a:cubicBezTo>
                  <a:cubicBezTo>
                    <a:pt x="15" y="13"/>
                    <a:pt x="18" y="7"/>
                    <a:pt x="20" y="0"/>
                  </a:cubicBezTo>
                </a:path>
              </a:pathLst>
            </a:custGeom>
            <a:solidFill>
              <a:srgbClr val="23130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26" name="iṧľíďe">
              <a:extLst>
                <a:ext uri="{FF2B5EF4-FFF2-40B4-BE49-F238E27FC236}">
                  <a16:creationId xmlns:a16="http://schemas.microsoft.com/office/drawing/2014/main" id="{19B46BF6-97CC-482B-9063-C6C02502D396}"/>
                </a:ext>
              </a:extLst>
            </p:cNvPr>
            <p:cNvSpPr/>
            <p:nvPr/>
          </p:nvSpPr>
          <p:spPr bwMode="auto">
            <a:xfrm>
              <a:off x="4506913" y="3446463"/>
              <a:ext cx="1422400" cy="1071563"/>
            </a:xfrm>
            <a:custGeom>
              <a:avLst/>
              <a:gdLst>
                <a:gd name="T0" fmla="*/ 494 w 742"/>
                <a:gd name="T1" fmla="*/ 64 h 560"/>
                <a:gd name="T2" fmla="*/ 494 w 742"/>
                <a:gd name="T3" fmla="*/ 64 h 560"/>
                <a:gd name="T4" fmla="*/ 494 w 742"/>
                <a:gd name="T5" fmla="*/ 64 h 560"/>
                <a:gd name="T6" fmla="*/ 391 w 742"/>
                <a:gd name="T7" fmla="*/ 0 h 560"/>
                <a:gd name="T8" fmla="*/ 388 w 742"/>
                <a:gd name="T9" fmla="*/ 1 h 560"/>
                <a:gd name="T10" fmla="*/ 170 w 742"/>
                <a:gd name="T11" fmla="*/ 91 h 560"/>
                <a:gd name="T12" fmla="*/ 8 w 742"/>
                <a:gd name="T13" fmla="*/ 298 h 560"/>
                <a:gd name="T14" fmla="*/ 31 w 742"/>
                <a:gd name="T15" fmla="*/ 466 h 560"/>
                <a:gd name="T16" fmla="*/ 32 w 742"/>
                <a:gd name="T17" fmla="*/ 469 h 560"/>
                <a:gd name="T18" fmla="*/ 41 w 742"/>
                <a:gd name="T19" fmla="*/ 485 h 560"/>
                <a:gd name="T20" fmla="*/ 93 w 742"/>
                <a:gd name="T21" fmla="*/ 560 h 560"/>
                <a:gd name="T22" fmla="*/ 109 w 742"/>
                <a:gd name="T23" fmla="*/ 298 h 560"/>
                <a:gd name="T24" fmla="*/ 104 w 742"/>
                <a:gd name="T25" fmla="*/ 383 h 560"/>
                <a:gd name="T26" fmla="*/ 104 w 742"/>
                <a:gd name="T27" fmla="*/ 384 h 560"/>
                <a:gd name="T28" fmla="*/ 104 w 742"/>
                <a:gd name="T29" fmla="*/ 384 h 560"/>
                <a:gd name="T30" fmla="*/ 125 w 742"/>
                <a:gd name="T31" fmla="*/ 337 h 560"/>
                <a:gd name="T32" fmla="*/ 120 w 742"/>
                <a:gd name="T33" fmla="*/ 390 h 560"/>
                <a:gd name="T34" fmla="*/ 135 w 742"/>
                <a:gd name="T35" fmla="*/ 361 h 560"/>
                <a:gd name="T36" fmla="*/ 146 w 742"/>
                <a:gd name="T37" fmla="*/ 343 h 560"/>
                <a:gd name="T38" fmla="*/ 238 w 742"/>
                <a:gd name="T39" fmla="*/ 234 h 560"/>
                <a:gd name="T40" fmla="*/ 208 w 742"/>
                <a:gd name="T41" fmla="*/ 322 h 560"/>
                <a:gd name="T42" fmla="*/ 253 w 742"/>
                <a:gd name="T43" fmla="*/ 273 h 560"/>
                <a:gd name="T44" fmla="*/ 225 w 742"/>
                <a:gd name="T45" fmla="*/ 351 h 560"/>
                <a:gd name="T46" fmla="*/ 285 w 742"/>
                <a:gd name="T47" fmla="*/ 319 h 560"/>
                <a:gd name="T48" fmla="*/ 406 w 742"/>
                <a:gd name="T49" fmla="*/ 168 h 560"/>
                <a:gd name="T50" fmla="*/ 423 w 742"/>
                <a:gd name="T51" fmla="*/ 216 h 560"/>
                <a:gd name="T52" fmla="*/ 436 w 742"/>
                <a:gd name="T53" fmla="*/ 262 h 560"/>
                <a:gd name="T54" fmla="*/ 494 w 742"/>
                <a:gd name="T55" fmla="*/ 65 h 560"/>
                <a:gd name="T56" fmla="*/ 611 w 742"/>
                <a:gd name="T57" fmla="*/ 205 h 560"/>
                <a:gd name="T58" fmla="*/ 675 w 742"/>
                <a:gd name="T59" fmla="*/ 242 h 560"/>
                <a:gd name="T60" fmla="*/ 657 w 742"/>
                <a:gd name="T61" fmla="*/ 189 h 560"/>
                <a:gd name="T62" fmla="*/ 735 w 742"/>
                <a:gd name="T63" fmla="*/ 340 h 560"/>
                <a:gd name="T64" fmla="*/ 742 w 742"/>
                <a:gd name="T65" fmla="*/ 290 h 560"/>
                <a:gd name="T66" fmla="*/ 742 w 742"/>
                <a:gd name="T67" fmla="*/ 287 h 560"/>
                <a:gd name="T68" fmla="*/ 710 w 742"/>
                <a:gd name="T69" fmla="*/ 203 h 560"/>
                <a:gd name="T70" fmla="*/ 529 w 742"/>
                <a:gd name="T71" fmla="*/ 15 h 560"/>
                <a:gd name="T72" fmla="*/ 391 w 742"/>
                <a:gd name="T73" fmla="*/ 0 h 5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42" h="560">
                  <a:moveTo>
                    <a:pt x="494" y="64"/>
                  </a:moveTo>
                  <a:cubicBezTo>
                    <a:pt x="494" y="64"/>
                    <a:pt x="494" y="64"/>
                    <a:pt x="494" y="64"/>
                  </a:cubicBezTo>
                  <a:cubicBezTo>
                    <a:pt x="494" y="64"/>
                    <a:pt x="494" y="64"/>
                    <a:pt x="494" y="64"/>
                  </a:cubicBezTo>
                  <a:moveTo>
                    <a:pt x="391" y="0"/>
                  </a:moveTo>
                  <a:cubicBezTo>
                    <a:pt x="389" y="0"/>
                    <a:pt x="388" y="1"/>
                    <a:pt x="388" y="1"/>
                  </a:cubicBezTo>
                  <a:cubicBezTo>
                    <a:pt x="388" y="4"/>
                    <a:pt x="170" y="91"/>
                    <a:pt x="170" y="91"/>
                  </a:cubicBezTo>
                  <a:cubicBezTo>
                    <a:pt x="8" y="298"/>
                    <a:pt x="8" y="298"/>
                    <a:pt x="8" y="298"/>
                  </a:cubicBezTo>
                  <a:cubicBezTo>
                    <a:pt x="8" y="298"/>
                    <a:pt x="0" y="381"/>
                    <a:pt x="31" y="466"/>
                  </a:cubicBezTo>
                  <a:cubicBezTo>
                    <a:pt x="31" y="467"/>
                    <a:pt x="32" y="468"/>
                    <a:pt x="32" y="469"/>
                  </a:cubicBezTo>
                  <a:cubicBezTo>
                    <a:pt x="35" y="474"/>
                    <a:pt x="38" y="480"/>
                    <a:pt x="41" y="485"/>
                  </a:cubicBezTo>
                  <a:cubicBezTo>
                    <a:pt x="67" y="532"/>
                    <a:pt x="93" y="560"/>
                    <a:pt x="93" y="560"/>
                  </a:cubicBezTo>
                  <a:cubicBezTo>
                    <a:pt x="31" y="421"/>
                    <a:pt x="109" y="298"/>
                    <a:pt x="109" y="298"/>
                  </a:cubicBezTo>
                  <a:cubicBezTo>
                    <a:pt x="102" y="327"/>
                    <a:pt x="102" y="359"/>
                    <a:pt x="104" y="383"/>
                  </a:cubicBezTo>
                  <a:cubicBezTo>
                    <a:pt x="104" y="383"/>
                    <a:pt x="104" y="383"/>
                    <a:pt x="104" y="384"/>
                  </a:cubicBezTo>
                  <a:cubicBezTo>
                    <a:pt x="104" y="384"/>
                    <a:pt x="104" y="384"/>
                    <a:pt x="104" y="384"/>
                  </a:cubicBezTo>
                  <a:cubicBezTo>
                    <a:pt x="114" y="355"/>
                    <a:pt x="125" y="337"/>
                    <a:pt x="125" y="337"/>
                  </a:cubicBezTo>
                  <a:cubicBezTo>
                    <a:pt x="121" y="355"/>
                    <a:pt x="120" y="373"/>
                    <a:pt x="120" y="390"/>
                  </a:cubicBezTo>
                  <a:cubicBezTo>
                    <a:pt x="124" y="381"/>
                    <a:pt x="129" y="371"/>
                    <a:pt x="135" y="361"/>
                  </a:cubicBezTo>
                  <a:cubicBezTo>
                    <a:pt x="139" y="355"/>
                    <a:pt x="142" y="349"/>
                    <a:pt x="146" y="343"/>
                  </a:cubicBezTo>
                  <a:cubicBezTo>
                    <a:pt x="185" y="286"/>
                    <a:pt x="238" y="234"/>
                    <a:pt x="238" y="234"/>
                  </a:cubicBezTo>
                  <a:cubicBezTo>
                    <a:pt x="218" y="265"/>
                    <a:pt x="211" y="297"/>
                    <a:pt x="208" y="322"/>
                  </a:cubicBezTo>
                  <a:cubicBezTo>
                    <a:pt x="232" y="293"/>
                    <a:pt x="253" y="273"/>
                    <a:pt x="253" y="273"/>
                  </a:cubicBezTo>
                  <a:cubicBezTo>
                    <a:pt x="236" y="301"/>
                    <a:pt x="228" y="328"/>
                    <a:pt x="225" y="351"/>
                  </a:cubicBezTo>
                  <a:cubicBezTo>
                    <a:pt x="248" y="333"/>
                    <a:pt x="285" y="319"/>
                    <a:pt x="285" y="319"/>
                  </a:cubicBezTo>
                  <a:cubicBezTo>
                    <a:pt x="408" y="266"/>
                    <a:pt x="406" y="168"/>
                    <a:pt x="406" y="168"/>
                  </a:cubicBezTo>
                  <a:cubicBezTo>
                    <a:pt x="416" y="184"/>
                    <a:pt x="421" y="201"/>
                    <a:pt x="423" y="216"/>
                  </a:cubicBezTo>
                  <a:cubicBezTo>
                    <a:pt x="431" y="232"/>
                    <a:pt x="435" y="248"/>
                    <a:pt x="436" y="262"/>
                  </a:cubicBezTo>
                  <a:cubicBezTo>
                    <a:pt x="520" y="181"/>
                    <a:pt x="496" y="73"/>
                    <a:pt x="494" y="65"/>
                  </a:cubicBezTo>
                  <a:cubicBezTo>
                    <a:pt x="517" y="157"/>
                    <a:pt x="569" y="195"/>
                    <a:pt x="611" y="205"/>
                  </a:cubicBezTo>
                  <a:cubicBezTo>
                    <a:pt x="652" y="214"/>
                    <a:pt x="675" y="242"/>
                    <a:pt x="675" y="242"/>
                  </a:cubicBezTo>
                  <a:cubicBezTo>
                    <a:pt x="673" y="218"/>
                    <a:pt x="657" y="189"/>
                    <a:pt x="657" y="189"/>
                  </a:cubicBezTo>
                  <a:cubicBezTo>
                    <a:pt x="730" y="264"/>
                    <a:pt x="735" y="340"/>
                    <a:pt x="735" y="340"/>
                  </a:cubicBezTo>
                  <a:cubicBezTo>
                    <a:pt x="738" y="323"/>
                    <a:pt x="740" y="306"/>
                    <a:pt x="742" y="290"/>
                  </a:cubicBezTo>
                  <a:cubicBezTo>
                    <a:pt x="742" y="289"/>
                    <a:pt x="742" y="288"/>
                    <a:pt x="742" y="287"/>
                  </a:cubicBezTo>
                  <a:cubicBezTo>
                    <a:pt x="736" y="259"/>
                    <a:pt x="726" y="229"/>
                    <a:pt x="710" y="203"/>
                  </a:cubicBezTo>
                  <a:cubicBezTo>
                    <a:pt x="529" y="15"/>
                    <a:pt x="529" y="15"/>
                    <a:pt x="529" y="15"/>
                  </a:cubicBezTo>
                  <a:cubicBezTo>
                    <a:pt x="529" y="15"/>
                    <a:pt x="412" y="0"/>
                    <a:pt x="391" y="0"/>
                  </a:cubicBezTo>
                </a:path>
              </a:pathLst>
            </a:custGeom>
            <a:solidFill>
              <a:srgbClr val="3D03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27" name="ïṩľíḍé">
              <a:extLst>
                <a:ext uri="{FF2B5EF4-FFF2-40B4-BE49-F238E27FC236}">
                  <a16:creationId xmlns:a16="http://schemas.microsoft.com/office/drawing/2014/main" id="{BD15D2DF-B669-440E-8DFD-42D77F234719}"/>
                </a:ext>
              </a:extLst>
            </p:cNvPr>
            <p:cNvSpPr/>
            <p:nvPr/>
          </p:nvSpPr>
          <p:spPr bwMode="auto">
            <a:xfrm>
              <a:off x="4783138" y="4271963"/>
              <a:ext cx="293688" cy="214313"/>
            </a:xfrm>
            <a:custGeom>
              <a:avLst/>
              <a:gdLst>
                <a:gd name="T0" fmla="*/ 1 w 153"/>
                <a:gd name="T1" fmla="*/ 112 h 112"/>
                <a:gd name="T2" fmla="*/ 56 w 153"/>
                <a:gd name="T3" fmla="*/ 16 h 112"/>
                <a:gd name="T4" fmla="*/ 153 w 153"/>
                <a:gd name="T5" fmla="*/ 66 h 112"/>
                <a:gd name="T6" fmla="*/ 61 w 153"/>
                <a:gd name="T7" fmla="*/ 43 h 112"/>
                <a:gd name="T8" fmla="*/ 1 w 153"/>
                <a:gd name="T9" fmla="*/ 112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3" h="112">
                  <a:moveTo>
                    <a:pt x="1" y="112"/>
                  </a:moveTo>
                  <a:cubicBezTo>
                    <a:pt x="1" y="112"/>
                    <a:pt x="0" y="33"/>
                    <a:pt x="56" y="16"/>
                  </a:cubicBezTo>
                  <a:cubicBezTo>
                    <a:pt x="113" y="0"/>
                    <a:pt x="153" y="66"/>
                    <a:pt x="153" y="66"/>
                  </a:cubicBezTo>
                  <a:cubicBezTo>
                    <a:pt x="153" y="66"/>
                    <a:pt x="110" y="27"/>
                    <a:pt x="61" y="43"/>
                  </a:cubicBezTo>
                  <a:cubicBezTo>
                    <a:pt x="16" y="57"/>
                    <a:pt x="1" y="112"/>
                    <a:pt x="1" y="112"/>
                  </a:cubicBezTo>
                  <a:close/>
                </a:path>
              </a:pathLst>
            </a:custGeom>
            <a:solidFill>
              <a:srgbClr val="2318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28" name="íSḻiḓé">
              <a:extLst>
                <a:ext uri="{FF2B5EF4-FFF2-40B4-BE49-F238E27FC236}">
                  <a16:creationId xmlns:a16="http://schemas.microsoft.com/office/drawing/2014/main" id="{BC9E7E81-476C-4F4B-85CC-8A17988C56B7}"/>
                </a:ext>
              </a:extLst>
            </p:cNvPr>
            <p:cNvSpPr/>
            <p:nvPr/>
          </p:nvSpPr>
          <p:spPr bwMode="auto">
            <a:xfrm>
              <a:off x="4864101" y="4202113"/>
              <a:ext cx="212725" cy="195263"/>
            </a:xfrm>
            <a:custGeom>
              <a:avLst/>
              <a:gdLst>
                <a:gd name="T0" fmla="*/ 111 w 111"/>
                <a:gd name="T1" fmla="*/ 102 h 102"/>
                <a:gd name="T2" fmla="*/ 0 w 111"/>
                <a:gd name="T3" fmla="*/ 46 h 102"/>
                <a:gd name="T4" fmla="*/ 111 w 111"/>
                <a:gd name="T5" fmla="*/ 102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1" h="102">
                  <a:moveTo>
                    <a:pt x="111" y="102"/>
                  </a:moveTo>
                  <a:cubicBezTo>
                    <a:pt x="111" y="102"/>
                    <a:pt x="82" y="22"/>
                    <a:pt x="0" y="46"/>
                  </a:cubicBezTo>
                  <a:cubicBezTo>
                    <a:pt x="0" y="46"/>
                    <a:pt x="82" y="0"/>
                    <a:pt x="111" y="102"/>
                  </a:cubicBezTo>
                  <a:close/>
                </a:path>
              </a:pathLst>
            </a:custGeom>
            <a:solidFill>
              <a:srgbClr val="2318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29" name="îŝ1iḑê">
              <a:extLst>
                <a:ext uri="{FF2B5EF4-FFF2-40B4-BE49-F238E27FC236}">
                  <a16:creationId xmlns:a16="http://schemas.microsoft.com/office/drawing/2014/main" id="{5D18B3E4-A6CD-470C-AB67-BD5DC11B3EEF}"/>
                </a:ext>
              </a:extLst>
            </p:cNvPr>
            <p:cNvSpPr/>
            <p:nvPr/>
          </p:nvSpPr>
          <p:spPr bwMode="auto">
            <a:xfrm>
              <a:off x="5437188" y="4006850"/>
              <a:ext cx="301625" cy="249238"/>
            </a:xfrm>
            <a:custGeom>
              <a:avLst/>
              <a:gdLst>
                <a:gd name="T0" fmla="*/ 158 w 158"/>
                <a:gd name="T1" fmla="*/ 58 h 130"/>
                <a:gd name="T2" fmla="*/ 52 w 158"/>
                <a:gd name="T3" fmla="*/ 27 h 130"/>
                <a:gd name="T4" fmla="*/ 17 w 158"/>
                <a:gd name="T5" fmla="*/ 130 h 130"/>
                <a:gd name="T6" fmla="*/ 67 w 158"/>
                <a:gd name="T7" fmla="*/ 50 h 130"/>
                <a:gd name="T8" fmla="*/ 158 w 158"/>
                <a:gd name="T9" fmla="*/ 58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8" h="130">
                  <a:moveTo>
                    <a:pt x="158" y="58"/>
                  </a:moveTo>
                  <a:cubicBezTo>
                    <a:pt x="158" y="58"/>
                    <a:pt x="105" y="0"/>
                    <a:pt x="52" y="27"/>
                  </a:cubicBezTo>
                  <a:cubicBezTo>
                    <a:pt x="0" y="55"/>
                    <a:pt x="17" y="130"/>
                    <a:pt x="17" y="130"/>
                  </a:cubicBezTo>
                  <a:cubicBezTo>
                    <a:pt x="17" y="130"/>
                    <a:pt x="21" y="73"/>
                    <a:pt x="67" y="50"/>
                  </a:cubicBezTo>
                  <a:cubicBezTo>
                    <a:pt x="109" y="29"/>
                    <a:pt x="158" y="58"/>
                    <a:pt x="158" y="58"/>
                  </a:cubicBezTo>
                  <a:close/>
                </a:path>
              </a:pathLst>
            </a:custGeom>
            <a:solidFill>
              <a:srgbClr val="2318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30" name="ïšḷîḍè">
              <a:extLst>
                <a:ext uri="{FF2B5EF4-FFF2-40B4-BE49-F238E27FC236}">
                  <a16:creationId xmlns:a16="http://schemas.microsoft.com/office/drawing/2014/main" id="{3B031AAB-4D68-47B3-B306-4B863459BCE2}"/>
                </a:ext>
              </a:extLst>
            </p:cNvPr>
            <p:cNvSpPr/>
            <p:nvPr/>
          </p:nvSpPr>
          <p:spPr bwMode="auto">
            <a:xfrm>
              <a:off x="5373688" y="4032250"/>
              <a:ext cx="174625" cy="223838"/>
            </a:xfrm>
            <a:custGeom>
              <a:avLst/>
              <a:gdLst>
                <a:gd name="T0" fmla="*/ 50 w 91"/>
                <a:gd name="T1" fmla="*/ 117 h 117"/>
                <a:gd name="T2" fmla="*/ 91 w 91"/>
                <a:gd name="T3" fmla="*/ 0 h 117"/>
                <a:gd name="T4" fmla="*/ 50 w 91"/>
                <a:gd name="T5" fmla="*/ 117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1" h="117">
                  <a:moveTo>
                    <a:pt x="50" y="117"/>
                  </a:moveTo>
                  <a:cubicBezTo>
                    <a:pt x="50" y="117"/>
                    <a:pt x="15" y="39"/>
                    <a:pt x="91" y="0"/>
                  </a:cubicBezTo>
                  <a:cubicBezTo>
                    <a:pt x="91" y="0"/>
                    <a:pt x="0" y="24"/>
                    <a:pt x="50" y="117"/>
                  </a:cubicBezTo>
                  <a:close/>
                </a:path>
              </a:pathLst>
            </a:custGeom>
            <a:solidFill>
              <a:srgbClr val="2318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31" name="išļïḑe">
              <a:extLst>
                <a:ext uri="{FF2B5EF4-FFF2-40B4-BE49-F238E27FC236}">
                  <a16:creationId xmlns:a16="http://schemas.microsoft.com/office/drawing/2014/main" id="{8A9B4AD4-FDA6-45A0-836D-477CA2860D8B}"/>
                </a:ext>
              </a:extLst>
            </p:cNvPr>
            <p:cNvSpPr/>
            <p:nvPr/>
          </p:nvSpPr>
          <p:spPr bwMode="auto">
            <a:xfrm>
              <a:off x="5095876" y="4338638"/>
              <a:ext cx="647700" cy="476250"/>
            </a:xfrm>
            <a:custGeom>
              <a:avLst/>
              <a:gdLst>
                <a:gd name="T0" fmla="*/ 0 w 338"/>
                <a:gd name="T1" fmla="*/ 126 h 249"/>
                <a:gd name="T2" fmla="*/ 276 w 338"/>
                <a:gd name="T3" fmla="*/ 0 h 249"/>
                <a:gd name="T4" fmla="*/ 323 w 338"/>
                <a:gd name="T5" fmla="*/ 150 h 249"/>
                <a:gd name="T6" fmla="*/ 58 w 338"/>
                <a:gd name="T7" fmla="*/ 249 h 249"/>
                <a:gd name="T8" fmla="*/ 0 w 338"/>
                <a:gd name="T9" fmla="*/ 126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8" h="249">
                  <a:moveTo>
                    <a:pt x="0" y="126"/>
                  </a:moveTo>
                  <a:cubicBezTo>
                    <a:pt x="0" y="126"/>
                    <a:pt x="99" y="55"/>
                    <a:pt x="276" y="0"/>
                  </a:cubicBezTo>
                  <a:cubicBezTo>
                    <a:pt x="276" y="0"/>
                    <a:pt x="338" y="77"/>
                    <a:pt x="323" y="150"/>
                  </a:cubicBezTo>
                  <a:cubicBezTo>
                    <a:pt x="323" y="150"/>
                    <a:pt x="223" y="233"/>
                    <a:pt x="58" y="249"/>
                  </a:cubicBezTo>
                  <a:cubicBezTo>
                    <a:pt x="58" y="249"/>
                    <a:pt x="6" y="214"/>
                    <a:pt x="0" y="126"/>
                  </a:cubicBezTo>
                </a:path>
              </a:pathLst>
            </a:custGeom>
            <a:solidFill>
              <a:srgbClr val="831A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32" name="î$1ïḍè">
              <a:extLst>
                <a:ext uri="{FF2B5EF4-FFF2-40B4-BE49-F238E27FC236}">
                  <a16:creationId xmlns:a16="http://schemas.microsoft.com/office/drawing/2014/main" id="{E6BB98DF-2D2D-4F84-91C7-89002A39ECB2}"/>
                </a:ext>
              </a:extLst>
            </p:cNvPr>
            <p:cNvSpPr/>
            <p:nvPr/>
          </p:nvSpPr>
          <p:spPr bwMode="auto">
            <a:xfrm>
              <a:off x="5094288" y="4335463"/>
              <a:ext cx="630238" cy="485775"/>
            </a:xfrm>
            <a:custGeom>
              <a:avLst/>
              <a:gdLst>
                <a:gd name="T0" fmla="*/ 1 w 329"/>
                <a:gd name="T1" fmla="*/ 129 h 254"/>
                <a:gd name="T2" fmla="*/ 89 w 329"/>
                <a:gd name="T3" fmla="*/ 78 h 254"/>
                <a:gd name="T4" fmla="*/ 195 w 329"/>
                <a:gd name="T5" fmla="*/ 31 h 254"/>
                <a:gd name="T6" fmla="*/ 262 w 329"/>
                <a:gd name="T7" fmla="*/ 7 h 254"/>
                <a:gd name="T8" fmla="*/ 277 w 329"/>
                <a:gd name="T9" fmla="*/ 4 h 254"/>
                <a:gd name="T10" fmla="*/ 282 w 329"/>
                <a:gd name="T11" fmla="*/ 11 h 254"/>
                <a:gd name="T12" fmla="*/ 317 w 329"/>
                <a:gd name="T13" fmla="*/ 79 h 254"/>
                <a:gd name="T14" fmla="*/ 326 w 329"/>
                <a:gd name="T15" fmla="*/ 127 h 254"/>
                <a:gd name="T16" fmla="*/ 325 w 329"/>
                <a:gd name="T17" fmla="*/ 141 h 254"/>
                <a:gd name="T18" fmla="*/ 325 w 329"/>
                <a:gd name="T19" fmla="*/ 151 h 254"/>
                <a:gd name="T20" fmla="*/ 322 w 329"/>
                <a:gd name="T21" fmla="*/ 153 h 254"/>
                <a:gd name="T22" fmla="*/ 182 w 329"/>
                <a:gd name="T23" fmla="*/ 224 h 254"/>
                <a:gd name="T24" fmla="*/ 96 w 329"/>
                <a:gd name="T25" fmla="*/ 245 h 254"/>
                <a:gd name="T26" fmla="*/ 72 w 329"/>
                <a:gd name="T27" fmla="*/ 248 h 254"/>
                <a:gd name="T28" fmla="*/ 60 w 329"/>
                <a:gd name="T29" fmla="*/ 249 h 254"/>
                <a:gd name="T30" fmla="*/ 52 w 329"/>
                <a:gd name="T31" fmla="*/ 243 h 254"/>
                <a:gd name="T32" fmla="*/ 2 w 329"/>
                <a:gd name="T33" fmla="*/ 127 h 254"/>
                <a:gd name="T34" fmla="*/ 0 w 329"/>
                <a:gd name="T35" fmla="*/ 129 h 254"/>
                <a:gd name="T36" fmla="*/ 37 w 329"/>
                <a:gd name="T37" fmla="*/ 231 h 254"/>
                <a:gd name="T38" fmla="*/ 56 w 329"/>
                <a:gd name="T39" fmla="*/ 250 h 254"/>
                <a:gd name="T40" fmla="*/ 58 w 329"/>
                <a:gd name="T41" fmla="*/ 252 h 254"/>
                <a:gd name="T42" fmla="*/ 74 w 329"/>
                <a:gd name="T43" fmla="*/ 250 h 254"/>
                <a:gd name="T44" fmla="*/ 94 w 329"/>
                <a:gd name="T45" fmla="*/ 247 h 254"/>
                <a:gd name="T46" fmla="*/ 295 w 329"/>
                <a:gd name="T47" fmla="*/ 173 h 254"/>
                <a:gd name="T48" fmla="*/ 323 w 329"/>
                <a:gd name="T49" fmla="*/ 154 h 254"/>
                <a:gd name="T50" fmla="*/ 327 w 329"/>
                <a:gd name="T51" fmla="*/ 141 h 254"/>
                <a:gd name="T52" fmla="*/ 325 w 329"/>
                <a:gd name="T53" fmla="*/ 99 h 254"/>
                <a:gd name="T54" fmla="*/ 278 w 329"/>
                <a:gd name="T55" fmla="*/ 0 h 254"/>
                <a:gd name="T56" fmla="*/ 278 w 329"/>
                <a:gd name="T57" fmla="*/ 0 h 254"/>
                <a:gd name="T58" fmla="*/ 73 w 329"/>
                <a:gd name="T59" fmla="*/ 85 h 254"/>
                <a:gd name="T60" fmla="*/ 2 w 329"/>
                <a:gd name="T61" fmla="*/ 127 h 254"/>
                <a:gd name="T62" fmla="*/ 1 w 329"/>
                <a:gd name="T63" fmla="*/ 129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29" h="254">
                  <a:moveTo>
                    <a:pt x="1" y="129"/>
                  </a:moveTo>
                  <a:cubicBezTo>
                    <a:pt x="28" y="109"/>
                    <a:pt x="59" y="93"/>
                    <a:pt x="89" y="78"/>
                  </a:cubicBezTo>
                  <a:cubicBezTo>
                    <a:pt x="124" y="60"/>
                    <a:pt x="159" y="45"/>
                    <a:pt x="195" y="31"/>
                  </a:cubicBezTo>
                  <a:cubicBezTo>
                    <a:pt x="217" y="23"/>
                    <a:pt x="240" y="15"/>
                    <a:pt x="262" y="7"/>
                  </a:cubicBezTo>
                  <a:cubicBezTo>
                    <a:pt x="265" y="6"/>
                    <a:pt x="275" y="1"/>
                    <a:pt x="277" y="4"/>
                  </a:cubicBezTo>
                  <a:cubicBezTo>
                    <a:pt x="279" y="6"/>
                    <a:pt x="280" y="9"/>
                    <a:pt x="282" y="11"/>
                  </a:cubicBezTo>
                  <a:cubicBezTo>
                    <a:pt x="297" y="32"/>
                    <a:pt x="309" y="55"/>
                    <a:pt x="317" y="79"/>
                  </a:cubicBezTo>
                  <a:cubicBezTo>
                    <a:pt x="322" y="95"/>
                    <a:pt x="325" y="111"/>
                    <a:pt x="326" y="127"/>
                  </a:cubicBezTo>
                  <a:cubicBezTo>
                    <a:pt x="326" y="132"/>
                    <a:pt x="325" y="136"/>
                    <a:pt x="325" y="141"/>
                  </a:cubicBezTo>
                  <a:cubicBezTo>
                    <a:pt x="325" y="142"/>
                    <a:pt x="324" y="151"/>
                    <a:pt x="325" y="151"/>
                  </a:cubicBezTo>
                  <a:cubicBezTo>
                    <a:pt x="324" y="152"/>
                    <a:pt x="323" y="152"/>
                    <a:pt x="322" y="153"/>
                  </a:cubicBezTo>
                  <a:cubicBezTo>
                    <a:pt x="281" y="185"/>
                    <a:pt x="231" y="207"/>
                    <a:pt x="182" y="224"/>
                  </a:cubicBezTo>
                  <a:cubicBezTo>
                    <a:pt x="154" y="233"/>
                    <a:pt x="125" y="240"/>
                    <a:pt x="96" y="245"/>
                  </a:cubicBezTo>
                  <a:cubicBezTo>
                    <a:pt x="88" y="246"/>
                    <a:pt x="80" y="247"/>
                    <a:pt x="72" y="248"/>
                  </a:cubicBezTo>
                  <a:cubicBezTo>
                    <a:pt x="70" y="249"/>
                    <a:pt x="62" y="251"/>
                    <a:pt x="60" y="249"/>
                  </a:cubicBezTo>
                  <a:cubicBezTo>
                    <a:pt x="57" y="247"/>
                    <a:pt x="55" y="245"/>
                    <a:pt x="52" y="243"/>
                  </a:cubicBezTo>
                  <a:cubicBezTo>
                    <a:pt x="20" y="214"/>
                    <a:pt x="5" y="169"/>
                    <a:pt x="2" y="127"/>
                  </a:cubicBezTo>
                  <a:cubicBezTo>
                    <a:pt x="2" y="126"/>
                    <a:pt x="0" y="128"/>
                    <a:pt x="0" y="129"/>
                  </a:cubicBezTo>
                  <a:cubicBezTo>
                    <a:pt x="3" y="166"/>
                    <a:pt x="14" y="202"/>
                    <a:pt x="37" y="231"/>
                  </a:cubicBezTo>
                  <a:cubicBezTo>
                    <a:pt x="43" y="238"/>
                    <a:pt x="49" y="244"/>
                    <a:pt x="56" y="250"/>
                  </a:cubicBezTo>
                  <a:cubicBezTo>
                    <a:pt x="56" y="251"/>
                    <a:pt x="57" y="251"/>
                    <a:pt x="58" y="252"/>
                  </a:cubicBezTo>
                  <a:cubicBezTo>
                    <a:pt x="61" y="254"/>
                    <a:pt x="71" y="251"/>
                    <a:pt x="74" y="250"/>
                  </a:cubicBezTo>
                  <a:cubicBezTo>
                    <a:pt x="80" y="250"/>
                    <a:pt x="87" y="248"/>
                    <a:pt x="94" y="247"/>
                  </a:cubicBezTo>
                  <a:cubicBezTo>
                    <a:pt x="165" y="236"/>
                    <a:pt x="234" y="211"/>
                    <a:pt x="295" y="173"/>
                  </a:cubicBezTo>
                  <a:cubicBezTo>
                    <a:pt x="305" y="167"/>
                    <a:pt x="314" y="161"/>
                    <a:pt x="323" y="154"/>
                  </a:cubicBezTo>
                  <a:cubicBezTo>
                    <a:pt x="327" y="151"/>
                    <a:pt x="326" y="146"/>
                    <a:pt x="327" y="141"/>
                  </a:cubicBezTo>
                  <a:cubicBezTo>
                    <a:pt x="329" y="127"/>
                    <a:pt x="327" y="113"/>
                    <a:pt x="325" y="99"/>
                  </a:cubicBezTo>
                  <a:cubicBezTo>
                    <a:pt x="318" y="64"/>
                    <a:pt x="300" y="29"/>
                    <a:pt x="278" y="0"/>
                  </a:cubicBezTo>
                  <a:cubicBezTo>
                    <a:pt x="278" y="0"/>
                    <a:pt x="278" y="0"/>
                    <a:pt x="278" y="0"/>
                  </a:cubicBezTo>
                  <a:cubicBezTo>
                    <a:pt x="207" y="23"/>
                    <a:pt x="138" y="50"/>
                    <a:pt x="73" y="85"/>
                  </a:cubicBezTo>
                  <a:cubicBezTo>
                    <a:pt x="48" y="97"/>
                    <a:pt x="24" y="111"/>
                    <a:pt x="2" y="127"/>
                  </a:cubicBezTo>
                  <a:cubicBezTo>
                    <a:pt x="1" y="127"/>
                    <a:pt x="0" y="130"/>
                    <a:pt x="1" y="129"/>
                  </a:cubicBezTo>
                </a:path>
              </a:pathLst>
            </a:custGeom>
            <a:solidFill>
              <a:srgbClr val="AA5C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33" name="îŝľiḑè">
              <a:extLst>
                <a:ext uri="{FF2B5EF4-FFF2-40B4-BE49-F238E27FC236}">
                  <a16:creationId xmlns:a16="http://schemas.microsoft.com/office/drawing/2014/main" id="{6E29AC9C-B5C2-4DF6-AD92-DB19A78DDD80}"/>
                </a:ext>
              </a:extLst>
            </p:cNvPr>
            <p:cNvSpPr/>
            <p:nvPr/>
          </p:nvSpPr>
          <p:spPr bwMode="auto">
            <a:xfrm>
              <a:off x="5068888" y="4359275"/>
              <a:ext cx="712788" cy="536575"/>
            </a:xfrm>
            <a:custGeom>
              <a:avLst/>
              <a:gdLst>
                <a:gd name="T0" fmla="*/ 51 w 372"/>
                <a:gd name="T1" fmla="*/ 245 h 280"/>
                <a:gd name="T2" fmla="*/ 161 w 372"/>
                <a:gd name="T3" fmla="*/ 70 h 280"/>
                <a:gd name="T4" fmla="*/ 370 w 372"/>
                <a:gd name="T5" fmla="*/ 135 h 280"/>
                <a:gd name="T6" fmla="*/ 51 w 372"/>
                <a:gd name="T7" fmla="*/ 245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72" h="280">
                  <a:moveTo>
                    <a:pt x="51" y="245"/>
                  </a:moveTo>
                  <a:cubicBezTo>
                    <a:pt x="51" y="245"/>
                    <a:pt x="0" y="133"/>
                    <a:pt x="161" y="70"/>
                  </a:cubicBezTo>
                  <a:cubicBezTo>
                    <a:pt x="341" y="0"/>
                    <a:pt x="372" y="109"/>
                    <a:pt x="370" y="135"/>
                  </a:cubicBezTo>
                  <a:cubicBezTo>
                    <a:pt x="370" y="135"/>
                    <a:pt x="250" y="280"/>
                    <a:pt x="51" y="245"/>
                  </a:cubicBezTo>
                </a:path>
              </a:pathLst>
            </a:custGeom>
            <a:solidFill>
              <a:srgbClr val="E897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34" name="ís1îdè">
              <a:extLst>
                <a:ext uri="{FF2B5EF4-FFF2-40B4-BE49-F238E27FC236}">
                  <a16:creationId xmlns:a16="http://schemas.microsoft.com/office/drawing/2014/main" id="{568BAFB5-AC73-4786-829E-32B80EE334E4}"/>
                </a:ext>
              </a:extLst>
            </p:cNvPr>
            <p:cNvSpPr/>
            <p:nvPr/>
          </p:nvSpPr>
          <p:spPr bwMode="auto">
            <a:xfrm>
              <a:off x="5151438" y="4449763"/>
              <a:ext cx="565150" cy="330200"/>
            </a:xfrm>
            <a:custGeom>
              <a:avLst/>
              <a:gdLst>
                <a:gd name="T0" fmla="*/ 223 w 295"/>
                <a:gd name="T1" fmla="*/ 0 h 172"/>
                <a:gd name="T2" fmla="*/ 118 w 295"/>
                <a:gd name="T3" fmla="*/ 23 h 172"/>
                <a:gd name="T4" fmla="*/ 0 w 295"/>
                <a:gd name="T5" fmla="*/ 156 h 172"/>
                <a:gd name="T6" fmla="*/ 0 w 295"/>
                <a:gd name="T7" fmla="*/ 157 h 172"/>
                <a:gd name="T8" fmla="*/ 0 w 295"/>
                <a:gd name="T9" fmla="*/ 159 h 172"/>
                <a:gd name="T10" fmla="*/ 10 w 295"/>
                <a:gd name="T11" fmla="*/ 172 h 172"/>
                <a:gd name="T12" fmla="*/ 139 w 295"/>
                <a:gd name="T13" fmla="*/ 63 h 172"/>
                <a:gd name="T14" fmla="*/ 244 w 295"/>
                <a:gd name="T15" fmla="*/ 38 h 172"/>
                <a:gd name="T16" fmla="*/ 295 w 295"/>
                <a:gd name="T17" fmla="*/ 49 h 172"/>
                <a:gd name="T18" fmla="*/ 287 w 295"/>
                <a:gd name="T19" fmla="*/ 17 h 172"/>
                <a:gd name="T20" fmla="*/ 286 w 295"/>
                <a:gd name="T21" fmla="*/ 16 h 172"/>
                <a:gd name="T22" fmla="*/ 223 w 295"/>
                <a:gd name="T23" fmla="*/ 0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95" h="172">
                  <a:moveTo>
                    <a:pt x="223" y="0"/>
                  </a:moveTo>
                  <a:cubicBezTo>
                    <a:pt x="195" y="0"/>
                    <a:pt x="161" y="6"/>
                    <a:pt x="118" y="23"/>
                  </a:cubicBezTo>
                  <a:cubicBezTo>
                    <a:pt x="20" y="62"/>
                    <a:pt x="0" y="118"/>
                    <a:pt x="0" y="156"/>
                  </a:cubicBezTo>
                  <a:cubicBezTo>
                    <a:pt x="0" y="157"/>
                    <a:pt x="0" y="157"/>
                    <a:pt x="0" y="157"/>
                  </a:cubicBezTo>
                  <a:cubicBezTo>
                    <a:pt x="0" y="158"/>
                    <a:pt x="0" y="158"/>
                    <a:pt x="0" y="159"/>
                  </a:cubicBezTo>
                  <a:cubicBezTo>
                    <a:pt x="3" y="164"/>
                    <a:pt x="7" y="168"/>
                    <a:pt x="10" y="172"/>
                  </a:cubicBezTo>
                  <a:cubicBezTo>
                    <a:pt x="18" y="127"/>
                    <a:pt x="53" y="98"/>
                    <a:pt x="139" y="63"/>
                  </a:cubicBezTo>
                  <a:cubicBezTo>
                    <a:pt x="184" y="44"/>
                    <a:pt x="218" y="38"/>
                    <a:pt x="244" y="38"/>
                  </a:cubicBezTo>
                  <a:cubicBezTo>
                    <a:pt x="267" y="38"/>
                    <a:pt x="283" y="43"/>
                    <a:pt x="295" y="49"/>
                  </a:cubicBezTo>
                  <a:cubicBezTo>
                    <a:pt x="294" y="38"/>
                    <a:pt x="291" y="27"/>
                    <a:pt x="287" y="17"/>
                  </a:cubicBezTo>
                  <a:cubicBezTo>
                    <a:pt x="287" y="17"/>
                    <a:pt x="286" y="16"/>
                    <a:pt x="286" y="16"/>
                  </a:cubicBezTo>
                  <a:cubicBezTo>
                    <a:pt x="270" y="6"/>
                    <a:pt x="250" y="0"/>
                    <a:pt x="223" y="0"/>
                  </a:cubicBezTo>
                </a:path>
              </a:pathLst>
            </a:custGeom>
            <a:solidFill>
              <a:srgbClr val="DF756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35" name="ïşlíḍe">
              <a:extLst>
                <a:ext uri="{FF2B5EF4-FFF2-40B4-BE49-F238E27FC236}">
                  <a16:creationId xmlns:a16="http://schemas.microsoft.com/office/drawing/2014/main" id="{FE27E61D-835A-4299-9913-E3973A10F3A9}"/>
                </a:ext>
              </a:extLst>
            </p:cNvPr>
            <p:cNvSpPr/>
            <p:nvPr/>
          </p:nvSpPr>
          <p:spPr bwMode="auto">
            <a:xfrm>
              <a:off x="5080001" y="4302125"/>
              <a:ext cx="557213" cy="322263"/>
            </a:xfrm>
            <a:custGeom>
              <a:avLst/>
              <a:gdLst>
                <a:gd name="T0" fmla="*/ 0 w 291"/>
                <a:gd name="T1" fmla="*/ 136 h 168"/>
                <a:gd name="T2" fmla="*/ 41 w 291"/>
                <a:gd name="T3" fmla="*/ 168 h 168"/>
                <a:gd name="T4" fmla="*/ 275 w 291"/>
                <a:gd name="T5" fmla="*/ 57 h 168"/>
                <a:gd name="T6" fmla="*/ 285 w 291"/>
                <a:gd name="T7" fmla="*/ 0 h 168"/>
                <a:gd name="T8" fmla="*/ 0 w 291"/>
                <a:gd name="T9" fmla="*/ 136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1" h="168">
                  <a:moveTo>
                    <a:pt x="0" y="136"/>
                  </a:moveTo>
                  <a:cubicBezTo>
                    <a:pt x="0" y="136"/>
                    <a:pt x="23" y="165"/>
                    <a:pt x="41" y="168"/>
                  </a:cubicBezTo>
                  <a:cubicBezTo>
                    <a:pt x="77" y="168"/>
                    <a:pt x="166" y="116"/>
                    <a:pt x="275" y="57"/>
                  </a:cubicBezTo>
                  <a:cubicBezTo>
                    <a:pt x="275" y="57"/>
                    <a:pt x="291" y="43"/>
                    <a:pt x="285" y="0"/>
                  </a:cubicBezTo>
                  <a:cubicBezTo>
                    <a:pt x="285" y="0"/>
                    <a:pt x="27" y="127"/>
                    <a:pt x="0" y="13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36" name="í$1idé">
              <a:extLst>
                <a:ext uri="{FF2B5EF4-FFF2-40B4-BE49-F238E27FC236}">
                  <a16:creationId xmlns:a16="http://schemas.microsoft.com/office/drawing/2014/main" id="{B29F4F8D-34B5-441C-B3C9-392B2A92ADF6}"/>
                </a:ext>
              </a:extLst>
            </p:cNvPr>
            <p:cNvSpPr/>
            <p:nvPr/>
          </p:nvSpPr>
          <p:spPr bwMode="auto">
            <a:xfrm>
              <a:off x="5076826" y="4300538"/>
              <a:ext cx="555625" cy="328613"/>
            </a:xfrm>
            <a:custGeom>
              <a:avLst/>
              <a:gdLst>
                <a:gd name="T0" fmla="*/ 1 w 290"/>
                <a:gd name="T1" fmla="*/ 138 h 172"/>
                <a:gd name="T2" fmla="*/ 51 w 290"/>
                <a:gd name="T3" fmla="*/ 169 h 172"/>
                <a:gd name="T4" fmla="*/ 125 w 290"/>
                <a:gd name="T5" fmla="*/ 141 h 172"/>
                <a:gd name="T6" fmla="*/ 238 w 290"/>
                <a:gd name="T7" fmla="*/ 81 h 172"/>
                <a:gd name="T8" fmla="*/ 269 w 290"/>
                <a:gd name="T9" fmla="*/ 64 h 172"/>
                <a:gd name="T10" fmla="*/ 279 w 290"/>
                <a:gd name="T11" fmla="*/ 57 h 172"/>
                <a:gd name="T12" fmla="*/ 289 w 290"/>
                <a:gd name="T13" fmla="*/ 32 h 172"/>
                <a:gd name="T14" fmla="*/ 288 w 290"/>
                <a:gd name="T15" fmla="*/ 0 h 172"/>
                <a:gd name="T16" fmla="*/ 287 w 290"/>
                <a:gd name="T17" fmla="*/ 0 h 172"/>
                <a:gd name="T18" fmla="*/ 70 w 290"/>
                <a:gd name="T19" fmla="*/ 105 h 172"/>
                <a:gd name="T20" fmla="*/ 2 w 290"/>
                <a:gd name="T21" fmla="*/ 136 h 172"/>
                <a:gd name="T22" fmla="*/ 2 w 290"/>
                <a:gd name="T23" fmla="*/ 139 h 172"/>
                <a:gd name="T24" fmla="*/ 35 w 290"/>
                <a:gd name="T25" fmla="*/ 124 h 172"/>
                <a:gd name="T26" fmla="*/ 96 w 290"/>
                <a:gd name="T27" fmla="*/ 96 h 172"/>
                <a:gd name="T28" fmla="*/ 234 w 290"/>
                <a:gd name="T29" fmla="*/ 28 h 172"/>
                <a:gd name="T30" fmla="*/ 278 w 290"/>
                <a:gd name="T31" fmla="*/ 7 h 172"/>
                <a:gd name="T32" fmla="*/ 287 w 290"/>
                <a:gd name="T33" fmla="*/ 2 h 172"/>
                <a:gd name="T34" fmla="*/ 287 w 290"/>
                <a:gd name="T35" fmla="*/ 23 h 172"/>
                <a:gd name="T36" fmla="*/ 282 w 290"/>
                <a:gd name="T37" fmla="*/ 47 h 172"/>
                <a:gd name="T38" fmla="*/ 255 w 290"/>
                <a:gd name="T39" fmla="*/ 68 h 172"/>
                <a:gd name="T40" fmla="*/ 193 w 290"/>
                <a:gd name="T41" fmla="*/ 102 h 172"/>
                <a:gd name="T42" fmla="*/ 92 w 290"/>
                <a:gd name="T43" fmla="*/ 153 h 172"/>
                <a:gd name="T44" fmla="*/ 44 w 290"/>
                <a:gd name="T45" fmla="*/ 167 h 172"/>
                <a:gd name="T46" fmla="*/ 17 w 290"/>
                <a:gd name="T47" fmla="*/ 151 h 172"/>
                <a:gd name="T48" fmla="*/ 4 w 290"/>
                <a:gd name="T49" fmla="*/ 136 h 172"/>
                <a:gd name="T50" fmla="*/ 1 w 290"/>
                <a:gd name="T51" fmla="*/ 138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90" h="172">
                  <a:moveTo>
                    <a:pt x="1" y="138"/>
                  </a:moveTo>
                  <a:cubicBezTo>
                    <a:pt x="13" y="153"/>
                    <a:pt x="30" y="172"/>
                    <a:pt x="51" y="169"/>
                  </a:cubicBezTo>
                  <a:cubicBezTo>
                    <a:pt x="77" y="165"/>
                    <a:pt x="102" y="152"/>
                    <a:pt x="125" y="141"/>
                  </a:cubicBezTo>
                  <a:cubicBezTo>
                    <a:pt x="163" y="122"/>
                    <a:pt x="200" y="101"/>
                    <a:pt x="238" y="81"/>
                  </a:cubicBezTo>
                  <a:cubicBezTo>
                    <a:pt x="248" y="75"/>
                    <a:pt x="259" y="69"/>
                    <a:pt x="269" y="64"/>
                  </a:cubicBezTo>
                  <a:cubicBezTo>
                    <a:pt x="273" y="62"/>
                    <a:pt x="277" y="60"/>
                    <a:pt x="279" y="57"/>
                  </a:cubicBezTo>
                  <a:cubicBezTo>
                    <a:pt x="285" y="50"/>
                    <a:pt x="287" y="41"/>
                    <a:pt x="289" y="32"/>
                  </a:cubicBezTo>
                  <a:cubicBezTo>
                    <a:pt x="290" y="22"/>
                    <a:pt x="290" y="11"/>
                    <a:pt x="288" y="0"/>
                  </a:cubicBezTo>
                  <a:cubicBezTo>
                    <a:pt x="288" y="0"/>
                    <a:pt x="287" y="0"/>
                    <a:pt x="287" y="0"/>
                  </a:cubicBezTo>
                  <a:cubicBezTo>
                    <a:pt x="215" y="35"/>
                    <a:pt x="143" y="71"/>
                    <a:pt x="70" y="105"/>
                  </a:cubicBezTo>
                  <a:cubicBezTo>
                    <a:pt x="48" y="116"/>
                    <a:pt x="26" y="128"/>
                    <a:pt x="2" y="136"/>
                  </a:cubicBezTo>
                  <a:cubicBezTo>
                    <a:pt x="1" y="136"/>
                    <a:pt x="1" y="139"/>
                    <a:pt x="2" y="139"/>
                  </a:cubicBezTo>
                  <a:cubicBezTo>
                    <a:pt x="14" y="135"/>
                    <a:pt x="25" y="129"/>
                    <a:pt x="35" y="124"/>
                  </a:cubicBezTo>
                  <a:cubicBezTo>
                    <a:pt x="56" y="115"/>
                    <a:pt x="76" y="105"/>
                    <a:pt x="96" y="96"/>
                  </a:cubicBezTo>
                  <a:cubicBezTo>
                    <a:pt x="142" y="73"/>
                    <a:pt x="188" y="51"/>
                    <a:pt x="234" y="28"/>
                  </a:cubicBezTo>
                  <a:cubicBezTo>
                    <a:pt x="249" y="21"/>
                    <a:pt x="264" y="14"/>
                    <a:pt x="278" y="7"/>
                  </a:cubicBezTo>
                  <a:cubicBezTo>
                    <a:pt x="281" y="5"/>
                    <a:pt x="284" y="4"/>
                    <a:pt x="287" y="2"/>
                  </a:cubicBezTo>
                  <a:cubicBezTo>
                    <a:pt x="285" y="3"/>
                    <a:pt x="287" y="19"/>
                    <a:pt x="287" y="23"/>
                  </a:cubicBezTo>
                  <a:cubicBezTo>
                    <a:pt x="287" y="31"/>
                    <a:pt x="285" y="39"/>
                    <a:pt x="282" y="47"/>
                  </a:cubicBezTo>
                  <a:cubicBezTo>
                    <a:pt x="277" y="59"/>
                    <a:pt x="266" y="62"/>
                    <a:pt x="255" y="68"/>
                  </a:cubicBezTo>
                  <a:cubicBezTo>
                    <a:pt x="235" y="80"/>
                    <a:pt x="214" y="91"/>
                    <a:pt x="193" y="102"/>
                  </a:cubicBezTo>
                  <a:cubicBezTo>
                    <a:pt x="160" y="120"/>
                    <a:pt x="127" y="139"/>
                    <a:pt x="92" y="153"/>
                  </a:cubicBezTo>
                  <a:cubicBezTo>
                    <a:pt x="77" y="160"/>
                    <a:pt x="61" y="167"/>
                    <a:pt x="44" y="167"/>
                  </a:cubicBezTo>
                  <a:cubicBezTo>
                    <a:pt x="34" y="167"/>
                    <a:pt x="24" y="157"/>
                    <a:pt x="17" y="151"/>
                  </a:cubicBezTo>
                  <a:cubicBezTo>
                    <a:pt x="12" y="146"/>
                    <a:pt x="8" y="141"/>
                    <a:pt x="4" y="136"/>
                  </a:cubicBezTo>
                  <a:cubicBezTo>
                    <a:pt x="3" y="135"/>
                    <a:pt x="0" y="137"/>
                    <a:pt x="1" y="138"/>
                  </a:cubicBezTo>
                  <a:close/>
                </a:path>
              </a:pathLst>
            </a:custGeom>
            <a:solidFill>
              <a:srgbClr val="2318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37" name="ïṥľïḑè">
              <a:extLst>
                <a:ext uri="{FF2B5EF4-FFF2-40B4-BE49-F238E27FC236}">
                  <a16:creationId xmlns:a16="http://schemas.microsoft.com/office/drawing/2014/main" id="{69270BED-E7B9-4A27-9591-456B58B8ED04}"/>
                </a:ext>
              </a:extLst>
            </p:cNvPr>
            <p:cNvSpPr/>
            <p:nvPr/>
          </p:nvSpPr>
          <p:spPr bwMode="auto">
            <a:xfrm>
              <a:off x="5667376" y="4108450"/>
              <a:ext cx="160338" cy="120650"/>
            </a:xfrm>
            <a:custGeom>
              <a:avLst/>
              <a:gdLst>
                <a:gd name="T0" fmla="*/ 80 w 84"/>
                <a:gd name="T1" fmla="*/ 20 h 63"/>
                <a:gd name="T2" fmla="*/ 49 w 84"/>
                <a:gd name="T3" fmla="*/ 57 h 63"/>
                <a:gd name="T4" fmla="*/ 4 w 84"/>
                <a:gd name="T5" fmla="*/ 43 h 63"/>
                <a:gd name="T6" fmla="*/ 34 w 84"/>
                <a:gd name="T7" fmla="*/ 6 h 63"/>
                <a:gd name="T8" fmla="*/ 80 w 84"/>
                <a:gd name="T9" fmla="*/ 2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4" h="63">
                  <a:moveTo>
                    <a:pt x="80" y="20"/>
                  </a:moveTo>
                  <a:cubicBezTo>
                    <a:pt x="84" y="34"/>
                    <a:pt x="70" y="51"/>
                    <a:pt x="49" y="57"/>
                  </a:cubicBezTo>
                  <a:cubicBezTo>
                    <a:pt x="28" y="63"/>
                    <a:pt x="8" y="57"/>
                    <a:pt x="4" y="43"/>
                  </a:cubicBezTo>
                  <a:cubicBezTo>
                    <a:pt x="0" y="29"/>
                    <a:pt x="13" y="12"/>
                    <a:pt x="34" y="6"/>
                  </a:cubicBezTo>
                  <a:cubicBezTo>
                    <a:pt x="55" y="0"/>
                    <a:pt x="76" y="6"/>
                    <a:pt x="80" y="20"/>
                  </a:cubicBezTo>
                  <a:close/>
                </a:path>
              </a:pathLst>
            </a:custGeom>
            <a:solidFill>
              <a:srgbClr val="E58A7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38" name="îṧlïḑê">
              <a:extLst>
                <a:ext uri="{FF2B5EF4-FFF2-40B4-BE49-F238E27FC236}">
                  <a16:creationId xmlns:a16="http://schemas.microsoft.com/office/drawing/2014/main" id="{7B2DA018-938A-4503-93C7-5AB73E6D5E6F}"/>
                </a:ext>
              </a:extLst>
            </p:cNvPr>
            <p:cNvSpPr/>
            <p:nvPr/>
          </p:nvSpPr>
          <p:spPr bwMode="auto">
            <a:xfrm>
              <a:off x="5768976" y="4133850"/>
              <a:ext cx="38100" cy="30163"/>
            </a:xfrm>
            <a:custGeom>
              <a:avLst/>
              <a:gdLst>
                <a:gd name="T0" fmla="*/ 18 w 20"/>
                <a:gd name="T1" fmla="*/ 5 h 16"/>
                <a:gd name="T2" fmla="*/ 12 w 20"/>
                <a:gd name="T3" fmla="*/ 15 h 16"/>
                <a:gd name="T4" fmla="*/ 1 w 20"/>
                <a:gd name="T5" fmla="*/ 10 h 16"/>
                <a:gd name="T6" fmla="*/ 8 w 20"/>
                <a:gd name="T7" fmla="*/ 1 h 16"/>
                <a:gd name="T8" fmla="*/ 18 w 20"/>
                <a:gd name="T9" fmla="*/ 5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16">
                  <a:moveTo>
                    <a:pt x="18" y="5"/>
                  </a:moveTo>
                  <a:cubicBezTo>
                    <a:pt x="20" y="9"/>
                    <a:pt x="17" y="13"/>
                    <a:pt x="12" y="15"/>
                  </a:cubicBezTo>
                  <a:cubicBezTo>
                    <a:pt x="7" y="16"/>
                    <a:pt x="2" y="14"/>
                    <a:pt x="1" y="10"/>
                  </a:cubicBezTo>
                  <a:cubicBezTo>
                    <a:pt x="0" y="7"/>
                    <a:pt x="3" y="2"/>
                    <a:pt x="8" y="1"/>
                  </a:cubicBezTo>
                  <a:cubicBezTo>
                    <a:pt x="13" y="0"/>
                    <a:pt x="17" y="2"/>
                    <a:pt x="18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39" name="îŝlíḍè">
              <a:extLst>
                <a:ext uri="{FF2B5EF4-FFF2-40B4-BE49-F238E27FC236}">
                  <a16:creationId xmlns:a16="http://schemas.microsoft.com/office/drawing/2014/main" id="{BE6AC238-266C-4349-9C2C-014AAF04C0EA}"/>
                </a:ext>
              </a:extLst>
            </p:cNvPr>
            <p:cNvSpPr/>
            <p:nvPr/>
          </p:nvSpPr>
          <p:spPr bwMode="auto">
            <a:xfrm>
              <a:off x="5922963" y="2833688"/>
              <a:ext cx="39688" cy="31750"/>
            </a:xfrm>
            <a:custGeom>
              <a:avLst/>
              <a:gdLst>
                <a:gd name="T0" fmla="*/ 19 w 20"/>
                <a:gd name="T1" fmla="*/ 6 h 17"/>
                <a:gd name="T2" fmla="*/ 12 w 20"/>
                <a:gd name="T3" fmla="*/ 15 h 17"/>
                <a:gd name="T4" fmla="*/ 1 w 20"/>
                <a:gd name="T5" fmla="*/ 11 h 17"/>
                <a:gd name="T6" fmla="*/ 8 w 20"/>
                <a:gd name="T7" fmla="*/ 1 h 17"/>
                <a:gd name="T8" fmla="*/ 19 w 20"/>
                <a:gd name="T9" fmla="*/ 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17">
                  <a:moveTo>
                    <a:pt x="19" y="6"/>
                  </a:moveTo>
                  <a:cubicBezTo>
                    <a:pt x="20" y="10"/>
                    <a:pt x="17" y="14"/>
                    <a:pt x="12" y="15"/>
                  </a:cubicBezTo>
                  <a:cubicBezTo>
                    <a:pt x="7" y="17"/>
                    <a:pt x="3" y="15"/>
                    <a:pt x="1" y="11"/>
                  </a:cubicBezTo>
                  <a:cubicBezTo>
                    <a:pt x="0" y="7"/>
                    <a:pt x="3" y="3"/>
                    <a:pt x="8" y="1"/>
                  </a:cubicBezTo>
                  <a:cubicBezTo>
                    <a:pt x="13" y="0"/>
                    <a:pt x="17" y="2"/>
                    <a:pt x="19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40" name="iŝḻiďé">
              <a:extLst>
                <a:ext uri="{FF2B5EF4-FFF2-40B4-BE49-F238E27FC236}">
                  <a16:creationId xmlns:a16="http://schemas.microsoft.com/office/drawing/2014/main" id="{A5A563C1-989F-40FD-9B90-4BFA2983BF09}"/>
                </a:ext>
              </a:extLst>
            </p:cNvPr>
            <p:cNvSpPr/>
            <p:nvPr/>
          </p:nvSpPr>
          <p:spPr bwMode="auto">
            <a:xfrm>
              <a:off x="4733926" y="4484688"/>
              <a:ext cx="160338" cy="123825"/>
            </a:xfrm>
            <a:custGeom>
              <a:avLst/>
              <a:gdLst>
                <a:gd name="T0" fmla="*/ 78 w 84"/>
                <a:gd name="T1" fmla="*/ 17 h 65"/>
                <a:gd name="T2" fmla="*/ 52 w 84"/>
                <a:gd name="T3" fmla="*/ 57 h 65"/>
                <a:gd name="T4" fmla="*/ 5 w 84"/>
                <a:gd name="T5" fmla="*/ 48 h 65"/>
                <a:gd name="T6" fmla="*/ 31 w 84"/>
                <a:gd name="T7" fmla="*/ 8 h 65"/>
                <a:gd name="T8" fmla="*/ 78 w 84"/>
                <a:gd name="T9" fmla="*/ 17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4" h="65">
                  <a:moveTo>
                    <a:pt x="78" y="17"/>
                  </a:moveTo>
                  <a:cubicBezTo>
                    <a:pt x="84" y="30"/>
                    <a:pt x="72" y="48"/>
                    <a:pt x="52" y="57"/>
                  </a:cubicBezTo>
                  <a:cubicBezTo>
                    <a:pt x="32" y="65"/>
                    <a:pt x="11" y="61"/>
                    <a:pt x="5" y="48"/>
                  </a:cubicBezTo>
                  <a:cubicBezTo>
                    <a:pt x="0" y="35"/>
                    <a:pt x="11" y="17"/>
                    <a:pt x="31" y="8"/>
                  </a:cubicBezTo>
                  <a:cubicBezTo>
                    <a:pt x="52" y="0"/>
                    <a:pt x="72" y="4"/>
                    <a:pt x="78" y="17"/>
                  </a:cubicBezTo>
                  <a:close/>
                </a:path>
              </a:pathLst>
            </a:custGeom>
            <a:solidFill>
              <a:srgbClr val="E58A7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41" name="ï$ḻiḍe">
              <a:extLst>
                <a:ext uri="{FF2B5EF4-FFF2-40B4-BE49-F238E27FC236}">
                  <a16:creationId xmlns:a16="http://schemas.microsoft.com/office/drawing/2014/main" id="{6908C395-A074-4C81-8FBD-99EE36AA44A4}"/>
                </a:ext>
              </a:extLst>
            </p:cNvPr>
            <p:cNvSpPr/>
            <p:nvPr/>
          </p:nvSpPr>
          <p:spPr bwMode="auto">
            <a:xfrm>
              <a:off x="5221288" y="4300538"/>
              <a:ext cx="155575" cy="104775"/>
            </a:xfrm>
            <a:custGeom>
              <a:avLst/>
              <a:gdLst>
                <a:gd name="T0" fmla="*/ 51 w 81"/>
                <a:gd name="T1" fmla="*/ 0 h 55"/>
                <a:gd name="T2" fmla="*/ 30 w 81"/>
                <a:gd name="T3" fmla="*/ 5 h 55"/>
                <a:gd name="T4" fmla="*/ 6 w 81"/>
                <a:gd name="T5" fmla="*/ 43 h 55"/>
                <a:gd name="T6" fmla="*/ 30 w 81"/>
                <a:gd name="T7" fmla="*/ 55 h 55"/>
                <a:gd name="T8" fmla="*/ 51 w 81"/>
                <a:gd name="T9" fmla="*/ 50 h 55"/>
                <a:gd name="T10" fmla="*/ 75 w 81"/>
                <a:gd name="T11" fmla="*/ 12 h 55"/>
                <a:gd name="T12" fmla="*/ 51 w 81"/>
                <a:gd name="T13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1" h="55">
                  <a:moveTo>
                    <a:pt x="51" y="0"/>
                  </a:moveTo>
                  <a:cubicBezTo>
                    <a:pt x="45" y="0"/>
                    <a:pt x="37" y="1"/>
                    <a:pt x="30" y="5"/>
                  </a:cubicBezTo>
                  <a:cubicBezTo>
                    <a:pt x="11" y="13"/>
                    <a:pt x="0" y="30"/>
                    <a:pt x="6" y="43"/>
                  </a:cubicBezTo>
                  <a:cubicBezTo>
                    <a:pt x="10" y="51"/>
                    <a:pt x="19" y="55"/>
                    <a:pt x="30" y="55"/>
                  </a:cubicBezTo>
                  <a:cubicBezTo>
                    <a:pt x="36" y="55"/>
                    <a:pt x="44" y="54"/>
                    <a:pt x="51" y="50"/>
                  </a:cubicBezTo>
                  <a:cubicBezTo>
                    <a:pt x="70" y="42"/>
                    <a:pt x="81" y="24"/>
                    <a:pt x="75" y="12"/>
                  </a:cubicBezTo>
                  <a:cubicBezTo>
                    <a:pt x="71" y="4"/>
                    <a:pt x="62" y="0"/>
                    <a:pt x="51" y="0"/>
                  </a:cubicBezTo>
                </a:path>
              </a:pathLst>
            </a:custGeom>
            <a:solidFill>
              <a:srgbClr val="F0B8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42" name="iṡḷïḋe">
              <a:extLst>
                <a:ext uri="{FF2B5EF4-FFF2-40B4-BE49-F238E27FC236}">
                  <a16:creationId xmlns:a16="http://schemas.microsoft.com/office/drawing/2014/main" id="{4F3A8A07-4394-4B62-8CED-33E85EDB74DD}"/>
                </a:ext>
              </a:extLst>
            </p:cNvPr>
            <p:cNvSpPr/>
            <p:nvPr/>
          </p:nvSpPr>
          <p:spPr bwMode="auto">
            <a:xfrm>
              <a:off x="4637088" y="4541838"/>
              <a:ext cx="38100" cy="34925"/>
            </a:xfrm>
            <a:custGeom>
              <a:avLst/>
              <a:gdLst>
                <a:gd name="T0" fmla="*/ 18 w 20"/>
                <a:gd name="T1" fmla="*/ 5 h 18"/>
                <a:gd name="T2" fmla="*/ 14 w 20"/>
                <a:gd name="T3" fmla="*/ 15 h 18"/>
                <a:gd name="T4" fmla="*/ 2 w 20"/>
                <a:gd name="T5" fmla="*/ 13 h 18"/>
                <a:gd name="T6" fmla="*/ 7 w 20"/>
                <a:gd name="T7" fmla="*/ 3 h 18"/>
                <a:gd name="T8" fmla="*/ 18 w 20"/>
                <a:gd name="T9" fmla="*/ 5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18">
                  <a:moveTo>
                    <a:pt x="18" y="5"/>
                  </a:moveTo>
                  <a:cubicBezTo>
                    <a:pt x="20" y="8"/>
                    <a:pt x="18" y="13"/>
                    <a:pt x="14" y="15"/>
                  </a:cubicBezTo>
                  <a:cubicBezTo>
                    <a:pt x="9" y="18"/>
                    <a:pt x="4" y="17"/>
                    <a:pt x="2" y="13"/>
                  </a:cubicBezTo>
                  <a:cubicBezTo>
                    <a:pt x="0" y="10"/>
                    <a:pt x="2" y="5"/>
                    <a:pt x="7" y="3"/>
                  </a:cubicBezTo>
                  <a:cubicBezTo>
                    <a:pt x="11" y="0"/>
                    <a:pt x="16" y="1"/>
                    <a:pt x="18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43" name="ïṡļîďe">
              <a:extLst>
                <a:ext uri="{FF2B5EF4-FFF2-40B4-BE49-F238E27FC236}">
                  <a16:creationId xmlns:a16="http://schemas.microsoft.com/office/drawing/2014/main" id="{8752286F-0FA9-4820-9283-BB51C47B4A77}"/>
                </a:ext>
              </a:extLst>
            </p:cNvPr>
            <p:cNvSpPr/>
            <p:nvPr/>
          </p:nvSpPr>
          <p:spPr bwMode="auto">
            <a:xfrm>
              <a:off x="4892676" y="2559050"/>
              <a:ext cx="36513" cy="33338"/>
            </a:xfrm>
            <a:custGeom>
              <a:avLst/>
              <a:gdLst>
                <a:gd name="T0" fmla="*/ 17 w 19"/>
                <a:gd name="T1" fmla="*/ 4 h 17"/>
                <a:gd name="T2" fmla="*/ 13 w 19"/>
                <a:gd name="T3" fmla="*/ 15 h 17"/>
                <a:gd name="T4" fmla="*/ 1 w 19"/>
                <a:gd name="T5" fmla="*/ 13 h 17"/>
                <a:gd name="T6" fmla="*/ 6 w 19"/>
                <a:gd name="T7" fmla="*/ 2 h 17"/>
                <a:gd name="T8" fmla="*/ 17 w 19"/>
                <a:gd name="T9" fmla="*/ 4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7">
                  <a:moveTo>
                    <a:pt x="17" y="4"/>
                  </a:moveTo>
                  <a:cubicBezTo>
                    <a:pt x="19" y="8"/>
                    <a:pt x="17" y="12"/>
                    <a:pt x="13" y="15"/>
                  </a:cubicBezTo>
                  <a:cubicBezTo>
                    <a:pt x="9" y="17"/>
                    <a:pt x="3" y="16"/>
                    <a:pt x="1" y="13"/>
                  </a:cubicBezTo>
                  <a:cubicBezTo>
                    <a:pt x="0" y="9"/>
                    <a:pt x="1" y="5"/>
                    <a:pt x="6" y="2"/>
                  </a:cubicBezTo>
                  <a:cubicBezTo>
                    <a:pt x="10" y="0"/>
                    <a:pt x="15" y="1"/>
                    <a:pt x="17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44" name="işľíďé">
              <a:extLst>
                <a:ext uri="{FF2B5EF4-FFF2-40B4-BE49-F238E27FC236}">
                  <a16:creationId xmlns:a16="http://schemas.microsoft.com/office/drawing/2014/main" id="{1ADA7E2E-0B43-4E74-8F12-A13999F7B6BF}"/>
                </a:ext>
              </a:extLst>
            </p:cNvPr>
            <p:cNvSpPr/>
            <p:nvPr/>
          </p:nvSpPr>
          <p:spPr bwMode="auto">
            <a:xfrm>
              <a:off x="5256213" y="4329113"/>
              <a:ext cx="42863" cy="36513"/>
            </a:xfrm>
            <a:custGeom>
              <a:avLst/>
              <a:gdLst>
                <a:gd name="T0" fmla="*/ 20 w 22"/>
                <a:gd name="T1" fmla="*/ 3 h 19"/>
                <a:gd name="T2" fmla="*/ 15 w 22"/>
                <a:gd name="T3" fmla="*/ 14 h 19"/>
                <a:gd name="T4" fmla="*/ 2 w 22"/>
                <a:gd name="T5" fmla="*/ 17 h 19"/>
                <a:gd name="T6" fmla="*/ 8 w 22"/>
                <a:gd name="T7" fmla="*/ 5 h 19"/>
                <a:gd name="T8" fmla="*/ 20 w 22"/>
                <a:gd name="T9" fmla="*/ 3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19">
                  <a:moveTo>
                    <a:pt x="20" y="3"/>
                  </a:moveTo>
                  <a:cubicBezTo>
                    <a:pt x="22" y="5"/>
                    <a:pt x="20" y="10"/>
                    <a:pt x="15" y="14"/>
                  </a:cubicBezTo>
                  <a:cubicBezTo>
                    <a:pt x="10" y="18"/>
                    <a:pt x="4" y="19"/>
                    <a:pt x="2" y="17"/>
                  </a:cubicBezTo>
                  <a:cubicBezTo>
                    <a:pt x="0" y="14"/>
                    <a:pt x="3" y="9"/>
                    <a:pt x="8" y="5"/>
                  </a:cubicBezTo>
                  <a:cubicBezTo>
                    <a:pt x="12" y="1"/>
                    <a:pt x="18" y="0"/>
                    <a:pt x="20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45" name="ïSḻïďè">
              <a:extLst>
                <a:ext uri="{FF2B5EF4-FFF2-40B4-BE49-F238E27FC236}">
                  <a16:creationId xmlns:a16="http://schemas.microsoft.com/office/drawing/2014/main" id="{C1703FF1-040E-455C-9C2B-ED94D19C4B57}"/>
                </a:ext>
              </a:extLst>
            </p:cNvPr>
            <p:cNvSpPr/>
            <p:nvPr/>
          </p:nvSpPr>
          <p:spPr bwMode="auto">
            <a:xfrm>
              <a:off x="5241926" y="4308475"/>
              <a:ext cx="79375" cy="79375"/>
            </a:xfrm>
            <a:custGeom>
              <a:avLst/>
              <a:gdLst>
                <a:gd name="T0" fmla="*/ 8 w 42"/>
                <a:gd name="T1" fmla="*/ 39 h 42"/>
                <a:gd name="T2" fmla="*/ 41 w 42"/>
                <a:gd name="T3" fmla="*/ 3 h 42"/>
                <a:gd name="T4" fmla="*/ 42 w 42"/>
                <a:gd name="T5" fmla="*/ 0 h 42"/>
                <a:gd name="T6" fmla="*/ 5 w 42"/>
                <a:gd name="T7" fmla="*/ 41 h 42"/>
                <a:gd name="T8" fmla="*/ 6 w 42"/>
                <a:gd name="T9" fmla="*/ 39 h 42"/>
                <a:gd name="T10" fmla="*/ 8 w 42"/>
                <a:gd name="T11" fmla="*/ 39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2" h="42">
                  <a:moveTo>
                    <a:pt x="8" y="39"/>
                  </a:moveTo>
                  <a:cubicBezTo>
                    <a:pt x="3" y="17"/>
                    <a:pt x="22" y="5"/>
                    <a:pt x="41" y="3"/>
                  </a:cubicBezTo>
                  <a:cubicBezTo>
                    <a:pt x="42" y="3"/>
                    <a:pt x="42" y="0"/>
                    <a:pt x="42" y="0"/>
                  </a:cubicBezTo>
                  <a:cubicBezTo>
                    <a:pt x="21" y="2"/>
                    <a:pt x="0" y="18"/>
                    <a:pt x="5" y="41"/>
                  </a:cubicBezTo>
                  <a:cubicBezTo>
                    <a:pt x="6" y="42"/>
                    <a:pt x="7" y="40"/>
                    <a:pt x="6" y="39"/>
                  </a:cubicBezTo>
                  <a:lnTo>
                    <a:pt x="8" y="39"/>
                  </a:lnTo>
                  <a:close/>
                </a:path>
              </a:pathLst>
            </a:custGeom>
            <a:solidFill>
              <a:srgbClr val="AA5C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46" name="îšļïḋè">
              <a:extLst>
                <a:ext uri="{FF2B5EF4-FFF2-40B4-BE49-F238E27FC236}">
                  <a16:creationId xmlns:a16="http://schemas.microsoft.com/office/drawing/2014/main" id="{7EAE2B26-B1BA-4412-B5C7-047C3D9B5BFF}"/>
                </a:ext>
              </a:extLst>
            </p:cNvPr>
            <p:cNvSpPr/>
            <p:nvPr/>
          </p:nvSpPr>
          <p:spPr bwMode="auto">
            <a:xfrm>
              <a:off x="4445001" y="3979863"/>
              <a:ext cx="285750" cy="519113"/>
            </a:xfrm>
            <a:custGeom>
              <a:avLst/>
              <a:gdLst>
                <a:gd name="T0" fmla="*/ 119 w 149"/>
                <a:gd name="T1" fmla="*/ 271 h 271"/>
                <a:gd name="T2" fmla="*/ 149 w 149"/>
                <a:gd name="T3" fmla="*/ 0 h 271"/>
                <a:gd name="T4" fmla="*/ 119 w 149"/>
                <a:gd name="T5" fmla="*/ 271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9" h="271">
                  <a:moveTo>
                    <a:pt x="119" y="271"/>
                  </a:moveTo>
                  <a:cubicBezTo>
                    <a:pt x="119" y="271"/>
                    <a:pt x="43" y="128"/>
                    <a:pt x="149" y="0"/>
                  </a:cubicBezTo>
                  <a:cubicBezTo>
                    <a:pt x="149" y="0"/>
                    <a:pt x="0" y="87"/>
                    <a:pt x="119" y="271"/>
                  </a:cubicBezTo>
                  <a:close/>
                </a:path>
              </a:pathLst>
            </a:custGeom>
            <a:solidFill>
              <a:srgbClr val="7038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47" name="îṥľiḑe">
              <a:extLst>
                <a:ext uri="{FF2B5EF4-FFF2-40B4-BE49-F238E27FC236}">
                  <a16:creationId xmlns:a16="http://schemas.microsoft.com/office/drawing/2014/main" id="{6A9AAFF2-6D99-462D-AF7D-6E3D0A352418}"/>
                </a:ext>
              </a:extLst>
            </p:cNvPr>
            <p:cNvSpPr/>
            <p:nvPr/>
          </p:nvSpPr>
          <p:spPr bwMode="auto">
            <a:xfrm>
              <a:off x="4721226" y="3857625"/>
              <a:ext cx="287338" cy="352425"/>
            </a:xfrm>
            <a:custGeom>
              <a:avLst/>
              <a:gdLst>
                <a:gd name="T0" fmla="*/ 0 w 150"/>
                <a:gd name="T1" fmla="*/ 184 h 184"/>
                <a:gd name="T2" fmla="*/ 150 w 150"/>
                <a:gd name="T3" fmla="*/ 0 h 184"/>
                <a:gd name="T4" fmla="*/ 0 w 150"/>
                <a:gd name="T5" fmla="*/ 184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0" h="184">
                  <a:moveTo>
                    <a:pt x="0" y="184"/>
                  </a:moveTo>
                  <a:cubicBezTo>
                    <a:pt x="0" y="184"/>
                    <a:pt x="36" y="48"/>
                    <a:pt x="150" y="0"/>
                  </a:cubicBezTo>
                  <a:cubicBezTo>
                    <a:pt x="150" y="0"/>
                    <a:pt x="17" y="22"/>
                    <a:pt x="0" y="184"/>
                  </a:cubicBezTo>
                  <a:close/>
                </a:path>
              </a:pathLst>
            </a:custGeom>
            <a:solidFill>
              <a:srgbClr val="7038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48" name="iṧļiḍe">
              <a:extLst>
                <a:ext uri="{FF2B5EF4-FFF2-40B4-BE49-F238E27FC236}">
                  <a16:creationId xmlns:a16="http://schemas.microsoft.com/office/drawing/2014/main" id="{C1DFA08F-1426-4E92-AF8C-8749C9AAEA44}"/>
                </a:ext>
              </a:extLst>
            </p:cNvPr>
            <p:cNvSpPr/>
            <p:nvPr/>
          </p:nvSpPr>
          <p:spPr bwMode="auto">
            <a:xfrm>
              <a:off x="4737101" y="3797300"/>
              <a:ext cx="261938" cy="236538"/>
            </a:xfrm>
            <a:custGeom>
              <a:avLst/>
              <a:gdLst>
                <a:gd name="T0" fmla="*/ 0 w 137"/>
                <a:gd name="T1" fmla="*/ 124 h 124"/>
                <a:gd name="T2" fmla="*/ 137 w 137"/>
                <a:gd name="T3" fmla="*/ 21 h 124"/>
                <a:gd name="T4" fmla="*/ 0 w 137"/>
                <a:gd name="T5" fmla="*/ 124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7" h="124">
                  <a:moveTo>
                    <a:pt x="0" y="124"/>
                  </a:moveTo>
                  <a:cubicBezTo>
                    <a:pt x="0" y="124"/>
                    <a:pt x="49" y="26"/>
                    <a:pt x="137" y="21"/>
                  </a:cubicBezTo>
                  <a:cubicBezTo>
                    <a:pt x="137" y="21"/>
                    <a:pt x="39" y="0"/>
                    <a:pt x="0" y="124"/>
                  </a:cubicBezTo>
                  <a:close/>
                </a:path>
              </a:pathLst>
            </a:custGeom>
            <a:solidFill>
              <a:srgbClr val="7038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49" name="îṥḷîďê">
              <a:extLst>
                <a:ext uri="{FF2B5EF4-FFF2-40B4-BE49-F238E27FC236}">
                  <a16:creationId xmlns:a16="http://schemas.microsoft.com/office/drawing/2014/main" id="{1A222F76-46A0-4309-90BB-CBB8BD600561}"/>
                </a:ext>
              </a:extLst>
            </p:cNvPr>
            <p:cNvSpPr/>
            <p:nvPr/>
          </p:nvSpPr>
          <p:spPr bwMode="auto">
            <a:xfrm>
              <a:off x="4911726" y="3744913"/>
              <a:ext cx="365125" cy="392113"/>
            </a:xfrm>
            <a:custGeom>
              <a:avLst/>
              <a:gdLst>
                <a:gd name="T0" fmla="*/ 191 w 191"/>
                <a:gd name="T1" fmla="*/ 0 h 205"/>
                <a:gd name="T2" fmla="*/ 85 w 191"/>
                <a:gd name="T3" fmla="*/ 144 h 205"/>
                <a:gd name="T4" fmla="*/ 0 w 191"/>
                <a:gd name="T5" fmla="*/ 205 h 205"/>
                <a:gd name="T6" fmla="*/ 76 w 191"/>
                <a:gd name="T7" fmla="*/ 124 h 205"/>
                <a:gd name="T8" fmla="*/ 191 w 191"/>
                <a:gd name="T9" fmla="*/ 0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1" h="205">
                  <a:moveTo>
                    <a:pt x="191" y="0"/>
                  </a:moveTo>
                  <a:cubicBezTo>
                    <a:pt x="191" y="0"/>
                    <a:pt x="179" y="115"/>
                    <a:pt x="85" y="144"/>
                  </a:cubicBezTo>
                  <a:cubicBezTo>
                    <a:pt x="85" y="144"/>
                    <a:pt x="24" y="161"/>
                    <a:pt x="0" y="205"/>
                  </a:cubicBezTo>
                  <a:cubicBezTo>
                    <a:pt x="0" y="205"/>
                    <a:pt x="7" y="155"/>
                    <a:pt x="76" y="124"/>
                  </a:cubicBezTo>
                  <a:cubicBezTo>
                    <a:pt x="140" y="96"/>
                    <a:pt x="170" y="76"/>
                    <a:pt x="191" y="0"/>
                  </a:cubicBezTo>
                  <a:close/>
                </a:path>
              </a:pathLst>
            </a:custGeom>
            <a:solidFill>
              <a:srgbClr val="7038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50" name="iśliḋè">
              <a:extLst>
                <a:ext uri="{FF2B5EF4-FFF2-40B4-BE49-F238E27FC236}">
                  <a16:creationId xmlns:a16="http://schemas.microsoft.com/office/drawing/2014/main" id="{86DC1AFD-39FF-44AE-AE2C-ACB1238DAFB2}"/>
                </a:ext>
              </a:extLst>
            </p:cNvPr>
            <p:cNvSpPr/>
            <p:nvPr/>
          </p:nvSpPr>
          <p:spPr bwMode="auto">
            <a:xfrm>
              <a:off x="5330826" y="3587750"/>
              <a:ext cx="165100" cy="357188"/>
            </a:xfrm>
            <a:custGeom>
              <a:avLst/>
              <a:gdLst>
                <a:gd name="T0" fmla="*/ 56 w 86"/>
                <a:gd name="T1" fmla="*/ 0 h 186"/>
                <a:gd name="T2" fmla="*/ 0 w 86"/>
                <a:gd name="T3" fmla="*/ 186 h 186"/>
                <a:gd name="T4" fmla="*/ 56 w 86"/>
                <a:gd name="T5" fmla="*/ 0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6" h="186">
                  <a:moveTo>
                    <a:pt x="56" y="0"/>
                  </a:moveTo>
                  <a:cubicBezTo>
                    <a:pt x="56" y="0"/>
                    <a:pt x="86" y="102"/>
                    <a:pt x="0" y="186"/>
                  </a:cubicBezTo>
                  <a:cubicBezTo>
                    <a:pt x="0" y="186"/>
                    <a:pt x="48" y="123"/>
                    <a:pt x="56" y="0"/>
                  </a:cubicBezTo>
                  <a:close/>
                </a:path>
              </a:pathLst>
            </a:custGeom>
            <a:solidFill>
              <a:srgbClr val="7038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51" name="íṩľídè">
              <a:extLst>
                <a:ext uri="{FF2B5EF4-FFF2-40B4-BE49-F238E27FC236}">
                  <a16:creationId xmlns:a16="http://schemas.microsoft.com/office/drawing/2014/main" id="{788CFA8E-F745-471F-BFCC-B7F5A0CFFBD5}"/>
                </a:ext>
              </a:extLst>
            </p:cNvPr>
            <p:cNvSpPr/>
            <p:nvPr/>
          </p:nvSpPr>
          <p:spPr bwMode="auto">
            <a:xfrm>
              <a:off x="5470526" y="3586163"/>
              <a:ext cx="442913" cy="447675"/>
            </a:xfrm>
            <a:custGeom>
              <a:avLst/>
              <a:gdLst>
                <a:gd name="T0" fmla="*/ 0 w 231"/>
                <a:gd name="T1" fmla="*/ 0 h 234"/>
                <a:gd name="T2" fmla="*/ 93 w 231"/>
                <a:gd name="T3" fmla="*/ 119 h 234"/>
                <a:gd name="T4" fmla="*/ 165 w 231"/>
                <a:gd name="T5" fmla="*/ 159 h 234"/>
                <a:gd name="T6" fmla="*/ 149 w 231"/>
                <a:gd name="T7" fmla="*/ 109 h 234"/>
                <a:gd name="T8" fmla="*/ 231 w 231"/>
                <a:gd name="T9" fmla="*/ 234 h 234"/>
                <a:gd name="T10" fmla="*/ 110 w 231"/>
                <a:gd name="T11" fmla="*/ 55 h 234"/>
                <a:gd name="T12" fmla="*/ 139 w 231"/>
                <a:gd name="T13" fmla="*/ 111 h 234"/>
                <a:gd name="T14" fmla="*/ 85 w 231"/>
                <a:gd name="T15" fmla="*/ 88 h 234"/>
                <a:gd name="T16" fmla="*/ 0 w 231"/>
                <a:gd name="T17" fmla="*/ 0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1" h="234">
                  <a:moveTo>
                    <a:pt x="0" y="0"/>
                  </a:moveTo>
                  <a:cubicBezTo>
                    <a:pt x="0" y="0"/>
                    <a:pt x="31" y="95"/>
                    <a:pt x="93" y="119"/>
                  </a:cubicBezTo>
                  <a:cubicBezTo>
                    <a:pt x="155" y="143"/>
                    <a:pt x="158" y="147"/>
                    <a:pt x="165" y="159"/>
                  </a:cubicBezTo>
                  <a:cubicBezTo>
                    <a:pt x="165" y="159"/>
                    <a:pt x="161" y="139"/>
                    <a:pt x="149" y="109"/>
                  </a:cubicBezTo>
                  <a:cubicBezTo>
                    <a:pt x="149" y="109"/>
                    <a:pt x="209" y="149"/>
                    <a:pt x="231" y="234"/>
                  </a:cubicBezTo>
                  <a:cubicBezTo>
                    <a:pt x="231" y="234"/>
                    <a:pt x="221" y="100"/>
                    <a:pt x="110" y="55"/>
                  </a:cubicBezTo>
                  <a:cubicBezTo>
                    <a:pt x="110" y="55"/>
                    <a:pt x="137" y="90"/>
                    <a:pt x="139" y="111"/>
                  </a:cubicBezTo>
                  <a:cubicBezTo>
                    <a:pt x="139" y="111"/>
                    <a:pt x="110" y="100"/>
                    <a:pt x="85" y="88"/>
                  </a:cubicBezTo>
                  <a:cubicBezTo>
                    <a:pt x="85" y="88"/>
                    <a:pt x="32" y="72"/>
                    <a:pt x="0" y="0"/>
                  </a:cubicBezTo>
                  <a:close/>
                </a:path>
              </a:pathLst>
            </a:custGeom>
            <a:solidFill>
              <a:srgbClr val="7038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52" name="îs1idè">
              <a:extLst>
                <a:ext uri="{FF2B5EF4-FFF2-40B4-BE49-F238E27FC236}">
                  <a16:creationId xmlns:a16="http://schemas.microsoft.com/office/drawing/2014/main" id="{8B856E0B-0595-43A7-8DF2-E9B07476E4E8}"/>
                </a:ext>
              </a:extLst>
            </p:cNvPr>
            <p:cNvSpPr/>
            <p:nvPr/>
          </p:nvSpPr>
          <p:spPr bwMode="auto">
            <a:xfrm>
              <a:off x="5519738" y="3681413"/>
              <a:ext cx="219075" cy="149225"/>
            </a:xfrm>
            <a:custGeom>
              <a:avLst/>
              <a:gdLst>
                <a:gd name="T0" fmla="*/ 0 w 115"/>
                <a:gd name="T1" fmla="*/ 0 h 78"/>
                <a:gd name="T2" fmla="*/ 115 w 115"/>
                <a:gd name="T3" fmla="*/ 78 h 78"/>
                <a:gd name="T4" fmla="*/ 0 w 115"/>
                <a:gd name="T5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5" h="78">
                  <a:moveTo>
                    <a:pt x="0" y="0"/>
                  </a:moveTo>
                  <a:cubicBezTo>
                    <a:pt x="0" y="0"/>
                    <a:pt x="32" y="73"/>
                    <a:pt x="115" y="78"/>
                  </a:cubicBezTo>
                  <a:cubicBezTo>
                    <a:pt x="115" y="78"/>
                    <a:pt x="46" y="61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53" name="ïşľiḍe">
              <a:extLst>
                <a:ext uri="{FF2B5EF4-FFF2-40B4-BE49-F238E27FC236}">
                  <a16:creationId xmlns:a16="http://schemas.microsoft.com/office/drawing/2014/main" id="{E870F715-8293-4C14-BD19-EAB85D366DD3}"/>
                </a:ext>
              </a:extLst>
            </p:cNvPr>
            <p:cNvSpPr/>
            <p:nvPr/>
          </p:nvSpPr>
          <p:spPr bwMode="auto">
            <a:xfrm>
              <a:off x="5743576" y="3733800"/>
              <a:ext cx="150813" cy="239713"/>
            </a:xfrm>
            <a:custGeom>
              <a:avLst/>
              <a:gdLst>
                <a:gd name="T0" fmla="*/ 0 w 79"/>
                <a:gd name="T1" fmla="*/ 0 h 125"/>
                <a:gd name="T2" fmla="*/ 79 w 79"/>
                <a:gd name="T3" fmla="*/ 125 h 125"/>
                <a:gd name="T4" fmla="*/ 0 w 79"/>
                <a:gd name="T5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9" h="125">
                  <a:moveTo>
                    <a:pt x="0" y="0"/>
                  </a:moveTo>
                  <a:cubicBezTo>
                    <a:pt x="0" y="0"/>
                    <a:pt x="62" y="34"/>
                    <a:pt x="79" y="125"/>
                  </a:cubicBezTo>
                  <a:cubicBezTo>
                    <a:pt x="79" y="125"/>
                    <a:pt x="58" y="52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54" name="iŝļïdè">
              <a:extLst>
                <a:ext uri="{FF2B5EF4-FFF2-40B4-BE49-F238E27FC236}">
                  <a16:creationId xmlns:a16="http://schemas.microsoft.com/office/drawing/2014/main" id="{20849441-D1F1-4169-A31F-95009D59E887}"/>
                </a:ext>
              </a:extLst>
            </p:cNvPr>
            <p:cNvSpPr/>
            <p:nvPr/>
          </p:nvSpPr>
          <p:spPr bwMode="auto">
            <a:xfrm>
              <a:off x="5057776" y="3863975"/>
              <a:ext cx="179388" cy="157163"/>
            </a:xfrm>
            <a:custGeom>
              <a:avLst/>
              <a:gdLst>
                <a:gd name="T0" fmla="*/ 94 w 94"/>
                <a:gd name="T1" fmla="*/ 0 h 82"/>
                <a:gd name="T2" fmla="*/ 0 w 94"/>
                <a:gd name="T3" fmla="*/ 82 h 82"/>
                <a:gd name="T4" fmla="*/ 94 w 94"/>
                <a:gd name="T5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4" h="82">
                  <a:moveTo>
                    <a:pt x="94" y="0"/>
                  </a:moveTo>
                  <a:cubicBezTo>
                    <a:pt x="94" y="0"/>
                    <a:pt x="59" y="57"/>
                    <a:pt x="0" y="82"/>
                  </a:cubicBezTo>
                  <a:cubicBezTo>
                    <a:pt x="0" y="82"/>
                    <a:pt x="64" y="70"/>
                    <a:pt x="9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55" name="îşḻîḑê">
              <a:extLst>
                <a:ext uri="{FF2B5EF4-FFF2-40B4-BE49-F238E27FC236}">
                  <a16:creationId xmlns:a16="http://schemas.microsoft.com/office/drawing/2014/main" id="{BB279DFF-BEBC-4DDE-BB7D-D21F09A205A7}"/>
                </a:ext>
              </a:extLst>
            </p:cNvPr>
            <p:cNvSpPr/>
            <p:nvPr/>
          </p:nvSpPr>
          <p:spPr bwMode="auto">
            <a:xfrm>
              <a:off x="4559301" y="4078288"/>
              <a:ext cx="101600" cy="306388"/>
            </a:xfrm>
            <a:custGeom>
              <a:avLst/>
              <a:gdLst>
                <a:gd name="T0" fmla="*/ 53 w 53"/>
                <a:gd name="T1" fmla="*/ 0 h 160"/>
                <a:gd name="T2" fmla="*/ 37 w 53"/>
                <a:gd name="T3" fmla="*/ 160 h 160"/>
                <a:gd name="T4" fmla="*/ 53 w 53"/>
                <a:gd name="T5" fmla="*/ 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3" h="160">
                  <a:moveTo>
                    <a:pt x="53" y="0"/>
                  </a:moveTo>
                  <a:cubicBezTo>
                    <a:pt x="53" y="0"/>
                    <a:pt x="13" y="60"/>
                    <a:pt x="37" y="160"/>
                  </a:cubicBezTo>
                  <a:cubicBezTo>
                    <a:pt x="37" y="160"/>
                    <a:pt x="0" y="74"/>
                    <a:pt x="5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56" name="iṡliďe">
              <a:extLst>
                <a:ext uri="{FF2B5EF4-FFF2-40B4-BE49-F238E27FC236}">
                  <a16:creationId xmlns:a16="http://schemas.microsoft.com/office/drawing/2014/main" id="{D63C3369-2382-477D-887F-6406203870AE}"/>
                </a:ext>
              </a:extLst>
            </p:cNvPr>
            <p:cNvSpPr/>
            <p:nvPr/>
          </p:nvSpPr>
          <p:spPr bwMode="auto">
            <a:xfrm>
              <a:off x="4530726" y="3452813"/>
              <a:ext cx="355600" cy="436563"/>
            </a:xfrm>
            <a:custGeom>
              <a:avLst/>
              <a:gdLst>
                <a:gd name="T0" fmla="*/ 0 w 186"/>
                <a:gd name="T1" fmla="*/ 180 h 228"/>
                <a:gd name="T2" fmla="*/ 111 w 186"/>
                <a:gd name="T3" fmla="*/ 21 h 228"/>
                <a:gd name="T4" fmla="*/ 94 w 186"/>
                <a:gd name="T5" fmla="*/ 76 h 228"/>
                <a:gd name="T6" fmla="*/ 186 w 186"/>
                <a:gd name="T7" fmla="*/ 0 h 228"/>
                <a:gd name="T8" fmla="*/ 72 w 186"/>
                <a:gd name="T9" fmla="*/ 228 h 228"/>
                <a:gd name="T10" fmla="*/ 73 w 186"/>
                <a:gd name="T11" fmla="*/ 105 h 228"/>
                <a:gd name="T12" fmla="*/ 0 w 186"/>
                <a:gd name="T13" fmla="*/ 180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6" h="228">
                  <a:moveTo>
                    <a:pt x="0" y="180"/>
                  </a:moveTo>
                  <a:cubicBezTo>
                    <a:pt x="0" y="180"/>
                    <a:pt x="22" y="87"/>
                    <a:pt x="111" y="21"/>
                  </a:cubicBezTo>
                  <a:cubicBezTo>
                    <a:pt x="111" y="21"/>
                    <a:pt x="93" y="43"/>
                    <a:pt x="94" y="76"/>
                  </a:cubicBezTo>
                  <a:cubicBezTo>
                    <a:pt x="94" y="76"/>
                    <a:pt x="118" y="41"/>
                    <a:pt x="186" y="0"/>
                  </a:cubicBezTo>
                  <a:cubicBezTo>
                    <a:pt x="186" y="0"/>
                    <a:pt x="92" y="94"/>
                    <a:pt x="72" y="228"/>
                  </a:cubicBezTo>
                  <a:cubicBezTo>
                    <a:pt x="72" y="228"/>
                    <a:pt x="60" y="150"/>
                    <a:pt x="73" y="105"/>
                  </a:cubicBezTo>
                  <a:cubicBezTo>
                    <a:pt x="73" y="105"/>
                    <a:pt x="33" y="132"/>
                    <a:pt x="0" y="180"/>
                  </a:cubicBezTo>
                  <a:close/>
                </a:path>
              </a:pathLst>
            </a:custGeom>
            <a:solidFill>
              <a:srgbClr val="7038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57" name="ïṣḷiḑè">
              <a:extLst>
                <a:ext uri="{FF2B5EF4-FFF2-40B4-BE49-F238E27FC236}">
                  <a16:creationId xmlns:a16="http://schemas.microsoft.com/office/drawing/2014/main" id="{FCBBD2CE-32FB-4D4D-A3C5-03F4218E2719}"/>
                </a:ext>
              </a:extLst>
            </p:cNvPr>
            <p:cNvSpPr/>
            <p:nvPr/>
          </p:nvSpPr>
          <p:spPr bwMode="auto">
            <a:xfrm>
              <a:off x="5627688" y="3384550"/>
              <a:ext cx="236538" cy="266700"/>
            </a:xfrm>
            <a:custGeom>
              <a:avLst/>
              <a:gdLst>
                <a:gd name="T0" fmla="*/ 123 w 123"/>
                <a:gd name="T1" fmla="*/ 106 h 139"/>
                <a:gd name="T2" fmla="*/ 48 w 123"/>
                <a:gd name="T3" fmla="*/ 11 h 139"/>
                <a:gd name="T4" fmla="*/ 61 w 123"/>
                <a:gd name="T5" fmla="*/ 44 h 139"/>
                <a:gd name="T6" fmla="*/ 0 w 123"/>
                <a:gd name="T7" fmla="*/ 0 h 139"/>
                <a:gd name="T8" fmla="*/ 80 w 123"/>
                <a:gd name="T9" fmla="*/ 139 h 139"/>
                <a:gd name="T10" fmla="*/ 75 w 123"/>
                <a:gd name="T11" fmla="*/ 62 h 139"/>
                <a:gd name="T12" fmla="*/ 123 w 123"/>
                <a:gd name="T13" fmla="*/ 106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3" h="139">
                  <a:moveTo>
                    <a:pt x="123" y="106"/>
                  </a:moveTo>
                  <a:cubicBezTo>
                    <a:pt x="123" y="106"/>
                    <a:pt x="101" y="39"/>
                    <a:pt x="48" y="11"/>
                  </a:cubicBezTo>
                  <a:cubicBezTo>
                    <a:pt x="48" y="11"/>
                    <a:pt x="60" y="24"/>
                    <a:pt x="61" y="44"/>
                  </a:cubicBezTo>
                  <a:cubicBezTo>
                    <a:pt x="61" y="44"/>
                    <a:pt x="45" y="24"/>
                    <a:pt x="0" y="0"/>
                  </a:cubicBezTo>
                  <a:cubicBezTo>
                    <a:pt x="0" y="0"/>
                    <a:pt x="63" y="55"/>
                    <a:pt x="80" y="139"/>
                  </a:cubicBezTo>
                  <a:cubicBezTo>
                    <a:pt x="80" y="139"/>
                    <a:pt x="85" y="89"/>
                    <a:pt x="75" y="62"/>
                  </a:cubicBezTo>
                  <a:cubicBezTo>
                    <a:pt x="75" y="62"/>
                    <a:pt x="101" y="77"/>
                    <a:pt x="123" y="106"/>
                  </a:cubicBezTo>
                  <a:close/>
                </a:path>
              </a:pathLst>
            </a:custGeom>
            <a:solidFill>
              <a:srgbClr val="7038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97020851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  <a:alpha val="2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>
            <a:extLst>
              <a:ext uri="{FF2B5EF4-FFF2-40B4-BE49-F238E27FC236}">
                <a16:creationId xmlns:a16="http://schemas.microsoft.com/office/drawing/2014/main" id="{0B48E968-B1CC-4CBA-B237-83FD2B3B336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37359"/>
            <a:ext cx="12192000" cy="59832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092844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99503" y="4205177"/>
            <a:ext cx="3831498" cy="933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>
                <a:hlinkClick r:id="rId2"/>
              </a:rPr>
              <a:t>阿丁</a:t>
            </a:r>
            <a:r>
              <a:rPr lang="zh-CN" altLang="en-US" sz="1400" dirty="0"/>
              <a:t>   </a:t>
            </a:r>
            <a:r>
              <a:rPr lang="zh-CN" altLang="en-US" sz="1355" dirty="0">
                <a:solidFill>
                  <a:srgbClr val="FF0000"/>
                </a:solidFill>
                <a:latin typeface="汉仪雅酷黑 45W" panose="020B0404020202020204" pitchFamily="34" charset="-122"/>
                <a:ea typeface="汉仪雅酷黑 45W" panose="020B0404020202020204" pitchFamily="34" charset="-122"/>
              </a:rPr>
              <a:t>作品</a:t>
            </a:r>
            <a:endParaRPr lang="en-US" altLang="zh-CN" sz="1355" dirty="0">
              <a:solidFill>
                <a:srgbClr val="FF0000"/>
              </a:solidFill>
              <a:latin typeface="汉仪雅酷黑 45W" panose="020B0404020202020204" pitchFamily="34" charset="-122"/>
              <a:ea typeface="汉仪雅酷黑 45W" panose="020B0404020202020204" pitchFamily="34" charset="-122"/>
            </a:endParaRPr>
          </a:p>
          <a:p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51PPT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模板网   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  <a:hlinkClick r:id="rId3"/>
              </a:rPr>
              <a:t>www.51pptmoban.com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  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授权发布</a:t>
            </a:r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endParaRPr lang="zh-CN" altLang="en-US" sz="1355" dirty="0">
              <a:solidFill>
                <a:srgbClr val="FF0000"/>
              </a:solidFill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3685" y="3705675"/>
            <a:ext cx="1572527" cy="360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45099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>
            <a:extLst>
              <a:ext uri="{FF2B5EF4-FFF2-40B4-BE49-F238E27FC236}">
                <a16:creationId xmlns:a16="http://schemas.microsoft.com/office/drawing/2014/main" id="{FF090F25-5D45-471C-8896-0B31F815CB5B}"/>
              </a:ext>
            </a:extLst>
          </p:cNvPr>
          <p:cNvSpPr/>
          <p:nvPr/>
        </p:nvSpPr>
        <p:spPr>
          <a:xfrm>
            <a:off x="1227662" y="1781080"/>
            <a:ext cx="4375981" cy="4375981"/>
          </a:xfrm>
          <a:prstGeom prst="ellipse">
            <a:avLst/>
          </a:prstGeom>
          <a:solidFill>
            <a:schemeClr val="accent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3" name="组合 2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F8A2AE3E-59EF-4D96-9F07-3DA7D0B1F41B}"/>
              </a:ext>
            </a:extLst>
          </p:cNvPr>
          <p:cNvGrpSpPr>
            <a:grpSpLocks noChangeAspect="1"/>
          </p:cNvGrpSpPr>
          <p:nvPr/>
        </p:nvGrpSpPr>
        <p:grpSpPr>
          <a:xfrm>
            <a:off x="1510693" y="2082350"/>
            <a:ext cx="3981426" cy="4333402"/>
            <a:chOff x="4068763" y="1181100"/>
            <a:chExt cx="4148138" cy="4514851"/>
          </a:xfrm>
          <a:effectLst>
            <a:outerShdw dist="63500" algn="l" rotWithShape="0">
              <a:srgbClr val="130047">
                <a:alpha val="90000"/>
              </a:srgbClr>
            </a:outerShdw>
          </a:effectLst>
        </p:grpSpPr>
        <p:sp>
          <p:nvSpPr>
            <p:cNvPr id="4" name="îṥļídê">
              <a:extLst>
                <a:ext uri="{FF2B5EF4-FFF2-40B4-BE49-F238E27FC236}">
                  <a16:creationId xmlns:a16="http://schemas.microsoft.com/office/drawing/2014/main" id="{ED531A6D-8DC3-45B5-B495-4B53BE360A63}"/>
                </a:ext>
              </a:extLst>
            </p:cNvPr>
            <p:cNvSpPr/>
            <p:nvPr/>
          </p:nvSpPr>
          <p:spPr bwMode="auto">
            <a:xfrm>
              <a:off x="7232651" y="3517900"/>
              <a:ext cx="984250" cy="1049338"/>
            </a:xfrm>
            <a:custGeom>
              <a:avLst/>
              <a:gdLst>
                <a:gd name="T0" fmla="*/ 125 w 515"/>
                <a:gd name="T1" fmla="*/ 10 h 550"/>
                <a:gd name="T2" fmla="*/ 452 w 515"/>
                <a:gd name="T3" fmla="*/ 126 h 550"/>
                <a:gd name="T4" fmla="*/ 373 w 515"/>
                <a:gd name="T5" fmla="*/ 217 h 550"/>
                <a:gd name="T6" fmla="*/ 417 w 515"/>
                <a:gd name="T7" fmla="*/ 359 h 550"/>
                <a:gd name="T8" fmla="*/ 351 w 515"/>
                <a:gd name="T9" fmla="*/ 443 h 550"/>
                <a:gd name="T10" fmla="*/ 307 w 515"/>
                <a:gd name="T11" fmla="*/ 525 h 550"/>
                <a:gd name="T12" fmla="*/ 75 w 515"/>
                <a:gd name="T13" fmla="*/ 462 h 550"/>
                <a:gd name="T14" fmla="*/ 28 w 515"/>
                <a:gd name="T15" fmla="*/ 170 h 550"/>
                <a:gd name="T16" fmla="*/ 125 w 515"/>
                <a:gd name="T17" fmla="*/ 10 h 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15" h="550">
                  <a:moveTo>
                    <a:pt x="125" y="10"/>
                  </a:moveTo>
                  <a:cubicBezTo>
                    <a:pt x="191" y="0"/>
                    <a:pt x="389" y="57"/>
                    <a:pt x="452" y="126"/>
                  </a:cubicBezTo>
                  <a:cubicBezTo>
                    <a:pt x="515" y="195"/>
                    <a:pt x="326" y="148"/>
                    <a:pt x="373" y="217"/>
                  </a:cubicBezTo>
                  <a:cubicBezTo>
                    <a:pt x="421" y="286"/>
                    <a:pt x="499" y="324"/>
                    <a:pt x="417" y="359"/>
                  </a:cubicBezTo>
                  <a:cubicBezTo>
                    <a:pt x="336" y="393"/>
                    <a:pt x="289" y="377"/>
                    <a:pt x="351" y="443"/>
                  </a:cubicBezTo>
                  <a:cubicBezTo>
                    <a:pt x="414" y="509"/>
                    <a:pt x="373" y="550"/>
                    <a:pt x="307" y="525"/>
                  </a:cubicBezTo>
                  <a:cubicBezTo>
                    <a:pt x="242" y="500"/>
                    <a:pt x="94" y="487"/>
                    <a:pt x="75" y="462"/>
                  </a:cubicBezTo>
                  <a:cubicBezTo>
                    <a:pt x="56" y="437"/>
                    <a:pt x="0" y="261"/>
                    <a:pt x="28" y="170"/>
                  </a:cubicBezTo>
                  <a:cubicBezTo>
                    <a:pt x="56" y="79"/>
                    <a:pt x="125" y="10"/>
                    <a:pt x="125" y="10"/>
                  </a:cubicBezTo>
                  <a:close/>
                </a:path>
              </a:pathLst>
            </a:custGeom>
            <a:solidFill>
              <a:srgbClr val="D91D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" name="i$ľiďé">
              <a:extLst>
                <a:ext uri="{FF2B5EF4-FFF2-40B4-BE49-F238E27FC236}">
                  <a16:creationId xmlns:a16="http://schemas.microsoft.com/office/drawing/2014/main" id="{9D58A79A-62D7-4DA7-A45F-C3BC8CAA414C}"/>
                </a:ext>
              </a:extLst>
            </p:cNvPr>
            <p:cNvSpPr/>
            <p:nvPr/>
          </p:nvSpPr>
          <p:spPr bwMode="auto">
            <a:xfrm>
              <a:off x="7232651" y="3530600"/>
              <a:ext cx="677863" cy="987425"/>
            </a:xfrm>
            <a:custGeom>
              <a:avLst/>
              <a:gdLst>
                <a:gd name="T0" fmla="*/ 125 w 355"/>
                <a:gd name="T1" fmla="*/ 3 h 517"/>
                <a:gd name="T2" fmla="*/ 211 w 355"/>
                <a:gd name="T3" fmla="*/ 10 h 517"/>
                <a:gd name="T4" fmla="*/ 245 w 355"/>
                <a:gd name="T5" fmla="*/ 63 h 517"/>
                <a:gd name="T6" fmla="*/ 207 w 355"/>
                <a:gd name="T7" fmla="*/ 198 h 517"/>
                <a:gd name="T8" fmla="*/ 295 w 355"/>
                <a:gd name="T9" fmla="*/ 289 h 517"/>
                <a:gd name="T10" fmla="*/ 154 w 355"/>
                <a:gd name="T11" fmla="*/ 421 h 517"/>
                <a:gd name="T12" fmla="*/ 323 w 355"/>
                <a:gd name="T13" fmla="*/ 505 h 517"/>
                <a:gd name="T14" fmla="*/ 306 w 355"/>
                <a:gd name="T15" fmla="*/ 517 h 517"/>
                <a:gd name="T16" fmla="*/ 75 w 355"/>
                <a:gd name="T17" fmla="*/ 455 h 517"/>
                <a:gd name="T18" fmla="*/ 28 w 355"/>
                <a:gd name="T19" fmla="*/ 163 h 517"/>
                <a:gd name="T20" fmla="*/ 125 w 355"/>
                <a:gd name="T21" fmla="*/ 3 h 5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55" h="517">
                  <a:moveTo>
                    <a:pt x="125" y="3"/>
                  </a:moveTo>
                  <a:cubicBezTo>
                    <a:pt x="145" y="0"/>
                    <a:pt x="176" y="3"/>
                    <a:pt x="211" y="10"/>
                  </a:cubicBezTo>
                  <a:cubicBezTo>
                    <a:pt x="209" y="24"/>
                    <a:pt x="217" y="40"/>
                    <a:pt x="245" y="63"/>
                  </a:cubicBezTo>
                  <a:cubicBezTo>
                    <a:pt x="342" y="141"/>
                    <a:pt x="276" y="132"/>
                    <a:pt x="207" y="198"/>
                  </a:cubicBezTo>
                  <a:cubicBezTo>
                    <a:pt x="138" y="264"/>
                    <a:pt x="254" y="226"/>
                    <a:pt x="295" y="289"/>
                  </a:cubicBezTo>
                  <a:cubicBezTo>
                    <a:pt x="336" y="352"/>
                    <a:pt x="150" y="380"/>
                    <a:pt x="154" y="421"/>
                  </a:cubicBezTo>
                  <a:cubicBezTo>
                    <a:pt x="157" y="461"/>
                    <a:pt x="355" y="455"/>
                    <a:pt x="323" y="505"/>
                  </a:cubicBezTo>
                  <a:cubicBezTo>
                    <a:pt x="320" y="510"/>
                    <a:pt x="314" y="514"/>
                    <a:pt x="306" y="517"/>
                  </a:cubicBezTo>
                  <a:cubicBezTo>
                    <a:pt x="239" y="493"/>
                    <a:pt x="94" y="480"/>
                    <a:pt x="75" y="455"/>
                  </a:cubicBezTo>
                  <a:cubicBezTo>
                    <a:pt x="56" y="430"/>
                    <a:pt x="0" y="254"/>
                    <a:pt x="28" y="163"/>
                  </a:cubicBezTo>
                  <a:cubicBezTo>
                    <a:pt x="56" y="72"/>
                    <a:pt x="125" y="3"/>
                    <a:pt x="125" y="3"/>
                  </a:cubicBezTo>
                  <a:close/>
                </a:path>
              </a:pathLst>
            </a:custGeom>
            <a:solidFill>
              <a:srgbClr val="BE1E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" name="îsḷiḑe">
              <a:extLst>
                <a:ext uri="{FF2B5EF4-FFF2-40B4-BE49-F238E27FC236}">
                  <a16:creationId xmlns:a16="http://schemas.microsoft.com/office/drawing/2014/main" id="{0860A0FC-E1E0-4DAD-8AC9-F4D697D4C83F}"/>
                </a:ext>
              </a:extLst>
            </p:cNvPr>
            <p:cNvSpPr/>
            <p:nvPr/>
          </p:nvSpPr>
          <p:spPr bwMode="auto">
            <a:xfrm>
              <a:off x="7693026" y="3657600"/>
              <a:ext cx="338138" cy="876300"/>
            </a:xfrm>
            <a:custGeom>
              <a:avLst/>
              <a:gdLst>
                <a:gd name="T0" fmla="*/ 177 w 177"/>
                <a:gd name="T1" fmla="*/ 24 h 459"/>
                <a:gd name="T2" fmla="*/ 112 w 177"/>
                <a:gd name="T3" fmla="*/ 86 h 459"/>
                <a:gd name="T4" fmla="*/ 78 w 177"/>
                <a:gd name="T5" fmla="*/ 126 h 459"/>
                <a:gd name="T6" fmla="*/ 98 w 177"/>
                <a:gd name="T7" fmla="*/ 150 h 459"/>
                <a:gd name="T8" fmla="*/ 148 w 177"/>
                <a:gd name="T9" fmla="*/ 220 h 459"/>
                <a:gd name="T10" fmla="*/ 108 w 177"/>
                <a:gd name="T11" fmla="*/ 295 h 459"/>
                <a:gd name="T12" fmla="*/ 73 w 177"/>
                <a:gd name="T13" fmla="*/ 306 h 459"/>
                <a:gd name="T14" fmla="*/ 23 w 177"/>
                <a:gd name="T15" fmla="*/ 332 h 459"/>
                <a:gd name="T16" fmla="*/ 50 w 177"/>
                <a:gd name="T17" fmla="*/ 365 h 459"/>
                <a:gd name="T18" fmla="*/ 93 w 177"/>
                <a:gd name="T19" fmla="*/ 459 h 459"/>
                <a:gd name="T20" fmla="*/ 71 w 177"/>
                <a:gd name="T21" fmla="*/ 454 h 459"/>
                <a:gd name="T22" fmla="*/ 37 w 177"/>
                <a:gd name="T23" fmla="*/ 382 h 459"/>
                <a:gd name="T24" fmla="*/ 1 w 177"/>
                <a:gd name="T25" fmla="*/ 330 h 459"/>
                <a:gd name="T26" fmla="*/ 68 w 177"/>
                <a:gd name="T27" fmla="*/ 285 h 459"/>
                <a:gd name="T28" fmla="*/ 100 w 177"/>
                <a:gd name="T29" fmla="*/ 275 h 459"/>
                <a:gd name="T30" fmla="*/ 128 w 177"/>
                <a:gd name="T31" fmla="*/ 228 h 459"/>
                <a:gd name="T32" fmla="*/ 82 w 177"/>
                <a:gd name="T33" fmla="*/ 165 h 459"/>
                <a:gd name="T34" fmla="*/ 58 w 177"/>
                <a:gd name="T35" fmla="*/ 136 h 459"/>
                <a:gd name="T36" fmla="*/ 101 w 177"/>
                <a:gd name="T37" fmla="*/ 67 h 459"/>
                <a:gd name="T38" fmla="*/ 153 w 177"/>
                <a:gd name="T39" fmla="*/ 20 h 459"/>
                <a:gd name="T40" fmla="*/ 133 w 177"/>
                <a:gd name="T41" fmla="*/ 0 h 459"/>
                <a:gd name="T42" fmla="*/ 177 w 177"/>
                <a:gd name="T43" fmla="*/ 24 h 4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77" h="459">
                  <a:moveTo>
                    <a:pt x="177" y="24"/>
                  </a:moveTo>
                  <a:cubicBezTo>
                    <a:pt x="177" y="43"/>
                    <a:pt x="158" y="61"/>
                    <a:pt x="112" y="86"/>
                  </a:cubicBezTo>
                  <a:cubicBezTo>
                    <a:pt x="78" y="105"/>
                    <a:pt x="72" y="115"/>
                    <a:pt x="78" y="126"/>
                  </a:cubicBezTo>
                  <a:cubicBezTo>
                    <a:pt x="81" y="133"/>
                    <a:pt x="89" y="140"/>
                    <a:pt x="98" y="150"/>
                  </a:cubicBezTo>
                  <a:cubicBezTo>
                    <a:pt x="115" y="167"/>
                    <a:pt x="136" y="188"/>
                    <a:pt x="148" y="220"/>
                  </a:cubicBezTo>
                  <a:cubicBezTo>
                    <a:pt x="165" y="263"/>
                    <a:pt x="141" y="283"/>
                    <a:pt x="108" y="295"/>
                  </a:cubicBezTo>
                  <a:cubicBezTo>
                    <a:pt x="97" y="300"/>
                    <a:pt x="85" y="303"/>
                    <a:pt x="73" y="306"/>
                  </a:cubicBezTo>
                  <a:cubicBezTo>
                    <a:pt x="48" y="313"/>
                    <a:pt x="24" y="320"/>
                    <a:pt x="23" y="332"/>
                  </a:cubicBezTo>
                  <a:cubicBezTo>
                    <a:pt x="23" y="344"/>
                    <a:pt x="36" y="354"/>
                    <a:pt x="50" y="365"/>
                  </a:cubicBezTo>
                  <a:cubicBezTo>
                    <a:pt x="77" y="385"/>
                    <a:pt x="108" y="408"/>
                    <a:pt x="93" y="459"/>
                  </a:cubicBezTo>
                  <a:cubicBezTo>
                    <a:pt x="86" y="458"/>
                    <a:pt x="79" y="456"/>
                    <a:pt x="71" y="454"/>
                  </a:cubicBezTo>
                  <a:cubicBezTo>
                    <a:pt x="82" y="416"/>
                    <a:pt x="58" y="398"/>
                    <a:pt x="37" y="382"/>
                  </a:cubicBezTo>
                  <a:cubicBezTo>
                    <a:pt x="17" y="368"/>
                    <a:pt x="0" y="354"/>
                    <a:pt x="1" y="330"/>
                  </a:cubicBezTo>
                  <a:cubicBezTo>
                    <a:pt x="3" y="303"/>
                    <a:pt x="34" y="294"/>
                    <a:pt x="68" y="285"/>
                  </a:cubicBezTo>
                  <a:cubicBezTo>
                    <a:pt x="79" y="282"/>
                    <a:pt x="90" y="279"/>
                    <a:pt x="100" y="275"/>
                  </a:cubicBezTo>
                  <a:cubicBezTo>
                    <a:pt x="122" y="266"/>
                    <a:pt x="138" y="254"/>
                    <a:pt x="128" y="228"/>
                  </a:cubicBezTo>
                  <a:cubicBezTo>
                    <a:pt x="117" y="201"/>
                    <a:pt x="98" y="181"/>
                    <a:pt x="82" y="165"/>
                  </a:cubicBezTo>
                  <a:cubicBezTo>
                    <a:pt x="72" y="155"/>
                    <a:pt x="63" y="146"/>
                    <a:pt x="58" y="136"/>
                  </a:cubicBezTo>
                  <a:cubicBezTo>
                    <a:pt x="46" y="114"/>
                    <a:pt x="52" y="94"/>
                    <a:pt x="101" y="67"/>
                  </a:cubicBezTo>
                  <a:cubicBezTo>
                    <a:pt x="146" y="42"/>
                    <a:pt x="158" y="30"/>
                    <a:pt x="153" y="20"/>
                  </a:cubicBezTo>
                  <a:cubicBezTo>
                    <a:pt x="149" y="14"/>
                    <a:pt x="143" y="7"/>
                    <a:pt x="133" y="0"/>
                  </a:cubicBezTo>
                  <a:cubicBezTo>
                    <a:pt x="149" y="8"/>
                    <a:pt x="164" y="16"/>
                    <a:pt x="177" y="24"/>
                  </a:cubicBezTo>
                  <a:close/>
                </a:path>
              </a:pathLst>
            </a:custGeom>
            <a:solidFill>
              <a:srgbClr val="FCB7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íšļîḑè">
              <a:extLst>
                <a:ext uri="{FF2B5EF4-FFF2-40B4-BE49-F238E27FC236}">
                  <a16:creationId xmlns:a16="http://schemas.microsoft.com/office/drawing/2014/main" id="{A9D2E1CD-A558-4981-9348-C6285F266778}"/>
                </a:ext>
              </a:extLst>
            </p:cNvPr>
            <p:cNvSpPr/>
            <p:nvPr/>
          </p:nvSpPr>
          <p:spPr bwMode="auto">
            <a:xfrm>
              <a:off x="7437438" y="3517900"/>
              <a:ext cx="696913" cy="314325"/>
            </a:xfrm>
            <a:custGeom>
              <a:avLst/>
              <a:gdLst>
                <a:gd name="T0" fmla="*/ 18 w 365"/>
                <a:gd name="T1" fmla="*/ 10 h 165"/>
                <a:gd name="T2" fmla="*/ 345 w 365"/>
                <a:gd name="T3" fmla="*/ 126 h 165"/>
                <a:gd name="T4" fmla="*/ 343 w 365"/>
                <a:gd name="T5" fmla="*/ 165 h 165"/>
                <a:gd name="T6" fmla="*/ 0 w 365"/>
                <a:gd name="T7" fmla="*/ 30 h 165"/>
                <a:gd name="T8" fmla="*/ 18 w 365"/>
                <a:gd name="T9" fmla="*/ 1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5" h="165">
                  <a:moveTo>
                    <a:pt x="18" y="10"/>
                  </a:moveTo>
                  <a:cubicBezTo>
                    <a:pt x="84" y="0"/>
                    <a:pt x="282" y="57"/>
                    <a:pt x="345" y="126"/>
                  </a:cubicBezTo>
                  <a:cubicBezTo>
                    <a:pt x="365" y="149"/>
                    <a:pt x="359" y="159"/>
                    <a:pt x="343" y="165"/>
                  </a:cubicBezTo>
                  <a:cubicBezTo>
                    <a:pt x="253" y="71"/>
                    <a:pt x="91" y="39"/>
                    <a:pt x="0" y="30"/>
                  </a:cubicBezTo>
                  <a:cubicBezTo>
                    <a:pt x="11" y="17"/>
                    <a:pt x="18" y="10"/>
                    <a:pt x="18" y="10"/>
                  </a:cubicBezTo>
                  <a:close/>
                </a:path>
              </a:pathLst>
            </a:custGeom>
            <a:solidFill>
              <a:srgbClr val="E555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îṥlíďê">
              <a:extLst>
                <a:ext uri="{FF2B5EF4-FFF2-40B4-BE49-F238E27FC236}">
                  <a16:creationId xmlns:a16="http://schemas.microsoft.com/office/drawing/2014/main" id="{E7873257-D0E0-4ED9-AE77-4BD4AD2041FF}"/>
                </a:ext>
              </a:extLst>
            </p:cNvPr>
            <p:cNvSpPr/>
            <p:nvPr/>
          </p:nvSpPr>
          <p:spPr bwMode="auto">
            <a:xfrm>
              <a:off x="7437438" y="3530600"/>
              <a:ext cx="223838" cy="82550"/>
            </a:xfrm>
            <a:custGeom>
              <a:avLst/>
              <a:gdLst>
                <a:gd name="T0" fmla="*/ 18 w 117"/>
                <a:gd name="T1" fmla="*/ 3 h 43"/>
                <a:gd name="T2" fmla="*/ 104 w 117"/>
                <a:gd name="T3" fmla="*/ 10 h 43"/>
                <a:gd name="T4" fmla="*/ 117 w 117"/>
                <a:gd name="T5" fmla="*/ 43 h 43"/>
                <a:gd name="T6" fmla="*/ 0 w 117"/>
                <a:gd name="T7" fmla="*/ 23 h 43"/>
                <a:gd name="T8" fmla="*/ 18 w 117"/>
                <a:gd name="T9" fmla="*/ 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7" h="43">
                  <a:moveTo>
                    <a:pt x="18" y="3"/>
                  </a:moveTo>
                  <a:cubicBezTo>
                    <a:pt x="38" y="0"/>
                    <a:pt x="69" y="3"/>
                    <a:pt x="104" y="10"/>
                  </a:cubicBezTo>
                  <a:cubicBezTo>
                    <a:pt x="103" y="20"/>
                    <a:pt x="106" y="30"/>
                    <a:pt x="117" y="43"/>
                  </a:cubicBezTo>
                  <a:cubicBezTo>
                    <a:pt x="73" y="32"/>
                    <a:pt x="32" y="26"/>
                    <a:pt x="0" y="23"/>
                  </a:cubicBezTo>
                  <a:cubicBezTo>
                    <a:pt x="11" y="10"/>
                    <a:pt x="18" y="3"/>
                    <a:pt x="18" y="3"/>
                  </a:cubicBezTo>
                  <a:close/>
                </a:path>
              </a:pathLst>
            </a:custGeom>
            <a:solidFill>
              <a:srgbClr val="E555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iślíďè">
              <a:extLst>
                <a:ext uri="{FF2B5EF4-FFF2-40B4-BE49-F238E27FC236}">
                  <a16:creationId xmlns:a16="http://schemas.microsoft.com/office/drawing/2014/main" id="{D62ABE16-84F6-4CD7-BB4E-13B126F68B38}"/>
                </a:ext>
              </a:extLst>
            </p:cNvPr>
            <p:cNvSpPr/>
            <p:nvPr/>
          </p:nvSpPr>
          <p:spPr bwMode="auto">
            <a:xfrm>
              <a:off x="7947026" y="3657600"/>
              <a:ext cx="84138" cy="98425"/>
            </a:xfrm>
            <a:custGeom>
              <a:avLst/>
              <a:gdLst>
                <a:gd name="T0" fmla="*/ 44 w 44"/>
                <a:gd name="T1" fmla="*/ 24 h 52"/>
                <a:gd name="T2" fmla="*/ 29 w 44"/>
                <a:gd name="T3" fmla="*/ 52 h 52"/>
                <a:gd name="T4" fmla="*/ 10 w 44"/>
                <a:gd name="T5" fmla="*/ 40 h 52"/>
                <a:gd name="T6" fmla="*/ 20 w 44"/>
                <a:gd name="T7" fmla="*/ 20 h 52"/>
                <a:gd name="T8" fmla="*/ 0 w 44"/>
                <a:gd name="T9" fmla="*/ 0 h 52"/>
                <a:gd name="T10" fmla="*/ 44 w 44"/>
                <a:gd name="T11" fmla="*/ 24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4" h="52">
                  <a:moveTo>
                    <a:pt x="44" y="24"/>
                  </a:moveTo>
                  <a:cubicBezTo>
                    <a:pt x="44" y="34"/>
                    <a:pt x="40" y="43"/>
                    <a:pt x="29" y="52"/>
                  </a:cubicBezTo>
                  <a:cubicBezTo>
                    <a:pt x="23" y="48"/>
                    <a:pt x="17" y="44"/>
                    <a:pt x="10" y="40"/>
                  </a:cubicBezTo>
                  <a:cubicBezTo>
                    <a:pt x="20" y="32"/>
                    <a:pt x="23" y="25"/>
                    <a:pt x="20" y="20"/>
                  </a:cubicBezTo>
                  <a:cubicBezTo>
                    <a:pt x="16" y="14"/>
                    <a:pt x="10" y="7"/>
                    <a:pt x="0" y="0"/>
                  </a:cubicBezTo>
                  <a:cubicBezTo>
                    <a:pt x="16" y="8"/>
                    <a:pt x="31" y="16"/>
                    <a:pt x="44" y="24"/>
                  </a:cubicBezTo>
                  <a:close/>
                </a:path>
              </a:pathLst>
            </a:custGeom>
            <a:solidFill>
              <a:srgbClr val="FFDC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i$ḷîde">
              <a:extLst>
                <a:ext uri="{FF2B5EF4-FFF2-40B4-BE49-F238E27FC236}">
                  <a16:creationId xmlns:a16="http://schemas.microsoft.com/office/drawing/2014/main" id="{D3D2EF56-DFAE-4CB0-BDC8-CDFFD936428A}"/>
                </a:ext>
              </a:extLst>
            </p:cNvPr>
            <p:cNvSpPr/>
            <p:nvPr/>
          </p:nvSpPr>
          <p:spPr bwMode="auto">
            <a:xfrm>
              <a:off x="6661151" y="3236913"/>
              <a:ext cx="1128713" cy="1355725"/>
            </a:xfrm>
            <a:custGeom>
              <a:avLst/>
              <a:gdLst>
                <a:gd name="T0" fmla="*/ 255 w 591"/>
                <a:gd name="T1" fmla="*/ 88 h 710"/>
                <a:gd name="T2" fmla="*/ 522 w 591"/>
                <a:gd name="T3" fmla="*/ 66 h 710"/>
                <a:gd name="T4" fmla="*/ 481 w 591"/>
                <a:gd name="T5" fmla="*/ 217 h 710"/>
                <a:gd name="T6" fmla="*/ 443 w 591"/>
                <a:gd name="T7" fmla="*/ 352 h 710"/>
                <a:gd name="T8" fmla="*/ 531 w 591"/>
                <a:gd name="T9" fmla="*/ 443 h 710"/>
                <a:gd name="T10" fmla="*/ 390 w 591"/>
                <a:gd name="T11" fmla="*/ 575 h 710"/>
                <a:gd name="T12" fmla="*/ 559 w 591"/>
                <a:gd name="T13" fmla="*/ 659 h 710"/>
                <a:gd name="T14" fmla="*/ 129 w 591"/>
                <a:gd name="T15" fmla="*/ 584 h 710"/>
                <a:gd name="T16" fmla="*/ 255 w 591"/>
                <a:gd name="T17" fmla="*/ 88 h 7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91" h="710">
                  <a:moveTo>
                    <a:pt x="255" y="88"/>
                  </a:moveTo>
                  <a:cubicBezTo>
                    <a:pt x="333" y="56"/>
                    <a:pt x="515" y="0"/>
                    <a:pt x="522" y="66"/>
                  </a:cubicBezTo>
                  <a:cubicBezTo>
                    <a:pt x="528" y="132"/>
                    <a:pt x="383" y="138"/>
                    <a:pt x="481" y="217"/>
                  </a:cubicBezTo>
                  <a:cubicBezTo>
                    <a:pt x="578" y="295"/>
                    <a:pt x="512" y="286"/>
                    <a:pt x="443" y="352"/>
                  </a:cubicBezTo>
                  <a:cubicBezTo>
                    <a:pt x="374" y="418"/>
                    <a:pt x="490" y="380"/>
                    <a:pt x="531" y="443"/>
                  </a:cubicBezTo>
                  <a:cubicBezTo>
                    <a:pt x="572" y="506"/>
                    <a:pt x="387" y="534"/>
                    <a:pt x="390" y="575"/>
                  </a:cubicBezTo>
                  <a:cubicBezTo>
                    <a:pt x="393" y="615"/>
                    <a:pt x="591" y="609"/>
                    <a:pt x="559" y="659"/>
                  </a:cubicBezTo>
                  <a:cubicBezTo>
                    <a:pt x="528" y="710"/>
                    <a:pt x="195" y="653"/>
                    <a:pt x="129" y="584"/>
                  </a:cubicBezTo>
                  <a:cubicBezTo>
                    <a:pt x="63" y="515"/>
                    <a:pt x="0" y="201"/>
                    <a:pt x="255" y="88"/>
                  </a:cubicBezTo>
                  <a:close/>
                </a:path>
              </a:pathLst>
            </a:custGeom>
            <a:solidFill>
              <a:srgbClr val="FCB7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îṡḷiḍê">
              <a:extLst>
                <a:ext uri="{FF2B5EF4-FFF2-40B4-BE49-F238E27FC236}">
                  <a16:creationId xmlns:a16="http://schemas.microsoft.com/office/drawing/2014/main" id="{051242F3-0556-46F0-911D-C0FDEBB411F7}"/>
                </a:ext>
              </a:extLst>
            </p:cNvPr>
            <p:cNvSpPr/>
            <p:nvPr/>
          </p:nvSpPr>
          <p:spPr bwMode="auto">
            <a:xfrm>
              <a:off x="6661151" y="3313113"/>
              <a:ext cx="828675" cy="1204913"/>
            </a:xfrm>
            <a:custGeom>
              <a:avLst/>
              <a:gdLst>
                <a:gd name="T0" fmla="*/ 255 w 434"/>
                <a:gd name="T1" fmla="*/ 48 h 631"/>
                <a:gd name="T2" fmla="*/ 419 w 434"/>
                <a:gd name="T3" fmla="*/ 0 h 631"/>
                <a:gd name="T4" fmla="*/ 286 w 434"/>
                <a:gd name="T5" fmla="*/ 145 h 631"/>
                <a:gd name="T6" fmla="*/ 393 w 434"/>
                <a:gd name="T7" fmla="*/ 233 h 631"/>
                <a:gd name="T8" fmla="*/ 270 w 434"/>
                <a:gd name="T9" fmla="*/ 371 h 631"/>
                <a:gd name="T10" fmla="*/ 383 w 434"/>
                <a:gd name="T11" fmla="*/ 450 h 631"/>
                <a:gd name="T12" fmla="*/ 270 w 434"/>
                <a:gd name="T13" fmla="*/ 541 h 631"/>
                <a:gd name="T14" fmla="*/ 387 w 434"/>
                <a:gd name="T15" fmla="*/ 631 h 631"/>
                <a:gd name="T16" fmla="*/ 129 w 434"/>
                <a:gd name="T17" fmla="*/ 544 h 631"/>
                <a:gd name="T18" fmla="*/ 255 w 434"/>
                <a:gd name="T19" fmla="*/ 48 h 6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34" h="631">
                  <a:moveTo>
                    <a:pt x="255" y="48"/>
                  </a:moveTo>
                  <a:cubicBezTo>
                    <a:pt x="295" y="32"/>
                    <a:pt x="362" y="9"/>
                    <a:pt x="419" y="0"/>
                  </a:cubicBezTo>
                  <a:cubicBezTo>
                    <a:pt x="406" y="36"/>
                    <a:pt x="276" y="100"/>
                    <a:pt x="286" y="145"/>
                  </a:cubicBezTo>
                  <a:cubicBezTo>
                    <a:pt x="299" y="199"/>
                    <a:pt x="412" y="158"/>
                    <a:pt x="393" y="233"/>
                  </a:cubicBezTo>
                  <a:cubicBezTo>
                    <a:pt x="374" y="308"/>
                    <a:pt x="208" y="340"/>
                    <a:pt x="270" y="371"/>
                  </a:cubicBezTo>
                  <a:cubicBezTo>
                    <a:pt x="333" y="403"/>
                    <a:pt x="434" y="403"/>
                    <a:pt x="383" y="450"/>
                  </a:cubicBezTo>
                  <a:cubicBezTo>
                    <a:pt x="333" y="497"/>
                    <a:pt x="236" y="506"/>
                    <a:pt x="270" y="541"/>
                  </a:cubicBezTo>
                  <a:cubicBezTo>
                    <a:pt x="299" y="569"/>
                    <a:pt x="376" y="604"/>
                    <a:pt x="387" y="631"/>
                  </a:cubicBezTo>
                  <a:cubicBezTo>
                    <a:pt x="283" y="617"/>
                    <a:pt x="165" y="582"/>
                    <a:pt x="129" y="544"/>
                  </a:cubicBezTo>
                  <a:cubicBezTo>
                    <a:pt x="63" y="475"/>
                    <a:pt x="0" y="161"/>
                    <a:pt x="255" y="48"/>
                  </a:cubicBezTo>
                  <a:close/>
                </a:path>
              </a:pathLst>
            </a:custGeom>
            <a:solidFill>
              <a:srgbClr val="DD9A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íṣlïḋê">
              <a:extLst>
                <a:ext uri="{FF2B5EF4-FFF2-40B4-BE49-F238E27FC236}">
                  <a16:creationId xmlns:a16="http://schemas.microsoft.com/office/drawing/2014/main" id="{0A00AB25-85F2-43D7-978F-AC10943A3D0A}"/>
                </a:ext>
              </a:extLst>
            </p:cNvPr>
            <p:cNvSpPr/>
            <p:nvPr/>
          </p:nvSpPr>
          <p:spPr bwMode="auto">
            <a:xfrm>
              <a:off x="7267576" y="3303588"/>
              <a:ext cx="315913" cy="1225550"/>
            </a:xfrm>
            <a:custGeom>
              <a:avLst/>
              <a:gdLst>
                <a:gd name="T0" fmla="*/ 144 w 166"/>
                <a:gd name="T1" fmla="*/ 0 h 642"/>
                <a:gd name="T2" fmla="*/ 144 w 166"/>
                <a:gd name="T3" fmla="*/ 3 h 642"/>
                <a:gd name="T4" fmla="*/ 104 w 166"/>
                <a:gd name="T5" fmla="*/ 94 h 642"/>
                <a:gd name="T6" fmla="*/ 107 w 166"/>
                <a:gd name="T7" fmla="*/ 166 h 642"/>
                <a:gd name="T8" fmla="*/ 145 w 166"/>
                <a:gd name="T9" fmla="*/ 213 h 642"/>
                <a:gd name="T10" fmla="*/ 101 w 166"/>
                <a:gd name="T11" fmla="*/ 306 h 642"/>
                <a:gd name="T12" fmla="*/ 61 w 166"/>
                <a:gd name="T13" fmla="*/ 354 h 642"/>
                <a:gd name="T14" fmla="*/ 114 w 166"/>
                <a:gd name="T15" fmla="*/ 389 h 642"/>
                <a:gd name="T16" fmla="*/ 150 w 166"/>
                <a:gd name="T17" fmla="*/ 403 h 642"/>
                <a:gd name="T18" fmla="*/ 156 w 166"/>
                <a:gd name="T19" fmla="*/ 434 h 642"/>
                <a:gd name="T20" fmla="*/ 109 w 166"/>
                <a:gd name="T21" fmla="*/ 475 h 642"/>
                <a:gd name="T22" fmla="*/ 41 w 166"/>
                <a:gd name="T23" fmla="*/ 554 h 642"/>
                <a:gd name="T24" fmla="*/ 81 w 166"/>
                <a:gd name="T25" fmla="*/ 594 h 642"/>
                <a:gd name="T26" fmla="*/ 128 w 166"/>
                <a:gd name="T27" fmla="*/ 642 h 642"/>
                <a:gd name="T28" fmla="*/ 99 w 166"/>
                <a:gd name="T29" fmla="*/ 640 h 642"/>
                <a:gd name="T30" fmla="*/ 67 w 166"/>
                <a:gd name="T31" fmla="*/ 612 h 642"/>
                <a:gd name="T32" fmla="*/ 21 w 166"/>
                <a:gd name="T33" fmla="*/ 565 h 642"/>
                <a:gd name="T34" fmla="*/ 96 w 166"/>
                <a:gd name="T35" fmla="*/ 457 h 642"/>
                <a:gd name="T36" fmla="*/ 138 w 166"/>
                <a:gd name="T37" fmla="*/ 422 h 642"/>
                <a:gd name="T38" fmla="*/ 138 w 166"/>
                <a:gd name="T39" fmla="*/ 421 h 642"/>
                <a:gd name="T40" fmla="*/ 108 w 166"/>
                <a:gd name="T41" fmla="*/ 410 h 642"/>
                <a:gd name="T42" fmla="*/ 39 w 166"/>
                <a:gd name="T43" fmla="*/ 351 h 642"/>
                <a:gd name="T44" fmla="*/ 87 w 166"/>
                <a:gd name="T45" fmla="*/ 289 h 642"/>
                <a:gd name="T46" fmla="*/ 125 w 166"/>
                <a:gd name="T47" fmla="*/ 222 h 642"/>
                <a:gd name="T48" fmla="*/ 93 w 166"/>
                <a:gd name="T49" fmla="*/ 183 h 642"/>
                <a:gd name="T50" fmla="*/ 84 w 166"/>
                <a:gd name="T51" fmla="*/ 83 h 642"/>
                <a:gd name="T52" fmla="*/ 122 w 166"/>
                <a:gd name="T53" fmla="*/ 2 h 642"/>
                <a:gd name="T54" fmla="*/ 144 w 166"/>
                <a:gd name="T55" fmla="*/ 0 h 6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66" h="642">
                  <a:moveTo>
                    <a:pt x="144" y="0"/>
                  </a:moveTo>
                  <a:cubicBezTo>
                    <a:pt x="144" y="1"/>
                    <a:pt x="144" y="2"/>
                    <a:pt x="144" y="3"/>
                  </a:cubicBezTo>
                  <a:cubicBezTo>
                    <a:pt x="143" y="24"/>
                    <a:pt x="128" y="50"/>
                    <a:pt x="104" y="94"/>
                  </a:cubicBezTo>
                  <a:cubicBezTo>
                    <a:pt x="78" y="141"/>
                    <a:pt x="90" y="151"/>
                    <a:pt x="107" y="166"/>
                  </a:cubicBezTo>
                  <a:cubicBezTo>
                    <a:pt x="120" y="177"/>
                    <a:pt x="135" y="190"/>
                    <a:pt x="145" y="213"/>
                  </a:cubicBezTo>
                  <a:cubicBezTo>
                    <a:pt x="163" y="255"/>
                    <a:pt x="132" y="280"/>
                    <a:pt x="101" y="306"/>
                  </a:cubicBezTo>
                  <a:cubicBezTo>
                    <a:pt x="82" y="321"/>
                    <a:pt x="63" y="337"/>
                    <a:pt x="61" y="354"/>
                  </a:cubicBezTo>
                  <a:cubicBezTo>
                    <a:pt x="59" y="372"/>
                    <a:pt x="89" y="381"/>
                    <a:pt x="114" y="389"/>
                  </a:cubicBezTo>
                  <a:cubicBezTo>
                    <a:pt x="129" y="393"/>
                    <a:pt x="142" y="397"/>
                    <a:pt x="150" y="403"/>
                  </a:cubicBezTo>
                  <a:cubicBezTo>
                    <a:pt x="162" y="411"/>
                    <a:pt x="166" y="421"/>
                    <a:pt x="156" y="434"/>
                  </a:cubicBezTo>
                  <a:cubicBezTo>
                    <a:pt x="148" y="446"/>
                    <a:pt x="129" y="460"/>
                    <a:pt x="109" y="475"/>
                  </a:cubicBezTo>
                  <a:cubicBezTo>
                    <a:pt x="72" y="502"/>
                    <a:pt x="29" y="534"/>
                    <a:pt x="41" y="554"/>
                  </a:cubicBezTo>
                  <a:cubicBezTo>
                    <a:pt x="49" y="570"/>
                    <a:pt x="65" y="582"/>
                    <a:pt x="81" y="594"/>
                  </a:cubicBezTo>
                  <a:cubicBezTo>
                    <a:pt x="99" y="608"/>
                    <a:pt x="117" y="622"/>
                    <a:pt x="128" y="642"/>
                  </a:cubicBezTo>
                  <a:cubicBezTo>
                    <a:pt x="119" y="642"/>
                    <a:pt x="109" y="641"/>
                    <a:pt x="99" y="640"/>
                  </a:cubicBezTo>
                  <a:cubicBezTo>
                    <a:pt x="90" y="629"/>
                    <a:pt x="78" y="620"/>
                    <a:pt x="67" y="612"/>
                  </a:cubicBezTo>
                  <a:cubicBezTo>
                    <a:pt x="50" y="598"/>
                    <a:pt x="32" y="584"/>
                    <a:pt x="21" y="565"/>
                  </a:cubicBezTo>
                  <a:cubicBezTo>
                    <a:pt x="0" y="527"/>
                    <a:pt x="52" y="489"/>
                    <a:pt x="96" y="457"/>
                  </a:cubicBezTo>
                  <a:cubicBezTo>
                    <a:pt x="115" y="443"/>
                    <a:pt x="132" y="431"/>
                    <a:pt x="138" y="422"/>
                  </a:cubicBezTo>
                  <a:cubicBezTo>
                    <a:pt x="138" y="422"/>
                    <a:pt x="138" y="422"/>
                    <a:pt x="138" y="421"/>
                  </a:cubicBezTo>
                  <a:cubicBezTo>
                    <a:pt x="132" y="417"/>
                    <a:pt x="121" y="414"/>
                    <a:pt x="108" y="410"/>
                  </a:cubicBezTo>
                  <a:cubicBezTo>
                    <a:pt x="74" y="400"/>
                    <a:pt x="34" y="388"/>
                    <a:pt x="39" y="351"/>
                  </a:cubicBezTo>
                  <a:cubicBezTo>
                    <a:pt x="42" y="325"/>
                    <a:pt x="64" y="307"/>
                    <a:pt x="87" y="289"/>
                  </a:cubicBezTo>
                  <a:cubicBezTo>
                    <a:pt x="111" y="269"/>
                    <a:pt x="136" y="248"/>
                    <a:pt x="125" y="222"/>
                  </a:cubicBezTo>
                  <a:cubicBezTo>
                    <a:pt x="117" y="203"/>
                    <a:pt x="104" y="192"/>
                    <a:pt x="93" y="183"/>
                  </a:cubicBezTo>
                  <a:cubicBezTo>
                    <a:pt x="68" y="161"/>
                    <a:pt x="49" y="146"/>
                    <a:pt x="84" y="83"/>
                  </a:cubicBezTo>
                  <a:cubicBezTo>
                    <a:pt x="107" y="43"/>
                    <a:pt x="120" y="18"/>
                    <a:pt x="122" y="2"/>
                  </a:cubicBezTo>
                  <a:cubicBezTo>
                    <a:pt x="129" y="1"/>
                    <a:pt x="137" y="0"/>
                    <a:pt x="144" y="0"/>
                  </a:cubicBezTo>
                  <a:close/>
                </a:path>
              </a:pathLst>
            </a:custGeom>
            <a:solidFill>
              <a:srgbClr val="D91D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" name="ïSḻiďé">
              <a:extLst>
                <a:ext uri="{FF2B5EF4-FFF2-40B4-BE49-F238E27FC236}">
                  <a16:creationId xmlns:a16="http://schemas.microsoft.com/office/drawing/2014/main" id="{E726500D-FEC2-449C-AAF0-9247E2D8649B}"/>
                </a:ext>
              </a:extLst>
            </p:cNvPr>
            <p:cNvSpPr/>
            <p:nvPr/>
          </p:nvSpPr>
          <p:spPr bwMode="auto">
            <a:xfrm>
              <a:off x="7096126" y="3236913"/>
              <a:ext cx="565150" cy="203200"/>
            </a:xfrm>
            <a:custGeom>
              <a:avLst/>
              <a:gdLst>
                <a:gd name="T0" fmla="*/ 27 w 295"/>
                <a:gd name="T1" fmla="*/ 88 h 106"/>
                <a:gd name="T2" fmla="*/ 294 w 295"/>
                <a:gd name="T3" fmla="*/ 66 h 106"/>
                <a:gd name="T4" fmla="*/ 278 w 295"/>
                <a:gd name="T5" fmla="*/ 104 h 106"/>
                <a:gd name="T6" fmla="*/ 268 w 295"/>
                <a:gd name="T7" fmla="*/ 71 h 106"/>
                <a:gd name="T8" fmla="*/ 0 w 295"/>
                <a:gd name="T9" fmla="*/ 106 h 106"/>
                <a:gd name="T10" fmla="*/ 3 w 295"/>
                <a:gd name="T11" fmla="*/ 99 h 106"/>
                <a:gd name="T12" fmla="*/ 27 w 295"/>
                <a:gd name="T13" fmla="*/ 88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5" h="106">
                  <a:moveTo>
                    <a:pt x="27" y="88"/>
                  </a:moveTo>
                  <a:cubicBezTo>
                    <a:pt x="105" y="56"/>
                    <a:pt x="287" y="0"/>
                    <a:pt x="294" y="66"/>
                  </a:cubicBezTo>
                  <a:cubicBezTo>
                    <a:pt x="295" y="81"/>
                    <a:pt x="288" y="94"/>
                    <a:pt x="278" y="104"/>
                  </a:cubicBezTo>
                  <a:cubicBezTo>
                    <a:pt x="279" y="93"/>
                    <a:pt x="277" y="81"/>
                    <a:pt x="268" y="71"/>
                  </a:cubicBezTo>
                  <a:cubicBezTo>
                    <a:pt x="240" y="40"/>
                    <a:pt x="114" y="71"/>
                    <a:pt x="0" y="106"/>
                  </a:cubicBezTo>
                  <a:cubicBezTo>
                    <a:pt x="1" y="103"/>
                    <a:pt x="2" y="101"/>
                    <a:pt x="3" y="99"/>
                  </a:cubicBezTo>
                  <a:cubicBezTo>
                    <a:pt x="11" y="95"/>
                    <a:pt x="18" y="91"/>
                    <a:pt x="27" y="88"/>
                  </a:cubicBezTo>
                  <a:close/>
                </a:path>
              </a:pathLst>
            </a:custGeom>
            <a:solidFill>
              <a:srgbClr val="FFDC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" name="íṣlîdé">
              <a:extLst>
                <a:ext uri="{FF2B5EF4-FFF2-40B4-BE49-F238E27FC236}">
                  <a16:creationId xmlns:a16="http://schemas.microsoft.com/office/drawing/2014/main" id="{920CCC43-A587-48EB-AF3A-B7BBB85549E0}"/>
                </a:ext>
              </a:extLst>
            </p:cNvPr>
            <p:cNvSpPr/>
            <p:nvPr/>
          </p:nvSpPr>
          <p:spPr bwMode="auto">
            <a:xfrm>
              <a:off x="7096126" y="3313113"/>
              <a:ext cx="365125" cy="127000"/>
            </a:xfrm>
            <a:custGeom>
              <a:avLst/>
              <a:gdLst>
                <a:gd name="T0" fmla="*/ 27 w 191"/>
                <a:gd name="T1" fmla="*/ 48 h 66"/>
                <a:gd name="T2" fmla="*/ 191 w 191"/>
                <a:gd name="T3" fmla="*/ 0 h 66"/>
                <a:gd name="T4" fmla="*/ 173 w 191"/>
                <a:gd name="T5" fmla="*/ 23 h 66"/>
                <a:gd name="T6" fmla="*/ 0 w 191"/>
                <a:gd name="T7" fmla="*/ 66 h 66"/>
                <a:gd name="T8" fmla="*/ 3 w 191"/>
                <a:gd name="T9" fmla="*/ 59 h 66"/>
                <a:gd name="T10" fmla="*/ 27 w 191"/>
                <a:gd name="T11" fmla="*/ 48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1" h="66">
                  <a:moveTo>
                    <a:pt x="27" y="48"/>
                  </a:moveTo>
                  <a:cubicBezTo>
                    <a:pt x="67" y="32"/>
                    <a:pt x="134" y="9"/>
                    <a:pt x="191" y="0"/>
                  </a:cubicBezTo>
                  <a:cubicBezTo>
                    <a:pt x="189" y="6"/>
                    <a:pt x="182" y="14"/>
                    <a:pt x="173" y="23"/>
                  </a:cubicBezTo>
                  <a:cubicBezTo>
                    <a:pt x="123" y="30"/>
                    <a:pt x="60" y="48"/>
                    <a:pt x="0" y="66"/>
                  </a:cubicBezTo>
                  <a:cubicBezTo>
                    <a:pt x="1" y="63"/>
                    <a:pt x="2" y="61"/>
                    <a:pt x="3" y="59"/>
                  </a:cubicBezTo>
                  <a:cubicBezTo>
                    <a:pt x="11" y="55"/>
                    <a:pt x="18" y="51"/>
                    <a:pt x="27" y="48"/>
                  </a:cubicBezTo>
                  <a:close/>
                </a:path>
              </a:pathLst>
            </a:custGeom>
            <a:solidFill>
              <a:srgbClr val="FFDC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" name="iṡlídè">
              <a:extLst>
                <a:ext uri="{FF2B5EF4-FFF2-40B4-BE49-F238E27FC236}">
                  <a16:creationId xmlns:a16="http://schemas.microsoft.com/office/drawing/2014/main" id="{9F1A08BD-3162-41C5-8C0D-BFB89AA3B3CC}"/>
                </a:ext>
              </a:extLst>
            </p:cNvPr>
            <p:cNvSpPr/>
            <p:nvPr/>
          </p:nvSpPr>
          <p:spPr bwMode="auto">
            <a:xfrm>
              <a:off x="7486651" y="3303588"/>
              <a:ext cx="55563" cy="46038"/>
            </a:xfrm>
            <a:custGeom>
              <a:avLst/>
              <a:gdLst>
                <a:gd name="T0" fmla="*/ 29 w 29"/>
                <a:gd name="T1" fmla="*/ 0 h 24"/>
                <a:gd name="T2" fmla="*/ 29 w 29"/>
                <a:gd name="T3" fmla="*/ 3 h 24"/>
                <a:gd name="T4" fmla="*/ 24 w 29"/>
                <a:gd name="T5" fmla="*/ 23 h 24"/>
                <a:gd name="T6" fmla="*/ 0 w 29"/>
                <a:gd name="T7" fmla="*/ 24 h 24"/>
                <a:gd name="T8" fmla="*/ 7 w 29"/>
                <a:gd name="T9" fmla="*/ 2 h 24"/>
                <a:gd name="T10" fmla="*/ 29 w 29"/>
                <a:gd name="T11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" h="24">
                  <a:moveTo>
                    <a:pt x="29" y="0"/>
                  </a:moveTo>
                  <a:cubicBezTo>
                    <a:pt x="29" y="1"/>
                    <a:pt x="29" y="2"/>
                    <a:pt x="29" y="3"/>
                  </a:cubicBezTo>
                  <a:cubicBezTo>
                    <a:pt x="28" y="9"/>
                    <a:pt x="27" y="16"/>
                    <a:pt x="24" y="23"/>
                  </a:cubicBezTo>
                  <a:cubicBezTo>
                    <a:pt x="17" y="23"/>
                    <a:pt x="9" y="23"/>
                    <a:pt x="0" y="24"/>
                  </a:cubicBezTo>
                  <a:cubicBezTo>
                    <a:pt x="4" y="15"/>
                    <a:pt x="6" y="8"/>
                    <a:pt x="7" y="2"/>
                  </a:cubicBezTo>
                  <a:cubicBezTo>
                    <a:pt x="14" y="1"/>
                    <a:pt x="22" y="0"/>
                    <a:pt x="29" y="0"/>
                  </a:cubicBezTo>
                  <a:close/>
                </a:path>
              </a:pathLst>
            </a:custGeom>
            <a:solidFill>
              <a:srgbClr val="E555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" name="íŝḻíďè">
              <a:extLst>
                <a:ext uri="{FF2B5EF4-FFF2-40B4-BE49-F238E27FC236}">
                  <a16:creationId xmlns:a16="http://schemas.microsoft.com/office/drawing/2014/main" id="{B45CA363-CB05-43DC-9301-E530B59EA842}"/>
                </a:ext>
              </a:extLst>
            </p:cNvPr>
            <p:cNvSpPr/>
            <p:nvPr/>
          </p:nvSpPr>
          <p:spPr bwMode="auto">
            <a:xfrm>
              <a:off x="6534151" y="1435100"/>
              <a:ext cx="427038" cy="390525"/>
            </a:xfrm>
            <a:custGeom>
              <a:avLst/>
              <a:gdLst>
                <a:gd name="T0" fmla="*/ 0 w 223"/>
                <a:gd name="T1" fmla="*/ 95 h 205"/>
                <a:gd name="T2" fmla="*/ 217 w 223"/>
                <a:gd name="T3" fmla="*/ 57 h 205"/>
                <a:gd name="T4" fmla="*/ 91 w 223"/>
                <a:gd name="T5" fmla="*/ 205 h 205"/>
                <a:gd name="T6" fmla="*/ 0 w 223"/>
                <a:gd name="T7" fmla="*/ 95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3" h="205">
                  <a:moveTo>
                    <a:pt x="0" y="95"/>
                  </a:moveTo>
                  <a:cubicBezTo>
                    <a:pt x="79" y="32"/>
                    <a:pt x="211" y="0"/>
                    <a:pt x="217" y="57"/>
                  </a:cubicBezTo>
                  <a:cubicBezTo>
                    <a:pt x="223" y="114"/>
                    <a:pt x="91" y="205"/>
                    <a:pt x="91" y="205"/>
                  </a:cubicBezTo>
                  <a:lnTo>
                    <a:pt x="0" y="95"/>
                  </a:lnTo>
                  <a:close/>
                </a:path>
              </a:pathLst>
            </a:custGeom>
            <a:solidFill>
              <a:srgbClr val="C7AF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" name="îṣlídè">
              <a:extLst>
                <a:ext uri="{FF2B5EF4-FFF2-40B4-BE49-F238E27FC236}">
                  <a16:creationId xmlns:a16="http://schemas.microsoft.com/office/drawing/2014/main" id="{ADB43C56-8B43-415B-8ED2-C048008F5E6E}"/>
                </a:ext>
              </a:extLst>
            </p:cNvPr>
            <p:cNvSpPr/>
            <p:nvPr/>
          </p:nvSpPr>
          <p:spPr bwMode="auto">
            <a:xfrm>
              <a:off x="4824413" y="4273550"/>
              <a:ext cx="1225550" cy="893763"/>
            </a:xfrm>
            <a:custGeom>
              <a:avLst/>
              <a:gdLst>
                <a:gd name="T0" fmla="*/ 0 w 641"/>
                <a:gd name="T1" fmla="*/ 101 h 468"/>
                <a:gd name="T2" fmla="*/ 239 w 641"/>
                <a:gd name="T3" fmla="*/ 402 h 468"/>
                <a:gd name="T4" fmla="*/ 317 w 641"/>
                <a:gd name="T5" fmla="*/ 302 h 468"/>
                <a:gd name="T6" fmla="*/ 509 w 641"/>
                <a:gd name="T7" fmla="*/ 355 h 468"/>
                <a:gd name="T8" fmla="*/ 641 w 641"/>
                <a:gd name="T9" fmla="*/ 113 h 468"/>
                <a:gd name="T10" fmla="*/ 433 w 641"/>
                <a:gd name="T11" fmla="*/ 0 h 468"/>
                <a:gd name="T12" fmla="*/ 245 w 641"/>
                <a:gd name="T13" fmla="*/ 25 h 468"/>
                <a:gd name="T14" fmla="*/ 0 w 641"/>
                <a:gd name="T15" fmla="*/ 101 h 4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41" h="468">
                  <a:moveTo>
                    <a:pt x="0" y="101"/>
                  </a:moveTo>
                  <a:cubicBezTo>
                    <a:pt x="34" y="223"/>
                    <a:pt x="132" y="336"/>
                    <a:pt x="239" y="402"/>
                  </a:cubicBezTo>
                  <a:cubicBezTo>
                    <a:pt x="345" y="468"/>
                    <a:pt x="289" y="324"/>
                    <a:pt x="317" y="302"/>
                  </a:cubicBezTo>
                  <a:cubicBezTo>
                    <a:pt x="345" y="280"/>
                    <a:pt x="471" y="368"/>
                    <a:pt x="509" y="355"/>
                  </a:cubicBezTo>
                  <a:cubicBezTo>
                    <a:pt x="547" y="343"/>
                    <a:pt x="641" y="145"/>
                    <a:pt x="641" y="113"/>
                  </a:cubicBezTo>
                  <a:cubicBezTo>
                    <a:pt x="641" y="82"/>
                    <a:pt x="433" y="0"/>
                    <a:pt x="433" y="0"/>
                  </a:cubicBezTo>
                  <a:cubicBezTo>
                    <a:pt x="433" y="0"/>
                    <a:pt x="280" y="25"/>
                    <a:pt x="245" y="25"/>
                  </a:cubicBezTo>
                  <a:cubicBezTo>
                    <a:pt x="210" y="25"/>
                    <a:pt x="16" y="60"/>
                    <a:pt x="0" y="101"/>
                  </a:cubicBezTo>
                  <a:close/>
                </a:path>
              </a:pathLst>
            </a:custGeom>
            <a:solidFill>
              <a:srgbClr val="FCB7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" name="îsḻîḍê">
              <a:extLst>
                <a:ext uri="{FF2B5EF4-FFF2-40B4-BE49-F238E27FC236}">
                  <a16:creationId xmlns:a16="http://schemas.microsoft.com/office/drawing/2014/main" id="{C39AA5AA-495C-4BE7-9FFC-1BDE2D152B40}"/>
                </a:ext>
              </a:extLst>
            </p:cNvPr>
            <p:cNvSpPr/>
            <p:nvPr/>
          </p:nvSpPr>
          <p:spPr bwMode="auto">
            <a:xfrm>
              <a:off x="4824413" y="4297363"/>
              <a:ext cx="1169988" cy="531813"/>
            </a:xfrm>
            <a:custGeom>
              <a:avLst/>
              <a:gdLst>
                <a:gd name="T0" fmla="*/ 0 w 612"/>
                <a:gd name="T1" fmla="*/ 89 h 279"/>
                <a:gd name="T2" fmla="*/ 36 w 612"/>
                <a:gd name="T3" fmla="*/ 176 h 279"/>
                <a:gd name="T4" fmla="*/ 109 w 612"/>
                <a:gd name="T5" fmla="*/ 189 h 279"/>
                <a:gd name="T6" fmla="*/ 260 w 612"/>
                <a:gd name="T7" fmla="*/ 210 h 279"/>
                <a:gd name="T8" fmla="*/ 348 w 612"/>
                <a:gd name="T9" fmla="*/ 210 h 279"/>
                <a:gd name="T10" fmla="*/ 536 w 612"/>
                <a:gd name="T11" fmla="*/ 225 h 279"/>
                <a:gd name="T12" fmla="*/ 455 w 612"/>
                <a:gd name="T13" fmla="*/ 37 h 279"/>
                <a:gd name="T14" fmla="*/ 357 w 612"/>
                <a:gd name="T15" fmla="*/ 0 h 279"/>
                <a:gd name="T16" fmla="*/ 245 w 612"/>
                <a:gd name="T17" fmla="*/ 13 h 279"/>
                <a:gd name="T18" fmla="*/ 0 w 612"/>
                <a:gd name="T19" fmla="*/ 89 h 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12" h="279">
                  <a:moveTo>
                    <a:pt x="0" y="89"/>
                  </a:moveTo>
                  <a:cubicBezTo>
                    <a:pt x="8" y="119"/>
                    <a:pt x="20" y="148"/>
                    <a:pt x="36" y="176"/>
                  </a:cubicBezTo>
                  <a:cubicBezTo>
                    <a:pt x="44" y="155"/>
                    <a:pt x="64" y="150"/>
                    <a:pt x="109" y="189"/>
                  </a:cubicBezTo>
                  <a:cubicBezTo>
                    <a:pt x="194" y="261"/>
                    <a:pt x="240" y="277"/>
                    <a:pt x="260" y="210"/>
                  </a:cubicBezTo>
                  <a:cubicBezTo>
                    <a:pt x="280" y="142"/>
                    <a:pt x="277" y="140"/>
                    <a:pt x="348" y="210"/>
                  </a:cubicBezTo>
                  <a:cubicBezTo>
                    <a:pt x="419" y="279"/>
                    <a:pt x="532" y="250"/>
                    <a:pt x="536" y="225"/>
                  </a:cubicBezTo>
                  <a:cubicBezTo>
                    <a:pt x="541" y="200"/>
                    <a:pt x="612" y="103"/>
                    <a:pt x="455" y="37"/>
                  </a:cubicBezTo>
                  <a:cubicBezTo>
                    <a:pt x="418" y="22"/>
                    <a:pt x="386" y="9"/>
                    <a:pt x="357" y="0"/>
                  </a:cubicBezTo>
                  <a:cubicBezTo>
                    <a:pt x="313" y="7"/>
                    <a:pt x="263" y="13"/>
                    <a:pt x="245" y="13"/>
                  </a:cubicBezTo>
                  <a:cubicBezTo>
                    <a:pt x="210" y="13"/>
                    <a:pt x="16" y="48"/>
                    <a:pt x="0" y="89"/>
                  </a:cubicBezTo>
                  <a:close/>
                </a:path>
              </a:pathLst>
            </a:custGeom>
            <a:solidFill>
              <a:srgbClr val="DD9A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" name="îşľidè">
              <a:extLst>
                <a:ext uri="{FF2B5EF4-FFF2-40B4-BE49-F238E27FC236}">
                  <a16:creationId xmlns:a16="http://schemas.microsoft.com/office/drawing/2014/main" id="{495CCEC9-AD71-48A2-BA6A-F7C59CACDBF5}"/>
                </a:ext>
              </a:extLst>
            </p:cNvPr>
            <p:cNvSpPr/>
            <p:nvPr/>
          </p:nvSpPr>
          <p:spPr bwMode="auto">
            <a:xfrm>
              <a:off x="4843463" y="4483100"/>
              <a:ext cx="85725" cy="149225"/>
            </a:xfrm>
            <a:custGeom>
              <a:avLst/>
              <a:gdLst>
                <a:gd name="T0" fmla="*/ 0 w 45"/>
                <a:gd name="T1" fmla="*/ 22 h 78"/>
                <a:gd name="T2" fmla="*/ 26 w 45"/>
                <a:gd name="T3" fmla="*/ 78 h 78"/>
                <a:gd name="T4" fmla="*/ 45 w 45"/>
                <a:gd name="T5" fmla="*/ 62 h 78"/>
                <a:gd name="T6" fmla="*/ 16 w 45"/>
                <a:gd name="T7" fmla="*/ 0 h 78"/>
                <a:gd name="T8" fmla="*/ 0 w 45"/>
                <a:gd name="T9" fmla="*/ 22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78">
                  <a:moveTo>
                    <a:pt x="0" y="22"/>
                  </a:moveTo>
                  <a:cubicBezTo>
                    <a:pt x="7" y="41"/>
                    <a:pt x="16" y="60"/>
                    <a:pt x="26" y="78"/>
                  </a:cubicBezTo>
                  <a:cubicBezTo>
                    <a:pt x="29" y="69"/>
                    <a:pt x="35" y="62"/>
                    <a:pt x="45" y="62"/>
                  </a:cubicBezTo>
                  <a:cubicBezTo>
                    <a:pt x="33" y="42"/>
                    <a:pt x="21" y="20"/>
                    <a:pt x="16" y="0"/>
                  </a:cubicBezTo>
                  <a:cubicBezTo>
                    <a:pt x="16" y="0"/>
                    <a:pt x="8" y="10"/>
                    <a:pt x="0" y="22"/>
                  </a:cubicBezTo>
                  <a:close/>
                </a:path>
              </a:pathLst>
            </a:custGeom>
            <a:solidFill>
              <a:srgbClr val="FFDC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" name="ïşliḓê">
              <a:extLst>
                <a:ext uri="{FF2B5EF4-FFF2-40B4-BE49-F238E27FC236}">
                  <a16:creationId xmlns:a16="http://schemas.microsoft.com/office/drawing/2014/main" id="{FB286847-926F-4208-B046-84CF335A55B1}"/>
                </a:ext>
              </a:extLst>
            </p:cNvPr>
            <p:cNvSpPr/>
            <p:nvPr/>
          </p:nvSpPr>
          <p:spPr bwMode="auto">
            <a:xfrm>
              <a:off x="5578476" y="4273550"/>
              <a:ext cx="381000" cy="677863"/>
            </a:xfrm>
            <a:custGeom>
              <a:avLst/>
              <a:gdLst>
                <a:gd name="T0" fmla="*/ 11 w 199"/>
                <a:gd name="T1" fmla="*/ 323 h 355"/>
                <a:gd name="T2" fmla="*/ 90 w 199"/>
                <a:gd name="T3" fmla="*/ 355 h 355"/>
                <a:gd name="T4" fmla="*/ 199 w 199"/>
                <a:gd name="T5" fmla="*/ 74 h 355"/>
                <a:gd name="T6" fmla="*/ 38 w 199"/>
                <a:gd name="T7" fmla="*/ 0 h 355"/>
                <a:gd name="T8" fmla="*/ 14 w 199"/>
                <a:gd name="T9" fmla="*/ 4 h 355"/>
                <a:gd name="T10" fmla="*/ 6 w 199"/>
                <a:gd name="T11" fmla="*/ 247 h 355"/>
                <a:gd name="T12" fmla="*/ 11 w 199"/>
                <a:gd name="T13" fmla="*/ 323 h 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9" h="355">
                  <a:moveTo>
                    <a:pt x="11" y="323"/>
                  </a:moveTo>
                  <a:cubicBezTo>
                    <a:pt x="39" y="336"/>
                    <a:pt x="69" y="350"/>
                    <a:pt x="90" y="355"/>
                  </a:cubicBezTo>
                  <a:cubicBezTo>
                    <a:pt x="133" y="248"/>
                    <a:pt x="183" y="122"/>
                    <a:pt x="199" y="74"/>
                  </a:cubicBezTo>
                  <a:cubicBezTo>
                    <a:pt x="138" y="39"/>
                    <a:pt x="38" y="0"/>
                    <a:pt x="38" y="0"/>
                  </a:cubicBezTo>
                  <a:cubicBezTo>
                    <a:pt x="38" y="0"/>
                    <a:pt x="29" y="2"/>
                    <a:pt x="14" y="4"/>
                  </a:cubicBezTo>
                  <a:cubicBezTo>
                    <a:pt x="5" y="61"/>
                    <a:pt x="0" y="135"/>
                    <a:pt x="6" y="247"/>
                  </a:cubicBezTo>
                  <a:cubicBezTo>
                    <a:pt x="8" y="275"/>
                    <a:pt x="9" y="300"/>
                    <a:pt x="11" y="323"/>
                  </a:cubicBezTo>
                  <a:close/>
                </a:path>
              </a:pathLst>
            </a:custGeom>
            <a:solidFill>
              <a:srgbClr val="DD9A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" name="îSļïḍé">
              <a:extLst>
                <a:ext uri="{FF2B5EF4-FFF2-40B4-BE49-F238E27FC236}">
                  <a16:creationId xmlns:a16="http://schemas.microsoft.com/office/drawing/2014/main" id="{F80BE55E-F008-4546-92B8-7AC0E6BF46B5}"/>
                </a:ext>
              </a:extLst>
            </p:cNvPr>
            <p:cNvSpPr/>
            <p:nvPr/>
          </p:nvSpPr>
          <p:spPr bwMode="auto">
            <a:xfrm>
              <a:off x="5176838" y="4670425"/>
              <a:ext cx="688975" cy="346075"/>
            </a:xfrm>
            <a:custGeom>
              <a:avLst/>
              <a:gdLst>
                <a:gd name="T0" fmla="*/ 0 w 360"/>
                <a:gd name="T1" fmla="*/ 157 h 181"/>
                <a:gd name="T2" fmla="*/ 33 w 360"/>
                <a:gd name="T3" fmla="*/ 181 h 181"/>
                <a:gd name="T4" fmla="*/ 57 w 360"/>
                <a:gd name="T5" fmla="*/ 175 h 181"/>
                <a:gd name="T6" fmla="*/ 91 w 360"/>
                <a:gd name="T7" fmla="*/ 85 h 181"/>
                <a:gd name="T8" fmla="*/ 101 w 360"/>
                <a:gd name="T9" fmla="*/ 28 h 181"/>
                <a:gd name="T10" fmla="*/ 191 w 360"/>
                <a:gd name="T11" fmla="*/ 54 h 181"/>
                <a:gd name="T12" fmla="*/ 360 w 360"/>
                <a:gd name="T13" fmla="*/ 56 h 181"/>
                <a:gd name="T14" fmla="*/ 348 w 360"/>
                <a:gd name="T15" fmla="*/ 37 h 181"/>
                <a:gd name="T16" fmla="*/ 199 w 360"/>
                <a:gd name="T17" fmla="*/ 33 h 181"/>
                <a:gd name="T18" fmla="*/ 95 w 360"/>
                <a:gd name="T19" fmla="*/ 6 h 181"/>
                <a:gd name="T20" fmla="*/ 69 w 360"/>
                <a:gd name="T21" fmla="*/ 87 h 181"/>
                <a:gd name="T22" fmla="*/ 48 w 360"/>
                <a:gd name="T23" fmla="*/ 155 h 181"/>
                <a:gd name="T24" fmla="*/ 0 w 360"/>
                <a:gd name="T25" fmla="*/ 157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0" h="181">
                  <a:moveTo>
                    <a:pt x="0" y="157"/>
                  </a:moveTo>
                  <a:cubicBezTo>
                    <a:pt x="11" y="165"/>
                    <a:pt x="22" y="173"/>
                    <a:pt x="33" y="181"/>
                  </a:cubicBezTo>
                  <a:cubicBezTo>
                    <a:pt x="42" y="180"/>
                    <a:pt x="50" y="178"/>
                    <a:pt x="57" y="175"/>
                  </a:cubicBezTo>
                  <a:cubicBezTo>
                    <a:pt x="84" y="162"/>
                    <a:pt x="96" y="132"/>
                    <a:pt x="91" y="85"/>
                  </a:cubicBezTo>
                  <a:cubicBezTo>
                    <a:pt x="88" y="49"/>
                    <a:pt x="90" y="31"/>
                    <a:pt x="101" y="28"/>
                  </a:cubicBezTo>
                  <a:cubicBezTo>
                    <a:pt x="116" y="23"/>
                    <a:pt x="144" y="33"/>
                    <a:pt x="191" y="54"/>
                  </a:cubicBezTo>
                  <a:cubicBezTo>
                    <a:pt x="293" y="98"/>
                    <a:pt x="359" y="56"/>
                    <a:pt x="360" y="56"/>
                  </a:cubicBezTo>
                  <a:cubicBezTo>
                    <a:pt x="348" y="37"/>
                    <a:pt x="348" y="37"/>
                    <a:pt x="348" y="37"/>
                  </a:cubicBezTo>
                  <a:cubicBezTo>
                    <a:pt x="348" y="37"/>
                    <a:pt x="291" y="73"/>
                    <a:pt x="199" y="33"/>
                  </a:cubicBezTo>
                  <a:cubicBezTo>
                    <a:pt x="148" y="11"/>
                    <a:pt x="116" y="0"/>
                    <a:pt x="95" y="6"/>
                  </a:cubicBezTo>
                  <a:cubicBezTo>
                    <a:pt x="71" y="14"/>
                    <a:pt x="65" y="38"/>
                    <a:pt x="69" y="87"/>
                  </a:cubicBezTo>
                  <a:cubicBezTo>
                    <a:pt x="73" y="124"/>
                    <a:pt x="65" y="146"/>
                    <a:pt x="48" y="155"/>
                  </a:cubicBezTo>
                  <a:cubicBezTo>
                    <a:pt x="36" y="160"/>
                    <a:pt x="20" y="161"/>
                    <a:pt x="0" y="157"/>
                  </a:cubicBezTo>
                  <a:close/>
                </a:path>
              </a:pathLst>
            </a:custGeom>
            <a:solidFill>
              <a:srgbClr val="D91D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" name="ïṩ1îḑe">
              <a:extLst>
                <a:ext uri="{FF2B5EF4-FFF2-40B4-BE49-F238E27FC236}">
                  <a16:creationId xmlns:a16="http://schemas.microsoft.com/office/drawing/2014/main" id="{DF42D41B-F740-4AD8-8117-CB8B1599B5BA}"/>
                </a:ext>
              </a:extLst>
            </p:cNvPr>
            <p:cNvSpPr/>
            <p:nvPr/>
          </p:nvSpPr>
          <p:spPr bwMode="auto">
            <a:xfrm>
              <a:off x="5591176" y="4746625"/>
              <a:ext cx="241300" cy="76200"/>
            </a:xfrm>
            <a:custGeom>
              <a:avLst/>
              <a:gdLst>
                <a:gd name="T0" fmla="*/ 2 w 127"/>
                <a:gd name="T1" fmla="*/ 24 h 40"/>
                <a:gd name="T2" fmla="*/ 116 w 127"/>
                <a:gd name="T3" fmla="*/ 27 h 40"/>
                <a:gd name="T4" fmla="*/ 127 w 127"/>
                <a:gd name="T5" fmla="*/ 0 h 40"/>
                <a:gd name="T6" fmla="*/ 0 w 127"/>
                <a:gd name="T7" fmla="*/ 0 h 40"/>
                <a:gd name="T8" fmla="*/ 2 w 127"/>
                <a:gd name="T9" fmla="*/ 24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40">
                  <a:moveTo>
                    <a:pt x="2" y="24"/>
                  </a:moveTo>
                  <a:cubicBezTo>
                    <a:pt x="52" y="40"/>
                    <a:pt x="92" y="35"/>
                    <a:pt x="116" y="27"/>
                  </a:cubicBezTo>
                  <a:cubicBezTo>
                    <a:pt x="120" y="18"/>
                    <a:pt x="123" y="9"/>
                    <a:pt x="127" y="0"/>
                  </a:cubicBezTo>
                  <a:cubicBezTo>
                    <a:pt x="113" y="7"/>
                    <a:pt x="67" y="24"/>
                    <a:pt x="0" y="0"/>
                  </a:cubicBezTo>
                  <a:lnTo>
                    <a:pt x="2" y="24"/>
                  </a:lnTo>
                  <a:close/>
                </a:path>
              </a:pathLst>
            </a:custGeom>
            <a:solidFill>
              <a:srgbClr val="D91D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" name="ísļïďê">
              <a:extLst>
                <a:ext uri="{FF2B5EF4-FFF2-40B4-BE49-F238E27FC236}">
                  <a16:creationId xmlns:a16="http://schemas.microsoft.com/office/drawing/2014/main" id="{C2BA426D-6A47-42A3-9CE1-1073A7F16919}"/>
                </a:ext>
              </a:extLst>
            </p:cNvPr>
            <p:cNvSpPr/>
            <p:nvPr/>
          </p:nvSpPr>
          <p:spPr bwMode="auto">
            <a:xfrm>
              <a:off x="4427538" y="3727450"/>
              <a:ext cx="1338263" cy="1092200"/>
            </a:xfrm>
            <a:custGeom>
              <a:avLst/>
              <a:gdLst>
                <a:gd name="T0" fmla="*/ 53 w 700"/>
                <a:gd name="T1" fmla="*/ 7 h 572"/>
                <a:gd name="T2" fmla="*/ 84 w 700"/>
                <a:gd name="T3" fmla="*/ 428 h 572"/>
                <a:gd name="T4" fmla="*/ 204 w 700"/>
                <a:gd name="T5" fmla="*/ 481 h 572"/>
                <a:gd name="T6" fmla="*/ 333 w 700"/>
                <a:gd name="T7" fmla="*/ 465 h 572"/>
                <a:gd name="T8" fmla="*/ 446 w 700"/>
                <a:gd name="T9" fmla="*/ 421 h 572"/>
                <a:gd name="T10" fmla="*/ 581 w 700"/>
                <a:gd name="T11" fmla="*/ 481 h 572"/>
                <a:gd name="T12" fmla="*/ 697 w 700"/>
                <a:gd name="T13" fmla="*/ 402 h 572"/>
                <a:gd name="T14" fmla="*/ 675 w 700"/>
                <a:gd name="T15" fmla="*/ 208 h 572"/>
                <a:gd name="T16" fmla="*/ 512 w 700"/>
                <a:gd name="T17" fmla="*/ 132 h 572"/>
                <a:gd name="T18" fmla="*/ 329 w 700"/>
                <a:gd name="T19" fmla="*/ 85 h 572"/>
                <a:gd name="T20" fmla="*/ 210 w 700"/>
                <a:gd name="T21" fmla="*/ 19 h 572"/>
                <a:gd name="T22" fmla="*/ 53 w 700"/>
                <a:gd name="T23" fmla="*/ 7 h 5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00" h="572">
                  <a:moveTo>
                    <a:pt x="53" y="7"/>
                  </a:moveTo>
                  <a:cubicBezTo>
                    <a:pt x="0" y="123"/>
                    <a:pt x="25" y="327"/>
                    <a:pt x="84" y="428"/>
                  </a:cubicBezTo>
                  <a:cubicBezTo>
                    <a:pt x="144" y="528"/>
                    <a:pt x="179" y="572"/>
                    <a:pt x="204" y="481"/>
                  </a:cubicBezTo>
                  <a:cubicBezTo>
                    <a:pt x="229" y="390"/>
                    <a:pt x="254" y="384"/>
                    <a:pt x="333" y="465"/>
                  </a:cubicBezTo>
                  <a:cubicBezTo>
                    <a:pt x="411" y="547"/>
                    <a:pt x="433" y="506"/>
                    <a:pt x="446" y="421"/>
                  </a:cubicBezTo>
                  <a:cubicBezTo>
                    <a:pt x="458" y="336"/>
                    <a:pt x="537" y="424"/>
                    <a:pt x="581" y="481"/>
                  </a:cubicBezTo>
                  <a:cubicBezTo>
                    <a:pt x="625" y="538"/>
                    <a:pt x="694" y="459"/>
                    <a:pt x="697" y="402"/>
                  </a:cubicBezTo>
                  <a:cubicBezTo>
                    <a:pt x="700" y="346"/>
                    <a:pt x="694" y="223"/>
                    <a:pt x="675" y="208"/>
                  </a:cubicBezTo>
                  <a:cubicBezTo>
                    <a:pt x="656" y="192"/>
                    <a:pt x="596" y="154"/>
                    <a:pt x="512" y="132"/>
                  </a:cubicBezTo>
                  <a:cubicBezTo>
                    <a:pt x="427" y="110"/>
                    <a:pt x="392" y="110"/>
                    <a:pt x="329" y="85"/>
                  </a:cubicBezTo>
                  <a:cubicBezTo>
                    <a:pt x="267" y="60"/>
                    <a:pt x="257" y="38"/>
                    <a:pt x="210" y="19"/>
                  </a:cubicBezTo>
                  <a:cubicBezTo>
                    <a:pt x="163" y="0"/>
                    <a:pt x="53" y="7"/>
                    <a:pt x="53" y="7"/>
                  </a:cubicBezTo>
                  <a:close/>
                </a:path>
              </a:pathLst>
            </a:custGeom>
            <a:solidFill>
              <a:srgbClr val="D91D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" name="îṣḻíďe">
              <a:extLst>
                <a:ext uri="{FF2B5EF4-FFF2-40B4-BE49-F238E27FC236}">
                  <a16:creationId xmlns:a16="http://schemas.microsoft.com/office/drawing/2014/main" id="{5BFC76B9-DB58-45C5-A993-D96B86EC63F7}"/>
                </a:ext>
              </a:extLst>
            </p:cNvPr>
            <p:cNvSpPr/>
            <p:nvPr/>
          </p:nvSpPr>
          <p:spPr bwMode="auto">
            <a:xfrm>
              <a:off x="4441826" y="3841750"/>
              <a:ext cx="355600" cy="952500"/>
            </a:xfrm>
            <a:custGeom>
              <a:avLst/>
              <a:gdLst>
                <a:gd name="T0" fmla="*/ 28 w 186"/>
                <a:gd name="T1" fmla="*/ 0 h 499"/>
                <a:gd name="T2" fmla="*/ 77 w 186"/>
                <a:gd name="T3" fmla="*/ 368 h 499"/>
                <a:gd name="T4" fmla="*/ 186 w 186"/>
                <a:gd name="T5" fmla="*/ 452 h 499"/>
                <a:gd name="T6" fmla="*/ 86 w 186"/>
                <a:gd name="T7" fmla="*/ 301 h 499"/>
                <a:gd name="T8" fmla="*/ 56 w 186"/>
                <a:gd name="T9" fmla="*/ 1 h 499"/>
                <a:gd name="T10" fmla="*/ 28 w 186"/>
                <a:gd name="T11" fmla="*/ 0 h 4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6" h="499">
                  <a:moveTo>
                    <a:pt x="28" y="0"/>
                  </a:moveTo>
                  <a:cubicBezTo>
                    <a:pt x="0" y="118"/>
                    <a:pt x="26" y="281"/>
                    <a:pt x="77" y="368"/>
                  </a:cubicBezTo>
                  <a:cubicBezTo>
                    <a:pt x="129" y="454"/>
                    <a:pt x="161" y="499"/>
                    <a:pt x="186" y="452"/>
                  </a:cubicBezTo>
                  <a:cubicBezTo>
                    <a:pt x="171" y="443"/>
                    <a:pt x="131" y="411"/>
                    <a:pt x="86" y="301"/>
                  </a:cubicBezTo>
                  <a:cubicBezTo>
                    <a:pt x="30" y="161"/>
                    <a:pt x="41" y="53"/>
                    <a:pt x="56" y="1"/>
                  </a:cubicBezTo>
                  <a:cubicBezTo>
                    <a:pt x="56" y="1"/>
                    <a:pt x="45" y="0"/>
                    <a:pt x="28" y="0"/>
                  </a:cubicBezTo>
                  <a:close/>
                </a:path>
              </a:pathLst>
            </a:custGeom>
            <a:solidFill>
              <a:srgbClr val="E555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" name="iśļíḍe">
              <a:extLst>
                <a:ext uri="{FF2B5EF4-FFF2-40B4-BE49-F238E27FC236}">
                  <a16:creationId xmlns:a16="http://schemas.microsoft.com/office/drawing/2014/main" id="{5C87C14B-2CDB-4DF3-9F6F-AED7BE0E8015}"/>
                </a:ext>
              </a:extLst>
            </p:cNvPr>
            <p:cNvSpPr/>
            <p:nvPr/>
          </p:nvSpPr>
          <p:spPr bwMode="auto">
            <a:xfrm>
              <a:off x="4473576" y="3727450"/>
              <a:ext cx="1292225" cy="774700"/>
            </a:xfrm>
            <a:custGeom>
              <a:avLst/>
              <a:gdLst>
                <a:gd name="T0" fmla="*/ 29 w 676"/>
                <a:gd name="T1" fmla="*/ 7 h 406"/>
                <a:gd name="T2" fmla="*/ 0 w 676"/>
                <a:gd name="T3" fmla="*/ 143 h 406"/>
                <a:gd name="T4" fmla="*/ 97 w 676"/>
                <a:gd name="T5" fmla="*/ 138 h 406"/>
                <a:gd name="T6" fmla="*/ 209 w 676"/>
                <a:gd name="T7" fmla="*/ 233 h 406"/>
                <a:gd name="T8" fmla="*/ 336 w 676"/>
                <a:gd name="T9" fmla="*/ 322 h 406"/>
                <a:gd name="T10" fmla="*/ 471 w 676"/>
                <a:gd name="T11" fmla="*/ 264 h 406"/>
                <a:gd name="T12" fmla="*/ 584 w 676"/>
                <a:gd name="T13" fmla="*/ 380 h 406"/>
                <a:gd name="T14" fmla="*/ 673 w 676"/>
                <a:gd name="T15" fmla="*/ 397 h 406"/>
                <a:gd name="T16" fmla="*/ 651 w 676"/>
                <a:gd name="T17" fmla="*/ 208 h 406"/>
                <a:gd name="T18" fmla="*/ 488 w 676"/>
                <a:gd name="T19" fmla="*/ 132 h 406"/>
                <a:gd name="T20" fmla="*/ 305 w 676"/>
                <a:gd name="T21" fmla="*/ 85 h 406"/>
                <a:gd name="T22" fmla="*/ 186 w 676"/>
                <a:gd name="T23" fmla="*/ 19 h 406"/>
                <a:gd name="T24" fmla="*/ 29 w 676"/>
                <a:gd name="T25" fmla="*/ 7 h 4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76" h="406">
                  <a:moveTo>
                    <a:pt x="29" y="7"/>
                  </a:moveTo>
                  <a:cubicBezTo>
                    <a:pt x="11" y="45"/>
                    <a:pt x="2" y="93"/>
                    <a:pt x="0" y="143"/>
                  </a:cubicBezTo>
                  <a:cubicBezTo>
                    <a:pt x="47" y="101"/>
                    <a:pt x="77" y="61"/>
                    <a:pt x="97" y="138"/>
                  </a:cubicBezTo>
                  <a:cubicBezTo>
                    <a:pt x="123" y="234"/>
                    <a:pt x="119" y="285"/>
                    <a:pt x="209" y="233"/>
                  </a:cubicBezTo>
                  <a:cubicBezTo>
                    <a:pt x="299" y="181"/>
                    <a:pt x="289" y="244"/>
                    <a:pt x="336" y="322"/>
                  </a:cubicBezTo>
                  <a:cubicBezTo>
                    <a:pt x="383" y="401"/>
                    <a:pt x="438" y="319"/>
                    <a:pt x="471" y="264"/>
                  </a:cubicBezTo>
                  <a:cubicBezTo>
                    <a:pt x="504" y="209"/>
                    <a:pt x="495" y="310"/>
                    <a:pt x="584" y="380"/>
                  </a:cubicBezTo>
                  <a:cubicBezTo>
                    <a:pt x="614" y="404"/>
                    <a:pt x="645" y="406"/>
                    <a:pt x="673" y="397"/>
                  </a:cubicBezTo>
                  <a:cubicBezTo>
                    <a:pt x="676" y="339"/>
                    <a:pt x="669" y="223"/>
                    <a:pt x="651" y="208"/>
                  </a:cubicBezTo>
                  <a:cubicBezTo>
                    <a:pt x="632" y="192"/>
                    <a:pt x="572" y="154"/>
                    <a:pt x="488" y="132"/>
                  </a:cubicBezTo>
                  <a:cubicBezTo>
                    <a:pt x="403" y="110"/>
                    <a:pt x="368" y="110"/>
                    <a:pt x="305" y="85"/>
                  </a:cubicBezTo>
                  <a:cubicBezTo>
                    <a:pt x="243" y="60"/>
                    <a:pt x="233" y="38"/>
                    <a:pt x="186" y="19"/>
                  </a:cubicBezTo>
                  <a:cubicBezTo>
                    <a:pt x="139" y="0"/>
                    <a:pt x="29" y="7"/>
                    <a:pt x="29" y="7"/>
                  </a:cubicBezTo>
                  <a:close/>
                </a:path>
              </a:pathLst>
            </a:custGeom>
            <a:solidFill>
              <a:srgbClr val="C31F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" name="iṡḻiḓe">
              <a:extLst>
                <a:ext uri="{FF2B5EF4-FFF2-40B4-BE49-F238E27FC236}">
                  <a16:creationId xmlns:a16="http://schemas.microsoft.com/office/drawing/2014/main" id="{60042777-B5AF-4CFF-9EAE-34ADB65D3C27}"/>
                </a:ext>
              </a:extLst>
            </p:cNvPr>
            <p:cNvSpPr/>
            <p:nvPr/>
          </p:nvSpPr>
          <p:spPr bwMode="auto">
            <a:xfrm>
              <a:off x="4473576" y="3841750"/>
              <a:ext cx="74613" cy="158750"/>
            </a:xfrm>
            <a:custGeom>
              <a:avLst/>
              <a:gdLst>
                <a:gd name="T0" fmla="*/ 0 w 39"/>
                <a:gd name="T1" fmla="*/ 83 h 83"/>
                <a:gd name="T2" fmla="*/ 29 w 39"/>
                <a:gd name="T3" fmla="*/ 57 h 83"/>
                <a:gd name="T4" fmla="*/ 39 w 39"/>
                <a:gd name="T5" fmla="*/ 1 h 83"/>
                <a:gd name="T6" fmla="*/ 11 w 39"/>
                <a:gd name="T7" fmla="*/ 0 h 83"/>
                <a:gd name="T8" fmla="*/ 0 w 39"/>
                <a:gd name="T9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83">
                  <a:moveTo>
                    <a:pt x="0" y="83"/>
                  </a:moveTo>
                  <a:cubicBezTo>
                    <a:pt x="10" y="74"/>
                    <a:pt x="20" y="65"/>
                    <a:pt x="29" y="57"/>
                  </a:cubicBezTo>
                  <a:cubicBezTo>
                    <a:pt x="31" y="34"/>
                    <a:pt x="35" y="15"/>
                    <a:pt x="39" y="1"/>
                  </a:cubicBezTo>
                  <a:cubicBezTo>
                    <a:pt x="39" y="1"/>
                    <a:pt x="28" y="0"/>
                    <a:pt x="11" y="0"/>
                  </a:cubicBezTo>
                  <a:cubicBezTo>
                    <a:pt x="5" y="26"/>
                    <a:pt x="1" y="54"/>
                    <a:pt x="0" y="83"/>
                  </a:cubicBezTo>
                  <a:close/>
                </a:path>
              </a:pathLst>
            </a:custGeom>
            <a:solidFill>
              <a:srgbClr val="E555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" name="îṧḷíḑe">
              <a:extLst>
                <a:ext uri="{FF2B5EF4-FFF2-40B4-BE49-F238E27FC236}">
                  <a16:creationId xmlns:a16="http://schemas.microsoft.com/office/drawing/2014/main" id="{A55087AE-672E-4CCB-8F01-42F196B385FE}"/>
                </a:ext>
              </a:extLst>
            </p:cNvPr>
            <p:cNvSpPr/>
            <p:nvPr/>
          </p:nvSpPr>
          <p:spPr bwMode="auto">
            <a:xfrm>
              <a:off x="5575301" y="4078288"/>
              <a:ext cx="190500" cy="622300"/>
            </a:xfrm>
            <a:custGeom>
              <a:avLst/>
              <a:gdLst>
                <a:gd name="T0" fmla="*/ 7 w 100"/>
                <a:gd name="T1" fmla="*/ 315 h 326"/>
                <a:gd name="T2" fmla="*/ 97 w 100"/>
                <a:gd name="T3" fmla="*/ 218 h 326"/>
                <a:gd name="T4" fmla="*/ 75 w 100"/>
                <a:gd name="T5" fmla="*/ 24 h 326"/>
                <a:gd name="T6" fmla="*/ 39 w 100"/>
                <a:gd name="T7" fmla="*/ 0 h 326"/>
                <a:gd name="T8" fmla="*/ 7 w 100"/>
                <a:gd name="T9" fmla="*/ 315 h 3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0" h="326">
                  <a:moveTo>
                    <a:pt x="7" y="315"/>
                  </a:moveTo>
                  <a:cubicBezTo>
                    <a:pt x="48" y="326"/>
                    <a:pt x="94" y="265"/>
                    <a:pt x="97" y="218"/>
                  </a:cubicBezTo>
                  <a:cubicBezTo>
                    <a:pt x="100" y="162"/>
                    <a:pt x="94" y="39"/>
                    <a:pt x="75" y="24"/>
                  </a:cubicBezTo>
                  <a:cubicBezTo>
                    <a:pt x="68" y="18"/>
                    <a:pt x="56" y="9"/>
                    <a:pt x="39" y="0"/>
                  </a:cubicBezTo>
                  <a:cubicBezTo>
                    <a:pt x="22" y="66"/>
                    <a:pt x="0" y="143"/>
                    <a:pt x="7" y="315"/>
                  </a:cubicBezTo>
                  <a:close/>
                </a:path>
              </a:pathLst>
            </a:custGeom>
            <a:solidFill>
              <a:srgbClr val="C31F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" name="ïšľiďê">
              <a:extLst>
                <a:ext uri="{FF2B5EF4-FFF2-40B4-BE49-F238E27FC236}">
                  <a16:creationId xmlns:a16="http://schemas.microsoft.com/office/drawing/2014/main" id="{B19F3737-F972-48B9-B02A-154771F18A04}"/>
                </a:ext>
              </a:extLst>
            </p:cNvPr>
            <p:cNvSpPr/>
            <p:nvPr/>
          </p:nvSpPr>
          <p:spPr bwMode="auto">
            <a:xfrm>
              <a:off x="4637088" y="4291013"/>
              <a:ext cx="1123950" cy="379413"/>
            </a:xfrm>
            <a:custGeom>
              <a:avLst/>
              <a:gdLst>
                <a:gd name="T0" fmla="*/ 0 w 588"/>
                <a:gd name="T1" fmla="*/ 173 h 199"/>
                <a:gd name="T2" fmla="*/ 18 w 588"/>
                <a:gd name="T3" fmla="*/ 199 h 199"/>
                <a:gd name="T4" fmla="*/ 18 w 588"/>
                <a:gd name="T5" fmla="*/ 199 h 199"/>
                <a:gd name="T6" fmla="*/ 90 w 588"/>
                <a:gd name="T7" fmla="*/ 108 h 199"/>
                <a:gd name="T8" fmla="*/ 150 w 588"/>
                <a:gd name="T9" fmla="*/ 55 h 199"/>
                <a:gd name="T10" fmla="*/ 192 w 588"/>
                <a:gd name="T11" fmla="*/ 98 h 199"/>
                <a:gd name="T12" fmla="*/ 209 w 588"/>
                <a:gd name="T13" fmla="*/ 118 h 199"/>
                <a:gd name="T14" fmla="*/ 278 w 588"/>
                <a:gd name="T15" fmla="*/ 135 h 199"/>
                <a:gd name="T16" fmla="*/ 313 w 588"/>
                <a:gd name="T17" fmla="*/ 82 h 199"/>
                <a:gd name="T18" fmla="*/ 327 w 588"/>
                <a:gd name="T19" fmla="*/ 55 h 199"/>
                <a:gd name="T20" fmla="*/ 363 w 588"/>
                <a:gd name="T21" fmla="*/ 37 h 199"/>
                <a:gd name="T22" fmla="*/ 390 w 588"/>
                <a:gd name="T23" fmla="*/ 55 h 199"/>
                <a:gd name="T24" fmla="*/ 450 w 588"/>
                <a:gd name="T25" fmla="*/ 93 h 199"/>
                <a:gd name="T26" fmla="*/ 487 w 588"/>
                <a:gd name="T27" fmla="*/ 112 h 199"/>
                <a:gd name="T28" fmla="*/ 577 w 588"/>
                <a:gd name="T29" fmla="*/ 125 h 199"/>
                <a:gd name="T30" fmla="*/ 586 w 588"/>
                <a:gd name="T31" fmla="*/ 122 h 199"/>
                <a:gd name="T32" fmla="*/ 588 w 588"/>
                <a:gd name="T33" fmla="*/ 107 h 199"/>
                <a:gd name="T34" fmla="*/ 588 w 588"/>
                <a:gd name="T35" fmla="*/ 96 h 199"/>
                <a:gd name="T36" fmla="*/ 571 w 588"/>
                <a:gd name="T37" fmla="*/ 103 h 199"/>
                <a:gd name="T38" fmla="*/ 496 w 588"/>
                <a:gd name="T39" fmla="*/ 92 h 199"/>
                <a:gd name="T40" fmla="*/ 462 w 588"/>
                <a:gd name="T41" fmla="*/ 74 h 199"/>
                <a:gd name="T42" fmla="*/ 402 w 588"/>
                <a:gd name="T43" fmla="*/ 36 h 199"/>
                <a:gd name="T44" fmla="*/ 374 w 588"/>
                <a:gd name="T45" fmla="*/ 18 h 199"/>
                <a:gd name="T46" fmla="*/ 308 w 588"/>
                <a:gd name="T47" fmla="*/ 44 h 199"/>
                <a:gd name="T48" fmla="*/ 293 w 588"/>
                <a:gd name="T49" fmla="*/ 72 h 199"/>
                <a:gd name="T50" fmla="*/ 264 w 588"/>
                <a:gd name="T51" fmla="*/ 118 h 199"/>
                <a:gd name="T52" fmla="*/ 226 w 588"/>
                <a:gd name="T53" fmla="*/ 103 h 199"/>
                <a:gd name="T54" fmla="*/ 209 w 588"/>
                <a:gd name="T55" fmla="*/ 84 h 199"/>
                <a:gd name="T56" fmla="*/ 160 w 588"/>
                <a:gd name="T57" fmla="*/ 36 h 199"/>
                <a:gd name="T58" fmla="*/ 71 w 588"/>
                <a:gd name="T59" fmla="*/ 98 h 199"/>
                <a:gd name="T60" fmla="*/ 15 w 588"/>
                <a:gd name="T61" fmla="*/ 177 h 199"/>
                <a:gd name="T62" fmla="*/ 0 w 588"/>
                <a:gd name="T63" fmla="*/ 173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588" h="199">
                  <a:moveTo>
                    <a:pt x="0" y="173"/>
                  </a:moveTo>
                  <a:cubicBezTo>
                    <a:pt x="6" y="182"/>
                    <a:pt x="12" y="191"/>
                    <a:pt x="18" y="199"/>
                  </a:cubicBezTo>
                  <a:cubicBezTo>
                    <a:pt x="18" y="199"/>
                    <a:pt x="18" y="199"/>
                    <a:pt x="18" y="199"/>
                  </a:cubicBezTo>
                  <a:cubicBezTo>
                    <a:pt x="44" y="195"/>
                    <a:pt x="60" y="165"/>
                    <a:pt x="90" y="108"/>
                  </a:cubicBezTo>
                  <a:cubicBezTo>
                    <a:pt x="117" y="58"/>
                    <a:pt x="134" y="47"/>
                    <a:pt x="150" y="55"/>
                  </a:cubicBezTo>
                  <a:cubicBezTo>
                    <a:pt x="162" y="62"/>
                    <a:pt x="176" y="78"/>
                    <a:pt x="192" y="98"/>
                  </a:cubicBezTo>
                  <a:cubicBezTo>
                    <a:pt x="197" y="104"/>
                    <a:pt x="202" y="110"/>
                    <a:pt x="209" y="118"/>
                  </a:cubicBezTo>
                  <a:cubicBezTo>
                    <a:pt x="238" y="151"/>
                    <a:pt x="259" y="152"/>
                    <a:pt x="278" y="135"/>
                  </a:cubicBezTo>
                  <a:cubicBezTo>
                    <a:pt x="292" y="124"/>
                    <a:pt x="302" y="104"/>
                    <a:pt x="313" y="82"/>
                  </a:cubicBezTo>
                  <a:cubicBezTo>
                    <a:pt x="317" y="73"/>
                    <a:pt x="322" y="64"/>
                    <a:pt x="327" y="55"/>
                  </a:cubicBezTo>
                  <a:cubicBezTo>
                    <a:pt x="341" y="31"/>
                    <a:pt x="348" y="28"/>
                    <a:pt x="363" y="37"/>
                  </a:cubicBezTo>
                  <a:cubicBezTo>
                    <a:pt x="371" y="42"/>
                    <a:pt x="379" y="47"/>
                    <a:pt x="390" y="55"/>
                  </a:cubicBezTo>
                  <a:cubicBezTo>
                    <a:pt x="406" y="65"/>
                    <a:pt x="425" y="78"/>
                    <a:pt x="450" y="93"/>
                  </a:cubicBezTo>
                  <a:cubicBezTo>
                    <a:pt x="463" y="101"/>
                    <a:pt x="475" y="107"/>
                    <a:pt x="487" y="112"/>
                  </a:cubicBezTo>
                  <a:cubicBezTo>
                    <a:pt x="525" y="128"/>
                    <a:pt x="554" y="130"/>
                    <a:pt x="577" y="125"/>
                  </a:cubicBezTo>
                  <a:cubicBezTo>
                    <a:pt x="580" y="124"/>
                    <a:pt x="583" y="123"/>
                    <a:pt x="586" y="122"/>
                  </a:cubicBezTo>
                  <a:cubicBezTo>
                    <a:pt x="587" y="117"/>
                    <a:pt x="588" y="112"/>
                    <a:pt x="588" y="107"/>
                  </a:cubicBezTo>
                  <a:cubicBezTo>
                    <a:pt x="588" y="104"/>
                    <a:pt x="588" y="100"/>
                    <a:pt x="588" y="96"/>
                  </a:cubicBezTo>
                  <a:cubicBezTo>
                    <a:pt x="584" y="99"/>
                    <a:pt x="578" y="101"/>
                    <a:pt x="571" y="103"/>
                  </a:cubicBezTo>
                  <a:cubicBezTo>
                    <a:pt x="553" y="108"/>
                    <a:pt x="528" y="106"/>
                    <a:pt x="496" y="92"/>
                  </a:cubicBezTo>
                  <a:cubicBezTo>
                    <a:pt x="485" y="87"/>
                    <a:pt x="474" y="81"/>
                    <a:pt x="462" y="74"/>
                  </a:cubicBezTo>
                  <a:cubicBezTo>
                    <a:pt x="436" y="59"/>
                    <a:pt x="417" y="46"/>
                    <a:pt x="402" y="36"/>
                  </a:cubicBezTo>
                  <a:cubicBezTo>
                    <a:pt x="391" y="28"/>
                    <a:pt x="382" y="22"/>
                    <a:pt x="374" y="18"/>
                  </a:cubicBezTo>
                  <a:cubicBezTo>
                    <a:pt x="343" y="0"/>
                    <a:pt x="330" y="5"/>
                    <a:pt x="308" y="44"/>
                  </a:cubicBezTo>
                  <a:cubicBezTo>
                    <a:pt x="303" y="52"/>
                    <a:pt x="298" y="62"/>
                    <a:pt x="293" y="72"/>
                  </a:cubicBezTo>
                  <a:cubicBezTo>
                    <a:pt x="283" y="92"/>
                    <a:pt x="274" y="110"/>
                    <a:pt x="264" y="118"/>
                  </a:cubicBezTo>
                  <a:cubicBezTo>
                    <a:pt x="255" y="126"/>
                    <a:pt x="244" y="124"/>
                    <a:pt x="226" y="103"/>
                  </a:cubicBezTo>
                  <a:cubicBezTo>
                    <a:pt x="220" y="97"/>
                    <a:pt x="215" y="90"/>
                    <a:pt x="209" y="84"/>
                  </a:cubicBezTo>
                  <a:cubicBezTo>
                    <a:pt x="192" y="63"/>
                    <a:pt x="177" y="44"/>
                    <a:pt x="160" y="36"/>
                  </a:cubicBezTo>
                  <a:cubicBezTo>
                    <a:pt x="132" y="21"/>
                    <a:pt x="105" y="32"/>
                    <a:pt x="71" y="98"/>
                  </a:cubicBezTo>
                  <a:cubicBezTo>
                    <a:pt x="44" y="148"/>
                    <a:pt x="30" y="175"/>
                    <a:pt x="15" y="177"/>
                  </a:cubicBezTo>
                  <a:cubicBezTo>
                    <a:pt x="11" y="177"/>
                    <a:pt x="6" y="176"/>
                    <a:pt x="0" y="173"/>
                  </a:cubicBezTo>
                  <a:close/>
                </a:path>
              </a:pathLst>
            </a:custGeom>
            <a:solidFill>
              <a:srgbClr val="FCB7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" name="ïş1íḑe">
              <a:extLst>
                <a:ext uri="{FF2B5EF4-FFF2-40B4-BE49-F238E27FC236}">
                  <a16:creationId xmlns:a16="http://schemas.microsoft.com/office/drawing/2014/main" id="{17FCBF24-FC74-4A88-9B82-BC3F750CBDD6}"/>
                </a:ext>
              </a:extLst>
            </p:cNvPr>
            <p:cNvSpPr/>
            <p:nvPr/>
          </p:nvSpPr>
          <p:spPr bwMode="auto">
            <a:xfrm>
              <a:off x="4637088" y="4602163"/>
              <a:ext cx="88900" cy="68263"/>
            </a:xfrm>
            <a:custGeom>
              <a:avLst/>
              <a:gdLst>
                <a:gd name="T0" fmla="*/ 0 w 47"/>
                <a:gd name="T1" fmla="*/ 10 h 36"/>
                <a:gd name="T2" fmla="*/ 18 w 47"/>
                <a:gd name="T3" fmla="*/ 36 h 36"/>
                <a:gd name="T4" fmla="*/ 18 w 47"/>
                <a:gd name="T5" fmla="*/ 36 h 36"/>
                <a:gd name="T6" fmla="*/ 47 w 47"/>
                <a:gd name="T7" fmla="*/ 18 h 36"/>
                <a:gd name="T8" fmla="*/ 33 w 47"/>
                <a:gd name="T9" fmla="*/ 0 h 36"/>
                <a:gd name="T10" fmla="*/ 15 w 47"/>
                <a:gd name="T11" fmla="*/ 14 h 36"/>
                <a:gd name="T12" fmla="*/ 0 w 47"/>
                <a:gd name="T13" fmla="*/ 1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7" h="36">
                  <a:moveTo>
                    <a:pt x="0" y="10"/>
                  </a:moveTo>
                  <a:cubicBezTo>
                    <a:pt x="6" y="19"/>
                    <a:pt x="12" y="28"/>
                    <a:pt x="18" y="36"/>
                  </a:cubicBezTo>
                  <a:cubicBezTo>
                    <a:pt x="18" y="36"/>
                    <a:pt x="18" y="36"/>
                    <a:pt x="18" y="36"/>
                  </a:cubicBezTo>
                  <a:cubicBezTo>
                    <a:pt x="28" y="34"/>
                    <a:pt x="37" y="29"/>
                    <a:pt x="47" y="18"/>
                  </a:cubicBezTo>
                  <a:cubicBezTo>
                    <a:pt x="42" y="13"/>
                    <a:pt x="38" y="7"/>
                    <a:pt x="33" y="0"/>
                  </a:cubicBezTo>
                  <a:cubicBezTo>
                    <a:pt x="27" y="8"/>
                    <a:pt x="21" y="13"/>
                    <a:pt x="15" y="14"/>
                  </a:cubicBezTo>
                  <a:cubicBezTo>
                    <a:pt x="11" y="14"/>
                    <a:pt x="6" y="13"/>
                    <a:pt x="0" y="10"/>
                  </a:cubicBezTo>
                  <a:close/>
                </a:path>
              </a:pathLst>
            </a:custGeom>
            <a:solidFill>
              <a:srgbClr val="FFDC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" name="iślîḓe">
              <a:extLst>
                <a:ext uri="{FF2B5EF4-FFF2-40B4-BE49-F238E27FC236}">
                  <a16:creationId xmlns:a16="http://schemas.microsoft.com/office/drawing/2014/main" id="{E2485085-6045-43F8-8815-40F5E3D79431}"/>
                </a:ext>
              </a:extLst>
            </p:cNvPr>
            <p:cNvSpPr/>
            <p:nvPr/>
          </p:nvSpPr>
          <p:spPr bwMode="auto">
            <a:xfrm>
              <a:off x="5210176" y="4297363"/>
              <a:ext cx="550863" cy="201613"/>
            </a:xfrm>
            <a:custGeom>
              <a:avLst/>
              <a:gdLst>
                <a:gd name="T0" fmla="*/ 288 w 288"/>
                <a:gd name="T1" fmla="*/ 99 h 106"/>
                <a:gd name="T2" fmla="*/ 288 w 288"/>
                <a:gd name="T3" fmla="*/ 93 h 106"/>
                <a:gd name="T4" fmla="*/ 271 w 288"/>
                <a:gd name="T5" fmla="*/ 100 h 106"/>
                <a:gd name="T6" fmla="*/ 234 w 288"/>
                <a:gd name="T7" fmla="*/ 101 h 106"/>
                <a:gd name="T8" fmla="*/ 288 w 288"/>
                <a:gd name="T9" fmla="*/ 99 h 106"/>
                <a:gd name="T10" fmla="*/ 59 w 288"/>
                <a:gd name="T11" fmla="*/ 8 h 106"/>
                <a:gd name="T12" fmla="*/ 8 w 288"/>
                <a:gd name="T13" fmla="*/ 41 h 106"/>
                <a:gd name="T14" fmla="*/ 0 w 288"/>
                <a:gd name="T15" fmla="*/ 56 h 106"/>
                <a:gd name="T16" fmla="*/ 59 w 288"/>
                <a:gd name="T17" fmla="*/ 8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88" h="106">
                  <a:moveTo>
                    <a:pt x="288" y="99"/>
                  </a:moveTo>
                  <a:cubicBezTo>
                    <a:pt x="288" y="97"/>
                    <a:pt x="288" y="95"/>
                    <a:pt x="288" y="93"/>
                  </a:cubicBezTo>
                  <a:cubicBezTo>
                    <a:pt x="284" y="96"/>
                    <a:pt x="278" y="98"/>
                    <a:pt x="271" y="100"/>
                  </a:cubicBezTo>
                  <a:cubicBezTo>
                    <a:pt x="261" y="103"/>
                    <a:pt x="248" y="103"/>
                    <a:pt x="234" y="101"/>
                  </a:cubicBezTo>
                  <a:cubicBezTo>
                    <a:pt x="252" y="106"/>
                    <a:pt x="271" y="105"/>
                    <a:pt x="288" y="99"/>
                  </a:cubicBezTo>
                  <a:close/>
                  <a:moveTo>
                    <a:pt x="59" y="8"/>
                  </a:moveTo>
                  <a:cubicBezTo>
                    <a:pt x="38" y="0"/>
                    <a:pt x="26" y="9"/>
                    <a:pt x="8" y="41"/>
                  </a:cubicBezTo>
                  <a:cubicBezTo>
                    <a:pt x="5" y="46"/>
                    <a:pt x="3" y="51"/>
                    <a:pt x="0" y="56"/>
                  </a:cubicBezTo>
                  <a:cubicBezTo>
                    <a:pt x="21" y="53"/>
                    <a:pt x="41" y="32"/>
                    <a:pt x="59" y="8"/>
                  </a:cubicBezTo>
                  <a:close/>
                </a:path>
              </a:pathLst>
            </a:custGeom>
            <a:solidFill>
              <a:srgbClr val="DD9A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1" name="iṩ1iḑe">
              <a:extLst>
                <a:ext uri="{FF2B5EF4-FFF2-40B4-BE49-F238E27FC236}">
                  <a16:creationId xmlns:a16="http://schemas.microsoft.com/office/drawing/2014/main" id="{F9AB69DD-C5F7-4806-974D-BD3066E73817}"/>
                </a:ext>
              </a:extLst>
            </p:cNvPr>
            <p:cNvSpPr/>
            <p:nvPr/>
          </p:nvSpPr>
          <p:spPr bwMode="auto">
            <a:xfrm>
              <a:off x="5586413" y="4468813"/>
              <a:ext cx="174625" cy="69850"/>
            </a:xfrm>
            <a:custGeom>
              <a:avLst/>
              <a:gdLst>
                <a:gd name="T0" fmla="*/ 0 w 91"/>
                <a:gd name="T1" fmla="*/ 23 h 37"/>
                <a:gd name="T2" fmla="*/ 80 w 91"/>
                <a:gd name="T3" fmla="*/ 32 h 37"/>
                <a:gd name="T4" fmla="*/ 89 w 91"/>
                <a:gd name="T5" fmla="*/ 29 h 37"/>
                <a:gd name="T6" fmla="*/ 91 w 91"/>
                <a:gd name="T7" fmla="*/ 14 h 37"/>
                <a:gd name="T8" fmla="*/ 91 w 91"/>
                <a:gd name="T9" fmla="*/ 3 h 37"/>
                <a:gd name="T10" fmla="*/ 74 w 91"/>
                <a:gd name="T11" fmla="*/ 10 h 37"/>
                <a:gd name="T12" fmla="*/ 1 w 91"/>
                <a:gd name="T13" fmla="*/ 0 h 37"/>
                <a:gd name="T14" fmla="*/ 0 w 91"/>
                <a:gd name="T15" fmla="*/ 23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1" h="37">
                  <a:moveTo>
                    <a:pt x="0" y="23"/>
                  </a:moveTo>
                  <a:cubicBezTo>
                    <a:pt x="33" y="36"/>
                    <a:pt x="59" y="37"/>
                    <a:pt x="80" y="32"/>
                  </a:cubicBezTo>
                  <a:cubicBezTo>
                    <a:pt x="83" y="31"/>
                    <a:pt x="86" y="30"/>
                    <a:pt x="89" y="29"/>
                  </a:cubicBezTo>
                  <a:cubicBezTo>
                    <a:pt x="90" y="24"/>
                    <a:pt x="91" y="19"/>
                    <a:pt x="91" y="14"/>
                  </a:cubicBezTo>
                  <a:cubicBezTo>
                    <a:pt x="91" y="11"/>
                    <a:pt x="91" y="7"/>
                    <a:pt x="91" y="3"/>
                  </a:cubicBezTo>
                  <a:cubicBezTo>
                    <a:pt x="87" y="6"/>
                    <a:pt x="81" y="8"/>
                    <a:pt x="74" y="10"/>
                  </a:cubicBezTo>
                  <a:cubicBezTo>
                    <a:pt x="56" y="14"/>
                    <a:pt x="32" y="13"/>
                    <a:pt x="1" y="0"/>
                  </a:cubicBezTo>
                  <a:cubicBezTo>
                    <a:pt x="0" y="7"/>
                    <a:pt x="0" y="15"/>
                    <a:pt x="0" y="23"/>
                  </a:cubicBezTo>
                  <a:close/>
                </a:path>
              </a:pathLst>
            </a:custGeom>
            <a:solidFill>
              <a:srgbClr val="DD9A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2" name="íSľíḋe">
              <a:extLst>
                <a:ext uri="{FF2B5EF4-FFF2-40B4-BE49-F238E27FC236}">
                  <a16:creationId xmlns:a16="http://schemas.microsoft.com/office/drawing/2014/main" id="{A2832E09-ECF3-412D-B934-0C1BAF7A4E58}"/>
                </a:ext>
              </a:extLst>
            </p:cNvPr>
            <p:cNvSpPr/>
            <p:nvPr/>
          </p:nvSpPr>
          <p:spPr bwMode="auto">
            <a:xfrm>
              <a:off x="4330701" y="2990850"/>
              <a:ext cx="1514475" cy="1457325"/>
            </a:xfrm>
            <a:custGeom>
              <a:avLst/>
              <a:gdLst>
                <a:gd name="T0" fmla="*/ 73 w 792"/>
                <a:gd name="T1" fmla="*/ 122 h 763"/>
                <a:gd name="T2" fmla="*/ 19 w 792"/>
                <a:gd name="T3" fmla="*/ 446 h 763"/>
                <a:gd name="T4" fmla="*/ 176 w 792"/>
                <a:gd name="T5" fmla="*/ 427 h 763"/>
                <a:gd name="T6" fmla="*/ 258 w 792"/>
                <a:gd name="T7" fmla="*/ 594 h 763"/>
                <a:gd name="T8" fmla="*/ 396 w 792"/>
                <a:gd name="T9" fmla="*/ 625 h 763"/>
                <a:gd name="T10" fmla="*/ 525 w 792"/>
                <a:gd name="T11" fmla="*/ 584 h 763"/>
                <a:gd name="T12" fmla="*/ 581 w 792"/>
                <a:gd name="T13" fmla="*/ 588 h 763"/>
                <a:gd name="T14" fmla="*/ 735 w 792"/>
                <a:gd name="T15" fmla="*/ 569 h 763"/>
                <a:gd name="T16" fmla="*/ 748 w 792"/>
                <a:gd name="T17" fmla="*/ 236 h 763"/>
                <a:gd name="T18" fmla="*/ 481 w 792"/>
                <a:gd name="T19" fmla="*/ 154 h 763"/>
                <a:gd name="T20" fmla="*/ 73 w 792"/>
                <a:gd name="T21" fmla="*/ 122 h 7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92" h="763">
                  <a:moveTo>
                    <a:pt x="73" y="122"/>
                  </a:moveTo>
                  <a:cubicBezTo>
                    <a:pt x="32" y="204"/>
                    <a:pt x="0" y="358"/>
                    <a:pt x="19" y="446"/>
                  </a:cubicBezTo>
                  <a:cubicBezTo>
                    <a:pt x="38" y="534"/>
                    <a:pt x="129" y="427"/>
                    <a:pt x="176" y="427"/>
                  </a:cubicBezTo>
                  <a:cubicBezTo>
                    <a:pt x="223" y="427"/>
                    <a:pt x="161" y="631"/>
                    <a:pt x="258" y="594"/>
                  </a:cubicBezTo>
                  <a:cubicBezTo>
                    <a:pt x="355" y="556"/>
                    <a:pt x="346" y="487"/>
                    <a:pt x="396" y="625"/>
                  </a:cubicBezTo>
                  <a:cubicBezTo>
                    <a:pt x="446" y="763"/>
                    <a:pt x="465" y="644"/>
                    <a:pt x="525" y="584"/>
                  </a:cubicBezTo>
                  <a:cubicBezTo>
                    <a:pt x="561" y="548"/>
                    <a:pt x="568" y="562"/>
                    <a:pt x="581" y="588"/>
                  </a:cubicBezTo>
                  <a:cubicBezTo>
                    <a:pt x="644" y="729"/>
                    <a:pt x="689" y="725"/>
                    <a:pt x="735" y="569"/>
                  </a:cubicBezTo>
                  <a:cubicBezTo>
                    <a:pt x="792" y="380"/>
                    <a:pt x="773" y="258"/>
                    <a:pt x="748" y="236"/>
                  </a:cubicBezTo>
                  <a:cubicBezTo>
                    <a:pt x="723" y="214"/>
                    <a:pt x="500" y="163"/>
                    <a:pt x="481" y="154"/>
                  </a:cubicBezTo>
                  <a:cubicBezTo>
                    <a:pt x="462" y="144"/>
                    <a:pt x="267" y="0"/>
                    <a:pt x="73" y="122"/>
                  </a:cubicBezTo>
                  <a:close/>
                </a:path>
              </a:pathLst>
            </a:custGeom>
            <a:solidFill>
              <a:srgbClr val="FCB7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" name="iṡ1ïḑê">
              <a:extLst>
                <a:ext uri="{FF2B5EF4-FFF2-40B4-BE49-F238E27FC236}">
                  <a16:creationId xmlns:a16="http://schemas.microsoft.com/office/drawing/2014/main" id="{1417C445-1E63-45E9-B2E9-D4A51194F01B}"/>
                </a:ext>
              </a:extLst>
            </p:cNvPr>
            <p:cNvSpPr/>
            <p:nvPr/>
          </p:nvSpPr>
          <p:spPr bwMode="auto">
            <a:xfrm>
              <a:off x="4332288" y="3233738"/>
              <a:ext cx="173038" cy="679450"/>
            </a:xfrm>
            <a:custGeom>
              <a:avLst/>
              <a:gdLst>
                <a:gd name="T0" fmla="*/ 69 w 90"/>
                <a:gd name="T1" fmla="*/ 0 h 356"/>
                <a:gd name="T2" fmla="*/ 18 w 90"/>
                <a:gd name="T3" fmla="*/ 319 h 356"/>
                <a:gd name="T4" fmla="*/ 58 w 90"/>
                <a:gd name="T5" fmla="*/ 353 h 356"/>
                <a:gd name="T6" fmla="*/ 36 w 90"/>
                <a:gd name="T7" fmla="*/ 246 h 356"/>
                <a:gd name="T8" fmla="*/ 90 w 90"/>
                <a:gd name="T9" fmla="*/ 12 h 356"/>
                <a:gd name="T10" fmla="*/ 69 w 90"/>
                <a:gd name="T11" fmla="*/ 0 h 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0" h="356">
                  <a:moveTo>
                    <a:pt x="69" y="0"/>
                  </a:moveTo>
                  <a:cubicBezTo>
                    <a:pt x="30" y="83"/>
                    <a:pt x="0" y="233"/>
                    <a:pt x="18" y="319"/>
                  </a:cubicBezTo>
                  <a:cubicBezTo>
                    <a:pt x="25" y="349"/>
                    <a:pt x="39" y="356"/>
                    <a:pt x="58" y="353"/>
                  </a:cubicBezTo>
                  <a:cubicBezTo>
                    <a:pt x="50" y="337"/>
                    <a:pt x="36" y="303"/>
                    <a:pt x="36" y="246"/>
                  </a:cubicBezTo>
                  <a:cubicBezTo>
                    <a:pt x="36" y="163"/>
                    <a:pt x="65" y="75"/>
                    <a:pt x="90" y="12"/>
                  </a:cubicBezTo>
                  <a:cubicBezTo>
                    <a:pt x="90" y="12"/>
                    <a:pt x="81" y="6"/>
                    <a:pt x="69" y="0"/>
                  </a:cubicBezTo>
                  <a:close/>
                </a:path>
              </a:pathLst>
            </a:custGeom>
            <a:solidFill>
              <a:srgbClr val="FFDC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4" name="îşľîḑè">
              <a:extLst>
                <a:ext uri="{FF2B5EF4-FFF2-40B4-BE49-F238E27FC236}">
                  <a16:creationId xmlns:a16="http://schemas.microsoft.com/office/drawing/2014/main" id="{6693B47C-9932-4557-9ED8-ED0E6F79E645}"/>
                </a:ext>
              </a:extLst>
            </p:cNvPr>
            <p:cNvSpPr/>
            <p:nvPr/>
          </p:nvSpPr>
          <p:spPr bwMode="auto">
            <a:xfrm>
              <a:off x="5227638" y="3271838"/>
              <a:ext cx="582613" cy="1036638"/>
            </a:xfrm>
            <a:custGeom>
              <a:avLst/>
              <a:gdLst>
                <a:gd name="T0" fmla="*/ 196 w 305"/>
                <a:gd name="T1" fmla="*/ 543 h 543"/>
                <a:gd name="T2" fmla="*/ 266 w 305"/>
                <a:gd name="T3" fmla="*/ 422 h 543"/>
                <a:gd name="T4" fmla="*/ 303 w 305"/>
                <a:gd name="T5" fmla="*/ 184 h 543"/>
                <a:gd name="T6" fmla="*/ 238 w 305"/>
                <a:gd name="T7" fmla="*/ 84 h 543"/>
                <a:gd name="T8" fmla="*/ 287 w 305"/>
                <a:gd name="T9" fmla="*/ 100 h 543"/>
                <a:gd name="T10" fmla="*/ 279 w 305"/>
                <a:gd name="T11" fmla="*/ 89 h 543"/>
                <a:gd name="T12" fmla="*/ 12 w 305"/>
                <a:gd name="T13" fmla="*/ 7 h 543"/>
                <a:gd name="T14" fmla="*/ 0 w 305"/>
                <a:gd name="T15" fmla="*/ 0 h 543"/>
                <a:gd name="T16" fmla="*/ 192 w 305"/>
                <a:gd name="T17" fmla="*/ 230 h 543"/>
                <a:gd name="T18" fmla="*/ 238 w 305"/>
                <a:gd name="T19" fmla="*/ 332 h 543"/>
                <a:gd name="T20" fmla="*/ 196 w 305"/>
                <a:gd name="T21" fmla="*/ 543 h 5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05" h="543">
                  <a:moveTo>
                    <a:pt x="196" y="543"/>
                  </a:moveTo>
                  <a:cubicBezTo>
                    <a:pt x="221" y="539"/>
                    <a:pt x="243" y="499"/>
                    <a:pt x="266" y="422"/>
                  </a:cubicBezTo>
                  <a:cubicBezTo>
                    <a:pt x="296" y="323"/>
                    <a:pt x="305" y="242"/>
                    <a:pt x="303" y="184"/>
                  </a:cubicBezTo>
                  <a:cubicBezTo>
                    <a:pt x="270" y="133"/>
                    <a:pt x="238" y="84"/>
                    <a:pt x="238" y="84"/>
                  </a:cubicBezTo>
                  <a:cubicBezTo>
                    <a:pt x="238" y="84"/>
                    <a:pt x="259" y="92"/>
                    <a:pt x="287" y="100"/>
                  </a:cubicBezTo>
                  <a:cubicBezTo>
                    <a:pt x="285" y="95"/>
                    <a:pt x="282" y="91"/>
                    <a:pt x="279" y="89"/>
                  </a:cubicBezTo>
                  <a:cubicBezTo>
                    <a:pt x="254" y="67"/>
                    <a:pt x="31" y="16"/>
                    <a:pt x="12" y="7"/>
                  </a:cubicBezTo>
                  <a:cubicBezTo>
                    <a:pt x="10" y="6"/>
                    <a:pt x="6" y="3"/>
                    <a:pt x="0" y="0"/>
                  </a:cubicBezTo>
                  <a:cubicBezTo>
                    <a:pt x="46" y="97"/>
                    <a:pt x="106" y="163"/>
                    <a:pt x="192" y="230"/>
                  </a:cubicBezTo>
                  <a:cubicBezTo>
                    <a:pt x="229" y="258"/>
                    <a:pt x="240" y="298"/>
                    <a:pt x="238" y="332"/>
                  </a:cubicBezTo>
                  <a:cubicBezTo>
                    <a:pt x="233" y="403"/>
                    <a:pt x="209" y="448"/>
                    <a:pt x="196" y="543"/>
                  </a:cubicBezTo>
                  <a:close/>
                </a:path>
              </a:pathLst>
            </a:custGeom>
            <a:solidFill>
              <a:srgbClr val="FCB7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5" name="iṣḷîḋè">
              <a:extLst>
                <a:ext uri="{FF2B5EF4-FFF2-40B4-BE49-F238E27FC236}">
                  <a16:creationId xmlns:a16="http://schemas.microsoft.com/office/drawing/2014/main" id="{C04456CA-8B37-4BB8-A1E1-D2D186F67162}"/>
                </a:ext>
              </a:extLst>
            </p:cNvPr>
            <p:cNvSpPr/>
            <p:nvPr/>
          </p:nvSpPr>
          <p:spPr bwMode="auto">
            <a:xfrm>
              <a:off x="4398963" y="2990850"/>
              <a:ext cx="1441450" cy="1087438"/>
            </a:xfrm>
            <a:custGeom>
              <a:avLst/>
              <a:gdLst>
                <a:gd name="T0" fmla="*/ 37 w 754"/>
                <a:gd name="T1" fmla="*/ 122 h 570"/>
                <a:gd name="T2" fmla="*/ 0 w 754"/>
                <a:gd name="T3" fmla="*/ 226 h 570"/>
                <a:gd name="T4" fmla="*/ 99 w 754"/>
                <a:gd name="T5" fmla="*/ 191 h 570"/>
                <a:gd name="T6" fmla="*/ 96 w 754"/>
                <a:gd name="T7" fmla="*/ 328 h 570"/>
                <a:gd name="T8" fmla="*/ 224 w 754"/>
                <a:gd name="T9" fmla="*/ 292 h 570"/>
                <a:gd name="T10" fmla="*/ 237 w 754"/>
                <a:gd name="T11" fmla="*/ 424 h 570"/>
                <a:gd name="T12" fmla="*/ 330 w 754"/>
                <a:gd name="T13" fmla="*/ 394 h 570"/>
                <a:gd name="T14" fmla="*/ 364 w 754"/>
                <a:gd name="T15" fmla="*/ 480 h 570"/>
                <a:gd name="T16" fmla="*/ 466 w 754"/>
                <a:gd name="T17" fmla="*/ 474 h 570"/>
                <a:gd name="T18" fmla="*/ 592 w 754"/>
                <a:gd name="T19" fmla="*/ 447 h 570"/>
                <a:gd name="T20" fmla="*/ 674 w 754"/>
                <a:gd name="T21" fmla="*/ 531 h 570"/>
                <a:gd name="T22" fmla="*/ 709 w 754"/>
                <a:gd name="T23" fmla="*/ 534 h 570"/>
                <a:gd name="T24" fmla="*/ 712 w 754"/>
                <a:gd name="T25" fmla="*/ 236 h 570"/>
                <a:gd name="T26" fmla="*/ 445 w 754"/>
                <a:gd name="T27" fmla="*/ 154 h 570"/>
                <a:gd name="T28" fmla="*/ 37 w 754"/>
                <a:gd name="T29" fmla="*/ 122 h 5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54" h="570">
                  <a:moveTo>
                    <a:pt x="37" y="122"/>
                  </a:moveTo>
                  <a:cubicBezTo>
                    <a:pt x="23" y="150"/>
                    <a:pt x="10" y="187"/>
                    <a:pt x="0" y="226"/>
                  </a:cubicBezTo>
                  <a:cubicBezTo>
                    <a:pt x="40" y="222"/>
                    <a:pt x="81" y="205"/>
                    <a:pt x="99" y="191"/>
                  </a:cubicBezTo>
                  <a:cubicBezTo>
                    <a:pt x="122" y="173"/>
                    <a:pt x="74" y="300"/>
                    <a:pt x="96" y="328"/>
                  </a:cubicBezTo>
                  <a:cubicBezTo>
                    <a:pt x="118" y="356"/>
                    <a:pt x="223" y="239"/>
                    <a:pt x="224" y="292"/>
                  </a:cubicBezTo>
                  <a:cubicBezTo>
                    <a:pt x="226" y="345"/>
                    <a:pt x="212" y="427"/>
                    <a:pt x="237" y="424"/>
                  </a:cubicBezTo>
                  <a:cubicBezTo>
                    <a:pt x="262" y="421"/>
                    <a:pt x="319" y="358"/>
                    <a:pt x="330" y="394"/>
                  </a:cubicBezTo>
                  <a:cubicBezTo>
                    <a:pt x="341" y="430"/>
                    <a:pt x="316" y="491"/>
                    <a:pt x="364" y="480"/>
                  </a:cubicBezTo>
                  <a:cubicBezTo>
                    <a:pt x="413" y="469"/>
                    <a:pt x="419" y="378"/>
                    <a:pt x="466" y="474"/>
                  </a:cubicBezTo>
                  <a:cubicBezTo>
                    <a:pt x="513" y="570"/>
                    <a:pt x="565" y="479"/>
                    <a:pt x="592" y="447"/>
                  </a:cubicBezTo>
                  <a:cubicBezTo>
                    <a:pt x="619" y="416"/>
                    <a:pt x="642" y="512"/>
                    <a:pt x="674" y="531"/>
                  </a:cubicBezTo>
                  <a:cubicBezTo>
                    <a:pt x="682" y="536"/>
                    <a:pt x="695" y="536"/>
                    <a:pt x="709" y="534"/>
                  </a:cubicBezTo>
                  <a:cubicBezTo>
                    <a:pt x="754" y="365"/>
                    <a:pt x="736" y="256"/>
                    <a:pt x="712" y="236"/>
                  </a:cubicBezTo>
                  <a:cubicBezTo>
                    <a:pt x="687" y="214"/>
                    <a:pt x="464" y="163"/>
                    <a:pt x="445" y="154"/>
                  </a:cubicBezTo>
                  <a:cubicBezTo>
                    <a:pt x="426" y="144"/>
                    <a:pt x="231" y="0"/>
                    <a:pt x="37" y="122"/>
                  </a:cubicBezTo>
                  <a:close/>
                </a:path>
              </a:pathLst>
            </a:custGeom>
            <a:solidFill>
              <a:srgbClr val="DD9A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6" name="ï$1îḋe">
              <a:extLst>
                <a:ext uri="{FF2B5EF4-FFF2-40B4-BE49-F238E27FC236}">
                  <a16:creationId xmlns:a16="http://schemas.microsoft.com/office/drawing/2014/main" id="{AC31E665-1731-4D95-A581-BA34269DA098}"/>
                </a:ext>
              </a:extLst>
            </p:cNvPr>
            <p:cNvSpPr/>
            <p:nvPr/>
          </p:nvSpPr>
          <p:spPr bwMode="auto">
            <a:xfrm>
              <a:off x="4398963" y="3233738"/>
              <a:ext cx="106363" cy="188913"/>
            </a:xfrm>
            <a:custGeom>
              <a:avLst/>
              <a:gdLst>
                <a:gd name="T0" fmla="*/ 5 w 55"/>
                <a:gd name="T1" fmla="*/ 78 h 99"/>
                <a:gd name="T2" fmla="*/ 5 w 55"/>
                <a:gd name="T3" fmla="*/ 78 h 99"/>
                <a:gd name="T4" fmla="*/ 4 w 55"/>
                <a:gd name="T5" fmla="*/ 83 h 99"/>
                <a:gd name="T6" fmla="*/ 4 w 55"/>
                <a:gd name="T7" fmla="*/ 83 h 99"/>
                <a:gd name="T8" fmla="*/ 3 w 55"/>
                <a:gd name="T9" fmla="*/ 88 h 99"/>
                <a:gd name="T10" fmla="*/ 2 w 55"/>
                <a:gd name="T11" fmla="*/ 88 h 99"/>
                <a:gd name="T12" fmla="*/ 1 w 55"/>
                <a:gd name="T13" fmla="*/ 94 h 99"/>
                <a:gd name="T14" fmla="*/ 1 w 55"/>
                <a:gd name="T15" fmla="*/ 94 h 99"/>
                <a:gd name="T16" fmla="*/ 0 w 55"/>
                <a:gd name="T17" fmla="*/ 99 h 99"/>
                <a:gd name="T18" fmla="*/ 0 w 55"/>
                <a:gd name="T19" fmla="*/ 99 h 99"/>
                <a:gd name="T20" fmla="*/ 26 w 55"/>
                <a:gd name="T21" fmla="*/ 95 h 99"/>
                <a:gd name="T22" fmla="*/ 55 w 55"/>
                <a:gd name="T23" fmla="*/ 12 h 99"/>
                <a:gd name="T24" fmla="*/ 34 w 55"/>
                <a:gd name="T25" fmla="*/ 0 h 99"/>
                <a:gd name="T26" fmla="*/ 5 w 55"/>
                <a:gd name="T27" fmla="*/ 78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5" h="99">
                  <a:moveTo>
                    <a:pt x="5" y="78"/>
                  </a:moveTo>
                  <a:cubicBezTo>
                    <a:pt x="5" y="78"/>
                    <a:pt x="5" y="78"/>
                    <a:pt x="5" y="78"/>
                  </a:cubicBezTo>
                  <a:cubicBezTo>
                    <a:pt x="5" y="80"/>
                    <a:pt x="4" y="81"/>
                    <a:pt x="4" y="83"/>
                  </a:cubicBezTo>
                  <a:cubicBezTo>
                    <a:pt x="4" y="83"/>
                    <a:pt x="4" y="83"/>
                    <a:pt x="4" y="83"/>
                  </a:cubicBezTo>
                  <a:cubicBezTo>
                    <a:pt x="3" y="85"/>
                    <a:pt x="3" y="87"/>
                    <a:pt x="3" y="88"/>
                  </a:cubicBezTo>
                  <a:cubicBezTo>
                    <a:pt x="2" y="88"/>
                    <a:pt x="2" y="88"/>
                    <a:pt x="2" y="88"/>
                  </a:cubicBezTo>
                  <a:cubicBezTo>
                    <a:pt x="2" y="90"/>
                    <a:pt x="2" y="92"/>
                    <a:pt x="1" y="94"/>
                  </a:cubicBezTo>
                  <a:cubicBezTo>
                    <a:pt x="1" y="94"/>
                    <a:pt x="1" y="94"/>
                    <a:pt x="1" y="94"/>
                  </a:cubicBezTo>
                  <a:cubicBezTo>
                    <a:pt x="1" y="95"/>
                    <a:pt x="0" y="97"/>
                    <a:pt x="0" y="99"/>
                  </a:cubicBezTo>
                  <a:cubicBezTo>
                    <a:pt x="0" y="99"/>
                    <a:pt x="0" y="99"/>
                    <a:pt x="0" y="99"/>
                  </a:cubicBezTo>
                  <a:cubicBezTo>
                    <a:pt x="9" y="98"/>
                    <a:pt x="17" y="97"/>
                    <a:pt x="26" y="95"/>
                  </a:cubicBezTo>
                  <a:cubicBezTo>
                    <a:pt x="35" y="64"/>
                    <a:pt x="45" y="36"/>
                    <a:pt x="55" y="12"/>
                  </a:cubicBezTo>
                  <a:cubicBezTo>
                    <a:pt x="55" y="12"/>
                    <a:pt x="46" y="6"/>
                    <a:pt x="34" y="0"/>
                  </a:cubicBezTo>
                  <a:cubicBezTo>
                    <a:pt x="24" y="22"/>
                    <a:pt x="14" y="49"/>
                    <a:pt x="5" y="78"/>
                  </a:cubicBezTo>
                  <a:close/>
                </a:path>
              </a:pathLst>
            </a:custGeom>
            <a:solidFill>
              <a:srgbClr val="FFDC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7" name="iṧliḓê">
              <a:extLst>
                <a:ext uri="{FF2B5EF4-FFF2-40B4-BE49-F238E27FC236}">
                  <a16:creationId xmlns:a16="http://schemas.microsoft.com/office/drawing/2014/main" id="{748ED743-9262-4299-8719-93D0A7855D06}"/>
                </a:ext>
              </a:extLst>
            </p:cNvPr>
            <p:cNvSpPr/>
            <p:nvPr/>
          </p:nvSpPr>
          <p:spPr bwMode="auto">
            <a:xfrm>
              <a:off x="4357688" y="3633788"/>
              <a:ext cx="1362075" cy="614363"/>
            </a:xfrm>
            <a:custGeom>
              <a:avLst/>
              <a:gdLst>
                <a:gd name="T0" fmla="*/ 0 w 713"/>
                <a:gd name="T1" fmla="*/ 51 h 322"/>
                <a:gd name="T2" fmla="*/ 2 w 713"/>
                <a:gd name="T3" fmla="*/ 89 h 322"/>
                <a:gd name="T4" fmla="*/ 83 w 713"/>
                <a:gd name="T5" fmla="*/ 76 h 322"/>
                <a:gd name="T6" fmla="*/ 109 w 713"/>
                <a:gd name="T7" fmla="*/ 61 h 322"/>
                <a:gd name="T8" fmla="*/ 182 w 713"/>
                <a:gd name="T9" fmla="*/ 25 h 322"/>
                <a:gd name="T10" fmla="*/ 209 w 713"/>
                <a:gd name="T11" fmla="*/ 72 h 322"/>
                <a:gd name="T12" fmla="*/ 233 w 713"/>
                <a:gd name="T13" fmla="*/ 164 h 322"/>
                <a:gd name="T14" fmla="*/ 295 w 713"/>
                <a:gd name="T15" fmla="*/ 149 h 322"/>
                <a:gd name="T16" fmla="*/ 346 w 713"/>
                <a:gd name="T17" fmla="*/ 120 h 322"/>
                <a:gd name="T18" fmla="*/ 389 w 713"/>
                <a:gd name="T19" fmla="*/ 189 h 322"/>
                <a:gd name="T20" fmla="*/ 448 w 713"/>
                <a:gd name="T21" fmla="*/ 247 h 322"/>
                <a:gd name="T22" fmla="*/ 487 w 713"/>
                <a:gd name="T23" fmla="*/ 218 h 322"/>
                <a:gd name="T24" fmla="*/ 518 w 713"/>
                <a:gd name="T25" fmla="*/ 192 h 322"/>
                <a:gd name="T26" fmla="*/ 559 w 713"/>
                <a:gd name="T27" fmla="*/ 181 h 322"/>
                <a:gd name="T28" fmla="*/ 594 w 713"/>
                <a:gd name="T29" fmla="*/ 227 h 322"/>
                <a:gd name="T30" fmla="*/ 643 w 713"/>
                <a:gd name="T31" fmla="*/ 305 h 322"/>
                <a:gd name="T32" fmla="*/ 690 w 713"/>
                <a:gd name="T33" fmla="*/ 313 h 322"/>
                <a:gd name="T34" fmla="*/ 713 w 713"/>
                <a:gd name="T35" fmla="*/ 259 h 322"/>
                <a:gd name="T36" fmla="*/ 702 w 713"/>
                <a:gd name="T37" fmla="*/ 273 h 322"/>
                <a:gd name="T38" fmla="*/ 658 w 713"/>
                <a:gd name="T39" fmla="*/ 288 h 322"/>
                <a:gd name="T40" fmla="*/ 614 w 713"/>
                <a:gd name="T41" fmla="*/ 217 h 322"/>
                <a:gd name="T42" fmla="*/ 568 w 713"/>
                <a:gd name="T43" fmla="*/ 160 h 322"/>
                <a:gd name="T44" fmla="*/ 507 w 713"/>
                <a:gd name="T45" fmla="*/ 173 h 322"/>
                <a:gd name="T46" fmla="*/ 472 w 713"/>
                <a:gd name="T47" fmla="*/ 202 h 322"/>
                <a:gd name="T48" fmla="*/ 441 w 713"/>
                <a:gd name="T49" fmla="*/ 226 h 322"/>
                <a:gd name="T50" fmla="*/ 410 w 713"/>
                <a:gd name="T51" fmla="*/ 183 h 322"/>
                <a:gd name="T52" fmla="*/ 350 w 713"/>
                <a:gd name="T53" fmla="*/ 98 h 322"/>
                <a:gd name="T54" fmla="*/ 281 w 713"/>
                <a:gd name="T55" fmla="*/ 132 h 322"/>
                <a:gd name="T56" fmla="*/ 248 w 713"/>
                <a:gd name="T57" fmla="*/ 149 h 322"/>
                <a:gd name="T58" fmla="*/ 231 w 713"/>
                <a:gd name="T59" fmla="*/ 70 h 322"/>
                <a:gd name="T60" fmla="*/ 180 w 713"/>
                <a:gd name="T61" fmla="*/ 3 h 322"/>
                <a:gd name="T62" fmla="*/ 97 w 713"/>
                <a:gd name="T63" fmla="*/ 42 h 322"/>
                <a:gd name="T64" fmla="*/ 72 w 713"/>
                <a:gd name="T65" fmla="*/ 57 h 322"/>
                <a:gd name="T66" fmla="*/ 7 w 713"/>
                <a:gd name="T67" fmla="*/ 64 h 322"/>
                <a:gd name="T68" fmla="*/ 0 w 713"/>
                <a:gd name="T69" fmla="*/ 51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13" h="322">
                  <a:moveTo>
                    <a:pt x="0" y="51"/>
                  </a:moveTo>
                  <a:cubicBezTo>
                    <a:pt x="0" y="64"/>
                    <a:pt x="0" y="77"/>
                    <a:pt x="2" y="89"/>
                  </a:cubicBezTo>
                  <a:cubicBezTo>
                    <a:pt x="19" y="100"/>
                    <a:pt x="45" y="98"/>
                    <a:pt x="83" y="76"/>
                  </a:cubicBezTo>
                  <a:cubicBezTo>
                    <a:pt x="94" y="70"/>
                    <a:pt x="101" y="65"/>
                    <a:pt x="109" y="61"/>
                  </a:cubicBezTo>
                  <a:cubicBezTo>
                    <a:pt x="140" y="42"/>
                    <a:pt x="165" y="27"/>
                    <a:pt x="182" y="25"/>
                  </a:cubicBezTo>
                  <a:cubicBezTo>
                    <a:pt x="197" y="24"/>
                    <a:pt x="206" y="36"/>
                    <a:pt x="209" y="72"/>
                  </a:cubicBezTo>
                  <a:cubicBezTo>
                    <a:pt x="214" y="123"/>
                    <a:pt x="221" y="152"/>
                    <a:pt x="233" y="164"/>
                  </a:cubicBezTo>
                  <a:cubicBezTo>
                    <a:pt x="248" y="180"/>
                    <a:pt x="267" y="173"/>
                    <a:pt x="295" y="149"/>
                  </a:cubicBezTo>
                  <a:cubicBezTo>
                    <a:pt x="316" y="131"/>
                    <a:pt x="333" y="118"/>
                    <a:pt x="346" y="120"/>
                  </a:cubicBezTo>
                  <a:cubicBezTo>
                    <a:pt x="360" y="122"/>
                    <a:pt x="374" y="141"/>
                    <a:pt x="389" y="189"/>
                  </a:cubicBezTo>
                  <a:cubicBezTo>
                    <a:pt x="406" y="243"/>
                    <a:pt x="425" y="254"/>
                    <a:pt x="448" y="247"/>
                  </a:cubicBezTo>
                  <a:cubicBezTo>
                    <a:pt x="461" y="243"/>
                    <a:pt x="474" y="231"/>
                    <a:pt x="487" y="218"/>
                  </a:cubicBezTo>
                  <a:cubicBezTo>
                    <a:pt x="497" y="208"/>
                    <a:pt x="508" y="198"/>
                    <a:pt x="518" y="192"/>
                  </a:cubicBezTo>
                  <a:cubicBezTo>
                    <a:pt x="537" y="182"/>
                    <a:pt x="550" y="177"/>
                    <a:pt x="559" y="181"/>
                  </a:cubicBezTo>
                  <a:cubicBezTo>
                    <a:pt x="570" y="185"/>
                    <a:pt x="580" y="200"/>
                    <a:pt x="594" y="227"/>
                  </a:cubicBezTo>
                  <a:cubicBezTo>
                    <a:pt x="609" y="258"/>
                    <a:pt x="625" y="289"/>
                    <a:pt x="643" y="305"/>
                  </a:cubicBezTo>
                  <a:cubicBezTo>
                    <a:pt x="658" y="317"/>
                    <a:pt x="673" y="322"/>
                    <a:pt x="690" y="313"/>
                  </a:cubicBezTo>
                  <a:cubicBezTo>
                    <a:pt x="698" y="299"/>
                    <a:pt x="705" y="281"/>
                    <a:pt x="713" y="259"/>
                  </a:cubicBezTo>
                  <a:cubicBezTo>
                    <a:pt x="709" y="263"/>
                    <a:pt x="706" y="268"/>
                    <a:pt x="702" y="273"/>
                  </a:cubicBezTo>
                  <a:cubicBezTo>
                    <a:pt x="683" y="297"/>
                    <a:pt x="670" y="298"/>
                    <a:pt x="658" y="288"/>
                  </a:cubicBezTo>
                  <a:cubicBezTo>
                    <a:pt x="642" y="275"/>
                    <a:pt x="628" y="246"/>
                    <a:pt x="614" y="217"/>
                  </a:cubicBezTo>
                  <a:cubicBezTo>
                    <a:pt x="597" y="185"/>
                    <a:pt x="584" y="167"/>
                    <a:pt x="568" y="160"/>
                  </a:cubicBezTo>
                  <a:cubicBezTo>
                    <a:pt x="550" y="153"/>
                    <a:pt x="532" y="159"/>
                    <a:pt x="507" y="173"/>
                  </a:cubicBezTo>
                  <a:cubicBezTo>
                    <a:pt x="494" y="180"/>
                    <a:pt x="483" y="191"/>
                    <a:pt x="472" y="202"/>
                  </a:cubicBezTo>
                  <a:cubicBezTo>
                    <a:pt x="460" y="213"/>
                    <a:pt x="450" y="223"/>
                    <a:pt x="441" y="226"/>
                  </a:cubicBezTo>
                  <a:cubicBezTo>
                    <a:pt x="431" y="229"/>
                    <a:pt x="422" y="220"/>
                    <a:pt x="410" y="183"/>
                  </a:cubicBezTo>
                  <a:cubicBezTo>
                    <a:pt x="392" y="125"/>
                    <a:pt x="373" y="102"/>
                    <a:pt x="350" y="98"/>
                  </a:cubicBezTo>
                  <a:cubicBezTo>
                    <a:pt x="328" y="94"/>
                    <a:pt x="306" y="110"/>
                    <a:pt x="281" y="132"/>
                  </a:cubicBezTo>
                  <a:cubicBezTo>
                    <a:pt x="263" y="147"/>
                    <a:pt x="253" y="153"/>
                    <a:pt x="248" y="149"/>
                  </a:cubicBezTo>
                  <a:cubicBezTo>
                    <a:pt x="241" y="141"/>
                    <a:pt x="236" y="115"/>
                    <a:pt x="231" y="70"/>
                  </a:cubicBezTo>
                  <a:cubicBezTo>
                    <a:pt x="226" y="17"/>
                    <a:pt x="209" y="0"/>
                    <a:pt x="180" y="3"/>
                  </a:cubicBezTo>
                  <a:cubicBezTo>
                    <a:pt x="158" y="5"/>
                    <a:pt x="131" y="22"/>
                    <a:pt x="97" y="42"/>
                  </a:cubicBezTo>
                  <a:cubicBezTo>
                    <a:pt x="88" y="47"/>
                    <a:pt x="79" y="53"/>
                    <a:pt x="72" y="57"/>
                  </a:cubicBezTo>
                  <a:cubicBezTo>
                    <a:pt x="36" y="78"/>
                    <a:pt x="17" y="77"/>
                    <a:pt x="7" y="64"/>
                  </a:cubicBezTo>
                  <a:cubicBezTo>
                    <a:pt x="4" y="61"/>
                    <a:pt x="2" y="56"/>
                    <a:pt x="0" y="51"/>
                  </a:cubicBezTo>
                  <a:close/>
                </a:path>
              </a:pathLst>
            </a:custGeom>
            <a:solidFill>
              <a:srgbClr val="D91D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8" name="îṩḷïḋe">
              <a:extLst>
                <a:ext uri="{FF2B5EF4-FFF2-40B4-BE49-F238E27FC236}">
                  <a16:creationId xmlns:a16="http://schemas.microsoft.com/office/drawing/2014/main" id="{D53A106D-4F3F-4C08-B0A9-4CCAF9F7C26F}"/>
                </a:ext>
              </a:extLst>
            </p:cNvPr>
            <p:cNvSpPr/>
            <p:nvPr/>
          </p:nvSpPr>
          <p:spPr bwMode="auto">
            <a:xfrm>
              <a:off x="4357688" y="3732213"/>
              <a:ext cx="55563" cy="85725"/>
            </a:xfrm>
            <a:custGeom>
              <a:avLst/>
              <a:gdLst>
                <a:gd name="T0" fmla="*/ 0 w 29"/>
                <a:gd name="T1" fmla="*/ 0 h 45"/>
                <a:gd name="T2" fmla="*/ 2 w 29"/>
                <a:gd name="T3" fmla="*/ 38 h 45"/>
                <a:gd name="T4" fmla="*/ 29 w 29"/>
                <a:gd name="T5" fmla="*/ 45 h 45"/>
                <a:gd name="T6" fmla="*/ 25 w 29"/>
                <a:gd name="T7" fmla="*/ 22 h 45"/>
                <a:gd name="T8" fmla="*/ 7 w 29"/>
                <a:gd name="T9" fmla="*/ 13 h 45"/>
                <a:gd name="T10" fmla="*/ 0 w 29"/>
                <a:gd name="T11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" h="45">
                  <a:moveTo>
                    <a:pt x="0" y="0"/>
                  </a:moveTo>
                  <a:cubicBezTo>
                    <a:pt x="0" y="13"/>
                    <a:pt x="0" y="26"/>
                    <a:pt x="2" y="38"/>
                  </a:cubicBezTo>
                  <a:cubicBezTo>
                    <a:pt x="9" y="43"/>
                    <a:pt x="18" y="45"/>
                    <a:pt x="29" y="45"/>
                  </a:cubicBezTo>
                  <a:cubicBezTo>
                    <a:pt x="28" y="38"/>
                    <a:pt x="26" y="30"/>
                    <a:pt x="25" y="22"/>
                  </a:cubicBezTo>
                  <a:cubicBezTo>
                    <a:pt x="17" y="22"/>
                    <a:pt x="11" y="19"/>
                    <a:pt x="7" y="13"/>
                  </a:cubicBezTo>
                  <a:cubicBezTo>
                    <a:pt x="4" y="10"/>
                    <a:pt x="2" y="5"/>
                    <a:pt x="0" y="0"/>
                  </a:cubicBezTo>
                  <a:close/>
                </a:path>
              </a:pathLst>
            </a:custGeom>
            <a:solidFill>
              <a:srgbClr val="E555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9" name="isḷíḓé">
              <a:extLst>
                <a:ext uri="{FF2B5EF4-FFF2-40B4-BE49-F238E27FC236}">
                  <a16:creationId xmlns:a16="http://schemas.microsoft.com/office/drawing/2014/main" id="{8DB65D6C-6337-40D9-AC11-B598790E394A}"/>
                </a:ext>
              </a:extLst>
            </p:cNvPr>
            <p:cNvSpPr/>
            <p:nvPr/>
          </p:nvSpPr>
          <p:spPr bwMode="auto">
            <a:xfrm>
              <a:off x="5613401" y="4129088"/>
              <a:ext cx="106363" cy="114300"/>
            </a:xfrm>
            <a:custGeom>
              <a:avLst/>
              <a:gdLst>
                <a:gd name="T0" fmla="*/ 0 w 56"/>
                <a:gd name="T1" fmla="*/ 55 h 60"/>
                <a:gd name="T2" fmla="*/ 33 w 56"/>
                <a:gd name="T3" fmla="*/ 54 h 60"/>
                <a:gd name="T4" fmla="*/ 56 w 56"/>
                <a:gd name="T5" fmla="*/ 0 h 60"/>
                <a:gd name="T6" fmla="*/ 45 w 56"/>
                <a:gd name="T7" fmla="*/ 14 h 60"/>
                <a:gd name="T8" fmla="*/ 5 w 56"/>
                <a:gd name="T9" fmla="*/ 32 h 60"/>
                <a:gd name="T10" fmla="*/ 0 w 56"/>
                <a:gd name="T11" fmla="*/ 55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6" h="60">
                  <a:moveTo>
                    <a:pt x="0" y="55"/>
                  </a:moveTo>
                  <a:cubicBezTo>
                    <a:pt x="11" y="60"/>
                    <a:pt x="22" y="60"/>
                    <a:pt x="33" y="54"/>
                  </a:cubicBezTo>
                  <a:cubicBezTo>
                    <a:pt x="41" y="40"/>
                    <a:pt x="48" y="22"/>
                    <a:pt x="56" y="0"/>
                  </a:cubicBezTo>
                  <a:cubicBezTo>
                    <a:pt x="52" y="4"/>
                    <a:pt x="49" y="9"/>
                    <a:pt x="45" y="14"/>
                  </a:cubicBezTo>
                  <a:cubicBezTo>
                    <a:pt x="28" y="35"/>
                    <a:pt x="16" y="39"/>
                    <a:pt x="5" y="32"/>
                  </a:cubicBezTo>
                  <a:cubicBezTo>
                    <a:pt x="3" y="39"/>
                    <a:pt x="2" y="47"/>
                    <a:pt x="0" y="55"/>
                  </a:cubicBezTo>
                  <a:close/>
                </a:path>
              </a:pathLst>
            </a:custGeom>
            <a:solidFill>
              <a:srgbClr val="C31F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0" name="îṡḷîďê">
              <a:extLst>
                <a:ext uri="{FF2B5EF4-FFF2-40B4-BE49-F238E27FC236}">
                  <a16:creationId xmlns:a16="http://schemas.microsoft.com/office/drawing/2014/main" id="{1FC98598-8253-4EB7-9D61-F19841780973}"/>
                </a:ext>
              </a:extLst>
            </p:cNvPr>
            <p:cNvSpPr/>
            <p:nvPr/>
          </p:nvSpPr>
          <p:spPr bwMode="auto">
            <a:xfrm>
              <a:off x="4314826" y="2049463"/>
              <a:ext cx="1703388" cy="1900238"/>
            </a:xfrm>
            <a:custGeom>
              <a:avLst/>
              <a:gdLst>
                <a:gd name="T0" fmla="*/ 295 w 891"/>
                <a:gd name="T1" fmla="*/ 143 h 995"/>
                <a:gd name="T2" fmla="*/ 47 w 891"/>
                <a:gd name="T3" fmla="*/ 389 h 995"/>
                <a:gd name="T4" fmla="*/ 141 w 891"/>
                <a:gd name="T5" fmla="*/ 429 h 995"/>
                <a:gd name="T6" fmla="*/ 31 w 891"/>
                <a:gd name="T7" fmla="*/ 649 h 995"/>
                <a:gd name="T8" fmla="*/ 191 w 891"/>
                <a:gd name="T9" fmla="*/ 646 h 995"/>
                <a:gd name="T10" fmla="*/ 182 w 891"/>
                <a:gd name="T11" fmla="*/ 784 h 995"/>
                <a:gd name="T12" fmla="*/ 292 w 891"/>
                <a:gd name="T13" fmla="*/ 772 h 995"/>
                <a:gd name="T14" fmla="*/ 330 w 891"/>
                <a:gd name="T15" fmla="*/ 850 h 995"/>
                <a:gd name="T16" fmla="*/ 386 w 891"/>
                <a:gd name="T17" fmla="*/ 901 h 995"/>
                <a:gd name="T18" fmla="*/ 490 w 891"/>
                <a:gd name="T19" fmla="*/ 869 h 995"/>
                <a:gd name="T20" fmla="*/ 529 w 891"/>
                <a:gd name="T21" fmla="*/ 962 h 995"/>
                <a:gd name="T22" fmla="*/ 611 w 891"/>
                <a:gd name="T23" fmla="*/ 887 h 995"/>
                <a:gd name="T24" fmla="*/ 682 w 891"/>
                <a:gd name="T25" fmla="*/ 914 h 995"/>
                <a:gd name="T26" fmla="*/ 786 w 891"/>
                <a:gd name="T27" fmla="*/ 802 h 995"/>
                <a:gd name="T28" fmla="*/ 838 w 891"/>
                <a:gd name="T29" fmla="*/ 449 h 995"/>
                <a:gd name="T30" fmla="*/ 295 w 891"/>
                <a:gd name="T31" fmla="*/ 143 h 9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91" h="995">
                  <a:moveTo>
                    <a:pt x="295" y="143"/>
                  </a:moveTo>
                  <a:cubicBezTo>
                    <a:pt x="257" y="159"/>
                    <a:pt x="41" y="316"/>
                    <a:pt x="47" y="389"/>
                  </a:cubicBezTo>
                  <a:cubicBezTo>
                    <a:pt x="53" y="461"/>
                    <a:pt x="182" y="367"/>
                    <a:pt x="141" y="429"/>
                  </a:cubicBezTo>
                  <a:cubicBezTo>
                    <a:pt x="100" y="492"/>
                    <a:pt x="0" y="602"/>
                    <a:pt x="31" y="649"/>
                  </a:cubicBezTo>
                  <a:cubicBezTo>
                    <a:pt x="63" y="696"/>
                    <a:pt x="216" y="568"/>
                    <a:pt x="191" y="646"/>
                  </a:cubicBezTo>
                  <a:cubicBezTo>
                    <a:pt x="166" y="725"/>
                    <a:pt x="132" y="781"/>
                    <a:pt x="182" y="784"/>
                  </a:cubicBezTo>
                  <a:cubicBezTo>
                    <a:pt x="232" y="787"/>
                    <a:pt x="314" y="662"/>
                    <a:pt x="292" y="772"/>
                  </a:cubicBezTo>
                  <a:cubicBezTo>
                    <a:pt x="270" y="882"/>
                    <a:pt x="264" y="897"/>
                    <a:pt x="330" y="850"/>
                  </a:cubicBezTo>
                  <a:cubicBezTo>
                    <a:pt x="396" y="803"/>
                    <a:pt x="386" y="806"/>
                    <a:pt x="386" y="901"/>
                  </a:cubicBezTo>
                  <a:cubicBezTo>
                    <a:pt x="386" y="995"/>
                    <a:pt x="461" y="866"/>
                    <a:pt x="490" y="869"/>
                  </a:cubicBezTo>
                  <a:cubicBezTo>
                    <a:pt x="518" y="872"/>
                    <a:pt x="509" y="930"/>
                    <a:pt x="529" y="962"/>
                  </a:cubicBezTo>
                  <a:cubicBezTo>
                    <a:pt x="549" y="993"/>
                    <a:pt x="583" y="934"/>
                    <a:pt x="611" y="887"/>
                  </a:cubicBezTo>
                  <a:cubicBezTo>
                    <a:pt x="640" y="840"/>
                    <a:pt x="655" y="868"/>
                    <a:pt x="682" y="914"/>
                  </a:cubicBezTo>
                  <a:cubicBezTo>
                    <a:pt x="709" y="959"/>
                    <a:pt x="783" y="817"/>
                    <a:pt x="786" y="802"/>
                  </a:cubicBezTo>
                  <a:cubicBezTo>
                    <a:pt x="789" y="788"/>
                    <a:pt x="891" y="543"/>
                    <a:pt x="838" y="449"/>
                  </a:cubicBezTo>
                  <a:cubicBezTo>
                    <a:pt x="784" y="355"/>
                    <a:pt x="458" y="0"/>
                    <a:pt x="295" y="143"/>
                  </a:cubicBezTo>
                  <a:close/>
                </a:path>
              </a:pathLst>
            </a:custGeom>
            <a:solidFill>
              <a:srgbClr val="D91D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1" name="íŝḻiḑe">
              <a:extLst>
                <a:ext uri="{FF2B5EF4-FFF2-40B4-BE49-F238E27FC236}">
                  <a16:creationId xmlns:a16="http://schemas.microsoft.com/office/drawing/2014/main" id="{9B8894AB-ED46-4BC2-8EDC-7A528CCECE66}"/>
                </a:ext>
              </a:extLst>
            </p:cNvPr>
            <p:cNvSpPr/>
            <p:nvPr/>
          </p:nvSpPr>
          <p:spPr bwMode="auto">
            <a:xfrm>
              <a:off x="5068888" y="2776538"/>
              <a:ext cx="855663" cy="1027113"/>
            </a:xfrm>
            <a:custGeom>
              <a:avLst/>
              <a:gdLst>
                <a:gd name="T0" fmla="*/ 313 w 448"/>
                <a:gd name="T1" fmla="*/ 538 h 538"/>
                <a:gd name="T2" fmla="*/ 384 w 448"/>
                <a:gd name="T3" fmla="*/ 440 h 538"/>
                <a:gd name="T4" fmla="*/ 321 w 448"/>
                <a:gd name="T5" fmla="*/ 343 h 538"/>
                <a:gd name="T6" fmla="*/ 410 w 448"/>
                <a:gd name="T7" fmla="*/ 369 h 538"/>
                <a:gd name="T8" fmla="*/ 448 w 448"/>
                <a:gd name="T9" fmla="*/ 237 h 538"/>
                <a:gd name="T10" fmla="*/ 380 w 448"/>
                <a:gd name="T11" fmla="*/ 132 h 538"/>
                <a:gd name="T12" fmla="*/ 220 w 448"/>
                <a:gd name="T13" fmla="*/ 41 h 538"/>
                <a:gd name="T14" fmla="*/ 41 w 448"/>
                <a:gd name="T15" fmla="*/ 146 h 538"/>
                <a:gd name="T16" fmla="*/ 275 w 448"/>
                <a:gd name="T17" fmla="*/ 489 h 538"/>
                <a:gd name="T18" fmla="*/ 313 w 448"/>
                <a:gd name="T19" fmla="*/ 538 h 5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8" h="538">
                  <a:moveTo>
                    <a:pt x="313" y="538"/>
                  </a:moveTo>
                  <a:cubicBezTo>
                    <a:pt x="337" y="524"/>
                    <a:pt x="369" y="470"/>
                    <a:pt x="384" y="440"/>
                  </a:cubicBezTo>
                  <a:cubicBezTo>
                    <a:pt x="351" y="390"/>
                    <a:pt x="321" y="343"/>
                    <a:pt x="321" y="343"/>
                  </a:cubicBezTo>
                  <a:cubicBezTo>
                    <a:pt x="321" y="343"/>
                    <a:pt x="367" y="361"/>
                    <a:pt x="410" y="369"/>
                  </a:cubicBezTo>
                  <a:cubicBezTo>
                    <a:pt x="422" y="334"/>
                    <a:pt x="438" y="286"/>
                    <a:pt x="448" y="237"/>
                  </a:cubicBezTo>
                  <a:cubicBezTo>
                    <a:pt x="431" y="194"/>
                    <a:pt x="412" y="156"/>
                    <a:pt x="380" y="132"/>
                  </a:cubicBezTo>
                  <a:cubicBezTo>
                    <a:pt x="327" y="91"/>
                    <a:pt x="255" y="44"/>
                    <a:pt x="220" y="41"/>
                  </a:cubicBezTo>
                  <a:cubicBezTo>
                    <a:pt x="185" y="38"/>
                    <a:pt x="0" y="0"/>
                    <a:pt x="41" y="146"/>
                  </a:cubicBezTo>
                  <a:cubicBezTo>
                    <a:pt x="91" y="311"/>
                    <a:pt x="159" y="398"/>
                    <a:pt x="275" y="489"/>
                  </a:cubicBezTo>
                  <a:cubicBezTo>
                    <a:pt x="294" y="503"/>
                    <a:pt x="306" y="520"/>
                    <a:pt x="313" y="538"/>
                  </a:cubicBezTo>
                  <a:close/>
                </a:path>
              </a:pathLst>
            </a:custGeom>
            <a:solidFill>
              <a:srgbClr val="C31F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2" name="iṥ1ïďê">
              <a:extLst>
                <a:ext uri="{FF2B5EF4-FFF2-40B4-BE49-F238E27FC236}">
                  <a16:creationId xmlns:a16="http://schemas.microsoft.com/office/drawing/2014/main" id="{E831C4DF-12FF-4D8A-BD4E-B60B51A72612}"/>
                </a:ext>
              </a:extLst>
            </p:cNvPr>
            <p:cNvSpPr/>
            <p:nvPr/>
          </p:nvSpPr>
          <p:spPr bwMode="auto">
            <a:xfrm>
              <a:off x="4314826" y="2273300"/>
              <a:ext cx="650875" cy="1036638"/>
            </a:xfrm>
            <a:custGeom>
              <a:avLst/>
              <a:gdLst>
                <a:gd name="T0" fmla="*/ 310 w 340"/>
                <a:gd name="T1" fmla="*/ 41 h 543"/>
                <a:gd name="T2" fmla="*/ 79 w 340"/>
                <a:gd name="T3" fmla="*/ 260 h 543"/>
                <a:gd name="T4" fmla="*/ 70 w 340"/>
                <a:gd name="T5" fmla="*/ 300 h 543"/>
                <a:gd name="T6" fmla="*/ 47 w 340"/>
                <a:gd name="T7" fmla="*/ 272 h 543"/>
                <a:gd name="T8" fmla="*/ 295 w 340"/>
                <a:gd name="T9" fmla="*/ 26 h 543"/>
                <a:gd name="T10" fmla="*/ 340 w 340"/>
                <a:gd name="T11" fmla="*/ 0 h 543"/>
                <a:gd name="T12" fmla="*/ 310 w 340"/>
                <a:gd name="T13" fmla="*/ 41 h 543"/>
                <a:gd name="T14" fmla="*/ 149 w 340"/>
                <a:gd name="T15" fmla="*/ 293 h 543"/>
                <a:gd name="T16" fmla="*/ 141 w 340"/>
                <a:gd name="T17" fmla="*/ 312 h 543"/>
                <a:gd name="T18" fmla="*/ 31 w 340"/>
                <a:gd name="T19" fmla="*/ 532 h 543"/>
                <a:gd name="T20" fmla="*/ 50 w 340"/>
                <a:gd name="T21" fmla="*/ 543 h 543"/>
                <a:gd name="T22" fmla="*/ 45 w 340"/>
                <a:gd name="T23" fmla="*/ 530 h 543"/>
                <a:gd name="T24" fmla="*/ 126 w 340"/>
                <a:gd name="T25" fmla="*/ 362 h 543"/>
                <a:gd name="T26" fmla="*/ 150 w 340"/>
                <a:gd name="T27" fmla="*/ 293 h 543"/>
                <a:gd name="T28" fmla="*/ 149 w 340"/>
                <a:gd name="T29" fmla="*/ 293 h 5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40" h="543">
                  <a:moveTo>
                    <a:pt x="310" y="41"/>
                  </a:moveTo>
                  <a:cubicBezTo>
                    <a:pt x="269" y="57"/>
                    <a:pt x="103" y="170"/>
                    <a:pt x="79" y="260"/>
                  </a:cubicBezTo>
                  <a:cubicBezTo>
                    <a:pt x="75" y="275"/>
                    <a:pt x="72" y="289"/>
                    <a:pt x="70" y="300"/>
                  </a:cubicBezTo>
                  <a:cubicBezTo>
                    <a:pt x="58" y="297"/>
                    <a:pt x="48" y="290"/>
                    <a:pt x="47" y="272"/>
                  </a:cubicBezTo>
                  <a:cubicBezTo>
                    <a:pt x="41" y="199"/>
                    <a:pt x="257" y="42"/>
                    <a:pt x="295" y="26"/>
                  </a:cubicBezTo>
                  <a:cubicBezTo>
                    <a:pt x="309" y="14"/>
                    <a:pt x="324" y="6"/>
                    <a:pt x="340" y="0"/>
                  </a:cubicBezTo>
                  <a:cubicBezTo>
                    <a:pt x="332" y="15"/>
                    <a:pt x="322" y="29"/>
                    <a:pt x="310" y="41"/>
                  </a:cubicBezTo>
                  <a:close/>
                  <a:moveTo>
                    <a:pt x="149" y="293"/>
                  </a:moveTo>
                  <a:cubicBezTo>
                    <a:pt x="150" y="297"/>
                    <a:pt x="147" y="303"/>
                    <a:pt x="141" y="312"/>
                  </a:cubicBezTo>
                  <a:cubicBezTo>
                    <a:pt x="100" y="375"/>
                    <a:pt x="0" y="485"/>
                    <a:pt x="31" y="532"/>
                  </a:cubicBezTo>
                  <a:cubicBezTo>
                    <a:pt x="35" y="539"/>
                    <a:pt x="42" y="542"/>
                    <a:pt x="50" y="543"/>
                  </a:cubicBezTo>
                  <a:cubicBezTo>
                    <a:pt x="48" y="539"/>
                    <a:pt x="47" y="535"/>
                    <a:pt x="45" y="530"/>
                  </a:cubicBezTo>
                  <a:cubicBezTo>
                    <a:pt x="27" y="486"/>
                    <a:pt x="76" y="432"/>
                    <a:pt x="126" y="362"/>
                  </a:cubicBezTo>
                  <a:cubicBezTo>
                    <a:pt x="177" y="291"/>
                    <a:pt x="150" y="293"/>
                    <a:pt x="150" y="293"/>
                  </a:cubicBezTo>
                  <a:lnTo>
                    <a:pt x="149" y="293"/>
                  </a:lnTo>
                  <a:close/>
                </a:path>
              </a:pathLst>
            </a:custGeom>
            <a:solidFill>
              <a:srgbClr val="E555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3" name="îṥ1îde">
              <a:extLst>
                <a:ext uri="{FF2B5EF4-FFF2-40B4-BE49-F238E27FC236}">
                  <a16:creationId xmlns:a16="http://schemas.microsoft.com/office/drawing/2014/main" id="{903E1954-1A02-4AF2-9F06-FBCE3A5DA493}"/>
                </a:ext>
              </a:extLst>
            </p:cNvPr>
            <p:cNvSpPr/>
            <p:nvPr/>
          </p:nvSpPr>
          <p:spPr bwMode="auto">
            <a:xfrm>
              <a:off x="4760913" y="2049463"/>
              <a:ext cx="1230313" cy="1495425"/>
            </a:xfrm>
            <a:custGeom>
              <a:avLst/>
              <a:gdLst>
                <a:gd name="T0" fmla="*/ 62 w 644"/>
                <a:gd name="T1" fmla="*/ 143 h 783"/>
                <a:gd name="T2" fmla="*/ 0 w 644"/>
                <a:gd name="T3" fmla="*/ 183 h 783"/>
                <a:gd name="T4" fmla="*/ 18 w 644"/>
                <a:gd name="T5" fmla="*/ 229 h 783"/>
                <a:gd name="T6" fmla="*/ 17 w 644"/>
                <a:gd name="T7" fmla="*/ 417 h 783"/>
                <a:gd name="T8" fmla="*/ 50 w 644"/>
                <a:gd name="T9" fmla="*/ 388 h 783"/>
                <a:gd name="T10" fmla="*/ 122 w 644"/>
                <a:gd name="T11" fmla="*/ 537 h 783"/>
                <a:gd name="T12" fmla="*/ 178 w 644"/>
                <a:gd name="T13" fmla="*/ 529 h 783"/>
                <a:gd name="T14" fmla="*/ 334 w 644"/>
                <a:gd name="T15" fmla="*/ 636 h 783"/>
                <a:gd name="T16" fmla="*/ 558 w 644"/>
                <a:gd name="T17" fmla="*/ 755 h 783"/>
                <a:gd name="T18" fmla="*/ 571 w 644"/>
                <a:gd name="T19" fmla="*/ 752 h 783"/>
                <a:gd name="T20" fmla="*/ 605 w 644"/>
                <a:gd name="T21" fmla="*/ 449 h 783"/>
                <a:gd name="T22" fmla="*/ 62 w 644"/>
                <a:gd name="T23" fmla="*/ 143 h 7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44" h="783">
                  <a:moveTo>
                    <a:pt x="62" y="143"/>
                  </a:moveTo>
                  <a:cubicBezTo>
                    <a:pt x="52" y="148"/>
                    <a:pt x="28" y="162"/>
                    <a:pt x="0" y="183"/>
                  </a:cubicBezTo>
                  <a:cubicBezTo>
                    <a:pt x="15" y="181"/>
                    <a:pt x="24" y="192"/>
                    <a:pt x="18" y="229"/>
                  </a:cubicBezTo>
                  <a:cubicBezTo>
                    <a:pt x="7" y="301"/>
                    <a:pt x="2" y="397"/>
                    <a:pt x="17" y="417"/>
                  </a:cubicBezTo>
                  <a:cubicBezTo>
                    <a:pt x="31" y="438"/>
                    <a:pt x="45" y="366"/>
                    <a:pt x="50" y="388"/>
                  </a:cubicBezTo>
                  <a:cubicBezTo>
                    <a:pt x="54" y="410"/>
                    <a:pt x="72" y="485"/>
                    <a:pt x="122" y="537"/>
                  </a:cubicBezTo>
                  <a:cubicBezTo>
                    <a:pt x="172" y="589"/>
                    <a:pt x="164" y="499"/>
                    <a:pt x="178" y="529"/>
                  </a:cubicBezTo>
                  <a:cubicBezTo>
                    <a:pt x="193" y="559"/>
                    <a:pt x="296" y="620"/>
                    <a:pt x="334" y="636"/>
                  </a:cubicBezTo>
                  <a:cubicBezTo>
                    <a:pt x="372" y="651"/>
                    <a:pt x="434" y="783"/>
                    <a:pt x="558" y="755"/>
                  </a:cubicBezTo>
                  <a:cubicBezTo>
                    <a:pt x="562" y="754"/>
                    <a:pt x="567" y="753"/>
                    <a:pt x="571" y="752"/>
                  </a:cubicBezTo>
                  <a:cubicBezTo>
                    <a:pt x="598" y="672"/>
                    <a:pt x="644" y="519"/>
                    <a:pt x="605" y="449"/>
                  </a:cubicBezTo>
                  <a:cubicBezTo>
                    <a:pt x="551" y="355"/>
                    <a:pt x="225" y="0"/>
                    <a:pt x="62" y="143"/>
                  </a:cubicBezTo>
                  <a:close/>
                </a:path>
              </a:pathLst>
            </a:custGeom>
            <a:solidFill>
              <a:srgbClr val="C31F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4" name="î$lîḑe">
              <a:extLst>
                <a:ext uri="{FF2B5EF4-FFF2-40B4-BE49-F238E27FC236}">
                  <a16:creationId xmlns:a16="http://schemas.microsoft.com/office/drawing/2014/main" id="{26431866-C011-42F2-8E3E-1B1C1027F84B}"/>
                </a:ext>
              </a:extLst>
            </p:cNvPr>
            <p:cNvSpPr/>
            <p:nvPr/>
          </p:nvSpPr>
          <p:spPr bwMode="auto">
            <a:xfrm>
              <a:off x="4760913" y="2273300"/>
              <a:ext cx="204788" cy="144463"/>
            </a:xfrm>
            <a:custGeom>
              <a:avLst/>
              <a:gdLst>
                <a:gd name="T0" fmla="*/ 60 w 107"/>
                <a:gd name="T1" fmla="*/ 27 h 76"/>
                <a:gd name="T2" fmla="*/ 60 w 107"/>
                <a:gd name="T3" fmla="*/ 27 h 76"/>
                <a:gd name="T4" fmla="*/ 58 w 107"/>
                <a:gd name="T5" fmla="*/ 28 h 76"/>
                <a:gd name="T6" fmla="*/ 58 w 107"/>
                <a:gd name="T7" fmla="*/ 28 h 76"/>
                <a:gd name="T8" fmla="*/ 56 w 107"/>
                <a:gd name="T9" fmla="*/ 30 h 76"/>
                <a:gd name="T10" fmla="*/ 55 w 107"/>
                <a:gd name="T11" fmla="*/ 30 h 76"/>
                <a:gd name="T12" fmla="*/ 53 w 107"/>
                <a:gd name="T13" fmla="*/ 31 h 76"/>
                <a:gd name="T14" fmla="*/ 53 w 107"/>
                <a:gd name="T15" fmla="*/ 31 h 76"/>
                <a:gd name="T16" fmla="*/ 50 w 107"/>
                <a:gd name="T17" fmla="*/ 33 h 76"/>
                <a:gd name="T18" fmla="*/ 50 w 107"/>
                <a:gd name="T19" fmla="*/ 33 h 76"/>
                <a:gd name="T20" fmla="*/ 47 w 107"/>
                <a:gd name="T21" fmla="*/ 34 h 76"/>
                <a:gd name="T22" fmla="*/ 47 w 107"/>
                <a:gd name="T23" fmla="*/ 35 h 76"/>
                <a:gd name="T24" fmla="*/ 44 w 107"/>
                <a:gd name="T25" fmla="*/ 36 h 76"/>
                <a:gd name="T26" fmla="*/ 43 w 107"/>
                <a:gd name="T27" fmla="*/ 37 h 76"/>
                <a:gd name="T28" fmla="*/ 41 w 107"/>
                <a:gd name="T29" fmla="*/ 38 h 76"/>
                <a:gd name="T30" fmla="*/ 40 w 107"/>
                <a:gd name="T31" fmla="*/ 39 h 76"/>
                <a:gd name="T32" fmla="*/ 37 w 107"/>
                <a:gd name="T33" fmla="*/ 40 h 76"/>
                <a:gd name="T34" fmla="*/ 36 w 107"/>
                <a:gd name="T35" fmla="*/ 41 h 76"/>
                <a:gd name="T36" fmla="*/ 34 w 107"/>
                <a:gd name="T37" fmla="*/ 43 h 76"/>
                <a:gd name="T38" fmla="*/ 32 w 107"/>
                <a:gd name="T39" fmla="*/ 44 h 76"/>
                <a:gd name="T40" fmla="*/ 30 w 107"/>
                <a:gd name="T41" fmla="*/ 45 h 76"/>
                <a:gd name="T42" fmla="*/ 28 w 107"/>
                <a:gd name="T43" fmla="*/ 47 h 76"/>
                <a:gd name="T44" fmla="*/ 26 w 107"/>
                <a:gd name="T45" fmla="*/ 48 h 76"/>
                <a:gd name="T46" fmla="*/ 23 w 107"/>
                <a:gd name="T47" fmla="*/ 50 h 76"/>
                <a:gd name="T48" fmla="*/ 22 w 107"/>
                <a:gd name="T49" fmla="*/ 51 h 76"/>
                <a:gd name="T50" fmla="*/ 19 w 107"/>
                <a:gd name="T51" fmla="*/ 53 h 76"/>
                <a:gd name="T52" fmla="*/ 17 w 107"/>
                <a:gd name="T53" fmla="*/ 54 h 76"/>
                <a:gd name="T54" fmla="*/ 14 w 107"/>
                <a:gd name="T55" fmla="*/ 56 h 76"/>
                <a:gd name="T56" fmla="*/ 13 w 107"/>
                <a:gd name="T57" fmla="*/ 57 h 76"/>
                <a:gd name="T58" fmla="*/ 9 w 107"/>
                <a:gd name="T59" fmla="*/ 59 h 76"/>
                <a:gd name="T60" fmla="*/ 8 w 107"/>
                <a:gd name="T61" fmla="*/ 60 h 76"/>
                <a:gd name="T62" fmla="*/ 4 w 107"/>
                <a:gd name="T63" fmla="*/ 63 h 76"/>
                <a:gd name="T64" fmla="*/ 4 w 107"/>
                <a:gd name="T65" fmla="*/ 63 h 76"/>
                <a:gd name="T66" fmla="*/ 0 w 107"/>
                <a:gd name="T67" fmla="*/ 66 h 76"/>
                <a:gd name="T68" fmla="*/ 0 w 107"/>
                <a:gd name="T69" fmla="*/ 66 h 76"/>
                <a:gd name="T70" fmla="*/ 17 w 107"/>
                <a:gd name="T71" fmla="*/ 76 h 76"/>
                <a:gd name="T72" fmla="*/ 77 w 107"/>
                <a:gd name="T73" fmla="*/ 41 h 76"/>
                <a:gd name="T74" fmla="*/ 107 w 107"/>
                <a:gd name="T75" fmla="*/ 0 h 76"/>
                <a:gd name="T76" fmla="*/ 100 w 107"/>
                <a:gd name="T77" fmla="*/ 3 h 76"/>
                <a:gd name="T78" fmla="*/ 97 w 107"/>
                <a:gd name="T79" fmla="*/ 4 h 76"/>
                <a:gd name="T80" fmla="*/ 92 w 107"/>
                <a:gd name="T81" fmla="*/ 6 h 76"/>
                <a:gd name="T82" fmla="*/ 87 w 107"/>
                <a:gd name="T83" fmla="*/ 9 h 76"/>
                <a:gd name="T84" fmla="*/ 85 w 107"/>
                <a:gd name="T85" fmla="*/ 10 h 76"/>
                <a:gd name="T86" fmla="*/ 78 w 107"/>
                <a:gd name="T87" fmla="*/ 14 h 76"/>
                <a:gd name="T88" fmla="*/ 77 w 107"/>
                <a:gd name="T89" fmla="*/ 15 h 76"/>
                <a:gd name="T90" fmla="*/ 70 w 107"/>
                <a:gd name="T91" fmla="*/ 20 h 76"/>
                <a:gd name="T92" fmla="*/ 70 w 107"/>
                <a:gd name="T93" fmla="*/ 20 h 76"/>
                <a:gd name="T94" fmla="*/ 62 w 107"/>
                <a:gd name="T95" fmla="*/ 26 h 76"/>
                <a:gd name="T96" fmla="*/ 60 w 107"/>
                <a:gd name="T97" fmla="*/ 27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07" h="76">
                  <a:moveTo>
                    <a:pt x="60" y="27"/>
                  </a:moveTo>
                  <a:cubicBezTo>
                    <a:pt x="60" y="27"/>
                    <a:pt x="60" y="27"/>
                    <a:pt x="60" y="27"/>
                  </a:cubicBezTo>
                  <a:cubicBezTo>
                    <a:pt x="59" y="28"/>
                    <a:pt x="59" y="28"/>
                    <a:pt x="58" y="28"/>
                  </a:cubicBezTo>
                  <a:cubicBezTo>
                    <a:pt x="58" y="28"/>
                    <a:pt x="58" y="28"/>
                    <a:pt x="58" y="28"/>
                  </a:cubicBezTo>
                  <a:cubicBezTo>
                    <a:pt x="57" y="29"/>
                    <a:pt x="56" y="29"/>
                    <a:pt x="56" y="30"/>
                  </a:cubicBezTo>
                  <a:cubicBezTo>
                    <a:pt x="55" y="30"/>
                    <a:pt x="55" y="30"/>
                    <a:pt x="55" y="30"/>
                  </a:cubicBezTo>
                  <a:cubicBezTo>
                    <a:pt x="55" y="30"/>
                    <a:pt x="54" y="31"/>
                    <a:pt x="53" y="31"/>
                  </a:cubicBezTo>
                  <a:cubicBezTo>
                    <a:pt x="53" y="31"/>
                    <a:pt x="53" y="31"/>
                    <a:pt x="53" y="31"/>
                  </a:cubicBezTo>
                  <a:cubicBezTo>
                    <a:pt x="52" y="32"/>
                    <a:pt x="51" y="32"/>
                    <a:pt x="50" y="33"/>
                  </a:cubicBezTo>
                  <a:cubicBezTo>
                    <a:pt x="50" y="33"/>
                    <a:pt x="50" y="33"/>
                    <a:pt x="50" y="33"/>
                  </a:cubicBezTo>
                  <a:cubicBezTo>
                    <a:pt x="49" y="33"/>
                    <a:pt x="48" y="34"/>
                    <a:pt x="47" y="34"/>
                  </a:cubicBezTo>
                  <a:cubicBezTo>
                    <a:pt x="47" y="35"/>
                    <a:pt x="47" y="35"/>
                    <a:pt x="47" y="35"/>
                  </a:cubicBezTo>
                  <a:cubicBezTo>
                    <a:pt x="46" y="35"/>
                    <a:pt x="45" y="36"/>
                    <a:pt x="44" y="36"/>
                  </a:cubicBezTo>
                  <a:cubicBezTo>
                    <a:pt x="43" y="37"/>
                    <a:pt x="43" y="37"/>
                    <a:pt x="43" y="37"/>
                  </a:cubicBezTo>
                  <a:cubicBezTo>
                    <a:pt x="42" y="37"/>
                    <a:pt x="42" y="38"/>
                    <a:pt x="41" y="38"/>
                  </a:cubicBezTo>
                  <a:cubicBezTo>
                    <a:pt x="40" y="39"/>
                    <a:pt x="40" y="39"/>
                    <a:pt x="40" y="39"/>
                  </a:cubicBezTo>
                  <a:cubicBezTo>
                    <a:pt x="39" y="39"/>
                    <a:pt x="38" y="40"/>
                    <a:pt x="37" y="40"/>
                  </a:cubicBezTo>
                  <a:cubicBezTo>
                    <a:pt x="37" y="41"/>
                    <a:pt x="36" y="41"/>
                    <a:pt x="36" y="41"/>
                  </a:cubicBezTo>
                  <a:cubicBezTo>
                    <a:pt x="35" y="42"/>
                    <a:pt x="34" y="42"/>
                    <a:pt x="34" y="43"/>
                  </a:cubicBezTo>
                  <a:cubicBezTo>
                    <a:pt x="33" y="43"/>
                    <a:pt x="32" y="44"/>
                    <a:pt x="32" y="44"/>
                  </a:cubicBezTo>
                  <a:cubicBezTo>
                    <a:pt x="31" y="44"/>
                    <a:pt x="30" y="45"/>
                    <a:pt x="30" y="45"/>
                  </a:cubicBezTo>
                  <a:cubicBezTo>
                    <a:pt x="29" y="46"/>
                    <a:pt x="28" y="46"/>
                    <a:pt x="28" y="47"/>
                  </a:cubicBezTo>
                  <a:cubicBezTo>
                    <a:pt x="27" y="47"/>
                    <a:pt x="26" y="48"/>
                    <a:pt x="26" y="48"/>
                  </a:cubicBezTo>
                  <a:cubicBezTo>
                    <a:pt x="25" y="49"/>
                    <a:pt x="24" y="49"/>
                    <a:pt x="23" y="50"/>
                  </a:cubicBezTo>
                  <a:cubicBezTo>
                    <a:pt x="23" y="50"/>
                    <a:pt x="22" y="50"/>
                    <a:pt x="22" y="51"/>
                  </a:cubicBezTo>
                  <a:cubicBezTo>
                    <a:pt x="21" y="51"/>
                    <a:pt x="20" y="52"/>
                    <a:pt x="19" y="53"/>
                  </a:cubicBezTo>
                  <a:cubicBezTo>
                    <a:pt x="17" y="54"/>
                    <a:pt x="17" y="54"/>
                    <a:pt x="17" y="54"/>
                  </a:cubicBezTo>
                  <a:cubicBezTo>
                    <a:pt x="16" y="54"/>
                    <a:pt x="15" y="55"/>
                    <a:pt x="14" y="56"/>
                  </a:cubicBezTo>
                  <a:cubicBezTo>
                    <a:pt x="14" y="56"/>
                    <a:pt x="13" y="56"/>
                    <a:pt x="13" y="57"/>
                  </a:cubicBezTo>
                  <a:cubicBezTo>
                    <a:pt x="12" y="58"/>
                    <a:pt x="10" y="58"/>
                    <a:pt x="9" y="59"/>
                  </a:cubicBezTo>
                  <a:cubicBezTo>
                    <a:pt x="8" y="60"/>
                    <a:pt x="8" y="60"/>
                    <a:pt x="8" y="60"/>
                  </a:cubicBezTo>
                  <a:cubicBezTo>
                    <a:pt x="7" y="61"/>
                    <a:pt x="6" y="62"/>
                    <a:pt x="4" y="63"/>
                  </a:cubicBezTo>
                  <a:cubicBezTo>
                    <a:pt x="4" y="63"/>
                    <a:pt x="4" y="63"/>
                    <a:pt x="4" y="63"/>
                  </a:cubicBezTo>
                  <a:cubicBezTo>
                    <a:pt x="2" y="64"/>
                    <a:pt x="1" y="65"/>
                    <a:pt x="0" y="66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8" y="65"/>
                    <a:pt x="14" y="68"/>
                    <a:pt x="17" y="76"/>
                  </a:cubicBezTo>
                  <a:cubicBezTo>
                    <a:pt x="43" y="58"/>
                    <a:pt x="65" y="46"/>
                    <a:pt x="77" y="41"/>
                  </a:cubicBezTo>
                  <a:cubicBezTo>
                    <a:pt x="89" y="29"/>
                    <a:pt x="99" y="15"/>
                    <a:pt x="107" y="0"/>
                  </a:cubicBezTo>
                  <a:cubicBezTo>
                    <a:pt x="105" y="1"/>
                    <a:pt x="102" y="2"/>
                    <a:pt x="100" y="3"/>
                  </a:cubicBezTo>
                  <a:cubicBezTo>
                    <a:pt x="99" y="3"/>
                    <a:pt x="98" y="4"/>
                    <a:pt x="97" y="4"/>
                  </a:cubicBezTo>
                  <a:cubicBezTo>
                    <a:pt x="95" y="5"/>
                    <a:pt x="94" y="5"/>
                    <a:pt x="92" y="6"/>
                  </a:cubicBezTo>
                  <a:cubicBezTo>
                    <a:pt x="91" y="7"/>
                    <a:pt x="89" y="8"/>
                    <a:pt x="87" y="9"/>
                  </a:cubicBezTo>
                  <a:cubicBezTo>
                    <a:pt x="86" y="9"/>
                    <a:pt x="86" y="10"/>
                    <a:pt x="85" y="10"/>
                  </a:cubicBezTo>
                  <a:cubicBezTo>
                    <a:pt x="83" y="11"/>
                    <a:pt x="80" y="13"/>
                    <a:pt x="78" y="14"/>
                  </a:cubicBezTo>
                  <a:cubicBezTo>
                    <a:pt x="78" y="14"/>
                    <a:pt x="78" y="15"/>
                    <a:pt x="77" y="15"/>
                  </a:cubicBezTo>
                  <a:cubicBezTo>
                    <a:pt x="75" y="16"/>
                    <a:pt x="72" y="18"/>
                    <a:pt x="70" y="20"/>
                  </a:cubicBezTo>
                  <a:cubicBezTo>
                    <a:pt x="70" y="20"/>
                    <a:pt x="70" y="20"/>
                    <a:pt x="70" y="20"/>
                  </a:cubicBezTo>
                  <a:cubicBezTo>
                    <a:pt x="67" y="22"/>
                    <a:pt x="64" y="24"/>
                    <a:pt x="62" y="26"/>
                  </a:cubicBezTo>
                  <a:cubicBezTo>
                    <a:pt x="61" y="27"/>
                    <a:pt x="61" y="27"/>
                    <a:pt x="60" y="27"/>
                  </a:cubicBezTo>
                  <a:close/>
                </a:path>
              </a:pathLst>
            </a:custGeom>
            <a:solidFill>
              <a:srgbClr val="E555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5" name="îṣľíďê">
              <a:extLst>
                <a:ext uri="{FF2B5EF4-FFF2-40B4-BE49-F238E27FC236}">
                  <a16:creationId xmlns:a16="http://schemas.microsoft.com/office/drawing/2014/main" id="{CB33ED01-ECEA-4C09-B5A1-BE0632BB0CF1}"/>
                </a:ext>
              </a:extLst>
            </p:cNvPr>
            <p:cNvSpPr/>
            <p:nvPr/>
          </p:nvSpPr>
          <p:spPr bwMode="auto">
            <a:xfrm>
              <a:off x="4470401" y="2493963"/>
              <a:ext cx="1193800" cy="1196975"/>
            </a:xfrm>
            <a:custGeom>
              <a:avLst/>
              <a:gdLst>
                <a:gd name="T0" fmla="*/ 28 w 625"/>
                <a:gd name="T1" fmla="*/ 77 h 627"/>
                <a:gd name="T2" fmla="*/ 29 w 625"/>
                <a:gd name="T3" fmla="*/ 114 h 627"/>
                <a:gd name="T4" fmla="*/ 70 w 625"/>
                <a:gd name="T5" fmla="*/ 118 h 627"/>
                <a:gd name="T6" fmla="*/ 123 w 625"/>
                <a:gd name="T7" fmla="*/ 213 h 627"/>
                <a:gd name="T8" fmla="*/ 52 w 625"/>
                <a:gd name="T9" fmla="*/ 324 h 627"/>
                <a:gd name="T10" fmla="*/ 105 w 625"/>
                <a:gd name="T11" fmla="*/ 308 h 627"/>
                <a:gd name="T12" fmla="*/ 200 w 625"/>
                <a:gd name="T13" fmla="*/ 360 h 627"/>
                <a:gd name="T14" fmla="*/ 182 w 625"/>
                <a:gd name="T15" fmla="*/ 414 h 627"/>
                <a:gd name="T16" fmla="*/ 230 w 625"/>
                <a:gd name="T17" fmla="*/ 390 h 627"/>
                <a:gd name="T18" fmla="*/ 285 w 625"/>
                <a:gd name="T19" fmla="*/ 445 h 627"/>
                <a:gd name="T20" fmla="*/ 272 w 625"/>
                <a:gd name="T21" fmla="*/ 500 h 627"/>
                <a:gd name="T22" fmla="*/ 379 w 625"/>
                <a:gd name="T23" fmla="*/ 456 h 627"/>
                <a:gd name="T24" fmla="*/ 377 w 625"/>
                <a:gd name="T25" fmla="*/ 571 h 627"/>
                <a:gd name="T26" fmla="*/ 425 w 625"/>
                <a:gd name="T27" fmla="*/ 535 h 627"/>
                <a:gd name="T28" fmla="*/ 488 w 625"/>
                <a:gd name="T29" fmla="*/ 536 h 627"/>
                <a:gd name="T30" fmla="*/ 502 w 625"/>
                <a:gd name="T31" fmla="*/ 599 h 627"/>
                <a:gd name="T32" fmla="*/ 621 w 625"/>
                <a:gd name="T33" fmla="*/ 531 h 627"/>
                <a:gd name="T34" fmla="*/ 538 w 625"/>
                <a:gd name="T35" fmla="*/ 602 h 627"/>
                <a:gd name="T36" fmla="*/ 466 w 625"/>
                <a:gd name="T37" fmla="*/ 542 h 627"/>
                <a:gd name="T38" fmla="*/ 467 w 625"/>
                <a:gd name="T39" fmla="*/ 531 h 627"/>
                <a:gd name="T40" fmla="*/ 387 w 625"/>
                <a:gd name="T41" fmla="*/ 590 h 627"/>
                <a:gd name="T42" fmla="*/ 360 w 625"/>
                <a:gd name="T43" fmla="*/ 523 h 627"/>
                <a:gd name="T44" fmla="*/ 322 w 625"/>
                <a:gd name="T45" fmla="*/ 496 h 627"/>
                <a:gd name="T46" fmla="*/ 252 w 625"/>
                <a:gd name="T47" fmla="*/ 489 h 627"/>
                <a:gd name="T48" fmla="*/ 270 w 625"/>
                <a:gd name="T49" fmla="*/ 404 h 627"/>
                <a:gd name="T50" fmla="*/ 204 w 625"/>
                <a:gd name="T51" fmla="*/ 425 h 627"/>
                <a:gd name="T52" fmla="*/ 168 w 625"/>
                <a:gd name="T53" fmla="*/ 392 h 627"/>
                <a:gd name="T54" fmla="*/ 173 w 625"/>
                <a:gd name="T55" fmla="*/ 319 h 627"/>
                <a:gd name="T56" fmla="*/ 67 w 625"/>
                <a:gd name="T57" fmla="*/ 340 h 627"/>
                <a:gd name="T58" fmla="*/ 52 w 625"/>
                <a:gd name="T59" fmla="*/ 285 h 627"/>
                <a:gd name="T60" fmla="*/ 115 w 625"/>
                <a:gd name="T61" fmla="*/ 143 h 627"/>
                <a:gd name="T62" fmla="*/ 47 w 625"/>
                <a:gd name="T63" fmla="*/ 140 h 627"/>
                <a:gd name="T64" fmla="*/ 1 w 625"/>
                <a:gd name="T65" fmla="*/ 104 h 627"/>
                <a:gd name="T66" fmla="*/ 87 w 625"/>
                <a:gd name="T67" fmla="*/ 0 h 6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25" h="627">
                  <a:moveTo>
                    <a:pt x="88" y="1"/>
                  </a:moveTo>
                  <a:cubicBezTo>
                    <a:pt x="61" y="24"/>
                    <a:pt x="39" y="53"/>
                    <a:pt x="28" y="77"/>
                  </a:cubicBezTo>
                  <a:cubicBezTo>
                    <a:pt x="24" y="87"/>
                    <a:pt x="22" y="95"/>
                    <a:pt x="23" y="102"/>
                  </a:cubicBezTo>
                  <a:cubicBezTo>
                    <a:pt x="23" y="108"/>
                    <a:pt x="25" y="112"/>
                    <a:pt x="29" y="114"/>
                  </a:cubicBezTo>
                  <a:cubicBezTo>
                    <a:pt x="33" y="117"/>
                    <a:pt x="39" y="118"/>
                    <a:pt x="47" y="118"/>
                  </a:cubicBezTo>
                  <a:cubicBezTo>
                    <a:pt x="56" y="118"/>
                    <a:pt x="63" y="118"/>
                    <a:pt x="70" y="118"/>
                  </a:cubicBezTo>
                  <a:cubicBezTo>
                    <a:pt x="93" y="117"/>
                    <a:pt x="112" y="116"/>
                    <a:pt x="125" y="123"/>
                  </a:cubicBezTo>
                  <a:cubicBezTo>
                    <a:pt x="147" y="134"/>
                    <a:pt x="150" y="157"/>
                    <a:pt x="123" y="213"/>
                  </a:cubicBezTo>
                  <a:cubicBezTo>
                    <a:pt x="104" y="250"/>
                    <a:pt x="84" y="278"/>
                    <a:pt x="70" y="298"/>
                  </a:cubicBezTo>
                  <a:cubicBezTo>
                    <a:pt x="59" y="313"/>
                    <a:pt x="52" y="322"/>
                    <a:pt x="52" y="324"/>
                  </a:cubicBezTo>
                  <a:cubicBezTo>
                    <a:pt x="53" y="326"/>
                    <a:pt x="55" y="319"/>
                    <a:pt x="64" y="318"/>
                  </a:cubicBezTo>
                  <a:cubicBezTo>
                    <a:pt x="76" y="316"/>
                    <a:pt x="90" y="312"/>
                    <a:pt x="105" y="308"/>
                  </a:cubicBezTo>
                  <a:cubicBezTo>
                    <a:pt x="132" y="300"/>
                    <a:pt x="160" y="293"/>
                    <a:pt x="179" y="298"/>
                  </a:cubicBezTo>
                  <a:cubicBezTo>
                    <a:pt x="200" y="303"/>
                    <a:pt x="211" y="320"/>
                    <a:pt x="200" y="360"/>
                  </a:cubicBezTo>
                  <a:cubicBezTo>
                    <a:pt x="196" y="376"/>
                    <a:pt x="192" y="389"/>
                    <a:pt x="190" y="398"/>
                  </a:cubicBezTo>
                  <a:cubicBezTo>
                    <a:pt x="186" y="410"/>
                    <a:pt x="180" y="412"/>
                    <a:pt x="182" y="414"/>
                  </a:cubicBezTo>
                  <a:cubicBezTo>
                    <a:pt x="185" y="417"/>
                    <a:pt x="185" y="409"/>
                    <a:pt x="196" y="404"/>
                  </a:cubicBezTo>
                  <a:cubicBezTo>
                    <a:pt x="204" y="401"/>
                    <a:pt x="215" y="396"/>
                    <a:pt x="230" y="390"/>
                  </a:cubicBezTo>
                  <a:cubicBezTo>
                    <a:pt x="268" y="376"/>
                    <a:pt x="284" y="380"/>
                    <a:pt x="290" y="396"/>
                  </a:cubicBezTo>
                  <a:cubicBezTo>
                    <a:pt x="295" y="408"/>
                    <a:pt x="290" y="424"/>
                    <a:pt x="285" y="445"/>
                  </a:cubicBezTo>
                  <a:cubicBezTo>
                    <a:pt x="281" y="459"/>
                    <a:pt x="276" y="475"/>
                    <a:pt x="274" y="492"/>
                  </a:cubicBezTo>
                  <a:cubicBezTo>
                    <a:pt x="274" y="497"/>
                    <a:pt x="271" y="499"/>
                    <a:pt x="272" y="500"/>
                  </a:cubicBezTo>
                  <a:cubicBezTo>
                    <a:pt x="277" y="500"/>
                    <a:pt x="293" y="489"/>
                    <a:pt x="310" y="478"/>
                  </a:cubicBezTo>
                  <a:cubicBezTo>
                    <a:pt x="336" y="459"/>
                    <a:pt x="363" y="440"/>
                    <a:pt x="379" y="456"/>
                  </a:cubicBezTo>
                  <a:cubicBezTo>
                    <a:pt x="394" y="469"/>
                    <a:pt x="388" y="499"/>
                    <a:pt x="382" y="528"/>
                  </a:cubicBezTo>
                  <a:cubicBezTo>
                    <a:pt x="378" y="546"/>
                    <a:pt x="375" y="564"/>
                    <a:pt x="377" y="571"/>
                  </a:cubicBezTo>
                  <a:cubicBezTo>
                    <a:pt x="377" y="572"/>
                    <a:pt x="377" y="570"/>
                    <a:pt x="379" y="569"/>
                  </a:cubicBezTo>
                  <a:cubicBezTo>
                    <a:pt x="394" y="564"/>
                    <a:pt x="411" y="549"/>
                    <a:pt x="425" y="535"/>
                  </a:cubicBezTo>
                  <a:cubicBezTo>
                    <a:pt x="440" y="522"/>
                    <a:pt x="452" y="510"/>
                    <a:pt x="464" y="509"/>
                  </a:cubicBezTo>
                  <a:cubicBezTo>
                    <a:pt x="477" y="507"/>
                    <a:pt x="485" y="515"/>
                    <a:pt x="488" y="536"/>
                  </a:cubicBezTo>
                  <a:cubicBezTo>
                    <a:pt x="489" y="540"/>
                    <a:pt x="489" y="540"/>
                    <a:pt x="489" y="540"/>
                  </a:cubicBezTo>
                  <a:cubicBezTo>
                    <a:pt x="492" y="567"/>
                    <a:pt x="495" y="592"/>
                    <a:pt x="502" y="599"/>
                  </a:cubicBezTo>
                  <a:cubicBezTo>
                    <a:pt x="505" y="602"/>
                    <a:pt x="511" y="599"/>
                    <a:pt x="522" y="586"/>
                  </a:cubicBezTo>
                  <a:cubicBezTo>
                    <a:pt x="567" y="540"/>
                    <a:pt x="621" y="531"/>
                    <a:pt x="621" y="531"/>
                  </a:cubicBezTo>
                  <a:cubicBezTo>
                    <a:pt x="625" y="553"/>
                    <a:pt x="625" y="553"/>
                    <a:pt x="625" y="553"/>
                  </a:cubicBezTo>
                  <a:cubicBezTo>
                    <a:pt x="625" y="553"/>
                    <a:pt x="578" y="560"/>
                    <a:pt x="538" y="602"/>
                  </a:cubicBezTo>
                  <a:cubicBezTo>
                    <a:pt x="515" y="626"/>
                    <a:pt x="499" y="627"/>
                    <a:pt x="487" y="615"/>
                  </a:cubicBezTo>
                  <a:cubicBezTo>
                    <a:pt x="474" y="603"/>
                    <a:pt x="470" y="574"/>
                    <a:pt x="466" y="542"/>
                  </a:cubicBezTo>
                  <a:cubicBezTo>
                    <a:pt x="466" y="539"/>
                    <a:pt x="466" y="539"/>
                    <a:pt x="466" y="539"/>
                  </a:cubicBezTo>
                  <a:cubicBezTo>
                    <a:pt x="465" y="533"/>
                    <a:pt x="467" y="531"/>
                    <a:pt x="467" y="531"/>
                  </a:cubicBezTo>
                  <a:cubicBezTo>
                    <a:pt x="462" y="532"/>
                    <a:pt x="452" y="541"/>
                    <a:pt x="440" y="552"/>
                  </a:cubicBezTo>
                  <a:cubicBezTo>
                    <a:pt x="424" y="566"/>
                    <a:pt x="406" y="583"/>
                    <a:pt x="387" y="590"/>
                  </a:cubicBezTo>
                  <a:cubicBezTo>
                    <a:pt x="370" y="596"/>
                    <a:pt x="361" y="591"/>
                    <a:pt x="356" y="579"/>
                  </a:cubicBezTo>
                  <a:cubicBezTo>
                    <a:pt x="352" y="566"/>
                    <a:pt x="356" y="545"/>
                    <a:pt x="360" y="523"/>
                  </a:cubicBezTo>
                  <a:cubicBezTo>
                    <a:pt x="365" y="501"/>
                    <a:pt x="369" y="477"/>
                    <a:pt x="364" y="472"/>
                  </a:cubicBezTo>
                  <a:cubicBezTo>
                    <a:pt x="361" y="469"/>
                    <a:pt x="341" y="483"/>
                    <a:pt x="322" y="496"/>
                  </a:cubicBezTo>
                  <a:cubicBezTo>
                    <a:pt x="303" y="510"/>
                    <a:pt x="283" y="523"/>
                    <a:pt x="269" y="522"/>
                  </a:cubicBezTo>
                  <a:cubicBezTo>
                    <a:pt x="257" y="520"/>
                    <a:pt x="250" y="511"/>
                    <a:pt x="252" y="489"/>
                  </a:cubicBezTo>
                  <a:cubicBezTo>
                    <a:pt x="255" y="471"/>
                    <a:pt x="259" y="454"/>
                    <a:pt x="263" y="439"/>
                  </a:cubicBezTo>
                  <a:cubicBezTo>
                    <a:pt x="268" y="422"/>
                    <a:pt x="271" y="409"/>
                    <a:pt x="270" y="404"/>
                  </a:cubicBezTo>
                  <a:cubicBezTo>
                    <a:pt x="269" y="401"/>
                    <a:pt x="260" y="403"/>
                    <a:pt x="238" y="411"/>
                  </a:cubicBezTo>
                  <a:cubicBezTo>
                    <a:pt x="224" y="416"/>
                    <a:pt x="213" y="421"/>
                    <a:pt x="204" y="425"/>
                  </a:cubicBezTo>
                  <a:cubicBezTo>
                    <a:pt x="184" y="433"/>
                    <a:pt x="174" y="438"/>
                    <a:pt x="166" y="430"/>
                  </a:cubicBezTo>
                  <a:cubicBezTo>
                    <a:pt x="159" y="423"/>
                    <a:pt x="162" y="412"/>
                    <a:pt x="168" y="392"/>
                  </a:cubicBezTo>
                  <a:cubicBezTo>
                    <a:pt x="171" y="382"/>
                    <a:pt x="175" y="369"/>
                    <a:pt x="179" y="354"/>
                  </a:cubicBezTo>
                  <a:cubicBezTo>
                    <a:pt x="185" y="331"/>
                    <a:pt x="182" y="321"/>
                    <a:pt x="173" y="319"/>
                  </a:cubicBezTo>
                  <a:cubicBezTo>
                    <a:pt x="160" y="316"/>
                    <a:pt x="135" y="322"/>
                    <a:pt x="111" y="329"/>
                  </a:cubicBezTo>
                  <a:cubicBezTo>
                    <a:pt x="96" y="333"/>
                    <a:pt x="81" y="337"/>
                    <a:pt x="67" y="340"/>
                  </a:cubicBezTo>
                  <a:cubicBezTo>
                    <a:pt x="43" y="343"/>
                    <a:pt x="33" y="340"/>
                    <a:pt x="31" y="327"/>
                  </a:cubicBezTo>
                  <a:cubicBezTo>
                    <a:pt x="29" y="317"/>
                    <a:pt x="38" y="304"/>
                    <a:pt x="52" y="285"/>
                  </a:cubicBezTo>
                  <a:cubicBezTo>
                    <a:pt x="66" y="265"/>
                    <a:pt x="86" y="238"/>
                    <a:pt x="103" y="203"/>
                  </a:cubicBezTo>
                  <a:cubicBezTo>
                    <a:pt x="123" y="162"/>
                    <a:pt x="124" y="147"/>
                    <a:pt x="115" y="143"/>
                  </a:cubicBezTo>
                  <a:cubicBezTo>
                    <a:pt x="107" y="139"/>
                    <a:pt x="90" y="139"/>
                    <a:pt x="70" y="140"/>
                  </a:cubicBezTo>
                  <a:cubicBezTo>
                    <a:pt x="62" y="140"/>
                    <a:pt x="54" y="140"/>
                    <a:pt x="47" y="140"/>
                  </a:cubicBezTo>
                  <a:cubicBezTo>
                    <a:pt x="34" y="140"/>
                    <a:pt x="24" y="138"/>
                    <a:pt x="17" y="133"/>
                  </a:cubicBezTo>
                  <a:cubicBezTo>
                    <a:pt x="7" y="126"/>
                    <a:pt x="2" y="116"/>
                    <a:pt x="1" y="104"/>
                  </a:cubicBezTo>
                  <a:cubicBezTo>
                    <a:pt x="0" y="97"/>
                    <a:pt x="1" y="89"/>
                    <a:pt x="4" y="81"/>
                  </a:cubicBezTo>
                  <a:cubicBezTo>
                    <a:pt x="26" y="54"/>
                    <a:pt x="57" y="26"/>
                    <a:pt x="87" y="0"/>
                  </a:cubicBezTo>
                  <a:lnTo>
                    <a:pt x="88" y="1"/>
                  </a:lnTo>
                  <a:close/>
                </a:path>
              </a:pathLst>
            </a:custGeom>
            <a:solidFill>
              <a:srgbClr val="FCB7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6" name="íṩḷíḓe">
              <a:extLst>
                <a:ext uri="{FF2B5EF4-FFF2-40B4-BE49-F238E27FC236}">
                  <a16:creationId xmlns:a16="http://schemas.microsoft.com/office/drawing/2014/main" id="{EDF6AC6F-74C0-4E93-9E30-62F3EDBFE79F}"/>
                </a:ext>
              </a:extLst>
            </p:cNvPr>
            <p:cNvSpPr/>
            <p:nvPr/>
          </p:nvSpPr>
          <p:spPr bwMode="auto">
            <a:xfrm>
              <a:off x="4470401" y="2493963"/>
              <a:ext cx="168275" cy="233363"/>
            </a:xfrm>
            <a:custGeom>
              <a:avLst/>
              <a:gdLst>
                <a:gd name="T0" fmla="*/ 88 w 88"/>
                <a:gd name="T1" fmla="*/ 1 h 122"/>
                <a:gd name="T2" fmla="*/ 28 w 88"/>
                <a:gd name="T3" fmla="*/ 77 h 122"/>
                <a:gd name="T4" fmla="*/ 23 w 88"/>
                <a:gd name="T5" fmla="*/ 94 h 122"/>
                <a:gd name="T6" fmla="*/ 6 w 88"/>
                <a:gd name="T7" fmla="*/ 122 h 122"/>
                <a:gd name="T8" fmla="*/ 1 w 88"/>
                <a:gd name="T9" fmla="*/ 104 h 122"/>
                <a:gd name="T10" fmla="*/ 4 w 88"/>
                <a:gd name="T11" fmla="*/ 81 h 122"/>
                <a:gd name="T12" fmla="*/ 6 w 88"/>
                <a:gd name="T13" fmla="*/ 78 h 122"/>
                <a:gd name="T14" fmla="*/ 7 w 88"/>
                <a:gd name="T15" fmla="*/ 76 h 122"/>
                <a:gd name="T16" fmla="*/ 10 w 88"/>
                <a:gd name="T17" fmla="*/ 73 h 122"/>
                <a:gd name="T18" fmla="*/ 12 w 88"/>
                <a:gd name="T19" fmla="*/ 71 h 122"/>
                <a:gd name="T20" fmla="*/ 14 w 88"/>
                <a:gd name="T21" fmla="*/ 68 h 122"/>
                <a:gd name="T22" fmla="*/ 16 w 88"/>
                <a:gd name="T23" fmla="*/ 66 h 122"/>
                <a:gd name="T24" fmla="*/ 19 w 88"/>
                <a:gd name="T25" fmla="*/ 63 h 122"/>
                <a:gd name="T26" fmla="*/ 21 w 88"/>
                <a:gd name="T27" fmla="*/ 62 h 122"/>
                <a:gd name="T28" fmla="*/ 24 w 88"/>
                <a:gd name="T29" fmla="*/ 58 h 122"/>
                <a:gd name="T30" fmla="*/ 25 w 88"/>
                <a:gd name="T31" fmla="*/ 57 h 122"/>
                <a:gd name="T32" fmla="*/ 29 w 88"/>
                <a:gd name="T33" fmla="*/ 53 h 122"/>
                <a:gd name="T34" fmla="*/ 30 w 88"/>
                <a:gd name="T35" fmla="*/ 52 h 122"/>
                <a:gd name="T36" fmla="*/ 33 w 88"/>
                <a:gd name="T37" fmla="*/ 49 h 122"/>
                <a:gd name="T38" fmla="*/ 35 w 88"/>
                <a:gd name="T39" fmla="*/ 47 h 122"/>
                <a:gd name="T40" fmla="*/ 38 w 88"/>
                <a:gd name="T41" fmla="*/ 44 h 122"/>
                <a:gd name="T42" fmla="*/ 40 w 88"/>
                <a:gd name="T43" fmla="*/ 42 h 122"/>
                <a:gd name="T44" fmla="*/ 44 w 88"/>
                <a:gd name="T45" fmla="*/ 39 h 122"/>
                <a:gd name="T46" fmla="*/ 45 w 88"/>
                <a:gd name="T47" fmla="*/ 38 h 122"/>
                <a:gd name="T48" fmla="*/ 49 w 88"/>
                <a:gd name="T49" fmla="*/ 34 h 122"/>
                <a:gd name="T50" fmla="*/ 50 w 88"/>
                <a:gd name="T51" fmla="*/ 33 h 122"/>
                <a:gd name="T52" fmla="*/ 54 w 88"/>
                <a:gd name="T53" fmla="*/ 29 h 122"/>
                <a:gd name="T54" fmla="*/ 55 w 88"/>
                <a:gd name="T55" fmla="*/ 28 h 122"/>
                <a:gd name="T56" fmla="*/ 60 w 88"/>
                <a:gd name="T57" fmla="*/ 24 h 122"/>
                <a:gd name="T58" fmla="*/ 60 w 88"/>
                <a:gd name="T59" fmla="*/ 23 h 122"/>
                <a:gd name="T60" fmla="*/ 82 w 88"/>
                <a:gd name="T61" fmla="*/ 5 h 122"/>
                <a:gd name="T62" fmla="*/ 82 w 88"/>
                <a:gd name="T63" fmla="*/ 5 h 122"/>
                <a:gd name="T64" fmla="*/ 87 w 88"/>
                <a:gd name="T65" fmla="*/ 0 h 122"/>
                <a:gd name="T66" fmla="*/ 88 w 88"/>
                <a:gd name="T67" fmla="*/ 1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88" h="122">
                  <a:moveTo>
                    <a:pt x="88" y="1"/>
                  </a:moveTo>
                  <a:cubicBezTo>
                    <a:pt x="61" y="24"/>
                    <a:pt x="39" y="53"/>
                    <a:pt x="28" y="77"/>
                  </a:cubicBezTo>
                  <a:cubicBezTo>
                    <a:pt x="26" y="83"/>
                    <a:pt x="24" y="88"/>
                    <a:pt x="23" y="94"/>
                  </a:cubicBezTo>
                  <a:cubicBezTo>
                    <a:pt x="17" y="103"/>
                    <a:pt x="11" y="113"/>
                    <a:pt x="6" y="122"/>
                  </a:cubicBezTo>
                  <a:cubicBezTo>
                    <a:pt x="3" y="117"/>
                    <a:pt x="1" y="111"/>
                    <a:pt x="1" y="104"/>
                  </a:cubicBezTo>
                  <a:cubicBezTo>
                    <a:pt x="0" y="97"/>
                    <a:pt x="1" y="89"/>
                    <a:pt x="4" y="81"/>
                  </a:cubicBezTo>
                  <a:cubicBezTo>
                    <a:pt x="4" y="80"/>
                    <a:pt x="5" y="79"/>
                    <a:pt x="6" y="78"/>
                  </a:cubicBezTo>
                  <a:cubicBezTo>
                    <a:pt x="6" y="77"/>
                    <a:pt x="7" y="77"/>
                    <a:pt x="7" y="76"/>
                  </a:cubicBezTo>
                  <a:cubicBezTo>
                    <a:pt x="8" y="75"/>
                    <a:pt x="9" y="74"/>
                    <a:pt x="10" y="73"/>
                  </a:cubicBezTo>
                  <a:cubicBezTo>
                    <a:pt x="11" y="73"/>
                    <a:pt x="11" y="72"/>
                    <a:pt x="12" y="71"/>
                  </a:cubicBezTo>
                  <a:cubicBezTo>
                    <a:pt x="13" y="70"/>
                    <a:pt x="13" y="69"/>
                    <a:pt x="14" y="68"/>
                  </a:cubicBezTo>
                  <a:cubicBezTo>
                    <a:pt x="15" y="68"/>
                    <a:pt x="16" y="67"/>
                    <a:pt x="16" y="66"/>
                  </a:cubicBezTo>
                  <a:cubicBezTo>
                    <a:pt x="17" y="65"/>
                    <a:pt x="18" y="64"/>
                    <a:pt x="19" y="63"/>
                  </a:cubicBezTo>
                  <a:cubicBezTo>
                    <a:pt x="20" y="63"/>
                    <a:pt x="20" y="62"/>
                    <a:pt x="21" y="62"/>
                  </a:cubicBezTo>
                  <a:cubicBezTo>
                    <a:pt x="22" y="61"/>
                    <a:pt x="23" y="59"/>
                    <a:pt x="24" y="58"/>
                  </a:cubicBezTo>
                  <a:cubicBezTo>
                    <a:pt x="24" y="58"/>
                    <a:pt x="25" y="57"/>
                    <a:pt x="25" y="57"/>
                  </a:cubicBezTo>
                  <a:cubicBezTo>
                    <a:pt x="26" y="56"/>
                    <a:pt x="27" y="55"/>
                    <a:pt x="29" y="53"/>
                  </a:cubicBezTo>
                  <a:cubicBezTo>
                    <a:pt x="29" y="53"/>
                    <a:pt x="29" y="53"/>
                    <a:pt x="30" y="52"/>
                  </a:cubicBezTo>
                  <a:cubicBezTo>
                    <a:pt x="31" y="51"/>
                    <a:pt x="32" y="50"/>
                    <a:pt x="33" y="49"/>
                  </a:cubicBezTo>
                  <a:cubicBezTo>
                    <a:pt x="34" y="48"/>
                    <a:pt x="34" y="48"/>
                    <a:pt x="35" y="47"/>
                  </a:cubicBezTo>
                  <a:cubicBezTo>
                    <a:pt x="36" y="46"/>
                    <a:pt x="37" y="45"/>
                    <a:pt x="38" y="44"/>
                  </a:cubicBezTo>
                  <a:cubicBezTo>
                    <a:pt x="39" y="43"/>
                    <a:pt x="39" y="43"/>
                    <a:pt x="40" y="42"/>
                  </a:cubicBezTo>
                  <a:cubicBezTo>
                    <a:pt x="41" y="41"/>
                    <a:pt x="42" y="40"/>
                    <a:pt x="44" y="39"/>
                  </a:cubicBezTo>
                  <a:cubicBezTo>
                    <a:pt x="44" y="38"/>
                    <a:pt x="44" y="38"/>
                    <a:pt x="45" y="38"/>
                  </a:cubicBezTo>
                  <a:cubicBezTo>
                    <a:pt x="46" y="36"/>
                    <a:pt x="47" y="35"/>
                    <a:pt x="49" y="34"/>
                  </a:cubicBezTo>
                  <a:cubicBezTo>
                    <a:pt x="50" y="33"/>
                    <a:pt x="50" y="33"/>
                    <a:pt x="50" y="33"/>
                  </a:cubicBezTo>
                  <a:cubicBezTo>
                    <a:pt x="51" y="32"/>
                    <a:pt x="53" y="30"/>
                    <a:pt x="54" y="29"/>
                  </a:cubicBezTo>
                  <a:cubicBezTo>
                    <a:pt x="55" y="28"/>
                    <a:pt x="55" y="28"/>
                    <a:pt x="55" y="28"/>
                  </a:cubicBezTo>
                  <a:cubicBezTo>
                    <a:pt x="57" y="27"/>
                    <a:pt x="58" y="25"/>
                    <a:pt x="60" y="24"/>
                  </a:cubicBezTo>
                  <a:cubicBezTo>
                    <a:pt x="60" y="23"/>
                    <a:pt x="60" y="23"/>
                    <a:pt x="60" y="23"/>
                  </a:cubicBezTo>
                  <a:cubicBezTo>
                    <a:pt x="67" y="17"/>
                    <a:pt x="74" y="11"/>
                    <a:pt x="82" y="5"/>
                  </a:cubicBezTo>
                  <a:cubicBezTo>
                    <a:pt x="82" y="5"/>
                    <a:pt x="82" y="5"/>
                    <a:pt x="82" y="5"/>
                  </a:cubicBezTo>
                  <a:cubicBezTo>
                    <a:pt x="84" y="3"/>
                    <a:pt x="86" y="2"/>
                    <a:pt x="87" y="0"/>
                  </a:cubicBezTo>
                  <a:lnTo>
                    <a:pt x="88" y="1"/>
                  </a:lnTo>
                  <a:close/>
                </a:path>
              </a:pathLst>
            </a:custGeom>
            <a:solidFill>
              <a:srgbClr val="FFDC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7" name="ïṩḻîḓé">
              <a:extLst>
                <a:ext uri="{FF2B5EF4-FFF2-40B4-BE49-F238E27FC236}">
                  <a16:creationId xmlns:a16="http://schemas.microsoft.com/office/drawing/2014/main" id="{552D14B9-025E-4540-BA12-BEB47A099F1D}"/>
                </a:ext>
              </a:extLst>
            </p:cNvPr>
            <p:cNvSpPr/>
            <p:nvPr/>
          </p:nvSpPr>
          <p:spPr bwMode="auto">
            <a:xfrm>
              <a:off x="5348288" y="3462338"/>
              <a:ext cx="315913" cy="173038"/>
            </a:xfrm>
            <a:custGeom>
              <a:avLst/>
              <a:gdLst>
                <a:gd name="T0" fmla="*/ 0 w 166"/>
                <a:gd name="T1" fmla="*/ 3 h 91"/>
                <a:gd name="T2" fmla="*/ 5 w 166"/>
                <a:gd name="T3" fmla="*/ 2 h 91"/>
                <a:gd name="T4" fmla="*/ 29 w 166"/>
                <a:gd name="T5" fmla="*/ 29 h 91"/>
                <a:gd name="T6" fmla="*/ 30 w 166"/>
                <a:gd name="T7" fmla="*/ 33 h 91"/>
                <a:gd name="T8" fmla="*/ 30 w 166"/>
                <a:gd name="T9" fmla="*/ 40 h 91"/>
                <a:gd name="T10" fmla="*/ 0 w 166"/>
                <a:gd name="T11" fmla="*/ 3 h 91"/>
                <a:gd name="T12" fmla="*/ 66 w 166"/>
                <a:gd name="T13" fmla="*/ 76 h 91"/>
                <a:gd name="T14" fmla="*/ 162 w 166"/>
                <a:gd name="T15" fmla="*/ 24 h 91"/>
                <a:gd name="T16" fmla="*/ 166 w 166"/>
                <a:gd name="T17" fmla="*/ 46 h 91"/>
                <a:gd name="T18" fmla="*/ 83 w 166"/>
                <a:gd name="T19" fmla="*/ 91 h 91"/>
                <a:gd name="T20" fmla="*/ 66 w 166"/>
                <a:gd name="T21" fmla="*/ 7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66" h="91">
                  <a:moveTo>
                    <a:pt x="0" y="3"/>
                  </a:moveTo>
                  <a:cubicBezTo>
                    <a:pt x="2" y="3"/>
                    <a:pt x="3" y="2"/>
                    <a:pt x="5" y="2"/>
                  </a:cubicBezTo>
                  <a:cubicBezTo>
                    <a:pt x="18" y="0"/>
                    <a:pt x="26" y="8"/>
                    <a:pt x="29" y="29"/>
                  </a:cubicBezTo>
                  <a:cubicBezTo>
                    <a:pt x="30" y="33"/>
                    <a:pt x="30" y="33"/>
                    <a:pt x="30" y="33"/>
                  </a:cubicBezTo>
                  <a:cubicBezTo>
                    <a:pt x="30" y="35"/>
                    <a:pt x="30" y="38"/>
                    <a:pt x="30" y="40"/>
                  </a:cubicBezTo>
                  <a:cubicBezTo>
                    <a:pt x="20" y="28"/>
                    <a:pt x="9" y="16"/>
                    <a:pt x="0" y="3"/>
                  </a:cubicBezTo>
                  <a:close/>
                  <a:moveTo>
                    <a:pt x="66" y="76"/>
                  </a:moveTo>
                  <a:cubicBezTo>
                    <a:pt x="111" y="32"/>
                    <a:pt x="162" y="24"/>
                    <a:pt x="162" y="24"/>
                  </a:cubicBezTo>
                  <a:cubicBezTo>
                    <a:pt x="166" y="46"/>
                    <a:pt x="166" y="46"/>
                    <a:pt x="166" y="46"/>
                  </a:cubicBezTo>
                  <a:cubicBezTo>
                    <a:pt x="166" y="46"/>
                    <a:pt x="122" y="53"/>
                    <a:pt x="83" y="91"/>
                  </a:cubicBezTo>
                  <a:cubicBezTo>
                    <a:pt x="77" y="86"/>
                    <a:pt x="72" y="81"/>
                    <a:pt x="66" y="76"/>
                  </a:cubicBezTo>
                  <a:close/>
                </a:path>
              </a:pathLst>
            </a:custGeom>
            <a:solidFill>
              <a:srgbClr val="DD9A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" name="iṡlïḑe">
              <a:extLst>
                <a:ext uri="{FF2B5EF4-FFF2-40B4-BE49-F238E27FC236}">
                  <a16:creationId xmlns:a16="http://schemas.microsoft.com/office/drawing/2014/main" id="{F101C169-050F-40CF-9153-09A6AE8DE9D6}"/>
                </a:ext>
              </a:extLst>
            </p:cNvPr>
            <p:cNvSpPr/>
            <p:nvPr/>
          </p:nvSpPr>
          <p:spPr bwMode="auto">
            <a:xfrm>
              <a:off x="6108701" y="3224213"/>
              <a:ext cx="1284288" cy="1409700"/>
            </a:xfrm>
            <a:custGeom>
              <a:avLst/>
              <a:gdLst>
                <a:gd name="T0" fmla="*/ 261 w 672"/>
                <a:gd name="T1" fmla="*/ 198 h 739"/>
                <a:gd name="T2" fmla="*/ 622 w 672"/>
                <a:gd name="T3" fmla="*/ 29 h 739"/>
                <a:gd name="T4" fmla="*/ 497 w 672"/>
                <a:gd name="T5" fmla="*/ 192 h 739"/>
                <a:gd name="T6" fmla="*/ 603 w 672"/>
                <a:gd name="T7" fmla="*/ 280 h 739"/>
                <a:gd name="T8" fmla="*/ 481 w 672"/>
                <a:gd name="T9" fmla="*/ 418 h 739"/>
                <a:gd name="T10" fmla="*/ 594 w 672"/>
                <a:gd name="T11" fmla="*/ 497 h 739"/>
                <a:gd name="T12" fmla="*/ 481 w 672"/>
                <a:gd name="T13" fmla="*/ 588 h 739"/>
                <a:gd name="T14" fmla="*/ 594 w 672"/>
                <a:gd name="T15" fmla="*/ 695 h 739"/>
                <a:gd name="T16" fmla="*/ 299 w 672"/>
                <a:gd name="T17" fmla="*/ 720 h 739"/>
                <a:gd name="T18" fmla="*/ 22 w 672"/>
                <a:gd name="T19" fmla="*/ 560 h 739"/>
                <a:gd name="T20" fmla="*/ 261 w 672"/>
                <a:gd name="T21" fmla="*/ 198 h 7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72" h="739">
                  <a:moveTo>
                    <a:pt x="261" y="198"/>
                  </a:moveTo>
                  <a:cubicBezTo>
                    <a:pt x="383" y="73"/>
                    <a:pt x="572" y="0"/>
                    <a:pt x="622" y="29"/>
                  </a:cubicBezTo>
                  <a:cubicBezTo>
                    <a:pt x="672" y="57"/>
                    <a:pt x="484" y="139"/>
                    <a:pt x="497" y="192"/>
                  </a:cubicBezTo>
                  <a:cubicBezTo>
                    <a:pt x="509" y="246"/>
                    <a:pt x="622" y="205"/>
                    <a:pt x="603" y="280"/>
                  </a:cubicBezTo>
                  <a:cubicBezTo>
                    <a:pt x="584" y="355"/>
                    <a:pt x="418" y="387"/>
                    <a:pt x="481" y="418"/>
                  </a:cubicBezTo>
                  <a:cubicBezTo>
                    <a:pt x="544" y="450"/>
                    <a:pt x="644" y="450"/>
                    <a:pt x="594" y="497"/>
                  </a:cubicBezTo>
                  <a:cubicBezTo>
                    <a:pt x="544" y="544"/>
                    <a:pt x="446" y="553"/>
                    <a:pt x="481" y="588"/>
                  </a:cubicBezTo>
                  <a:cubicBezTo>
                    <a:pt x="515" y="622"/>
                    <a:pt x="622" y="666"/>
                    <a:pt x="594" y="695"/>
                  </a:cubicBezTo>
                  <a:cubicBezTo>
                    <a:pt x="566" y="723"/>
                    <a:pt x="393" y="739"/>
                    <a:pt x="299" y="720"/>
                  </a:cubicBezTo>
                  <a:cubicBezTo>
                    <a:pt x="204" y="701"/>
                    <a:pt x="44" y="635"/>
                    <a:pt x="22" y="560"/>
                  </a:cubicBezTo>
                  <a:cubicBezTo>
                    <a:pt x="0" y="484"/>
                    <a:pt x="120" y="217"/>
                    <a:pt x="261" y="198"/>
                  </a:cubicBezTo>
                  <a:close/>
                </a:path>
              </a:pathLst>
            </a:custGeom>
            <a:solidFill>
              <a:srgbClr val="D91D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9" name="îslîďê">
              <a:extLst>
                <a:ext uri="{FF2B5EF4-FFF2-40B4-BE49-F238E27FC236}">
                  <a16:creationId xmlns:a16="http://schemas.microsoft.com/office/drawing/2014/main" id="{C60123BE-9F2B-4F71-A2BA-73AD0A17AB23}"/>
                </a:ext>
              </a:extLst>
            </p:cNvPr>
            <p:cNvSpPr/>
            <p:nvPr/>
          </p:nvSpPr>
          <p:spPr bwMode="auto">
            <a:xfrm>
              <a:off x="6127751" y="3327400"/>
              <a:ext cx="884238" cy="1290638"/>
            </a:xfrm>
            <a:custGeom>
              <a:avLst/>
              <a:gdLst>
                <a:gd name="T0" fmla="*/ 251 w 463"/>
                <a:gd name="T1" fmla="*/ 144 h 676"/>
                <a:gd name="T2" fmla="*/ 463 w 463"/>
                <a:gd name="T3" fmla="*/ 0 h 676"/>
                <a:gd name="T4" fmla="*/ 331 w 463"/>
                <a:gd name="T5" fmla="*/ 225 h 676"/>
                <a:gd name="T6" fmla="*/ 243 w 463"/>
                <a:gd name="T7" fmla="*/ 392 h 676"/>
                <a:gd name="T8" fmla="*/ 272 w 463"/>
                <a:gd name="T9" fmla="*/ 447 h 676"/>
                <a:gd name="T10" fmla="*/ 378 w 463"/>
                <a:gd name="T11" fmla="*/ 618 h 676"/>
                <a:gd name="T12" fmla="*/ 443 w 463"/>
                <a:gd name="T13" fmla="*/ 672 h 676"/>
                <a:gd name="T14" fmla="*/ 289 w 463"/>
                <a:gd name="T15" fmla="*/ 666 h 676"/>
                <a:gd name="T16" fmla="*/ 104 w 463"/>
                <a:gd name="T17" fmla="*/ 597 h 676"/>
                <a:gd name="T18" fmla="*/ 45 w 463"/>
                <a:gd name="T19" fmla="*/ 533 h 676"/>
                <a:gd name="T20" fmla="*/ 10 w 463"/>
                <a:gd name="T21" fmla="*/ 495 h 676"/>
                <a:gd name="T22" fmla="*/ 251 w 463"/>
                <a:gd name="T23" fmla="*/ 144 h 6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63" h="676">
                  <a:moveTo>
                    <a:pt x="251" y="144"/>
                  </a:moveTo>
                  <a:cubicBezTo>
                    <a:pt x="313" y="80"/>
                    <a:pt x="393" y="30"/>
                    <a:pt x="463" y="0"/>
                  </a:cubicBezTo>
                  <a:cubicBezTo>
                    <a:pt x="390" y="82"/>
                    <a:pt x="277" y="171"/>
                    <a:pt x="331" y="225"/>
                  </a:cubicBezTo>
                  <a:cubicBezTo>
                    <a:pt x="387" y="282"/>
                    <a:pt x="243" y="319"/>
                    <a:pt x="243" y="392"/>
                  </a:cubicBezTo>
                  <a:cubicBezTo>
                    <a:pt x="243" y="419"/>
                    <a:pt x="256" y="437"/>
                    <a:pt x="272" y="447"/>
                  </a:cubicBezTo>
                  <a:cubicBezTo>
                    <a:pt x="422" y="546"/>
                    <a:pt x="191" y="473"/>
                    <a:pt x="378" y="618"/>
                  </a:cubicBezTo>
                  <a:cubicBezTo>
                    <a:pt x="404" y="638"/>
                    <a:pt x="425" y="656"/>
                    <a:pt x="443" y="672"/>
                  </a:cubicBezTo>
                  <a:cubicBezTo>
                    <a:pt x="389" y="676"/>
                    <a:pt x="331" y="674"/>
                    <a:pt x="289" y="666"/>
                  </a:cubicBezTo>
                  <a:cubicBezTo>
                    <a:pt x="236" y="655"/>
                    <a:pt x="163" y="630"/>
                    <a:pt x="104" y="597"/>
                  </a:cubicBezTo>
                  <a:cubicBezTo>
                    <a:pt x="73" y="574"/>
                    <a:pt x="52" y="552"/>
                    <a:pt x="45" y="533"/>
                  </a:cubicBezTo>
                  <a:cubicBezTo>
                    <a:pt x="39" y="517"/>
                    <a:pt x="26" y="505"/>
                    <a:pt x="10" y="495"/>
                  </a:cubicBezTo>
                  <a:cubicBezTo>
                    <a:pt x="0" y="409"/>
                    <a:pt x="115" y="162"/>
                    <a:pt x="251" y="144"/>
                  </a:cubicBezTo>
                  <a:close/>
                </a:path>
              </a:pathLst>
            </a:custGeom>
            <a:solidFill>
              <a:srgbClr val="BE1E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0" name="îṧlîḍê">
              <a:extLst>
                <a:ext uri="{FF2B5EF4-FFF2-40B4-BE49-F238E27FC236}">
                  <a16:creationId xmlns:a16="http://schemas.microsoft.com/office/drawing/2014/main" id="{5F42E7B6-B1BC-459A-9EB2-B65782D3368C}"/>
                </a:ext>
              </a:extLst>
            </p:cNvPr>
            <p:cNvSpPr/>
            <p:nvPr/>
          </p:nvSpPr>
          <p:spPr bwMode="auto">
            <a:xfrm>
              <a:off x="6796088" y="3290888"/>
              <a:ext cx="342900" cy="1320800"/>
            </a:xfrm>
            <a:custGeom>
              <a:avLst/>
              <a:gdLst>
                <a:gd name="T0" fmla="*/ 140 w 179"/>
                <a:gd name="T1" fmla="*/ 8 h 692"/>
                <a:gd name="T2" fmla="*/ 163 w 179"/>
                <a:gd name="T3" fmla="*/ 0 h 692"/>
                <a:gd name="T4" fmla="*/ 97 w 179"/>
                <a:gd name="T5" fmla="*/ 115 h 692"/>
                <a:gd name="T6" fmla="*/ 75 w 179"/>
                <a:gd name="T7" fmla="*/ 201 h 692"/>
                <a:gd name="T8" fmla="*/ 125 w 179"/>
                <a:gd name="T9" fmla="*/ 218 h 692"/>
                <a:gd name="T10" fmla="*/ 165 w 179"/>
                <a:gd name="T11" fmla="*/ 230 h 692"/>
                <a:gd name="T12" fmla="*/ 172 w 179"/>
                <a:gd name="T13" fmla="*/ 259 h 692"/>
                <a:gd name="T14" fmla="*/ 90 w 179"/>
                <a:gd name="T15" fmla="*/ 325 h 692"/>
                <a:gd name="T16" fmla="*/ 25 w 179"/>
                <a:gd name="T17" fmla="*/ 374 h 692"/>
                <a:gd name="T18" fmla="*/ 78 w 179"/>
                <a:gd name="T19" fmla="*/ 396 h 692"/>
                <a:gd name="T20" fmla="*/ 147 w 179"/>
                <a:gd name="T21" fmla="*/ 426 h 692"/>
                <a:gd name="T22" fmla="*/ 164 w 179"/>
                <a:gd name="T23" fmla="*/ 474 h 692"/>
                <a:gd name="T24" fmla="*/ 105 w 179"/>
                <a:gd name="T25" fmla="*/ 519 h 692"/>
                <a:gd name="T26" fmla="*/ 59 w 179"/>
                <a:gd name="T27" fmla="*/ 550 h 692"/>
                <a:gd name="T28" fmla="*/ 72 w 179"/>
                <a:gd name="T29" fmla="*/ 588 h 692"/>
                <a:gd name="T30" fmla="*/ 130 w 179"/>
                <a:gd name="T31" fmla="*/ 625 h 692"/>
                <a:gd name="T32" fmla="*/ 161 w 179"/>
                <a:gd name="T33" fmla="*/ 649 h 692"/>
                <a:gd name="T34" fmla="*/ 133 w 179"/>
                <a:gd name="T35" fmla="*/ 688 h 692"/>
                <a:gd name="T36" fmla="*/ 73 w 179"/>
                <a:gd name="T37" fmla="*/ 692 h 692"/>
                <a:gd name="T38" fmla="*/ 141 w 179"/>
                <a:gd name="T39" fmla="*/ 658 h 692"/>
                <a:gd name="T40" fmla="*/ 119 w 179"/>
                <a:gd name="T41" fmla="*/ 645 h 692"/>
                <a:gd name="T42" fmla="*/ 58 w 179"/>
                <a:gd name="T43" fmla="*/ 605 h 692"/>
                <a:gd name="T44" fmla="*/ 42 w 179"/>
                <a:gd name="T45" fmla="*/ 536 h 692"/>
                <a:gd name="T46" fmla="*/ 94 w 179"/>
                <a:gd name="T47" fmla="*/ 499 h 692"/>
                <a:gd name="T48" fmla="*/ 145 w 179"/>
                <a:gd name="T49" fmla="*/ 462 h 692"/>
                <a:gd name="T50" fmla="*/ 135 w 179"/>
                <a:gd name="T51" fmla="*/ 444 h 692"/>
                <a:gd name="T52" fmla="*/ 71 w 179"/>
                <a:gd name="T53" fmla="*/ 417 h 692"/>
                <a:gd name="T54" fmla="*/ 3 w 179"/>
                <a:gd name="T55" fmla="*/ 371 h 692"/>
                <a:gd name="T56" fmla="*/ 77 w 179"/>
                <a:gd name="T57" fmla="*/ 307 h 692"/>
                <a:gd name="T58" fmla="*/ 153 w 179"/>
                <a:gd name="T59" fmla="*/ 249 h 692"/>
                <a:gd name="T60" fmla="*/ 120 w 179"/>
                <a:gd name="T61" fmla="*/ 239 h 692"/>
                <a:gd name="T62" fmla="*/ 62 w 179"/>
                <a:gd name="T63" fmla="*/ 218 h 692"/>
                <a:gd name="T64" fmla="*/ 79 w 179"/>
                <a:gd name="T65" fmla="*/ 102 h 692"/>
                <a:gd name="T66" fmla="*/ 140 w 179"/>
                <a:gd name="T67" fmla="*/ 8 h 6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79" h="692">
                  <a:moveTo>
                    <a:pt x="140" y="8"/>
                  </a:moveTo>
                  <a:cubicBezTo>
                    <a:pt x="148" y="5"/>
                    <a:pt x="155" y="3"/>
                    <a:pt x="163" y="0"/>
                  </a:cubicBezTo>
                  <a:cubicBezTo>
                    <a:pt x="161" y="23"/>
                    <a:pt x="138" y="59"/>
                    <a:pt x="97" y="115"/>
                  </a:cubicBezTo>
                  <a:cubicBezTo>
                    <a:pt x="58" y="166"/>
                    <a:pt x="60" y="189"/>
                    <a:pt x="75" y="201"/>
                  </a:cubicBezTo>
                  <a:cubicBezTo>
                    <a:pt x="87" y="209"/>
                    <a:pt x="107" y="214"/>
                    <a:pt x="125" y="218"/>
                  </a:cubicBezTo>
                  <a:cubicBezTo>
                    <a:pt x="140" y="221"/>
                    <a:pt x="154" y="224"/>
                    <a:pt x="165" y="230"/>
                  </a:cubicBezTo>
                  <a:cubicBezTo>
                    <a:pt x="178" y="237"/>
                    <a:pt x="179" y="247"/>
                    <a:pt x="172" y="259"/>
                  </a:cubicBezTo>
                  <a:cubicBezTo>
                    <a:pt x="162" y="278"/>
                    <a:pt x="125" y="302"/>
                    <a:pt x="90" y="325"/>
                  </a:cubicBezTo>
                  <a:cubicBezTo>
                    <a:pt x="57" y="347"/>
                    <a:pt x="26" y="367"/>
                    <a:pt x="25" y="374"/>
                  </a:cubicBezTo>
                  <a:cubicBezTo>
                    <a:pt x="25" y="376"/>
                    <a:pt x="50" y="385"/>
                    <a:pt x="78" y="396"/>
                  </a:cubicBezTo>
                  <a:cubicBezTo>
                    <a:pt x="103" y="405"/>
                    <a:pt x="129" y="414"/>
                    <a:pt x="147" y="426"/>
                  </a:cubicBezTo>
                  <a:cubicBezTo>
                    <a:pt x="167" y="439"/>
                    <a:pt x="177" y="455"/>
                    <a:pt x="164" y="474"/>
                  </a:cubicBezTo>
                  <a:cubicBezTo>
                    <a:pt x="152" y="492"/>
                    <a:pt x="128" y="505"/>
                    <a:pt x="105" y="519"/>
                  </a:cubicBezTo>
                  <a:cubicBezTo>
                    <a:pt x="86" y="529"/>
                    <a:pt x="68" y="539"/>
                    <a:pt x="59" y="550"/>
                  </a:cubicBezTo>
                  <a:cubicBezTo>
                    <a:pt x="51" y="560"/>
                    <a:pt x="52" y="571"/>
                    <a:pt x="72" y="588"/>
                  </a:cubicBezTo>
                  <a:cubicBezTo>
                    <a:pt x="93" y="606"/>
                    <a:pt x="114" y="617"/>
                    <a:pt x="130" y="625"/>
                  </a:cubicBezTo>
                  <a:cubicBezTo>
                    <a:pt x="146" y="634"/>
                    <a:pt x="157" y="640"/>
                    <a:pt x="161" y="649"/>
                  </a:cubicBezTo>
                  <a:cubicBezTo>
                    <a:pt x="167" y="662"/>
                    <a:pt x="159" y="673"/>
                    <a:pt x="133" y="688"/>
                  </a:cubicBezTo>
                  <a:cubicBezTo>
                    <a:pt x="114" y="690"/>
                    <a:pt x="93" y="692"/>
                    <a:pt x="73" y="692"/>
                  </a:cubicBezTo>
                  <a:cubicBezTo>
                    <a:pt x="125" y="669"/>
                    <a:pt x="142" y="661"/>
                    <a:pt x="141" y="658"/>
                  </a:cubicBezTo>
                  <a:cubicBezTo>
                    <a:pt x="140" y="656"/>
                    <a:pt x="131" y="651"/>
                    <a:pt x="119" y="645"/>
                  </a:cubicBezTo>
                  <a:cubicBezTo>
                    <a:pt x="103" y="636"/>
                    <a:pt x="81" y="624"/>
                    <a:pt x="58" y="605"/>
                  </a:cubicBezTo>
                  <a:cubicBezTo>
                    <a:pt x="25" y="578"/>
                    <a:pt x="25" y="555"/>
                    <a:pt x="42" y="536"/>
                  </a:cubicBezTo>
                  <a:cubicBezTo>
                    <a:pt x="53" y="522"/>
                    <a:pt x="73" y="511"/>
                    <a:pt x="94" y="499"/>
                  </a:cubicBezTo>
                  <a:cubicBezTo>
                    <a:pt x="115" y="487"/>
                    <a:pt x="136" y="475"/>
                    <a:pt x="145" y="462"/>
                  </a:cubicBezTo>
                  <a:cubicBezTo>
                    <a:pt x="149" y="456"/>
                    <a:pt x="144" y="450"/>
                    <a:pt x="135" y="444"/>
                  </a:cubicBezTo>
                  <a:cubicBezTo>
                    <a:pt x="119" y="434"/>
                    <a:pt x="94" y="425"/>
                    <a:pt x="71" y="417"/>
                  </a:cubicBezTo>
                  <a:cubicBezTo>
                    <a:pt x="34" y="403"/>
                    <a:pt x="0" y="391"/>
                    <a:pt x="3" y="371"/>
                  </a:cubicBezTo>
                  <a:cubicBezTo>
                    <a:pt x="5" y="354"/>
                    <a:pt x="41" y="331"/>
                    <a:pt x="77" y="307"/>
                  </a:cubicBezTo>
                  <a:cubicBezTo>
                    <a:pt x="111" y="285"/>
                    <a:pt x="145" y="262"/>
                    <a:pt x="153" y="249"/>
                  </a:cubicBezTo>
                  <a:cubicBezTo>
                    <a:pt x="145" y="245"/>
                    <a:pt x="133" y="242"/>
                    <a:pt x="120" y="239"/>
                  </a:cubicBezTo>
                  <a:cubicBezTo>
                    <a:pt x="100" y="235"/>
                    <a:pt x="77" y="230"/>
                    <a:pt x="62" y="218"/>
                  </a:cubicBezTo>
                  <a:cubicBezTo>
                    <a:pt x="36" y="199"/>
                    <a:pt x="30" y="167"/>
                    <a:pt x="79" y="102"/>
                  </a:cubicBezTo>
                  <a:cubicBezTo>
                    <a:pt x="113" y="56"/>
                    <a:pt x="134" y="25"/>
                    <a:pt x="140" y="8"/>
                  </a:cubicBezTo>
                  <a:close/>
                </a:path>
              </a:pathLst>
            </a:custGeom>
            <a:solidFill>
              <a:srgbClr val="FCB7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1" name="îŝḷiḍè">
              <a:extLst>
                <a:ext uri="{FF2B5EF4-FFF2-40B4-BE49-F238E27FC236}">
                  <a16:creationId xmlns:a16="http://schemas.microsoft.com/office/drawing/2014/main" id="{3717A417-97FF-4B12-B61B-5F905BBFCEE4}"/>
                </a:ext>
              </a:extLst>
            </p:cNvPr>
            <p:cNvSpPr/>
            <p:nvPr/>
          </p:nvSpPr>
          <p:spPr bwMode="auto">
            <a:xfrm>
              <a:off x="6108701" y="3378200"/>
              <a:ext cx="800100" cy="1108075"/>
            </a:xfrm>
            <a:custGeom>
              <a:avLst/>
              <a:gdLst>
                <a:gd name="T0" fmla="*/ 261 w 419"/>
                <a:gd name="T1" fmla="*/ 117 h 580"/>
                <a:gd name="T2" fmla="*/ 419 w 419"/>
                <a:gd name="T3" fmla="*/ 0 h 580"/>
                <a:gd name="T4" fmla="*/ 353 w 419"/>
                <a:gd name="T5" fmla="*/ 114 h 580"/>
                <a:gd name="T6" fmla="*/ 193 w 419"/>
                <a:gd name="T7" fmla="*/ 303 h 580"/>
                <a:gd name="T8" fmla="*/ 215 w 419"/>
                <a:gd name="T9" fmla="*/ 532 h 580"/>
                <a:gd name="T10" fmla="*/ 133 w 419"/>
                <a:gd name="T11" fmla="*/ 580 h 580"/>
                <a:gd name="T12" fmla="*/ 22 w 419"/>
                <a:gd name="T13" fmla="*/ 479 h 580"/>
                <a:gd name="T14" fmla="*/ 261 w 419"/>
                <a:gd name="T15" fmla="*/ 117 h 5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19" h="580">
                  <a:moveTo>
                    <a:pt x="261" y="117"/>
                  </a:moveTo>
                  <a:cubicBezTo>
                    <a:pt x="308" y="69"/>
                    <a:pt x="364" y="29"/>
                    <a:pt x="419" y="0"/>
                  </a:cubicBezTo>
                  <a:cubicBezTo>
                    <a:pt x="402" y="37"/>
                    <a:pt x="381" y="77"/>
                    <a:pt x="353" y="114"/>
                  </a:cubicBezTo>
                  <a:cubicBezTo>
                    <a:pt x="246" y="256"/>
                    <a:pt x="196" y="221"/>
                    <a:pt x="193" y="303"/>
                  </a:cubicBezTo>
                  <a:cubicBezTo>
                    <a:pt x="189" y="384"/>
                    <a:pt x="215" y="532"/>
                    <a:pt x="215" y="532"/>
                  </a:cubicBezTo>
                  <a:cubicBezTo>
                    <a:pt x="193" y="552"/>
                    <a:pt x="165" y="568"/>
                    <a:pt x="133" y="580"/>
                  </a:cubicBezTo>
                  <a:cubicBezTo>
                    <a:pt x="78" y="551"/>
                    <a:pt x="33" y="516"/>
                    <a:pt x="22" y="479"/>
                  </a:cubicBezTo>
                  <a:cubicBezTo>
                    <a:pt x="0" y="403"/>
                    <a:pt x="120" y="136"/>
                    <a:pt x="261" y="117"/>
                  </a:cubicBezTo>
                  <a:close/>
                </a:path>
              </a:pathLst>
            </a:custGeom>
            <a:solidFill>
              <a:srgbClr val="BB1F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2" name="ïśḷiḑé">
              <a:extLst>
                <a:ext uri="{FF2B5EF4-FFF2-40B4-BE49-F238E27FC236}">
                  <a16:creationId xmlns:a16="http://schemas.microsoft.com/office/drawing/2014/main" id="{7314F331-A41B-4078-ACD1-3F78307CFDE3}"/>
                </a:ext>
              </a:extLst>
            </p:cNvPr>
            <p:cNvSpPr/>
            <p:nvPr/>
          </p:nvSpPr>
          <p:spPr bwMode="auto">
            <a:xfrm>
              <a:off x="6127751" y="3378200"/>
              <a:ext cx="781050" cy="1108075"/>
            </a:xfrm>
            <a:custGeom>
              <a:avLst/>
              <a:gdLst>
                <a:gd name="T0" fmla="*/ 251 w 409"/>
                <a:gd name="T1" fmla="*/ 117 h 580"/>
                <a:gd name="T2" fmla="*/ 409 w 409"/>
                <a:gd name="T3" fmla="*/ 0 h 580"/>
                <a:gd name="T4" fmla="*/ 376 w 409"/>
                <a:gd name="T5" fmla="*/ 65 h 580"/>
                <a:gd name="T6" fmla="*/ 322 w 409"/>
                <a:gd name="T7" fmla="*/ 141 h 580"/>
                <a:gd name="T8" fmla="*/ 183 w 409"/>
                <a:gd name="T9" fmla="*/ 303 h 580"/>
                <a:gd name="T10" fmla="*/ 205 w 409"/>
                <a:gd name="T11" fmla="*/ 532 h 580"/>
                <a:gd name="T12" fmla="*/ 123 w 409"/>
                <a:gd name="T13" fmla="*/ 580 h 580"/>
                <a:gd name="T14" fmla="*/ 104 w 409"/>
                <a:gd name="T15" fmla="*/ 570 h 580"/>
                <a:gd name="T16" fmla="*/ 45 w 409"/>
                <a:gd name="T17" fmla="*/ 506 h 580"/>
                <a:gd name="T18" fmla="*/ 10 w 409"/>
                <a:gd name="T19" fmla="*/ 468 h 580"/>
                <a:gd name="T20" fmla="*/ 251 w 409"/>
                <a:gd name="T21" fmla="*/ 117 h 5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09" h="580">
                  <a:moveTo>
                    <a:pt x="251" y="117"/>
                  </a:moveTo>
                  <a:cubicBezTo>
                    <a:pt x="298" y="69"/>
                    <a:pt x="354" y="29"/>
                    <a:pt x="409" y="0"/>
                  </a:cubicBezTo>
                  <a:cubicBezTo>
                    <a:pt x="399" y="21"/>
                    <a:pt x="389" y="43"/>
                    <a:pt x="376" y="65"/>
                  </a:cubicBezTo>
                  <a:cubicBezTo>
                    <a:pt x="351" y="92"/>
                    <a:pt x="331" y="117"/>
                    <a:pt x="322" y="141"/>
                  </a:cubicBezTo>
                  <a:cubicBezTo>
                    <a:pt x="229" y="251"/>
                    <a:pt x="186" y="227"/>
                    <a:pt x="183" y="303"/>
                  </a:cubicBezTo>
                  <a:cubicBezTo>
                    <a:pt x="179" y="384"/>
                    <a:pt x="205" y="532"/>
                    <a:pt x="205" y="532"/>
                  </a:cubicBezTo>
                  <a:cubicBezTo>
                    <a:pt x="183" y="552"/>
                    <a:pt x="155" y="568"/>
                    <a:pt x="123" y="580"/>
                  </a:cubicBezTo>
                  <a:cubicBezTo>
                    <a:pt x="116" y="576"/>
                    <a:pt x="110" y="573"/>
                    <a:pt x="104" y="570"/>
                  </a:cubicBezTo>
                  <a:cubicBezTo>
                    <a:pt x="73" y="547"/>
                    <a:pt x="52" y="525"/>
                    <a:pt x="45" y="506"/>
                  </a:cubicBezTo>
                  <a:cubicBezTo>
                    <a:pt x="39" y="490"/>
                    <a:pt x="26" y="478"/>
                    <a:pt x="10" y="468"/>
                  </a:cubicBezTo>
                  <a:cubicBezTo>
                    <a:pt x="0" y="382"/>
                    <a:pt x="115" y="135"/>
                    <a:pt x="251" y="117"/>
                  </a:cubicBezTo>
                  <a:close/>
                </a:path>
              </a:pathLst>
            </a:custGeom>
            <a:solidFill>
              <a:srgbClr val="A91C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3" name="iSľîḍe">
              <a:extLst>
                <a:ext uri="{FF2B5EF4-FFF2-40B4-BE49-F238E27FC236}">
                  <a16:creationId xmlns:a16="http://schemas.microsoft.com/office/drawing/2014/main" id="{4F927584-17E2-4F0B-8EAA-45C4BEE6D82C}"/>
                </a:ext>
              </a:extLst>
            </p:cNvPr>
            <p:cNvSpPr/>
            <p:nvPr/>
          </p:nvSpPr>
          <p:spPr bwMode="auto">
            <a:xfrm>
              <a:off x="6635751" y="3228975"/>
              <a:ext cx="685800" cy="374650"/>
            </a:xfrm>
            <a:custGeom>
              <a:avLst/>
              <a:gdLst>
                <a:gd name="T0" fmla="*/ 14 w 359"/>
                <a:gd name="T1" fmla="*/ 167 h 196"/>
                <a:gd name="T2" fmla="*/ 346 w 359"/>
                <a:gd name="T3" fmla="*/ 26 h 196"/>
                <a:gd name="T4" fmla="*/ 344 w 359"/>
                <a:gd name="T5" fmla="*/ 57 h 196"/>
                <a:gd name="T6" fmla="*/ 335 w 359"/>
                <a:gd name="T7" fmla="*/ 44 h 196"/>
                <a:gd name="T8" fmla="*/ 0 w 359"/>
                <a:gd name="T9" fmla="*/ 196 h 196"/>
                <a:gd name="T10" fmla="*/ 14 w 359"/>
                <a:gd name="T11" fmla="*/ 167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9" h="196">
                  <a:moveTo>
                    <a:pt x="14" y="167"/>
                  </a:moveTo>
                  <a:cubicBezTo>
                    <a:pt x="136" y="59"/>
                    <a:pt x="300" y="0"/>
                    <a:pt x="346" y="26"/>
                  </a:cubicBezTo>
                  <a:cubicBezTo>
                    <a:pt x="359" y="33"/>
                    <a:pt x="356" y="44"/>
                    <a:pt x="344" y="57"/>
                  </a:cubicBezTo>
                  <a:cubicBezTo>
                    <a:pt x="345" y="51"/>
                    <a:pt x="343" y="46"/>
                    <a:pt x="335" y="44"/>
                  </a:cubicBezTo>
                  <a:cubicBezTo>
                    <a:pt x="300" y="34"/>
                    <a:pt x="178" y="83"/>
                    <a:pt x="0" y="196"/>
                  </a:cubicBezTo>
                  <a:cubicBezTo>
                    <a:pt x="5" y="186"/>
                    <a:pt x="9" y="177"/>
                    <a:pt x="14" y="167"/>
                  </a:cubicBezTo>
                  <a:close/>
                </a:path>
              </a:pathLst>
            </a:custGeom>
            <a:solidFill>
              <a:srgbClr val="E555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4" name="ïṧ1iḓé">
              <a:extLst>
                <a:ext uri="{FF2B5EF4-FFF2-40B4-BE49-F238E27FC236}">
                  <a16:creationId xmlns:a16="http://schemas.microsoft.com/office/drawing/2014/main" id="{701E7C95-21F8-4091-BC73-83154A4A49F7}"/>
                </a:ext>
              </a:extLst>
            </p:cNvPr>
            <p:cNvSpPr/>
            <p:nvPr/>
          </p:nvSpPr>
          <p:spPr bwMode="auto">
            <a:xfrm>
              <a:off x="6635751" y="3327400"/>
              <a:ext cx="376238" cy="276225"/>
            </a:xfrm>
            <a:custGeom>
              <a:avLst/>
              <a:gdLst>
                <a:gd name="T0" fmla="*/ 14 w 197"/>
                <a:gd name="T1" fmla="*/ 116 h 145"/>
                <a:gd name="T2" fmla="*/ 197 w 197"/>
                <a:gd name="T3" fmla="*/ 0 h 145"/>
                <a:gd name="T4" fmla="*/ 134 w 197"/>
                <a:gd name="T5" fmla="*/ 66 h 145"/>
                <a:gd name="T6" fmla="*/ 0 w 197"/>
                <a:gd name="T7" fmla="*/ 145 h 145"/>
                <a:gd name="T8" fmla="*/ 14 w 197"/>
                <a:gd name="T9" fmla="*/ 116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7" h="145">
                  <a:moveTo>
                    <a:pt x="14" y="116"/>
                  </a:moveTo>
                  <a:cubicBezTo>
                    <a:pt x="71" y="66"/>
                    <a:pt x="138" y="25"/>
                    <a:pt x="197" y="0"/>
                  </a:cubicBezTo>
                  <a:cubicBezTo>
                    <a:pt x="178" y="22"/>
                    <a:pt x="155" y="44"/>
                    <a:pt x="134" y="66"/>
                  </a:cubicBezTo>
                  <a:cubicBezTo>
                    <a:pt x="94" y="87"/>
                    <a:pt x="49" y="114"/>
                    <a:pt x="0" y="145"/>
                  </a:cubicBezTo>
                  <a:cubicBezTo>
                    <a:pt x="5" y="135"/>
                    <a:pt x="9" y="126"/>
                    <a:pt x="14" y="116"/>
                  </a:cubicBezTo>
                  <a:close/>
                </a:path>
              </a:pathLst>
            </a:custGeom>
            <a:solidFill>
              <a:srgbClr val="E555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5" name="îŝļïḑê">
              <a:extLst>
                <a:ext uri="{FF2B5EF4-FFF2-40B4-BE49-F238E27FC236}">
                  <a16:creationId xmlns:a16="http://schemas.microsoft.com/office/drawing/2014/main" id="{0CCDD567-7C28-4539-8453-0377A36CA3AB}"/>
                </a:ext>
              </a:extLst>
            </p:cNvPr>
            <p:cNvSpPr/>
            <p:nvPr/>
          </p:nvSpPr>
          <p:spPr bwMode="auto">
            <a:xfrm>
              <a:off x="7016751" y="3290888"/>
              <a:ext cx="92075" cy="98425"/>
            </a:xfrm>
            <a:custGeom>
              <a:avLst/>
              <a:gdLst>
                <a:gd name="T0" fmla="*/ 25 w 48"/>
                <a:gd name="T1" fmla="*/ 8 h 52"/>
                <a:gd name="T2" fmla="*/ 48 w 48"/>
                <a:gd name="T3" fmla="*/ 0 h 52"/>
                <a:gd name="T4" fmla="*/ 35 w 48"/>
                <a:gd name="T5" fmla="*/ 37 h 52"/>
                <a:gd name="T6" fmla="*/ 0 w 48"/>
                <a:gd name="T7" fmla="*/ 52 h 52"/>
                <a:gd name="T8" fmla="*/ 25 w 48"/>
                <a:gd name="T9" fmla="*/ 8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52">
                  <a:moveTo>
                    <a:pt x="25" y="8"/>
                  </a:moveTo>
                  <a:cubicBezTo>
                    <a:pt x="33" y="5"/>
                    <a:pt x="40" y="3"/>
                    <a:pt x="48" y="0"/>
                  </a:cubicBezTo>
                  <a:cubicBezTo>
                    <a:pt x="47" y="10"/>
                    <a:pt x="43" y="22"/>
                    <a:pt x="35" y="37"/>
                  </a:cubicBezTo>
                  <a:cubicBezTo>
                    <a:pt x="24" y="41"/>
                    <a:pt x="12" y="46"/>
                    <a:pt x="0" y="52"/>
                  </a:cubicBezTo>
                  <a:cubicBezTo>
                    <a:pt x="13" y="33"/>
                    <a:pt x="21" y="18"/>
                    <a:pt x="25" y="8"/>
                  </a:cubicBezTo>
                  <a:close/>
                </a:path>
              </a:pathLst>
            </a:custGeom>
            <a:solidFill>
              <a:srgbClr val="FFDC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6" name="ï$1ide">
              <a:extLst>
                <a:ext uri="{FF2B5EF4-FFF2-40B4-BE49-F238E27FC236}">
                  <a16:creationId xmlns:a16="http://schemas.microsoft.com/office/drawing/2014/main" id="{B2F5257C-8D37-4334-88C7-D2492C2017BD}"/>
                </a:ext>
              </a:extLst>
            </p:cNvPr>
            <p:cNvSpPr/>
            <p:nvPr/>
          </p:nvSpPr>
          <p:spPr bwMode="auto">
            <a:xfrm>
              <a:off x="6635751" y="3378200"/>
              <a:ext cx="273050" cy="225425"/>
            </a:xfrm>
            <a:custGeom>
              <a:avLst/>
              <a:gdLst>
                <a:gd name="T0" fmla="*/ 14 w 143"/>
                <a:gd name="T1" fmla="*/ 89 h 118"/>
                <a:gd name="T2" fmla="*/ 37 w 143"/>
                <a:gd name="T3" fmla="*/ 70 h 118"/>
                <a:gd name="T4" fmla="*/ 38 w 143"/>
                <a:gd name="T5" fmla="*/ 70 h 118"/>
                <a:gd name="T6" fmla="*/ 49 w 143"/>
                <a:gd name="T7" fmla="*/ 60 h 118"/>
                <a:gd name="T8" fmla="*/ 50 w 143"/>
                <a:gd name="T9" fmla="*/ 60 h 118"/>
                <a:gd name="T10" fmla="*/ 55 w 143"/>
                <a:gd name="T11" fmla="*/ 56 h 118"/>
                <a:gd name="T12" fmla="*/ 56 w 143"/>
                <a:gd name="T13" fmla="*/ 56 h 118"/>
                <a:gd name="T14" fmla="*/ 61 w 143"/>
                <a:gd name="T15" fmla="*/ 51 h 118"/>
                <a:gd name="T16" fmla="*/ 62 w 143"/>
                <a:gd name="T17" fmla="*/ 51 h 118"/>
                <a:gd name="T18" fmla="*/ 67 w 143"/>
                <a:gd name="T19" fmla="*/ 47 h 118"/>
                <a:gd name="T20" fmla="*/ 68 w 143"/>
                <a:gd name="T21" fmla="*/ 46 h 118"/>
                <a:gd name="T22" fmla="*/ 73 w 143"/>
                <a:gd name="T23" fmla="*/ 43 h 118"/>
                <a:gd name="T24" fmla="*/ 74 w 143"/>
                <a:gd name="T25" fmla="*/ 42 h 118"/>
                <a:gd name="T26" fmla="*/ 79 w 143"/>
                <a:gd name="T27" fmla="*/ 39 h 118"/>
                <a:gd name="T28" fmla="*/ 81 w 143"/>
                <a:gd name="T29" fmla="*/ 38 h 118"/>
                <a:gd name="T30" fmla="*/ 85 w 143"/>
                <a:gd name="T31" fmla="*/ 35 h 118"/>
                <a:gd name="T32" fmla="*/ 87 w 143"/>
                <a:gd name="T33" fmla="*/ 33 h 118"/>
                <a:gd name="T34" fmla="*/ 91 w 143"/>
                <a:gd name="T35" fmla="*/ 30 h 118"/>
                <a:gd name="T36" fmla="*/ 93 w 143"/>
                <a:gd name="T37" fmla="*/ 29 h 118"/>
                <a:gd name="T38" fmla="*/ 97 w 143"/>
                <a:gd name="T39" fmla="*/ 27 h 118"/>
                <a:gd name="T40" fmla="*/ 100 w 143"/>
                <a:gd name="T41" fmla="*/ 25 h 118"/>
                <a:gd name="T42" fmla="*/ 103 w 143"/>
                <a:gd name="T43" fmla="*/ 23 h 118"/>
                <a:gd name="T44" fmla="*/ 106 w 143"/>
                <a:gd name="T45" fmla="*/ 21 h 118"/>
                <a:gd name="T46" fmla="*/ 110 w 143"/>
                <a:gd name="T47" fmla="*/ 19 h 118"/>
                <a:gd name="T48" fmla="*/ 112 w 143"/>
                <a:gd name="T49" fmla="*/ 17 h 118"/>
                <a:gd name="T50" fmla="*/ 115 w 143"/>
                <a:gd name="T51" fmla="*/ 15 h 118"/>
                <a:gd name="T52" fmla="*/ 119 w 143"/>
                <a:gd name="T53" fmla="*/ 13 h 118"/>
                <a:gd name="T54" fmla="*/ 121 w 143"/>
                <a:gd name="T55" fmla="*/ 12 h 118"/>
                <a:gd name="T56" fmla="*/ 125 w 143"/>
                <a:gd name="T57" fmla="*/ 9 h 118"/>
                <a:gd name="T58" fmla="*/ 128 w 143"/>
                <a:gd name="T59" fmla="*/ 8 h 118"/>
                <a:gd name="T60" fmla="*/ 132 w 143"/>
                <a:gd name="T61" fmla="*/ 6 h 118"/>
                <a:gd name="T62" fmla="*/ 133 w 143"/>
                <a:gd name="T63" fmla="*/ 5 h 118"/>
                <a:gd name="T64" fmla="*/ 138 w 143"/>
                <a:gd name="T65" fmla="*/ 2 h 118"/>
                <a:gd name="T66" fmla="*/ 140 w 143"/>
                <a:gd name="T67" fmla="*/ 1 h 118"/>
                <a:gd name="T68" fmla="*/ 143 w 143"/>
                <a:gd name="T69" fmla="*/ 0 h 118"/>
                <a:gd name="T70" fmla="*/ 120 w 143"/>
                <a:gd name="T71" fmla="*/ 47 h 118"/>
                <a:gd name="T72" fmla="*/ 0 w 143"/>
                <a:gd name="T73" fmla="*/ 118 h 118"/>
                <a:gd name="T74" fmla="*/ 14 w 143"/>
                <a:gd name="T75" fmla="*/ 89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43" h="118">
                  <a:moveTo>
                    <a:pt x="14" y="89"/>
                  </a:moveTo>
                  <a:cubicBezTo>
                    <a:pt x="22" y="83"/>
                    <a:pt x="30" y="76"/>
                    <a:pt x="37" y="70"/>
                  </a:cubicBezTo>
                  <a:cubicBezTo>
                    <a:pt x="38" y="70"/>
                    <a:pt x="38" y="70"/>
                    <a:pt x="38" y="70"/>
                  </a:cubicBezTo>
                  <a:cubicBezTo>
                    <a:pt x="41" y="66"/>
                    <a:pt x="45" y="63"/>
                    <a:pt x="49" y="60"/>
                  </a:cubicBezTo>
                  <a:cubicBezTo>
                    <a:pt x="50" y="60"/>
                    <a:pt x="50" y="60"/>
                    <a:pt x="50" y="60"/>
                  </a:cubicBezTo>
                  <a:cubicBezTo>
                    <a:pt x="52" y="59"/>
                    <a:pt x="53" y="57"/>
                    <a:pt x="55" y="56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57" y="54"/>
                    <a:pt x="59" y="53"/>
                    <a:pt x="61" y="51"/>
                  </a:cubicBezTo>
                  <a:cubicBezTo>
                    <a:pt x="62" y="51"/>
                    <a:pt x="62" y="51"/>
                    <a:pt x="62" y="51"/>
                  </a:cubicBezTo>
                  <a:cubicBezTo>
                    <a:pt x="64" y="50"/>
                    <a:pt x="65" y="48"/>
                    <a:pt x="67" y="47"/>
                  </a:cubicBezTo>
                  <a:cubicBezTo>
                    <a:pt x="67" y="47"/>
                    <a:pt x="68" y="47"/>
                    <a:pt x="68" y="46"/>
                  </a:cubicBezTo>
                  <a:cubicBezTo>
                    <a:pt x="70" y="45"/>
                    <a:pt x="72" y="44"/>
                    <a:pt x="73" y="43"/>
                  </a:cubicBezTo>
                  <a:cubicBezTo>
                    <a:pt x="74" y="42"/>
                    <a:pt x="74" y="42"/>
                    <a:pt x="74" y="42"/>
                  </a:cubicBezTo>
                  <a:cubicBezTo>
                    <a:pt x="76" y="41"/>
                    <a:pt x="78" y="40"/>
                    <a:pt x="79" y="39"/>
                  </a:cubicBezTo>
                  <a:cubicBezTo>
                    <a:pt x="80" y="38"/>
                    <a:pt x="80" y="38"/>
                    <a:pt x="81" y="38"/>
                  </a:cubicBezTo>
                  <a:cubicBezTo>
                    <a:pt x="82" y="37"/>
                    <a:pt x="84" y="36"/>
                    <a:pt x="85" y="35"/>
                  </a:cubicBezTo>
                  <a:cubicBezTo>
                    <a:pt x="86" y="34"/>
                    <a:pt x="86" y="34"/>
                    <a:pt x="87" y="33"/>
                  </a:cubicBezTo>
                  <a:cubicBezTo>
                    <a:pt x="88" y="32"/>
                    <a:pt x="90" y="31"/>
                    <a:pt x="91" y="30"/>
                  </a:cubicBezTo>
                  <a:cubicBezTo>
                    <a:pt x="92" y="30"/>
                    <a:pt x="93" y="30"/>
                    <a:pt x="93" y="29"/>
                  </a:cubicBezTo>
                  <a:cubicBezTo>
                    <a:pt x="95" y="28"/>
                    <a:pt x="96" y="27"/>
                    <a:pt x="97" y="27"/>
                  </a:cubicBezTo>
                  <a:cubicBezTo>
                    <a:pt x="98" y="26"/>
                    <a:pt x="99" y="25"/>
                    <a:pt x="100" y="25"/>
                  </a:cubicBezTo>
                  <a:cubicBezTo>
                    <a:pt x="101" y="24"/>
                    <a:pt x="102" y="23"/>
                    <a:pt x="103" y="23"/>
                  </a:cubicBezTo>
                  <a:cubicBezTo>
                    <a:pt x="104" y="22"/>
                    <a:pt x="105" y="22"/>
                    <a:pt x="106" y="21"/>
                  </a:cubicBezTo>
                  <a:cubicBezTo>
                    <a:pt x="107" y="20"/>
                    <a:pt x="108" y="19"/>
                    <a:pt x="110" y="19"/>
                  </a:cubicBezTo>
                  <a:cubicBezTo>
                    <a:pt x="110" y="18"/>
                    <a:pt x="111" y="18"/>
                    <a:pt x="112" y="17"/>
                  </a:cubicBezTo>
                  <a:cubicBezTo>
                    <a:pt x="113" y="16"/>
                    <a:pt x="114" y="16"/>
                    <a:pt x="115" y="15"/>
                  </a:cubicBezTo>
                  <a:cubicBezTo>
                    <a:pt x="116" y="15"/>
                    <a:pt x="118" y="14"/>
                    <a:pt x="119" y="13"/>
                  </a:cubicBezTo>
                  <a:cubicBezTo>
                    <a:pt x="120" y="13"/>
                    <a:pt x="121" y="12"/>
                    <a:pt x="121" y="12"/>
                  </a:cubicBezTo>
                  <a:cubicBezTo>
                    <a:pt x="123" y="11"/>
                    <a:pt x="124" y="10"/>
                    <a:pt x="125" y="9"/>
                  </a:cubicBezTo>
                  <a:cubicBezTo>
                    <a:pt x="126" y="9"/>
                    <a:pt x="127" y="8"/>
                    <a:pt x="128" y="8"/>
                  </a:cubicBezTo>
                  <a:cubicBezTo>
                    <a:pt x="129" y="7"/>
                    <a:pt x="130" y="6"/>
                    <a:pt x="132" y="6"/>
                  </a:cubicBezTo>
                  <a:cubicBezTo>
                    <a:pt x="132" y="5"/>
                    <a:pt x="133" y="5"/>
                    <a:pt x="133" y="5"/>
                  </a:cubicBezTo>
                  <a:cubicBezTo>
                    <a:pt x="135" y="4"/>
                    <a:pt x="137" y="3"/>
                    <a:pt x="138" y="2"/>
                  </a:cubicBezTo>
                  <a:cubicBezTo>
                    <a:pt x="139" y="2"/>
                    <a:pt x="139" y="1"/>
                    <a:pt x="140" y="1"/>
                  </a:cubicBezTo>
                  <a:cubicBezTo>
                    <a:pt x="141" y="0"/>
                    <a:pt x="142" y="0"/>
                    <a:pt x="143" y="0"/>
                  </a:cubicBezTo>
                  <a:cubicBezTo>
                    <a:pt x="136" y="15"/>
                    <a:pt x="128" y="31"/>
                    <a:pt x="120" y="47"/>
                  </a:cubicBezTo>
                  <a:cubicBezTo>
                    <a:pt x="84" y="67"/>
                    <a:pt x="44" y="90"/>
                    <a:pt x="0" y="118"/>
                  </a:cubicBezTo>
                  <a:cubicBezTo>
                    <a:pt x="5" y="108"/>
                    <a:pt x="9" y="99"/>
                    <a:pt x="14" y="89"/>
                  </a:cubicBezTo>
                  <a:close/>
                </a:path>
              </a:pathLst>
            </a:custGeom>
            <a:solidFill>
              <a:srgbClr val="E555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7" name="ïSḻïďè">
              <a:extLst>
                <a:ext uri="{FF2B5EF4-FFF2-40B4-BE49-F238E27FC236}">
                  <a16:creationId xmlns:a16="http://schemas.microsoft.com/office/drawing/2014/main" id="{9BDCB26F-ADA3-4FF2-BEB4-860627537B14}"/>
                </a:ext>
              </a:extLst>
            </p:cNvPr>
            <p:cNvSpPr/>
            <p:nvPr/>
          </p:nvSpPr>
          <p:spPr bwMode="auto">
            <a:xfrm>
              <a:off x="6635751" y="3378200"/>
              <a:ext cx="273050" cy="225425"/>
            </a:xfrm>
            <a:custGeom>
              <a:avLst/>
              <a:gdLst>
                <a:gd name="T0" fmla="*/ 14 w 143"/>
                <a:gd name="T1" fmla="*/ 89 h 118"/>
                <a:gd name="T2" fmla="*/ 42 w 143"/>
                <a:gd name="T3" fmla="*/ 66 h 118"/>
                <a:gd name="T4" fmla="*/ 42 w 143"/>
                <a:gd name="T5" fmla="*/ 66 h 118"/>
                <a:gd name="T6" fmla="*/ 44 w 143"/>
                <a:gd name="T7" fmla="*/ 64 h 118"/>
                <a:gd name="T8" fmla="*/ 45 w 143"/>
                <a:gd name="T9" fmla="*/ 64 h 118"/>
                <a:gd name="T10" fmla="*/ 47 w 143"/>
                <a:gd name="T11" fmla="*/ 62 h 118"/>
                <a:gd name="T12" fmla="*/ 47 w 143"/>
                <a:gd name="T13" fmla="*/ 62 h 118"/>
                <a:gd name="T14" fmla="*/ 50 w 143"/>
                <a:gd name="T15" fmla="*/ 60 h 118"/>
                <a:gd name="T16" fmla="*/ 50 w 143"/>
                <a:gd name="T17" fmla="*/ 60 h 118"/>
                <a:gd name="T18" fmla="*/ 53 w 143"/>
                <a:gd name="T19" fmla="*/ 58 h 118"/>
                <a:gd name="T20" fmla="*/ 53 w 143"/>
                <a:gd name="T21" fmla="*/ 58 h 118"/>
                <a:gd name="T22" fmla="*/ 59 w 143"/>
                <a:gd name="T23" fmla="*/ 53 h 118"/>
                <a:gd name="T24" fmla="*/ 59 w 143"/>
                <a:gd name="T25" fmla="*/ 53 h 118"/>
                <a:gd name="T26" fmla="*/ 61 w 143"/>
                <a:gd name="T27" fmla="*/ 51 h 118"/>
                <a:gd name="T28" fmla="*/ 62 w 143"/>
                <a:gd name="T29" fmla="*/ 51 h 118"/>
                <a:gd name="T30" fmla="*/ 64 w 143"/>
                <a:gd name="T31" fmla="*/ 49 h 118"/>
                <a:gd name="T32" fmla="*/ 65 w 143"/>
                <a:gd name="T33" fmla="*/ 49 h 118"/>
                <a:gd name="T34" fmla="*/ 67 w 143"/>
                <a:gd name="T35" fmla="*/ 47 h 118"/>
                <a:gd name="T36" fmla="*/ 68 w 143"/>
                <a:gd name="T37" fmla="*/ 47 h 118"/>
                <a:gd name="T38" fmla="*/ 69 w 143"/>
                <a:gd name="T39" fmla="*/ 46 h 118"/>
                <a:gd name="T40" fmla="*/ 71 w 143"/>
                <a:gd name="T41" fmla="*/ 45 h 118"/>
                <a:gd name="T42" fmla="*/ 72 w 143"/>
                <a:gd name="T43" fmla="*/ 44 h 118"/>
                <a:gd name="T44" fmla="*/ 73 w 143"/>
                <a:gd name="T45" fmla="*/ 43 h 118"/>
                <a:gd name="T46" fmla="*/ 74 w 143"/>
                <a:gd name="T47" fmla="*/ 42 h 118"/>
                <a:gd name="T48" fmla="*/ 81 w 143"/>
                <a:gd name="T49" fmla="*/ 37 h 118"/>
                <a:gd name="T50" fmla="*/ 81 w 143"/>
                <a:gd name="T51" fmla="*/ 37 h 118"/>
                <a:gd name="T52" fmla="*/ 83 w 143"/>
                <a:gd name="T53" fmla="*/ 36 h 118"/>
                <a:gd name="T54" fmla="*/ 84 w 143"/>
                <a:gd name="T55" fmla="*/ 35 h 118"/>
                <a:gd name="T56" fmla="*/ 86 w 143"/>
                <a:gd name="T57" fmla="*/ 34 h 118"/>
                <a:gd name="T58" fmla="*/ 86 w 143"/>
                <a:gd name="T59" fmla="*/ 34 h 118"/>
                <a:gd name="T60" fmla="*/ 88 w 143"/>
                <a:gd name="T61" fmla="*/ 32 h 118"/>
                <a:gd name="T62" fmla="*/ 89 w 143"/>
                <a:gd name="T63" fmla="*/ 32 h 118"/>
                <a:gd name="T64" fmla="*/ 91 w 143"/>
                <a:gd name="T65" fmla="*/ 30 h 118"/>
                <a:gd name="T66" fmla="*/ 91 w 143"/>
                <a:gd name="T67" fmla="*/ 30 h 118"/>
                <a:gd name="T68" fmla="*/ 143 w 143"/>
                <a:gd name="T69" fmla="*/ 0 h 118"/>
                <a:gd name="T70" fmla="*/ 120 w 143"/>
                <a:gd name="T71" fmla="*/ 47 h 118"/>
                <a:gd name="T72" fmla="*/ 0 w 143"/>
                <a:gd name="T73" fmla="*/ 118 h 118"/>
                <a:gd name="T74" fmla="*/ 14 w 143"/>
                <a:gd name="T75" fmla="*/ 89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43" h="118">
                  <a:moveTo>
                    <a:pt x="14" y="89"/>
                  </a:moveTo>
                  <a:cubicBezTo>
                    <a:pt x="23" y="81"/>
                    <a:pt x="32" y="74"/>
                    <a:pt x="42" y="66"/>
                  </a:cubicBezTo>
                  <a:cubicBezTo>
                    <a:pt x="42" y="66"/>
                    <a:pt x="42" y="66"/>
                    <a:pt x="42" y="66"/>
                  </a:cubicBezTo>
                  <a:cubicBezTo>
                    <a:pt x="43" y="66"/>
                    <a:pt x="43" y="65"/>
                    <a:pt x="44" y="64"/>
                  </a:cubicBezTo>
                  <a:cubicBezTo>
                    <a:pt x="45" y="64"/>
                    <a:pt x="45" y="64"/>
                    <a:pt x="45" y="64"/>
                  </a:cubicBezTo>
                  <a:cubicBezTo>
                    <a:pt x="45" y="63"/>
                    <a:pt x="46" y="63"/>
                    <a:pt x="47" y="62"/>
                  </a:cubicBezTo>
                  <a:cubicBezTo>
                    <a:pt x="47" y="62"/>
                    <a:pt x="47" y="62"/>
                    <a:pt x="47" y="62"/>
                  </a:cubicBezTo>
                  <a:cubicBezTo>
                    <a:pt x="48" y="61"/>
                    <a:pt x="49" y="61"/>
                    <a:pt x="50" y="60"/>
                  </a:cubicBezTo>
                  <a:cubicBezTo>
                    <a:pt x="50" y="60"/>
                    <a:pt x="50" y="60"/>
                    <a:pt x="50" y="60"/>
                  </a:cubicBezTo>
                  <a:cubicBezTo>
                    <a:pt x="51" y="59"/>
                    <a:pt x="52" y="58"/>
                    <a:pt x="53" y="58"/>
                  </a:cubicBezTo>
                  <a:cubicBezTo>
                    <a:pt x="53" y="58"/>
                    <a:pt x="53" y="58"/>
                    <a:pt x="53" y="58"/>
                  </a:cubicBezTo>
                  <a:cubicBezTo>
                    <a:pt x="55" y="56"/>
                    <a:pt x="57" y="55"/>
                    <a:pt x="59" y="53"/>
                  </a:cubicBezTo>
                  <a:cubicBezTo>
                    <a:pt x="59" y="53"/>
                    <a:pt x="59" y="53"/>
                    <a:pt x="59" y="53"/>
                  </a:cubicBezTo>
                  <a:cubicBezTo>
                    <a:pt x="60" y="53"/>
                    <a:pt x="60" y="52"/>
                    <a:pt x="61" y="51"/>
                  </a:cubicBezTo>
                  <a:cubicBezTo>
                    <a:pt x="61" y="51"/>
                    <a:pt x="62" y="51"/>
                    <a:pt x="62" y="51"/>
                  </a:cubicBezTo>
                  <a:cubicBezTo>
                    <a:pt x="63" y="50"/>
                    <a:pt x="63" y="50"/>
                    <a:pt x="64" y="49"/>
                  </a:cubicBezTo>
                  <a:cubicBezTo>
                    <a:pt x="64" y="49"/>
                    <a:pt x="65" y="49"/>
                    <a:pt x="65" y="49"/>
                  </a:cubicBezTo>
                  <a:cubicBezTo>
                    <a:pt x="65" y="48"/>
                    <a:pt x="66" y="48"/>
                    <a:pt x="67" y="47"/>
                  </a:cubicBezTo>
                  <a:cubicBezTo>
                    <a:pt x="67" y="47"/>
                    <a:pt x="67" y="47"/>
                    <a:pt x="68" y="47"/>
                  </a:cubicBezTo>
                  <a:cubicBezTo>
                    <a:pt x="68" y="46"/>
                    <a:pt x="69" y="46"/>
                    <a:pt x="69" y="46"/>
                  </a:cubicBezTo>
                  <a:cubicBezTo>
                    <a:pt x="70" y="45"/>
                    <a:pt x="70" y="45"/>
                    <a:pt x="71" y="45"/>
                  </a:cubicBezTo>
                  <a:cubicBezTo>
                    <a:pt x="71" y="44"/>
                    <a:pt x="71" y="44"/>
                    <a:pt x="72" y="44"/>
                  </a:cubicBezTo>
                  <a:cubicBezTo>
                    <a:pt x="72" y="43"/>
                    <a:pt x="73" y="43"/>
                    <a:pt x="73" y="43"/>
                  </a:cubicBezTo>
                  <a:cubicBezTo>
                    <a:pt x="74" y="42"/>
                    <a:pt x="74" y="42"/>
                    <a:pt x="74" y="42"/>
                  </a:cubicBezTo>
                  <a:cubicBezTo>
                    <a:pt x="76" y="40"/>
                    <a:pt x="79" y="39"/>
                    <a:pt x="81" y="37"/>
                  </a:cubicBezTo>
                  <a:cubicBezTo>
                    <a:pt x="81" y="37"/>
                    <a:pt x="81" y="37"/>
                    <a:pt x="81" y="37"/>
                  </a:cubicBezTo>
                  <a:cubicBezTo>
                    <a:pt x="82" y="37"/>
                    <a:pt x="83" y="36"/>
                    <a:pt x="83" y="36"/>
                  </a:cubicBezTo>
                  <a:cubicBezTo>
                    <a:pt x="84" y="35"/>
                    <a:pt x="84" y="35"/>
                    <a:pt x="84" y="35"/>
                  </a:cubicBezTo>
                  <a:cubicBezTo>
                    <a:pt x="84" y="35"/>
                    <a:pt x="85" y="35"/>
                    <a:pt x="86" y="34"/>
                  </a:cubicBezTo>
                  <a:cubicBezTo>
                    <a:pt x="86" y="34"/>
                    <a:pt x="86" y="34"/>
                    <a:pt x="86" y="34"/>
                  </a:cubicBezTo>
                  <a:cubicBezTo>
                    <a:pt x="87" y="33"/>
                    <a:pt x="88" y="33"/>
                    <a:pt x="88" y="32"/>
                  </a:cubicBezTo>
                  <a:cubicBezTo>
                    <a:pt x="89" y="32"/>
                    <a:pt x="89" y="32"/>
                    <a:pt x="89" y="32"/>
                  </a:cubicBezTo>
                  <a:cubicBezTo>
                    <a:pt x="90" y="31"/>
                    <a:pt x="90" y="31"/>
                    <a:pt x="91" y="30"/>
                  </a:cubicBezTo>
                  <a:cubicBezTo>
                    <a:pt x="91" y="30"/>
                    <a:pt x="91" y="30"/>
                    <a:pt x="91" y="30"/>
                  </a:cubicBezTo>
                  <a:cubicBezTo>
                    <a:pt x="108" y="19"/>
                    <a:pt x="126" y="9"/>
                    <a:pt x="143" y="0"/>
                  </a:cubicBezTo>
                  <a:cubicBezTo>
                    <a:pt x="136" y="15"/>
                    <a:pt x="128" y="31"/>
                    <a:pt x="120" y="47"/>
                  </a:cubicBezTo>
                  <a:cubicBezTo>
                    <a:pt x="84" y="67"/>
                    <a:pt x="44" y="90"/>
                    <a:pt x="0" y="118"/>
                  </a:cubicBezTo>
                  <a:cubicBezTo>
                    <a:pt x="5" y="108"/>
                    <a:pt x="9" y="99"/>
                    <a:pt x="14" y="89"/>
                  </a:cubicBezTo>
                  <a:close/>
                </a:path>
              </a:pathLst>
            </a:custGeom>
            <a:solidFill>
              <a:srgbClr val="E555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8" name="íṥľíḍê">
              <a:extLst>
                <a:ext uri="{FF2B5EF4-FFF2-40B4-BE49-F238E27FC236}">
                  <a16:creationId xmlns:a16="http://schemas.microsoft.com/office/drawing/2014/main" id="{1E5F4E23-C3D6-42CF-8F15-C3052F467934}"/>
                </a:ext>
              </a:extLst>
            </p:cNvPr>
            <p:cNvSpPr/>
            <p:nvPr/>
          </p:nvSpPr>
          <p:spPr bwMode="auto">
            <a:xfrm>
              <a:off x="6635751" y="3378200"/>
              <a:ext cx="273050" cy="225425"/>
            </a:xfrm>
            <a:custGeom>
              <a:avLst/>
              <a:gdLst>
                <a:gd name="T0" fmla="*/ 14 w 143"/>
                <a:gd name="T1" fmla="*/ 89 h 118"/>
                <a:gd name="T2" fmla="*/ 49 w 143"/>
                <a:gd name="T3" fmla="*/ 60 h 118"/>
                <a:gd name="T4" fmla="*/ 49 w 143"/>
                <a:gd name="T5" fmla="*/ 60 h 118"/>
                <a:gd name="T6" fmla="*/ 61 w 143"/>
                <a:gd name="T7" fmla="*/ 51 h 118"/>
                <a:gd name="T8" fmla="*/ 62 w 143"/>
                <a:gd name="T9" fmla="*/ 51 h 118"/>
                <a:gd name="T10" fmla="*/ 67 w 143"/>
                <a:gd name="T11" fmla="*/ 47 h 118"/>
                <a:gd name="T12" fmla="*/ 68 w 143"/>
                <a:gd name="T13" fmla="*/ 47 h 118"/>
                <a:gd name="T14" fmla="*/ 74 w 143"/>
                <a:gd name="T15" fmla="*/ 42 h 118"/>
                <a:gd name="T16" fmla="*/ 74 w 143"/>
                <a:gd name="T17" fmla="*/ 42 h 118"/>
                <a:gd name="T18" fmla="*/ 80 w 143"/>
                <a:gd name="T19" fmla="*/ 38 h 118"/>
                <a:gd name="T20" fmla="*/ 80 w 143"/>
                <a:gd name="T21" fmla="*/ 38 h 118"/>
                <a:gd name="T22" fmla="*/ 86 w 143"/>
                <a:gd name="T23" fmla="*/ 34 h 118"/>
                <a:gd name="T24" fmla="*/ 86 w 143"/>
                <a:gd name="T25" fmla="*/ 34 h 118"/>
                <a:gd name="T26" fmla="*/ 92 w 143"/>
                <a:gd name="T27" fmla="*/ 30 h 118"/>
                <a:gd name="T28" fmla="*/ 93 w 143"/>
                <a:gd name="T29" fmla="*/ 29 h 118"/>
                <a:gd name="T30" fmla="*/ 98 w 143"/>
                <a:gd name="T31" fmla="*/ 26 h 118"/>
                <a:gd name="T32" fmla="*/ 99 w 143"/>
                <a:gd name="T33" fmla="*/ 25 h 118"/>
                <a:gd name="T34" fmla="*/ 104 w 143"/>
                <a:gd name="T35" fmla="*/ 22 h 118"/>
                <a:gd name="T36" fmla="*/ 105 w 143"/>
                <a:gd name="T37" fmla="*/ 21 h 118"/>
                <a:gd name="T38" fmla="*/ 110 w 143"/>
                <a:gd name="T39" fmla="*/ 18 h 118"/>
                <a:gd name="T40" fmla="*/ 112 w 143"/>
                <a:gd name="T41" fmla="*/ 18 h 118"/>
                <a:gd name="T42" fmla="*/ 116 w 143"/>
                <a:gd name="T43" fmla="*/ 15 h 118"/>
                <a:gd name="T44" fmla="*/ 118 w 143"/>
                <a:gd name="T45" fmla="*/ 14 h 118"/>
                <a:gd name="T46" fmla="*/ 122 w 143"/>
                <a:gd name="T47" fmla="*/ 11 h 118"/>
                <a:gd name="T48" fmla="*/ 124 w 143"/>
                <a:gd name="T49" fmla="*/ 10 h 118"/>
                <a:gd name="T50" fmla="*/ 128 w 143"/>
                <a:gd name="T51" fmla="*/ 8 h 118"/>
                <a:gd name="T52" fmla="*/ 131 w 143"/>
                <a:gd name="T53" fmla="*/ 6 h 118"/>
                <a:gd name="T54" fmla="*/ 134 w 143"/>
                <a:gd name="T55" fmla="*/ 4 h 118"/>
                <a:gd name="T56" fmla="*/ 137 w 143"/>
                <a:gd name="T57" fmla="*/ 3 h 118"/>
                <a:gd name="T58" fmla="*/ 140 w 143"/>
                <a:gd name="T59" fmla="*/ 1 h 118"/>
                <a:gd name="T60" fmla="*/ 143 w 143"/>
                <a:gd name="T61" fmla="*/ 0 h 118"/>
                <a:gd name="T62" fmla="*/ 120 w 143"/>
                <a:gd name="T63" fmla="*/ 47 h 118"/>
                <a:gd name="T64" fmla="*/ 0 w 143"/>
                <a:gd name="T65" fmla="*/ 118 h 118"/>
                <a:gd name="T66" fmla="*/ 14 w 143"/>
                <a:gd name="T67" fmla="*/ 89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43" h="118">
                  <a:moveTo>
                    <a:pt x="14" y="89"/>
                  </a:moveTo>
                  <a:cubicBezTo>
                    <a:pt x="26" y="79"/>
                    <a:pt x="37" y="70"/>
                    <a:pt x="49" y="60"/>
                  </a:cubicBezTo>
                  <a:cubicBezTo>
                    <a:pt x="49" y="60"/>
                    <a:pt x="49" y="60"/>
                    <a:pt x="49" y="60"/>
                  </a:cubicBezTo>
                  <a:cubicBezTo>
                    <a:pt x="53" y="57"/>
                    <a:pt x="57" y="54"/>
                    <a:pt x="61" y="51"/>
                  </a:cubicBezTo>
                  <a:cubicBezTo>
                    <a:pt x="62" y="51"/>
                    <a:pt x="62" y="51"/>
                    <a:pt x="62" y="51"/>
                  </a:cubicBezTo>
                  <a:cubicBezTo>
                    <a:pt x="64" y="50"/>
                    <a:pt x="65" y="48"/>
                    <a:pt x="67" y="47"/>
                  </a:cubicBezTo>
                  <a:cubicBezTo>
                    <a:pt x="68" y="47"/>
                    <a:pt x="68" y="47"/>
                    <a:pt x="68" y="47"/>
                  </a:cubicBezTo>
                  <a:cubicBezTo>
                    <a:pt x="70" y="45"/>
                    <a:pt x="72" y="44"/>
                    <a:pt x="74" y="42"/>
                  </a:cubicBezTo>
                  <a:cubicBezTo>
                    <a:pt x="74" y="42"/>
                    <a:pt x="74" y="42"/>
                    <a:pt x="74" y="42"/>
                  </a:cubicBezTo>
                  <a:cubicBezTo>
                    <a:pt x="76" y="41"/>
                    <a:pt x="78" y="40"/>
                    <a:pt x="80" y="38"/>
                  </a:cubicBezTo>
                  <a:cubicBezTo>
                    <a:pt x="80" y="38"/>
                    <a:pt x="80" y="38"/>
                    <a:pt x="80" y="38"/>
                  </a:cubicBezTo>
                  <a:cubicBezTo>
                    <a:pt x="82" y="37"/>
                    <a:pt x="84" y="35"/>
                    <a:pt x="86" y="34"/>
                  </a:cubicBezTo>
                  <a:cubicBezTo>
                    <a:pt x="86" y="34"/>
                    <a:pt x="86" y="34"/>
                    <a:pt x="86" y="34"/>
                  </a:cubicBezTo>
                  <a:cubicBezTo>
                    <a:pt x="88" y="33"/>
                    <a:pt x="90" y="31"/>
                    <a:pt x="92" y="30"/>
                  </a:cubicBezTo>
                  <a:cubicBezTo>
                    <a:pt x="92" y="30"/>
                    <a:pt x="92" y="30"/>
                    <a:pt x="93" y="29"/>
                  </a:cubicBezTo>
                  <a:cubicBezTo>
                    <a:pt x="94" y="28"/>
                    <a:pt x="96" y="27"/>
                    <a:pt x="98" y="26"/>
                  </a:cubicBezTo>
                  <a:cubicBezTo>
                    <a:pt x="98" y="26"/>
                    <a:pt x="98" y="26"/>
                    <a:pt x="99" y="25"/>
                  </a:cubicBezTo>
                  <a:cubicBezTo>
                    <a:pt x="101" y="24"/>
                    <a:pt x="102" y="23"/>
                    <a:pt x="104" y="22"/>
                  </a:cubicBezTo>
                  <a:cubicBezTo>
                    <a:pt x="105" y="22"/>
                    <a:pt x="105" y="22"/>
                    <a:pt x="105" y="21"/>
                  </a:cubicBezTo>
                  <a:cubicBezTo>
                    <a:pt x="107" y="20"/>
                    <a:pt x="108" y="19"/>
                    <a:pt x="110" y="18"/>
                  </a:cubicBezTo>
                  <a:cubicBezTo>
                    <a:pt x="111" y="18"/>
                    <a:pt x="111" y="18"/>
                    <a:pt x="112" y="18"/>
                  </a:cubicBezTo>
                  <a:cubicBezTo>
                    <a:pt x="113" y="17"/>
                    <a:pt x="115" y="16"/>
                    <a:pt x="116" y="15"/>
                  </a:cubicBezTo>
                  <a:cubicBezTo>
                    <a:pt x="117" y="14"/>
                    <a:pt x="117" y="14"/>
                    <a:pt x="118" y="14"/>
                  </a:cubicBezTo>
                  <a:cubicBezTo>
                    <a:pt x="120" y="13"/>
                    <a:pt x="121" y="12"/>
                    <a:pt x="122" y="11"/>
                  </a:cubicBezTo>
                  <a:cubicBezTo>
                    <a:pt x="123" y="11"/>
                    <a:pt x="124" y="10"/>
                    <a:pt x="124" y="10"/>
                  </a:cubicBezTo>
                  <a:cubicBezTo>
                    <a:pt x="126" y="9"/>
                    <a:pt x="127" y="8"/>
                    <a:pt x="128" y="8"/>
                  </a:cubicBezTo>
                  <a:cubicBezTo>
                    <a:pt x="129" y="7"/>
                    <a:pt x="130" y="7"/>
                    <a:pt x="131" y="6"/>
                  </a:cubicBezTo>
                  <a:cubicBezTo>
                    <a:pt x="132" y="5"/>
                    <a:pt x="133" y="5"/>
                    <a:pt x="134" y="4"/>
                  </a:cubicBezTo>
                  <a:cubicBezTo>
                    <a:pt x="135" y="4"/>
                    <a:pt x="136" y="3"/>
                    <a:pt x="137" y="3"/>
                  </a:cubicBezTo>
                  <a:cubicBezTo>
                    <a:pt x="138" y="2"/>
                    <a:pt x="139" y="1"/>
                    <a:pt x="140" y="1"/>
                  </a:cubicBezTo>
                  <a:cubicBezTo>
                    <a:pt x="141" y="0"/>
                    <a:pt x="142" y="0"/>
                    <a:pt x="143" y="0"/>
                  </a:cubicBezTo>
                  <a:cubicBezTo>
                    <a:pt x="136" y="15"/>
                    <a:pt x="128" y="31"/>
                    <a:pt x="120" y="47"/>
                  </a:cubicBezTo>
                  <a:cubicBezTo>
                    <a:pt x="84" y="67"/>
                    <a:pt x="44" y="90"/>
                    <a:pt x="0" y="118"/>
                  </a:cubicBezTo>
                  <a:cubicBezTo>
                    <a:pt x="5" y="108"/>
                    <a:pt x="9" y="99"/>
                    <a:pt x="14" y="89"/>
                  </a:cubicBezTo>
                  <a:close/>
                </a:path>
              </a:pathLst>
            </a:custGeom>
            <a:solidFill>
              <a:srgbClr val="E555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9" name="íSľiďé">
              <a:extLst>
                <a:ext uri="{FF2B5EF4-FFF2-40B4-BE49-F238E27FC236}">
                  <a16:creationId xmlns:a16="http://schemas.microsoft.com/office/drawing/2014/main" id="{48720DA4-F542-46E9-AACF-09E1463A6D8F}"/>
                </a:ext>
              </a:extLst>
            </p:cNvPr>
            <p:cNvSpPr/>
            <p:nvPr/>
          </p:nvSpPr>
          <p:spPr bwMode="auto">
            <a:xfrm>
              <a:off x="6635751" y="3378200"/>
              <a:ext cx="273050" cy="225425"/>
            </a:xfrm>
            <a:custGeom>
              <a:avLst/>
              <a:gdLst>
                <a:gd name="T0" fmla="*/ 14 w 143"/>
                <a:gd name="T1" fmla="*/ 89 h 118"/>
                <a:gd name="T2" fmla="*/ 84 w 143"/>
                <a:gd name="T3" fmla="*/ 35 h 118"/>
                <a:gd name="T4" fmla="*/ 85 w 143"/>
                <a:gd name="T5" fmla="*/ 35 h 118"/>
                <a:gd name="T6" fmla="*/ 87 w 143"/>
                <a:gd name="T7" fmla="*/ 33 h 118"/>
                <a:gd name="T8" fmla="*/ 88 w 143"/>
                <a:gd name="T9" fmla="*/ 33 h 118"/>
                <a:gd name="T10" fmla="*/ 90 w 143"/>
                <a:gd name="T11" fmla="*/ 31 h 118"/>
                <a:gd name="T12" fmla="*/ 90 w 143"/>
                <a:gd name="T13" fmla="*/ 31 h 118"/>
                <a:gd name="T14" fmla="*/ 93 w 143"/>
                <a:gd name="T15" fmla="*/ 29 h 118"/>
                <a:gd name="T16" fmla="*/ 93 w 143"/>
                <a:gd name="T17" fmla="*/ 29 h 118"/>
                <a:gd name="T18" fmla="*/ 96 w 143"/>
                <a:gd name="T19" fmla="*/ 27 h 118"/>
                <a:gd name="T20" fmla="*/ 96 w 143"/>
                <a:gd name="T21" fmla="*/ 27 h 118"/>
                <a:gd name="T22" fmla="*/ 102 w 143"/>
                <a:gd name="T23" fmla="*/ 24 h 118"/>
                <a:gd name="T24" fmla="*/ 102 w 143"/>
                <a:gd name="T25" fmla="*/ 23 h 118"/>
                <a:gd name="T26" fmla="*/ 105 w 143"/>
                <a:gd name="T27" fmla="*/ 22 h 118"/>
                <a:gd name="T28" fmla="*/ 105 w 143"/>
                <a:gd name="T29" fmla="*/ 21 h 118"/>
                <a:gd name="T30" fmla="*/ 107 w 143"/>
                <a:gd name="T31" fmla="*/ 20 h 118"/>
                <a:gd name="T32" fmla="*/ 108 w 143"/>
                <a:gd name="T33" fmla="*/ 19 h 118"/>
                <a:gd name="T34" fmla="*/ 110 w 143"/>
                <a:gd name="T35" fmla="*/ 18 h 118"/>
                <a:gd name="T36" fmla="*/ 111 w 143"/>
                <a:gd name="T37" fmla="*/ 18 h 118"/>
                <a:gd name="T38" fmla="*/ 113 w 143"/>
                <a:gd name="T39" fmla="*/ 17 h 118"/>
                <a:gd name="T40" fmla="*/ 114 w 143"/>
                <a:gd name="T41" fmla="*/ 16 h 118"/>
                <a:gd name="T42" fmla="*/ 116 w 143"/>
                <a:gd name="T43" fmla="*/ 15 h 118"/>
                <a:gd name="T44" fmla="*/ 117 w 143"/>
                <a:gd name="T45" fmla="*/ 14 h 118"/>
                <a:gd name="T46" fmla="*/ 118 w 143"/>
                <a:gd name="T47" fmla="*/ 13 h 118"/>
                <a:gd name="T48" fmla="*/ 120 w 143"/>
                <a:gd name="T49" fmla="*/ 12 h 118"/>
                <a:gd name="T50" fmla="*/ 122 w 143"/>
                <a:gd name="T51" fmla="*/ 11 h 118"/>
                <a:gd name="T52" fmla="*/ 124 w 143"/>
                <a:gd name="T53" fmla="*/ 10 h 118"/>
                <a:gd name="T54" fmla="*/ 125 w 143"/>
                <a:gd name="T55" fmla="*/ 10 h 118"/>
                <a:gd name="T56" fmla="*/ 126 w 143"/>
                <a:gd name="T57" fmla="*/ 9 h 118"/>
                <a:gd name="T58" fmla="*/ 128 w 143"/>
                <a:gd name="T59" fmla="*/ 8 h 118"/>
                <a:gd name="T60" fmla="*/ 129 w 143"/>
                <a:gd name="T61" fmla="*/ 7 h 118"/>
                <a:gd name="T62" fmla="*/ 130 w 143"/>
                <a:gd name="T63" fmla="*/ 6 h 118"/>
                <a:gd name="T64" fmla="*/ 132 w 143"/>
                <a:gd name="T65" fmla="*/ 5 h 118"/>
                <a:gd name="T66" fmla="*/ 133 w 143"/>
                <a:gd name="T67" fmla="*/ 5 h 118"/>
                <a:gd name="T68" fmla="*/ 135 w 143"/>
                <a:gd name="T69" fmla="*/ 4 h 118"/>
                <a:gd name="T70" fmla="*/ 136 w 143"/>
                <a:gd name="T71" fmla="*/ 3 h 118"/>
                <a:gd name="T72" fmla="*/ 137 w 143"/>
                <a:gd name="T73" fmla="*/ 2 h 118"/>
                <a:gd name="T74" fmla="*/ 138 w 143"/>
                <a:gd name="T75" fmla="*/ 2 h 118"/>
                <a:gd name="T76" fmla="*/ 143 w 143"/>
                <a:gd name="T77" fmla="*/ 0 h 118"/>
                <a:gd name="T78" fmla="*/ 120 w 143"/>
                <a:gd name="T79" fmla="*/ 47 h 118"/>
                <a:gd name="T80" fmla="*/ 0 w 143"/>
                <a:gd name="T81" fmla="*/ 118 h 118"/>
                <a:gd name="T82" fmla="*/ 14 w 143"/>
                <a:gd name="T83" fmla="*/ 89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43" h="118">
                  <a:moveTo>
                    <a:pt x="14" y="89"/>
                  </a:moveTo>
                  <a:cubicBezTo>
                    <a:pt x="37" y="70"/>
                    <a:pt x="60" y="51"/>
                    <a:pt x="84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86" y="34"/>
                    <a:pt x="86" y="34"/>
                    <a:pt x="87" y="33"/>
                  </a:cubicBezTo>
                  <a:cubicBezTo>
                    <a:pt x="88" y="33"/>
                    <a:pt x="88" y="33"/>
                    <a:pt x="88" y="33"/>
                  </a:cubicBezTo>
                  <a:cubicBezTo>
                    <a:pt x="88" y="32"/>
                    <a:pt x="89" y="32"/>
                    <a:pt x="90" y="31"/>
                  </a:cubicBezTo>
                  <a:cubicBezTo>
                    <a:pt x="90" y="31"/>
                    <a:pt x="90" y="31"/>
                    <a:pt x="90" y="31"/>
                  </a:cubicBezTo>
                  <a:cubicBezTo>
                    <a:pt x="91" y="30"/>
                    <a:pt x="92" y="30"/>
                    <a:pt x="93" y="29"/>
                  </a:cubicBezTo>
                  <a:cubicBezTo>
                    <a:pt x="93" y="29"/>
                    <a:pt x="93" y="29"/>
                    <a:pt x="93" y="29"/>
                  </a:cubicBezTo>
                  <a:cubicBezTo>
                    <a:pt x="94" y="29"/>
                    <a:pt x="95" y="28"/>
                    <a:pt x="96" y="27"/>
                  </a:cubicBezTo>
                  <a:cubicBezTo>
                    <a:pt x="96" y="27"/>
                    <a:pt x="96" y="27"/>
                    <a:pt x="96" y="27"/>
                  </a:cubicBezTo>
                  <a:cubicBezTo>
                    <a:pt x="98" y="26"/>
                    <a:pt x="100" y="25"/>
                    <a:pt x="102" y="24"/>
                  </a:cubicBezTo>
                  <a:cubicBezTo>
                    <a:pt x="102" y="23"/>
                    <a:pt x="102" y="23"/>
                    <a:pt x="102" y="23"/>
                  </a:cubicBezTo>
                  <a:cubicBezTo>
                    <a:pt x="103" y="23"/>
                    <a:pt x="104" y="22"/>
                    <a:pt x="105" y="22"/>
                  </a:cubicBezTo>
                  <a:cubicBezTo>
                    <a:pt x="105" y="21"/>
                    <a:pt x="105" y="21"/>
                    <a:pt x="105" y="21"/>
                  </a:cubicBezTo>
                  <a:cubicBezTo>
                    <a:pt x="106" y="21"/>
                    <a:pt x="107" y="21"/>
                    <a:pt x="107" y="20"/>
                  </a:cubicBezTo>
                  <a:cubicBezTo>
                    <a:pt x="108" y="20"/>
                    <a:pt x="108" y="20"/>
                    <a:pt x="108" y="19"/>
                  </a:cubicBezTo>
                  <a:cubicBezTo>
                    <a:pt x="109" y="19"/>
                    <a:pt x="109" y="19"/>
                    <a:pt x="110" y="18"/>
                  </a:cubicBezTo>
                  <a:cubicBezTo>
                    <a:pt x="111" y="18"/>
                    <a:pt x="111" y="18"/>
                    <a:pt x="111" y="18"/>
                  </a:cubicBezTo>
                  <a:cubicBezTo>
                    <a:pt x="112" y="17"/>
                    <a:pt x="112" y="17"/>
                    <a:pt x="113" y="17"/>
                  </a:cubicBezTo>
                  <a:cubicBezTo>
                    <a:pt x="113" y="16"/>
                    <a:pt x="114" y="16"/>
                    <a:pt x="114" y="16"/>
                  </a:cubicBezTo>
                  <a:cubicBezTo>
                    <a:pt x="115" y="16"/>
                    <a:pt x="115" y="15"/>
                    <a:pt x="116" y="15"/>
                  </a:cubicBezTo>
                  <a:cubicBezTo>
                    <a:pt x="116" y="15"/>
                    <a:pt x="116" y="15"/>
                    <a:pt x="117" y="14"/>
                  </a:cubicBezTo>
                  <a:cubicBezTo>
                    <a:pt x="117" y="14"/>
                    <a:pt x="118" y="14"/>
                    <a:pt x="118" y="13"/>
                  </a:cubicBezTo>
                  <a:cubicBezTo>
                    <a:pt x="119" y="13"/>
                    <a:pt x="120" y="13"/>
                    <a:pt x="120" y="12"/>
                  </a:cubicBezTo>
                  <a:cubicBezTo>
                    <a:pt x="121" y="12"/>
                    <a:pt x="122" y="12"/>
                    <a:pt x="122" y="11"/>
                  </a:cubicBezTo>
                  <a:cubicBezTo>
                    <a:pt x="123" y="11"/>
                    <a:pt x="123" y="11"/>
                    <a:pt x="124" y="10"/>
                  </a:cubicBezTo>
                  <a:cubicBezTo>
                    <a:pt x="124" y="10"/>
                    <a:pt x="124" y="10"/>
                    <a:pt x="125" y="10"/>
                  </a:cubicBezTo>
                  <a:cubicBezTo>
                    <a:pt x="125" y="9"/>
                    <a:pt x="126" y="9"/>
                    <a:pt x="126" y="9"/>
                  </a:cubicBezTo>
                  <a:cubicBezTo>
                    <a:pt x="127" y="8"/>
                    <a:pt x="127" y="8"/>
                    <a:pt x="128" y="8"/>
                  </a:cubicBezTo>
                  <a:cubicBezTo>
                    <a:pt x="128" y="8"/>
                    <a:pt x="129" y="7"/>
                    <a:pt x="129" y="7"/>
                  </a:cubicBezTo>
                  <a:cubicBezTo>
                    <a:pt x="130" y="6"/>
                    <a:pt x="130" y="6"/>
                    <a:pt x="130" y="6"/>
                  </a:cubicBezTo>
                  <a:cubicBezTo>
                    <a:pt x="131" y="6"/>
                    <a:pt x="131" y="6"/>
                    <a:pt x="132" y="5"/>
                  </a:cubicBezTo>
                  <a:cubicBezTo>
                    <a:pt x="133" y="5"/>
                    <a:pt x="133" y="5"/>
                    <a:pt x="133" y="5"/>
                  </a:cubicBezTo>
                  <a:cubicBezTo>
                    <a:pt x="134" y="5"/>
                    <a:pt x="134" y="4"/>
                    <a:pt x="135" y="4"/>
                  </a:cubicBezTo>
                  <a:cubicBezTo>
                    <a:pt x="135" y="4"/>
                    <a:pt x="135" y="4"/>
                    <a:pt x="136" y="3"/>
                  </a:cubicBezTo>
                  <a:cubicBezTo>
                    <a:pt x="136" y="3"/>
                    <a:pt x="137" y="3"/>
                    <a:pt x="137" y="2"/>
                  </a:cubicBezTo>
                  <a:cubicBezTo>
                    <a:pt x="138" y="2"/>
                    <a:pt x="138" y="2"/>
                    <a:pt x="138" y="2"/>
                  </a:cubicBezTo>
                  <a:cubicBezTo>
                    <a:pt x="140" y="1"/>
                    <a:pt x="141" y="0"/>
                    <a:pt x="143" y="0"/>
                  </a:cubicBezTo>
                  <a:cubicBezTo>
                    <a:pt x="136" y="15"/>
                    <a:pt x="128" y="31"/>
                    <a:pt x="120" y="47"/>
                  </a:cubicBezTo>
                  <a:cubicBezTo>
                    <a:pt x="84" y="67"/>
                    <a:pt x="44" y="90"/>
                    <a:pt x="0" y="118"/>
                  </a:cubicBezTo>
                  <a:cubicBezTo>
                    <a:pt x="5" y="108"/>
                    <a:pt x="9" y="99"/>
                    <a:pt x="14" y="89"/>
                  </a:cubicBezTo>
                  <a:close/>
                </a:path>
              </a:pathLst>
            </a:custGeom>
            <a:solidFill>
              <a:srgbClr val="A91C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0" name="ïṩḻiḍé">
              <a:extLst>
                <a:ext uri="{FF2B5EF4-FFF2-40B4-BE49-F238E27FC236}">
                  <a16:creationId xmlns:a16="http://schemas.microsoft.com/office/drawing/2014/main" id="{2B62674B-73F5-4CEC-A1E9-6624B218F723}"/>
                </a:ext>
              </a:extLst>
            </p:cNvPr>
            <p:cNvSpPr/>
            <p:nvPr/>
          </p:nvSpPr>
          <p:spPr bwMode="auto">
            <a:xfrm>
              <a:off x="5551488" y="1181100"/>
              <a:ext cx="1057275" cy="577850"/>
            </a:xfrm>
            <a:custGeom>
              <a:avLst/>
              <a:gdLst>
                <a:gd name="T0" fmla="*/ 56 w 553"/>
                <a:gd name="T1" fmla="*/ 171 h 303"/>
                <a:gd name="T2" fmla="*/ 7 w 553"/>
                <a:gd name="T3" fmla="*/ 105 h 303"/>
                <a:gd name="T4" fmla="*/ 185 w 553"/>
                <a:gd name="T5" fmla="*/ 149 h 303"/>
                <a:gd name="T6" fmla="*/ 130 w 553"/>
                <a:gd name="T7" fmla="*/ 67 h 303"/>
                <a:gd name="T8" fmla="*/ 188 w 553"/>
                <a:gd name="T9" fmla="*/ 32 h 303"/>
                <a:gd name="T10" fmla="*/ 304 w 553"/>
                <a:gd name="T11" fmla="*/ 74 h 303"/>
                <a:gd name="T12" fmla="*/ 367 w 553"/>
                <a:gd name="T13" fmla="*/ 118 h 303"/>
                <a:gd name="T14" fmla="*/ 334 w 553"/>
                <a:gd name="T15" fmla="*/ 80 h 303"/>
                <a:gd name="T16" fmla="*/ 372 w 553"/>
                <a:gd name="T17" fmla="*/ 57 h 303"/>
                <a:gd name="T18" fmla="*/ 553 w 553"/>
                <a:gd name="T19" fmla="*/ 281 h 303"/>
                <a:gd name="T20" fmla="*/ 417 w 553"/>
                <a:gd name="T21" fmla="*/ 294 h 303"/>
                <a:gd name="T22" fmla="*/ 185 w 553"/>
                <a:gd name="T23" fmla="*/ 300 h 303"/>
                <a:gd name="T24" fmla="*/ 126 w 553"/>
                <a:gd name="T25" fmla="*/ 287 h 303"/>
                <a:gd name="T26" fmla="*/ 56 w 553"/>
                <a:gd name="T27" fmla="*/ 171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53" h="303">
                  <a:moveTo>
                    <a:pt x="56" y="171"/>
                  </a:moveTo>
                  <a:cubicBezTo>
                    <a:pt x="50" y="158"/>
                    <a:pt x="0" y="108"/>
                    <a:pt x="7" y="105"/>
                  </a:cubicBezTo>
                  <a:cubicBezTo>
                    <a:pt x="75" y="81"/>
                    <a:pt x="205" y="179"/>
                    <a:pt x="185" y="149"/>
                  </a:cubicBezTo>
                  <a:cubicBezTo>
                    <a:pt x="130" y="67"/>
                    <a:pt x="130" y="67"/>
                    <a:pt x="130" y="67"/>
                  </a:cubicBezTo>
                  <a:cubicBezTo>
                    <a:pt x="86" y="0"/>
                    <a:pt x="87" y="10"/>
                    <a:pt x="188" y="32"/>
                  </a:cubicBezTo>
                  <a:cubicBezTo>
                    <a:pt x="228" y="40"/>
                    <a:pt x="276" y="54"/>
                    <a:pt x="304" y="74"/>
                  </a:cubicBezTo>
                  <a:cubicBezTo>
                    <a:pt x="367" y="118"/>
                    <a:pt x="367" y="118"/>
                    <a:pt x="367" y="118"/>
                  </a:cubicBezTo>
                  <a:cubicBezTo>
                    <a:pt x="334" y="80"/>
                    <a:pt x="334" y="80"/>
                    <a:pt x="334" y="80"/>
                  </a:cubicBezTo>
                  <a:cubicBezTo>
                    <a:pt x="289" y="29"/>
                    <a:pt x="294" y="32"/>
                    <a:pt x="372" y="57"/>
                  </a:cubicBezTo>
                  <a:cubicBezTo>
                    <a:pt x="487" y="93"/>
                    <a:pt x="534" y="160"/>
                    <a:pt x="553" y="281"/>
                  </a:cubicBezTo>
                  <a:cubicBezTo>
                    <a:pt x="553" y="281"/>
                    <a:pt x="482" y="287"/>
                    <a:pt x="417" y="294"/>
                  </a:cubicBezTo>
                  <a:cubicBezTo>
                    <a:pt x="353" y="300"/>
                    <a:pt x="220" y="300"/>
                    <a:pt x="185" y="300"/>
                  </a:cubicBezTo>
                  <a:cubicBezTo>
                    <a:pt x="151" y="300"/>
                    <a:pt x="147" y="303"/>
                    <a:pt x="126" y="287"/>
                  </a:cubicBezTo>
                  <a:cubicBezTo>
                    <a:pt x="105" y="272"/>
                    <a:pt x="56" y="171"/>
                    <a:pt x="56" y="171"/>
                  </a:cubicBezTo>
                  <a:close/>
                </a:path>
              </a:pathLst>
            </a:custGeom>
            <a:solidFill>
              <a:srgbClr val="FCB7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1" name="ïşļïdè">
              <a:extLst>
                <a:ext uri="{FF2B5EF4-FFF2-40B4-BE49-F238E27FC236}">
                  <a16:creationId xmlns:a16="http://schemas.microsoft.com/office/drawing/2014/main" id="{357C4295-434F-46C5-A302-025A3D5DCA91}"/>
                </a:ext>
              </a:extLst>
            </p:cNvPr>
            <p:cNvSpPr/>
            <p:nvPr/>
          </p:nvSpPr>
          <p:spPr bwMode="auto">
            <a:xfrm>
              <a:off x="5559426" y="1189038"/>
              <a:ext cx="1027113" cy="425450"/>
            </a:xfrm>
            <a:custGeom>
              <a:avLst/>
              <a:gdLst>
                <a:gd name="T0" fmla="*/ 15 w 537"/>
                <a:gd name="T1" fmla="*/ 122 h 223"/>
                <a:gd name="T2" fmla="*/ 3 w 537"/>
                <a:gd name="T3" fmla="*/ 101 h 223"/>
                <a:gd name="T4" fmla="*/ 182 w 537"/>
                <a:gd name="T5" fmla="*/ 151 h 223"/>
                <a:gd name="T6" fmla="*/ 153 w 537"/>
                <a:gd name="T7" fmla="*/ 159 h 223"/>
                <a:gd name="T8" fmla="*/ 15 w 537"/>
                <a:gd name="T9" fmla="*/ 122 h 223"/>
                <a:gd name="T10" fmla="*/ 106 w 537"/>
                <a:gd name="T11" fmla="*/ 32 h 223"/>
                <a:gd name="T12" fmla="*/ 187 w 537"/>
                <a:gd name="T13" fmla="*/ 49 h 223"/>
                <a:gd name="T14" fmla="*/ 356 w 537"/>
                <a:gd name="T15" fmla="*/ 132 h 223"/>
                <a:gd name="T16" fmla="*/ 361 w 537"/>
                <a:gd name="T17" fmla="*/ 112 h 223"/>
                <a:gd name="T18" fmla="*/ 363 w 537"/>
                <a:gd name="T19" fmla="*/ 114 h 223"/>
                <a:gd name="T20" fmla="*/ 300 w 537"/>
                <a:gd name="T21" fmla="*/ 70 h 223"/>
                <a:gd name="T22" fmla="*/ 184 w 537"/>
                <a:gd name="T23" fmla="*/ 28 h 223"/>
                <a:gd name="T24" fmla="*/ 106 w 537"/>
                <a:gd name="T25" fmla="*/ 32 h 223"/>
                <a:gd name="T26" fmla="*/ 314 w 537"/>
                <a:gd name="T27" fmla="*/ 57 h 223"/>
                <a:gd name="T28" fmla="*/ 368 w 537"/>
                <a:gd name="T29" fmla="*/ 53 h 223"/>
                <a:gd name="T30" fmla="*/ 537 w 537"/>
                <a:gd name="T31" fmla="*/ 223 h 223"/>
                <a:gd name="T32" fmla="*/ 503 w 537"/>
                <a:gd name="T33" fmla="*/ 204 h 223"/>
                <a:gd name="T34" fmla="*/ 429 w 537"/>
                <a:gd name="T35" fmla="*/ 110 h 223"/>
                <a:gd name="T36" fmla="*/ 314 w 537"/>
                <a:gd name="T37" fmla="*/ 57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37" h="223">
                  <a:moveTo>
                    <a:pt x="15" y="122"/>
                  </a:moveTo>
                  <a:cubicBezTo>
                    <a:pt x="6" y="111"/>
                    <a:pt x="0" y="102"/>
                    <a:pt x="3" y="101"/>
                  </a:cubicBezTo>
                  <a:cubicBezTo>
                    <a:pt x="63" y="80"/>
                    <a:pt x="171" y="153"/>
                    <a:pt x="182" y="151"/>
                  </a:cubicBezTo>
                  <a:cubicBezTo>
                    <a:pt x="189" y="164"/>
                    <a:pt x="192" y="178"/>
                    <a:pt x="153" y="159"/>
                  </a:cubicBezTo>
                  <a:cubicBezTo>
                    <a:pt x="113" y="140"/>
                    <a:pt x="58" y="124"/>
                    <a:pt x="15" y="122"/>
                  </a:cubicBezTo>
                  <a:close/>
                  <a:moveTo>
                    <a:pt x="106" y="32"/>
                  </a:moveTo>
                  <a:cubicBezTo>
                    <a:pt x="124" y="33"/>
                    <a:pt x="149" y="38"/>
                    <a:pt x="187" y="49"/>
                  </a:cubicBezTo>
                  <a:cubicBezTo>
                    <a:pt x="293" y="82"/>
                    <a:pt x="338" y="122"/>
                    <a:pt x="356" y="132"/>
                  </a:cubicBezTo>
                  <a:cubicBezTo>
                    <a:pt x="375" y="142"/>
                    <a:pt x="369" y="119"/>
                    <a:pt x="361" y="112"/>
                  </a:cubicBezTo>
                  <a:cubicBezTo>
                    <a:pt x="363" y="114"/>
                    <a:pt x="363" y="114"/>
                    <a:pt x="363" y="114"/>
                  </a:cubicBezTo>
                  <a:cubicBezTo>
                    <a:pt x="363" y="114"/>
                    <a:pt x="363" y="114"/>
                    <a:pt x="300" y="70"/>
                  </a:cubicBezTo>
                  <a:cubicBezTo>
                    <a:pt x="272" y="50"/>
                    <a:pt x="224" y="36"/>
                    <a:pt x="184" y="28"/>
                  </a:cubicBezTo>
                  <a:cubicBezTo>
                    <a:pt x="103" y="10"/>
                    <a:pt x="86" y="0"/>
                    <a:pt x="106" y="32"/>
                  </a:cubicBezTo>
                  <a:close/>
                  <a:moveTo>
                    <a:pt x="314" y="57"/>
                  </a:moveTo>
                  <a:cubicBezTo>
                    <a:pt x="288" y="26"/>
                    <a:pt x="301" y="32"/>
                    <a:pt x="368" y="53"/>
                  </a:cubicBezTo>
                  <a:cubicBezTo>
                    <a:pt x="464" y="83"/>
                    <a:pt x="513" y="135"/>
                    <a:pt x="537" y="223"/>
                  </a:cubicBezTo>
                  <a:cubicBezTo>
                    <a:pt x="518" y="214"/>
                    <a:pt x="503" y="204"/>
                    <a:pt x="503" y="204"/>
                  </a:cubicBezTo>
                  <a:cubicBezTo>
                    <a:pt x="503" y="204"/>
                    <a:pt x="488" y="155"/>
                    <a:pt x="429" y="110"/>
                  </a:cubicBezTo>
                  <a:cubicBezTo>
                    <a:pt x="382" y="73"/>
                    <a:pt x="330" y="61"/>
                    <a:pt x="314" y="57"/>
                  </a:cubicBezTo>
                  <a:close/>
                </a:path>
              </a:pathLst>
            </a:custGeom>
            <a:solidFill>
              <a:srgbClr val="FFDC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2" name="îs1íḑè">
              <a:extLst>
                <a:ext uri="{FF2B5EF4-FFF2-40B4-BE49-F238E27FC236}">
                  <a16:creationId xmlns:a16="http://schemas.microsoft.com/office/drawing/2014/main" id="{C5DCE640-CA4C-4489-894C-056896CE57E0}"/>
                </a:ext>
              </a:extLst>
            </p:cNvPr>
            <p:cNvSpPr/>
            <p:nvPr/>
          </p:nvSpPr>
          <p:spPr bwMode="auto">
            <a:xfrm>
              <a:off x="4795838" y="1963738"/>
              <a:ext cx="684213" cy="1169988"/>
            </a:xfrm>
            <a:custGeom>
              <a:avLst/>
              <a:gdLst>
                <a:gd name="T0" fmla="*/ 135 w 358"/>
                <a:gd name="T1" fmla="*/ 0 h 613"/>
                <a:gd name="T2" fmla="*/ 22 w 358"/>
                <a:gd name="T3" fmla="*/ 151 h 613"/>
                <a:gd name="T4" fmla="*/ 0 w 358"/>
                <a:gd name="T5" fmla="*/ 220 h 613"/>
                <a:gd name="T6" fmla="*/ 69 w 358"/>
                <a:gd name="T7" fmla="*/ 173 h 613"/>
                <a:gd name="T8" fmla="*/ 13 w 358"/>
                <a:gd name="T9" fmla="*/ 333 h 613"/>
                <a:gd name="T10" fmla="*/ 6 w 358"/>
                <a:gd name="T11" fmla="*/ 415 h 613"/>
                <a:gd name="T12" fmla="*/ 53 w 358"/>
                <a:gd name="T13" fmla="*/ 352 h 613"/>
                <a:gd name="T14" fmla="*/ 82 w 358"/>
                <a:gd name="T15" fmla="*/ 484 h 613"/>
                <a:gd name="T16" fmla="*/ 107 w 358"/>
                <a:gd name="T17" fmla="*/ 534 h 613"/>
                <a:gd name="T18" fmla="*/ 110 w 358"/>
                <a:gd name="T19" fmla="*/ 449 h 613"/>
                <a:gd name="T20" fmla="*/ 198 w 358"/>
                <a:gd name="T21" fmla="*/ 559 h 613"/>
                <a:gd name="T22" fmla="*/ 292 w 358"/>
                <a:gd name="T23" fmla="*/ 613 h 613"/>
                <a:gd name="T24" fmla="*/ 324 w 358"/>
                <a:gd name="T25" fmla="*/ 456 h 613"/>
                <a:gd name="T26" fmla="*/ 302 w 358"/>
                <a:gd name="T27" fmla="*/ 336 h 613"/>
                <a:gd name="T28" fmla="*/ 135 w 358"/>
                <a:gd name="T29" fmla="*/ 0 h 6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58" h="613">
                  <a:moveTo>
                    <a:pt x="135" y="0"/>
                  </a:moveTo>
                  <a:cubicBezTo>
                    <a:pt x="101" y="19"/>
                    <a:pt x="44" y="82"/>
                    <a:pt x="22" y="151"/>
                  </a:cubicBezTo>
                  <a:cubicBezTo>
                    <a:pt x="0" y="220"/>
                    <a:pt x="0" y="220"/>
                    <a:pt x="0" y="220"/>
                  </a:cubicBezTo>
                  <a:cubicBezTo>
                    <a:pt x="69" y="173"/>
                    <a:pt x="69" y="173"/>
                    <a:pt x="69" y="173"/>
                  </a:cubicBezTo>
                  <a:cubicBezTo>
                    <a:pt x="69" y="173"/>
                    <a:pt x="19" y="251"/>
                    <a:pt x="13" y="333"/>
                  </a:cubicBezTo>
                  <a:cubicBezTo>
                    <a:pt x="6" y="415"/>
                    <a:pt x="6" y="415"/>
                    <a:pt x="6" y="415"/>
                  </a:cubicBezTo>
                  <a:cubicBezTo>
                    <a:pt x="53" y="352"/>
                    <a:pt x="53" y="352"/>
                    <a:pt x="53" y="352"/>
                  </a:cubicBezTo>
                  <a:cubicBezTo>
                    <a:pt x="53" y="352"/>
                    <a:pt x="57" y="434"/>
                    <a:pt x="82" y="484"/>
                  </a:cubicBezTo>
                  <a:cubicBezTo>
                    <a:pt x="107" y="534"/>
                    <a:pt x="107" y="534"/>
                    <a:pt x="107" y="534"/>
                  </a:cubicBezTo>
                  <a:cubicBezTo>
                    <a:pt x="110" y="449"/>
                    <a:pt x="110" y="449"/>
                    <a:pt x="110" y="449"/>
                  </a:cubicBezTo>
                  <a:cubicBezTo>
                    <a:pt x="110" y="449"/>
                    <a:pt x="138" y="518"/>
                    <a:pt x="198" y="559"/>
                  </a:cubicBezTo>
                  <a:cubicBezTo>
                    <a:pt x="258" y="600"/>
                    <a:pt x="292" y="613"/>
                    <a:pt x="292" y="613"/>
                  </a:cubicBezTo>
                  <a:cubicBezTo>
                    <a:pt x="292" y="613"/>
                    <a:pt x="324" y="481"/>
                    <a:pt x="324" y="456"/>
                  </a:cubicBezTo>
                  <a:cubicBezTo>
                    <a:pt x="324" y="430"/>
                    <a:pt x="358" y="459"/>
                    <a:pt x="302" y="336"/>
                  </a:cubicBezTo>
                  <a:cubicBezTo>
                    <a:pt x="245" y="214"/>
                    <a:pt x="135" y="0"/>
                    <a:pt x="135" y="0"/>
                  </a:cubicBezTo>
                  <a:close/>
                </a:path>
              </a:pathLst>
            </a:custGeom>
            <a:solidFill>
              <a:srgbClr val="D491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3" name="iSḻîḓe">
              <a:extLst>
                <a:ext uri="{FF2B5EF4-FFF2-40B4-BE49-F238E27FC236}">
                  <a16:creationId xmlns:a16="http://schemas.microsoft.com/office/drawing/2014/main" id="{556A6F76-17D8-47C2-99B2-4F4EE6D52A2E}"/>
                </a:ext>
              </a:extLst>
            </p:cNvPr>
            <p:cNvSpPr/>
            <p:nvPr/>
          </p:nvSpPr>
          <p:spPr bwMode="auto">
            <a:xfrm>
              <a:off x="4856163" y="1965325"/>
              <a:ext cx="503238" cy="1028700"/>
            </a:xfrm>
            <a:custGeom>
              <a:avLst/>
              <a:gdLst>
                <a:gd name="T0" fmla="*/ 102 w 263"/>
                <a:gd name="T1" fmla="*/ 0 h 539"/>
                <a:gd name="T2" fmla="*/ 48 w 263"/>
                <a:gd name="T3" fmla="*/ 47 h 539"/>
                <a:gd name="T4" fmla="*/ 14 w 263"/>
                <a:gd name="T5" fmla="*/ 159 h 539"/>
                <a:gd name="T6" fmla="*/ 58 w 263"/>
                <a:gd name="T7" fmla="*/ 147 h 539"/>
                <a:gd name="T8" fmla="*/ 33 w 263"/>
                <a:gd name="T9" fmla="*/ 305 h 539"/>
                <a:gd name="T10" fmla="*/ 62 w 263"/>
                <a:gd name="T11" fmla="*/ 429 h 539"/>
                <a:gd name="T12" fmla="*/ 74 w 263"/>
                <a:gd name="T13" fmla="*/ 368 h 539"/>
                <a:gd name="T14" fmla="*/ 140 w 263"/>
                <a:gd name="T15" fmla="*/ 480 h 539"/>
                <a:gd name="T16" fmla="*/ 233 w 263"/>
                <a:gd name="T17" fmla="*/ 500 h 539"/>
                <a:gd name="T18" fmla="*/ 263 w 263"/>
                <a:gd name="T19" fmla="*/ 321 h 539"/>
                <a:gd name="T20" fmla="*/ 105 w 263"/>
                <a:gd name="T21" fmla="*/ 2 h 539"/>
                <a:gd name="T22" fmla="*/ 102 w 263"/>
                <a:gd name="T23" fmla="*/ 0 h 5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63" h="539">
                  <a:moveTo>
                    <a:pt x="102" y="0"/>
                  </a:moveTo>
                  <a:cubicBezTo>
                    <a:pt x="87" y="8"/>
                    <a:pt x="67" y="25"/>
                    <a:pt x="48" y="47"/>
                  </a:cubicBezTo>
                  <a:cubicBezTo>
                    <a:pt x="12" y="108"/>
                    <a:pt x="0" y="172"/>
                    <a:pt x="14" y="159"/>
                  </a:cubicBezTo>
                  <a:cubicBezTo>
                    <a:pt x="33" y="142"/>
                    <a:pt x="58" y="147"/>
                    <a:pt x="58" y="147"/>
                  </a:cubicBezTo>
                  <a:cubicBezTo>
                    <a:pt x="58" y="147"/>
                    <a:pt x="27" y="242"/>
                    <a:pt x="33" y="305"/>
                  </a:cubicBezTo>
                  <a:cubicBezTo>
                    <a:pt x="40" y="368"/>
                    <a:pt x="62" y="440"/>
                    <a:pt x="62" y="429"/>
                  </a:cubicBezTo>
                  <a:cubicBezTo>
                    <a:pt x="62" y="418"/>
                    <a:pt x="74" y="368"/>
                    <a:pt x="74" y="368"/>
                  </a:cubicBezTo>
                  <a:cubicBezTo>
                    <a:pt x="74" y="368"/>
                    <a:pt x="107" y="453"/>
                    <a:pt x="140" y="480"/>
                  </a:cubicBezTo>
                  <a:cubicBezTo>
                    <a:pt x="173" y="506"/>
                    <a:pt x="233" y="539"/>
                    <a:pt x="233" y="500"/>
                  </a:cubicBezTo>
                  <a:cubicBezTo>
                    <a:pt x="233" y="473"/>
                    <a:pt x="254" y="390"/>
                    <a:pt x="263" y="321"/>
                  </a:cubicBezTo>
                  <a:cubicBezTo>
                    <a:pt x="209" y="206"/>
                    <a:pt x="118" y="28"/>
                    <a:pt x="105" y="2"/>
                  </a:cubicBezTo>
                  <a:cubicBezTo>
                    <a:pt x="104" y="1"/>
                    <a:pt x="103" y="0"/>
                    <a:pt x="102" y="0"/>
                  </a:cubicBezTo>
                  <a:close/>
                </a:path>
              </a:pathLst>
            </a:custGeom>
            <a:solidFill>
              <a:srgbClr val="E8AC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4" name="iślïḑé">
              <a:extLst>
                <a:ext uri="{FF2B5EF4-FFF2-40B4-BE49-F238E27FC236}">
                  <a16:creationId xmlns:a16="http://schemas.microsoft.com/office/drawing/2014/main" id="{4B44394A-5846-4702-BF67-4F9A70325296}"/>
                </a:ext>
              </a:extLst>
            </p:cNvPr>
            <p:cNvSpPr/>
            <p:nvPr/>
          </p:nvSpPr>
          <p:spPr bwMode="auto">
            <a:xfrm>
              <a:off x="5651501" y="5319713"/>
              <a:ext cx="474663" cy="376238"/>
            </a:xfrm>
            <a:custGeom>
              <a:avLst/>
              <a:gdLst>
                <a:gd name="T0" fmla="*/ 119 w 248"/>
                <a:gd name="T1" fmla="*/ 46 h 197"/>
                <a:gd name="T2" fmla="*/ 40 w 248"/>
                <a:gd name="T3" fmla="*/ 162 h 197"/>
                <a:gd name="T4" fmla="*/ 218 w 248"/>
                <a:gd name="T5" fmla="*/ 74 h 197"/>
                <a:gd name="T6" fmla="*/ 119 w 248"/>
                <a:gd name="T7" fmla="*/ 46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8" h="197">
                  <a:moveTo>
                    <a:pt x="119" y="46"/>
                  </a:moveTo>
                  <a:cubicBezTo>
                    <a:pt x="86" y="55"/>
                    <a:pt x="0" y="128"/>
                    <a:pt x="40" y="162"/>
                  </a:cubicBezTo>
                  <a:cubicBezTo>
                    <a:pt x="81" y="197"/>
                    <a:pt x="188" y="134"/>
                    <a:pt x="218" y="74"/>
                  </a:cubicBezTo>
                  <a:cubicBezTo>
                    <a:pt x="248" y="15"/>
                    <a:pt x="213" y="0"/>
                    <a:pt x="119" y="46"/>
                  </a:cubicBezTo>
                  <a:close/>
                </a:path>
              </a:pathLst>
            </a:custGeom>
            <a:solidFill>
              <a:srgbClr val="5226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5" name="îšľíḋé">
              <a:extLst>
                <a:ext uri="{FF2B5EF4-FFF2-40B4-BE49-F238E27FC236}">
                  <a16:creationId xmlns:a16="http://schemas.microsoft.com/office/drawing/2014/main" id="{F7C51740-3936-421F-AE37-034C9A98E8B5}"/>
                </a:ext>
              </a:extLst>
            </p:cNvPr>
            <p:cNvSpPr/>
            <p:nvPr/>
          </p:nvSpPr>
          <p:spPr bwMode="auto">
            <a:xfrm>
              <a:off x="6532563" y="4983163"/>
              <a:ext cx="439738" cy="373063"/>
            </a:xfrm>
            <a:custGeom>
              <a:avLst/>
              <a:gdLst>
                <a:gd name="T0" fmla="*/ 84 w 230"/>
                <a:gd name="T1" fmla="*/ 4 h 195"/>
                <a:gd name="T2" fmla="*/ 55 w 230"/>
                <a:gd name="T3" fmla="*/ 81 h 195"/>
                <a:gd name="T4" fmla="*/ 212 w 230"/>
                <a:gd name="T5" fmla="*/ 173 h 195"/>
                <a:gd name="T6" fmla="*/ 84 w 230"/>
                <a:gd name="T7" fmla="*/ 4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0" h="195">
                  <a:moveTo>
                    <a:pt x="84" y="4"/>
                  </a:moveTo>
                  <a:cubicBezTo>
                    <a:pt x="62" y="0"/>
                    <a:pt x="0" y="5"/>
                    <a:pt x="55" y="81"/>
                  </a:cubicBezTo>
                  <a:cubicBezTo>
                    <a:pt x="110" y="156"/>
                    <a:pt x="195" y="195"/>
                    <a:pt x="212" y="173"/>
                  </a:cubicBezTo>
                  <a:cubicBezTo>
                    <a:pt x="230" y="151"/>
                    <a:pt x="205" y="59"/>
                    <a:pt x="84" y="4"/>
                  </a:cubicBezTo>
                  <a:close/>
                </a:path>
              </a:pathLst>
            </a:custGeom>
            <a:solidFill>
              <a:srgbClr val="5226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6" name="işļíďê">
              <a:extLst>
                <a:ext uri="{FF2B5EF4-FFF2-40B4-BE49-F238E27FC236}">
                  <a16:creationId xmlns:a16="http://schemas.microsoft.com/office/drawing/2014/main" id="{0C5817B2-45F5-4F40-9F52-BEBEAF078A9A}"/>
                </a:ext>
              </a:extLst>
            </p:cNvPr>
            <p:cNvSpPr/>
            <p:nvPr/>
          </p:nvSpPr>
          <p:spPr bwMode="auto">
            <a:xfrm>
              <a:off x="5605463" y="4267200"/>
              <a:ext cx="1411288" cy="1163638"/>
            </a:xfrm>
            <a:custGeom>
              <a:avLst/>
              <a:gdLst>
                <a:gd name="T0" fmla="*/ 41 w 738"/>
                <a:gd name="T1" fmla="*/ 41 h 609"/>
                <a:gd name="T2" fmla="*/ 57 w 738"/>
                <a:gd name="T3" fmla="*/ 440 h 609"/>
                <a:gd name="T4" fmla="*/ 150 w 738"/>
                <a:gd name="T5" fmla="*/ 605 h 609"/>
                <a:gd name="T6" fmla="*/ 218 w 738"/>
                <a:gd name="T7" fmla="*/ 576 h 609"/>
                <a:gd name="T8" fmla="*/ 251 w 738"/>
                <a:gd name="T9" fmla="*/ 277 h 609"/>
                <a:gd name="T10" fmla="*/ 449 w 738"/>
                <a:gd name="T11" fmla="*/ 192 h 609"/>
                <a:gd name="T12" fmla="*/ 584 w 738"/>
                <a:gd name="T13" fmla="*/ 317 h 609"/>
                <a:gd name="T14" fmla="*/ 563 w 738"/>
                <a:gd name="T15" fmla="*/ 386 h 609"/>
                <a:gd name="T16" fmla="*/ 620 w 738"/>
                <a:gd name="T17" fmla="*/ 418 h 609"/>
                <a:gd name="T18" fmla="*/ 719 w 738"/>
                <a:gd name="T19" fmla="*/ 220 h 609"/>
                <a:gd name="T20" fmla="*/ 402 w 738"/>
                <a:gd name="T21" fmla="*/ 19 h 609"/>
                <a:gd name="T22" fmla="*/ 41 w 738"/>
                <a:gd name="T23" fmla="*/ 41 h 6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38" h="609">
                  <a:moveTo>
                    <a:pt x="41" y="41"/>
                  </a:moveTo>
                  <a:cubicBezTo>
                    <a:pt x="25" y="126"/>
                    <a:pt x="0" y="273"/>
                    <a:pt x="57" y="440"/>
                  </a:cubicBezTo>
                  <a:cubicBezTo>
                    <a:pt x="97" y="560"/>
                    <a:pt x="133" y="595"/>
                    <a:pt x="150" y="605"/>
                  </a:cubicBezTo>
                  <a:cubicBezTo>
                    <a:pt x="157" y="609"/>
                    <a:pt x="222" y="604"/>
                    <a:pt x="218" y="576"/>
                  </a:cubicBezTo>
                  <a:cubicBezTo>
                    <a:pt x="212" y="530"/>
                    <a:pt x="192" y="360"/>
                    <a:pt x="251" y="277"/>
                  </a:cubicBezTo>
                  <a:cubicBezTo>
                    <a:pt x="321" y="179"/>
                    <a:pt x="314" y="148"/>
                    <a:pt x="449" y="192"/>
                  </a:cubicBezTo>
                  <a:cubicBezTo>
                    <a:pt x="584" y="236"/>
                    <a:pt x="591" y="261"/>
                    <a:pt x="584" y="317"/>
                  </a:cubicBezTo>
                  <a:cubicBezTo>
                    <a:pt x="581" y="350"/>
                    <a:pt x="571" y="373"/>
                    <a:pt x="563" y="386"/>
                  </a:cubicBezTo>
                  <a:cubicBezTo>
                    <a:pt x="545" y="416"/>
                    <a:pt x="609" y="425"/>
                    <a:pt x="620" y="418"/>
                  </a:cubicBezTo>
                  <a:cubicBezTo>
                    <a:pt x="650" y="398"/>
                    <a:pt x="738" y="329"/>
                    <a:pt x="719" y="220"/>
                  </a:cubicBezTo>
                  <a:cubicBezTo>
                    <a:pt x="697" y="88"/>
                    <a:pt x="503" y="38"/>
                    <a:pt x="402" y="19"/>
                  </a:cubicBezTo>
                  <a:cubicBezTo>
                    <a:pt x="302" y="0"/>
                    <a:pt x="41" y="41"/>
                    <a:pt x="41" y="41"/>
                  </a:cubicBezTo>
                  <a:close/>
                </a:path>
              </a:pathLst>
            </a:custGeom>
            <a:solidFill>
              <a:srgbClr val="AB1C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7" name="ïṣļiḓè">
              <a:extLst>
                <a:ext uri="{FF2B5EF4-FFF2-40B4-BE49-F238E27FC236}">
                  <a16:creationId xmlns:a16="http://schemas.microsoft.com/office/drawing/2014/main" id="{6C956EF1-2BB8-4F3E-ABAC-B105BCD43376}"/>
                </a:ext>
              </a:extLst>
            </p:cNvPr>
            <p:cNvSpPr/>
            <p:nvPr/>
          </p:nvSpPr>
          <p:spPr bwMode="auto">
            <a:xfrm>
              <a:off x="5605463" y="4346575"/>
              <a:ext cx="301625" cy="1077913"/>
            </a:xfrm>
            <a:custGeom>
              <a:avLst/>
              <a:gdLst>
                <a:gd name="T0" fmla="*/ 41 w 158"/>
                <a:gd name="T1" fmla="*/ 0 h 565"/>
                <a:gd name="T2" fmla="*/ 57 w 158"/>
                <a:gd name="T3" fmla="*/ 399 h 565"/>
                <a:gd name="T4" fmla="*/ 150 w 158"/>
                <a:gd name="T5" fmla="*/ 564 h 565"/>
                <a:gd name="T6" fmla="*/ 158 w 158"/>
                <a:gd name="T7" fmla="*/ 565 h 565"/>
                <a:gd name="T8" fmla="*/ 136 w 158"/>
                <a:gd name="T9" fmla="*/ 527 h 565"/>
                <a:gd name="T10" fmla="*/ 67 w 158"/>
                <a:gd name="T11" fmla="*/ 30 h 565"/>
                <a:gd name="T12" fmla="*/ 42 w 158"/>
                <a:gd name="T13" fmla="*/ 0 h 565"/>
                <a:gd name="T14" fmla="*/ 41 w 158"/>
                <a:gd name="T15" fmla="*/ 0 h 5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8" h="565">
                  <a:moveTo>
                    <a:pt x="41" y="0"/>
                  </a:moveTo>
                  <a:cubicBezTo>
                    <a:pt x="25" y="85"/>
                    <a:pt x="0" y="232"/>
                    <a:pt x="57" y="399"/>
                  </a:cubicBezTo>
                  <a:cubicBezTo>
                    <a:pt x="97" y="519"/>
                    <a:pt x="133" y="554"/>
                    <a:pt x="150" y="564"/>
                  </a:cubicBezTo>
                  <a:cubicBezTo>
                    <a:pt x="151" y="565"/>
                    <a:pt x="154" y="565"/>
                    <a:pt x="158" y="565"/>
                  </a:cubicBezTo>
                  <a:cubicBezTo>
                    <a:pt x="136" y="527"/>
                    <a:pt x="136" y="527"/>
                    <a:pt x="136" y="527"/>
                  </a:cubicBezTo>
                  <a:cubicBezTo>
                    <a:pt x="20" y="319"/>
                    <a:pt x="61" y="109"/>
                    <a:pt x="67" y="30"/>
                  </a:cubicBezTo>
                  <a:cubicBezTo>
                    <a:pt x="67" y="30"/>
                    <a:pt x="56" y="15"/>
                    <a:pt x="42" y="0"/>
                  </a:cubicBezTo>
                  <a:cubicBezTo>
                    <a:pt x="41" y="0"/>
                    <a:pt x="41" y="0"/>
                    <a:pt x="41" y="0"/>
                  </a:cubicBezTo>
                  <a:close/>
                </a:path>
              </a:pathLst>
            </a:custGeom>
            <a:solidFill>
              <a:srgbClr val="B31F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8" name="îSľïďê">
              <a:extLst>
                <a:ext uri="{FF2B5EF4-FFF2-40B4-BE49-F238E27FC236}">
                  <a16:creationId xmlns:a16="http://schemas.microsoft.com/office/drawing/2014/main" id="{C0245B31-A7E4-4954-9BB7-44224F90256D}"/>
                </a:ext>
              </a:extLst>
            </p:cNvPr>
            <p:cNvSpPr/>
            <p:nvPr/>
          </p:nvSpPr>
          <p:spPr bwMode="auto">
            <a:xfrm>
              <a:off x="5654676" y="4267200"/>
              <a:ext cx="860425" cy="347663"/>
            </a:xfrm>
            <a:custGeom>
              <a:avLst/>
              <a:gdLst>
                <a:gd name="T0" fmla="*/ 15 w 450"/>
                <a:gd name="T1" fmla="*/ 41 h 182"/>
                <a:gd name="T2" fmla="*/ 0 w 450"/>
                <a:gd name="T3" fmla="*/ 138 h 182"/>
                <a:gd name="T4" fmla="*/ 383 w 450"/>
                <a:gd name="T5" fmla="*/ 86 h 182"/>
                <a:gd name="T6" fmla="*/ 450 w 450"/>
                <a:gd name="T7" fmla="*/ 36 h 182"/>
                <a:gd name="T8" fmla="*/ 376 w 450"/>
                <a:gd name="T9" fmla="*/ 19 h 182"/>
                <a:gd name="T10" fmla="*/ 15 w 450"/>
                <a:gd name="T11" fmla="*/ 41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50" h="182">
                  <a:moveTo>
                    <a:pt x="15" y="41"/>
                  </a:moveTo>
                  <a:cubicBezTo>
                    <a:pt x="10" y="68"/>
                    <a:pt x="4" y="101"/>
                    <a:pt x="0" y="138"/>
                  </a:cubicBezTo>
                  <a:cubicBezTo>
                    <a:pt x="124" y="182"/>
                    <a:pt x="284" y="151"/>
                    <a:pt x="383" y="86"/>
                  </a:cubicBezTo>
                  <a:cubicBezTo>
                    <a:pt x="410" y="68"/>
                    <a:pt x="432" y="51"/>
                    <a:pt x="450" y="36"/>
                  </a:cubicBezTo>
                  <a:cubicBezTo>
                    <a:pt x="423" y="28"/>
                    <a:pt x="397" y="23"/>
                    <a:pt x="376" y="19"/>
                  </a:cubicBezTo>
                  <a:cubicBezTo>
                    <a:pt x="276" y="0"/>
                    <a:pt x="15" y="41"/>
                    <a:pt x="15" y="41"/>
                  </a:cubicBezTo>
                  <a:close/>
                </a:path>
              </a:pathLst>
            </a:custGeom>
            <a:solidFill>
              <a:srgbClr val="8714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9" name="ï$ļïḓe">
              <a:extLst>
                <a:ext uri="{FF2B5EF4-FFF2-40B4-BE49-F238E27FC236}">
                  <a16:creationId xmlns:a16="http://schemas.microsoft.com/office/drawing/2014/main" id="{CF2C3156-2FF1-408F-87B9-3ED9911CD4BD}"/>
                </a:ext>
              </a:extLst>
            </p:cNvPr>
            <p:cNvSpPr/>
            <p:nvPr/>
          </p:nvSpPr>
          <p:spPr bwMode="auto">
            <a:xfrm>
              <a:off x="6207126" y="4421188"/>
              <a:ext cx="949325" cy="642938"/>
            </a:xfrm>
            <a:custGeom>
              <a:avLst/>
              <a:gdLst>
                <a:gd name="T0" fmla="*/ 1 w 496"/>
                <a:gd name="T1" fmla="*/ 108 h 337"/>
                <a:gd name="T2" fmla="*/ 134 w 496"/>
                <a:gd name="T3" fmla="*/ 112 h 337"/>
                <a:gd name="T4" fmla="*/ 269 w 496"/>
                <a:gd name="T5" fmla="*/ 237 h 337"/>
                <a:gd name="T6" fmla="*/ 248 w 496"/>
                <a:gd name="T7" fmla="*/ 306 h 337"/>
                <a:gd name="T8" fmla="*/ 268 w 496"/>
                <a:gd name="T9" fmla="*/ 337 h 337"/>
                <a:gd name="T10" fmla="*/ 0 w 496"/>
                <a:gd name="T11" fmla="*/ 106 h 337"/>
                <a:gd name="T12" fmla="*/ 1 w 496"/>
                <a:gd name="T13" fmla="*/ 108 h 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6" h="337">
                  <a:moveTo>
                    <a:pt x="1" y="108"/>
                  </a:moveTo>
                  <a:cubicBezTo>
                    <a:pt x="26" y="86"/>
                    <a:pt x="57" y="87"/>
                    <a:pt x="134" y="112"/>
                  </a:cubicBezTo>
                  <a:cubicBezTo>
                    <a:pt x="269" y="156"/>
                    <a:pt x="276" y="181"/>
                    <a:pt x="269" y="237"/>
                  </a:cubicBezTo>
                  <a:cubicBezTo>
                    <a:pt x="266" y="270"/>
                    <a:pt x="256" y="293"/>
                    <a:pt x="248" y="306"/>
                  </a:cubicBezTo>
                  <a:cubicBezTo>
                    <a:pt x="238" y="322"/>
                    <a:pt x="252" y="332"/>
                    <a:pt x="268" y="337"/>
                  </a:cubicBezTo>
                  <a:cubicBezTo>
                    <a:pt x="496" y="110"/>
                    <a:pt x="159" y="0"/>
                    <a:pt x="0" y="106"/>
                  </a:cubicBezTo>
                  <a:cubicBezTo>
                    <a:pt x="0" y="106"/>
                    <a:pt x="0" y="107"/>
                    <a:pt x="1" y="108"/>
                  </a:cubicBezTo>
                  <a:close/>
                </a:path>
              </a:pathLst>
            </a:custGeom>
            <a:solidFill>
              <a:srgbClr val="8714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0" name="íşľide">
              <a:extLst>
                <a:ext uri="{FF2B5EF4-FFF2-40B4-BE49-F238E27FC236}">
                  <a16:creationId xmlns:a16="http://schemas.microsoft.com/office/drawing/2014/main" id="{FE83476E-BD8F-4973-8B4A-4BD643534ED0}"/>
                </a:ext>
              </a:extLst>
            </p:cNvPr>
            <p:cNvSpPr/>
            <p:nvPr/>
          </p:nvSpPr>
          <p:spPr bwMode="auto">
            <a:xfrm>
              <a:off x="6330951" y="4298950"/>
              <a:ext cx="290513" cy="727075"/>
            </a:xfrm>
            <a:custGeom>
              <a:avLst/>
              <a:gdLst>
                <a:gd name="T0" fmla="*/ 20 w 152"/>
                <a:gd name="T1" fmla="*/ 39 h 381"/>
                <a:gd name="T2" fmla="*/ 44 w 152"/>
                <a:gd name="T3" fmla="*/ 268 h 381"/>
                <a:gd name="T4" fmla="*/ 0 w 152"/>
                <a:gd name="T5" fmla="*/ 339 h 381"/>
                <a:gd name="T6" fmla="*/ 58 w 152"/>
                <a:gd name="T7" fmla="*/ 381 h 381"/>
                <a:gd name="T8" fmla="*/ 125 w 152"/>
                <a:gd name="T9" fmla="*/ 158 h 381"/>
                <a:gd name="T10" fmla="*/ 55 w 152"/>
                <a:gd name="T11" fmla="*/ 25 h 381"/>
                <a:gd name="T12" fmla="*/ 20 w 152"/>
                <a:gd name="T13" fmla="*/ 39 h 3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2" h="381">
                  <a:moveTo>
                    <a:pt x="20" y="39"/>
                  </a:moveTo>
                  <a:cubicBezTo>
                    <a:pt x="72" y="99"/>
                    <a:pt x="83" y="201"/>
                    <a:pt x="44" y="268"/>
                  </a:cubicBezTo>
                  <a:cubicBezTo>
                    <a:pt x="4" y="336"/>
                    <a:pt x="0" y="339"/>
                    <a:pt x="0" y="339"/>
                  </a:cubicBezTo>
                  <a:cubicBezTo>
                    <a:pt x="58" y="381"/>
                    <a:pt x="58" y="381"/>
                    <a:pt x="58" y="381"/>
                  </a:cubicBezTo>
                  <a:cubicBezTo>
                    <a:pt x="58" y="381"/>
                    <a:pt x="152" y="272"/>
                    <a:pt x="125" y="158"/>
                  </a:cubicBezTo>
                  <a:cubicBezTo>
                    <a:pt x="99" y="45"/>
                    <a:pt x="55" y="25"/>
                    <a:pt x="55" y="25"/>
                  </a:cubicBezTo>
                  <a:cubicBezTo>
                    <a:pt x="55" y="25"/>
                    <a:pt x="9" y="0"/>
                    <a:pt x="20" y="39"/>
                  </a:cubicBezTo>
                  <a:close/>
                </a:path>
              </a:pathLst>
            </a:custGeom>
            <a:solidFill>
              <a:srgbClr val="FCB7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1" name="iṡḻíḋé">
              <a:extLst>
                <a:ext uri="{FF2B5EF4-FFF2-40B4-BE49-F238E27FC236}">
                  <a16:creationId xmlns:a16="http://schemas.microsoft.com/office/drawing/2014/main" id="{EF2FD75C-FBF7-4BE5-968B-7040A26CCBB5}"/>
                </a:ext>
              </a:extLst>
            </p:cNvPr>
            <p:cNvSpPr/>
            <p:nvPr/>
          </p:nvSpPr>
          <p:spPr bwMode="auto">
            <a:xfrm>
              <a:off x="5451476" y="2851150"/>
              <a:ext cx="760413" cy="693738"/>
            </a:xfrm>
            <a:custGeom>
              <a:avLst/>
              <a:gdLst>
                <a:gd name="T0" fmla="*/ 25 w 398"/>
                <a:gd name="T1" fmla="*/ 37 h 363"/>
                <a:gd name="T2" fmla="*/ 249 w 398"/>
                <a:gd name="T3" fmla="*/ 341 h 363"/>
                <a:gd name="T4" fmla="*/ 244 w 398"/>
                <a:gd name="T5" fmla="*/ 63 h 363"/>
                <a:gd name="T6" fmla="*/ 25 w 398"/>
                <a:gd name="T7" fmla="*/ 37 h 3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8" h="363">
                  <a:moveTo>
                    <a:pt x="25" y="37"/>
                  </a:moveTo>
                  <a:cubicBezTo>
                    <a:pt x="0" y="160"/>
                    <a:pt x="99" y="319"/>
                    <a:pt x="249" y="341"/>
                  </a:cubicBezTo>
                  <a:cubicBezTo>
                    <a:pt x="398" y="363"/>
                    <a:pt x="346" y="125"/>
                    <a:pt x="244" y="63"/>
                  </a:cubicBezTo>
                  <a:cubicBezTo>
                    <a:pt x="142" y="0"/>
                    <a:pt x="25" y="37"/>
                    <a:pt x="25" y="37"/>
                  </a:cubicBezTo>
                  <a:close/>
                </a:path>
              </a:pathLst>
            </a:custGeom>
            <a:solidFill>
              <a:srgbClr val="8714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2" name="îṧ1ïďe">
              <a:extLst>
                <a:ext uri="{FF2B5EF4-FFF2-40B4-BE49-F238E27FC236}">
                  <a16:creationId xmlns:a16="http://schemas.microsoft.com/office/drawing/2014/main" id="{74439D86-4B3F-4DE0-B3AF-8C52295E7691}"/>
                </a:ext>
              </a:extLst>
            </p:cNvPr>
            <p:cNvSpPr/>
            <p:nvPr/>
          </p:nvSpPr>
          <p:spPr bwMode="auto">
            <a:xfrm>
              <a:off x="6389688" y="4265613"/>
              <a:ext cx="660400" cy="260350"/>
            </a:xfrm>
            <a:custGeom>
              <a:avLst/>
              <a:gdLst>
                <a:gd name="T0" fmla="*/ 0 w 346"/>
                <a:gd name="T1" fmla="*/ 37 h 136"/>
                <a:gd name="T2" fmla="*/ 159 w 346"/>
                <a:gd name="T3" fmla="*/ 48 h 136"/>
                <a:gd name="T4" fmla="*/ 335 w 346"/>
                <a:gd name="T5" fmla="*/ 65 h 136"/>
                <a:gd name="T6" fmla="*/ 346 w 346"/>
                <a:gd name="T7" fmla="*/ 122 h 136"/>
                <a:gd name="T8" fmla="*/ 209 w 346"/>
                <a:gd name="T9" fmla="*/ 116 h 136"/>
                <a:gd name="T10" fmla="*/ 107 w 346"/>
                <a:gd name="T11" fmla="*/ 62 h 136"/>
                <a:gd name="T12" fmla="*/ 41 w 346"/>
                <a:gd name="T13" fmla="*/ 45 h 136"/>
                <a:gd name="T14" fmla="*/ 22 w 346"/>
                <a:gd name="T15" fmla="*/ 48 h 136"/>
                <a:gd name="T16" fmla="*/ 0 w 346"/>
                <a:gd name="T17" fmla="*/ 37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6" h="136">
                  <a:moveTo>
                    <a:pt x="0" y="37"/>
                  </a:moveTo>
                  <a:cubicBezTo>
                    <a:pt x="8" y="28"/>
                    <a:pt x="36" y="0"/>
                    <a:pt x="159" y="48"/>
                  </a:cubicBezTo>
                  <a:cubicBezTo>
                    <a:pt x="281" y="97"/>
                    <a:pt x="335" y="65"/>
                    <a:pt x="335" y="65"/>
                  </a:cubicBezTo>
                  <a:cubicBezTo>
                    <a:pt x="346" y="122"/>
                    <a:pt x="346" y="122"/>
                    <a:pt x="346" y="122"/>
                  </a:cubicBezTo>
                  <a:cubicBezTo>
                    <a:pt x="346" y="122"/>
                    <a:pt x="258" y="136"/>
                    <a:pt x="209" y="116"/>
                  </a:cubicBezTo>
                  <a:cubicBezTo>
                    <a:pt x="160" y="95"/>
                    <a:pt x="140" y="76"/>
                    <a:pt x="107" y="62"/>
                  </a:cubicBezTo>
                  <a:cubicBezTo>
                    <a:pt x="74" y="48"/>
                    <a:pt x="55" y="45"/>
                    <a:pt x="41" y="45"/>
                  </a:cubicBezTo>
                  <a:cubicBezTo>
                    <a:pt x="27" y="45"/>
                    <a:pt x="22" y="48"/>
                    <a:pt x="22" y="48"/>
                  </a:cubicBezTo>
                  <a:lnTo>
                    <a:pt x="0" y="37"/>
                  </a:lnTo>
                  <a:close/>
                </a:path>
              </a:pathLst>
            </a:custGeom>
            <a:solidFill>
              <a:srgbClr val="FCB7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3" name="î$ļidé">
              <a:extLst>
                <a:ext uri="{FF2B5EF4-FFF2-40B4-BE49-F238E27FC236}">
                  <a16:creationId xmlns:a16="http://schemas.microsoft.com/office/drawing/2014/main" id="{A03DF6F4-D220-4B3B-9023-604649152636}"/>
                </a:ext>
              </a:extLst>
            </p:cNvPr>
            <p:cNvSpPr/>
            <p:nvPr/>
          </p:nvSpPr>
          <p:spPr bwMode="auto">
            <a:xfrm>
              <a:off x="6645276" y="2717800"/>
              <a:ext cx="328613" cy="488950"/>
            </a:xfrm>
            <a:custGeom>
              <a:avLst/>
              <a:gdLst>
                <a:gd name="T0" fmla="*/ 110 w 172"/>
                <a:gd name="T1" fmla="*/ 0 h 256"/>
                <a:gd name="T2" fmla="*/ 150 w 172"/>
                <a:gd name="T3" fmla="*/ 162 h 256"/>
                <a:gd name="T4" fmla="*/ 29 w 172"/>
                <a:gd name="T5" fmla="*/ 256 h 256"/>
                <a:gd name="T6" fmla="*/ 12 w 172"/>
                <a:gd name="T7" fmla="*/ 187 h 256"/>
                <a:gd name="T8" fmla="*/ 36 w 172"/>
                <a:gd name="T9" fmla="*/ 141 h 256"/>
                <a:gd name="T10" fmla="*/ 35 w 172"/>
                <a:gd name="T11" fmla="*/ 68 h 256"/>
                <a:gd name="T12" fmla="*/ 110 w 172"/>
                <a:gd name="T13" fmla="*/ 0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2" h="256">
                  <a:moveTo>
                    <a:pt x="110" y="0"/>
                  </a:moveTo>
                  <a:cubicBezTo>
                    <a:pt x="130" y="35"/>
                    <a:pt x="172" y="93"/>
                    <a:pt x="150" y="162"/>
                  </a:cubicBezTo>
                  <a:cubicBezTo>
                    <a:pt x="128" y="231"/>
                    <a:pt x="29" y="256"/>
                    <a:pt x="29" y="256"/>
                  </a:cubicBezTo>
                  <a:cubicBezTo>
                    <a:pt x="29" y="256"/>
                    <a:pt x="0" y="207"/>
                    <a:pt x="12" y="187"/>
                  </a:cubicBezTo>
                  <a:cubicBezTo>
                    <a:pt x="15" y="182"/>
                    <a:pt x="34" y="169"/>
                    <a:pt x="36" y="141"/>
                  </a:cubicBezTo>
                  <a:cubicBezTo>
                    <a:pt x="37" y="118"/>
                    <a:pt x="20" y="81"/>
                    <a:pt x="35" y="68"/>
                  </a:cubicBezTo>
                  <a:cubicBezTo>
                    <a:pt x="66" y="39"/>
                    <a:pt x="110" y="0"/>
                    <a:pt x="110" y="0"/>
                  </a:cubicBezTo>
                  <a:close/>
                </a:path>
              </a:pathLst>
            </a:custGeom>
            <a:solidFill>
              <a:srgbClr val="FCB7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4" name="iŝ1îḑe">
              <a:extLst>
                <a:ext uri="{FF2B5EF4-FFF2-40B4-BE49-F238E27FC236}">
                  <a16:creationId xmlns:a16="http://schemas.microsoft.com/office/drawing/2014/main" id="{F1E4D40E-F99F-4764-A0C3-6E2AC9F1B02D}"/>
                </a:ext>
              </a:extLst>
            </p:cNvPr>
            <p:cNvSpPr/>
            <p:nvPr/>
          </p:nvSpPr>
          <p:spPr bwMode="auto">
            <a:xfrm>
              <a:off x="5180013" y="2708275"/>
              <a:ext cx="1765300" cy="1825625"/>
            </a:xfrm>
            <a:custGeom>
              <a:avLst/>
              <a:gdLst>
                <a:gd name="T0" fmla="*/ 35 w 924"/>
                <a:gd name="T1" fmla="*/ 0 h 956"/>
                <a:gd name="T2" fmla="*/ 110 w 924"/>
                <a:gd name="T3" fmla="*/ 365 h 956"/>
                <a:gd name="T4" fmla="*/ 308 w 924"/>
                <a:gd name="T5" fmla="*/ 625 h 956"/>
                <a:gd name="T6" fmla="*/ 245 w 924"/>
                <a:gd name="T7" fmla="*/ 896 h 956"/>
                <a:gd name="T8" fmla="*/ 669 w 924"/>
                <a:gd name="T9" fmla="*/ 864 h 956"/>
                <a:gd name="T10" fmla="*/ 647 w 924"/>
                <a:gd name="T11" fmla="*/ 635 h 956"/>
                <a:gd name="T12" fmla="*/ 807 w 924"/>
                <a:gd name="T13" fmla="*/ 446 h 956"/>
                <a:gd name="T14" fmla="*/ 922 w 924"/>
                <a:gd name="T15" fmla="*/ 131 h 956"/>
                <a:gd name="T16" fmla="*/ 924 w 924"/>
                <a:gd name="T17" fmla="*/ 115 h 956"/>
                <a:gd name="T18" fmla="*/ 815 w 924"/>
                <a:gd name="T19" fmla="*/ 160 h 956"/>
                <a:gd name="T20" fmla="*/ 745 w 924"/>
                <a:gd name="T21" fmla="*/ 140 h 956"/>
                <a:gd name="T22" fmla="*/ 395 w 924"/>
                <a:gd name="T23" fmla="*/ 197 h 956"/>
                <a:gd name="T24" fmla="*/ 420 w 924"/>
                <a:gd name="T25" fmla="*/ 389 h 956"/>
                <a:gd name="T26" fmla="*/ 224 w 924"/>
                <a:gd name="T27" fmla="*/ 294 h 956"/>
                <a:gd name="T28" fmla="*/ 181 w 924"/>
                <a:gd name="T29" fmla="*/ 201 h 956"/>
                <a:gd name="T30" fmla="*/ 175 w 924"/>
                <a:gd name="T31" fmla="*/ 74 h 956"/>
                <a:gd name="T32" fmla="*/ 35 w 924"/>
                <a:gd name="T33" fmla="*/ 0 h 9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24" h="956">
                  <a:moveTo>
                    <a:pt x="35" y="0"/>
                  </a:moveTo>
                  <a:cubicBezTo>
                    <a:pt x="13" y="82"/>
                    <a:pt x="0" y="236"/>
                    <a:pt x="110" y="365"/>
                  </a:cubicBezTo>
                  <a:cubicBezTo>
                    <a:pt x="220" y="494"/>
                    <a:pt x="352" y="506"/>
                    <a:pt x="308" y="625"/>
                  </a:cubicBezTo>
                  <a:cubicBezTo>
                    <a:pt x="264" y="745"/>
                    <a:pt x="245" y="896"/>
                    <a:pt x="245" y="896"/>
                  </a:cubicBezTo>
                  <a:cubicBezTo>
                    <a:pt x="359" y="956"/>
                    <a:pt x="575" y="952"/>
                    <a:pt x="669" y="864"/>
                  </a:cubicBezTo>
                  <a:cubicBezTo>
                    <a:pt x="669" y="864"/>
                    <a:pt x="644" y="717"/>
                    <a:pt x="647" y="635"/>
                  </a:cubicBezTo>
                  <a:cubicBezTo>
                    <a:pt x="650" y="553"/>
                    <a:pt x="701" y="588"/>
                    <a:pt x="807" y="446"/>
                  </a:cubicBezTo>
                  <a:cubicBezTo>
                    <a:pt x="895" y="330"/>
                    <a:pt x="922" y="211"/>
                    <a:pt x="922" y="131"/>
                  </a:cubicBezTo>
                  <a:cubicBezTo>
                    <a:pt x="922" y="121"/>
                    <a:pt x="924" y="115"/>
                    <a:pt x="924" y="115"/>
                  </a:cubicBezTo>
                  <a:cubicBezTo>
                    <a:pt x="880" y="150"/>
                    <a:pt x="836" y="161"/>
                    <a:pt x="815" y="160"/>
                  </a:cubicBezTo>
                  <a:cubicBezTo>
                    <a:pt x="793" y="159"/>
                    <a:pt x="792" y="164"/>
                    <a:pt x="745" y="140"/>
                  </a:cubicBezTo>
                  <a:cubicBezTo>
                    <a:pt x="622" y="151"/>
                    <a:pt x="519" y="186"/>
                    <a:pt x="395" y="197"/>
                  </a:cubicBezTo>
                  <a:cubicBezTo>
                    <a:pt x="375" y="238"/>
                    <a:pt x="440" y="348"/>
                    <a:pt x="420" y="389"/>
                  </a:cubicBezTo>
                  <a:cubicBezTo>
                    <a:pt x="392" y="444"/>
                    <a:pt x="241" y="318"/>
                    <a:pt x="224" y="294"/>
                  </a:cubicBezTo>
                  <a:cubicBezTo>
                    <a:pt x="213" y="279"/>
                    <a:pt x="186" y="235"/>
                    <a:pt x="181" y="201"/>
                  </a:cubicBezTo>
                  <a:cubicBezTo>
                    <a:pt x="170" y="139"/>
                    <a:pt x="184" y="79"/>
                    <a:pt x="175" y="74"/>
                  </a:cubicBezTo>
                  <a:lnTo>
                    <a:pt x="35" y="0"/>
                  </a:lnTo>
                  <a:close/>
                </a:path>
              </a:pathLst>
            </a:custGeom>
            <a:solidFill>
              <a:srgbClr val="D91D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5" name="ïṡlîďe">
              <a:extLst>
                <a:ext uri="{FF2B5EF4-FFF2-40B4-BE49-F238E27FC236}">
                  <a16:creationId xmlns:a16="http://schemas.microsoft.com/office/drawing/2014/main" id="{2C7BB69D-DED7-4F81-97C7-8265A4E63BA0}"/>
                </a:ext>
              </a:extLst>
            </p:cNvPr>
            <p:cNvSpPr/>
            <p:nvPr/>
          </p:nvSpPr>
          <p:spPr bwMode="auto">
            <a:xfrm>
              <a:off x="5213351" y="2900363"/>
              <a:ext cx="652463" cy="1550988"/>
            </a:xfrm>
            <a:custGeom>
              <a:avLst/>
              <a:gdLst>
                <a:gd name="T0" fmla="*/ 2 w 341"/>
                <a:gd name="T1" fmla="*/ 0 h 812"/>
                <a:gd name="T2" fmla="*/ 92 w 341"/>
                <a:gd name="T3" fmla="*/ 264 h 812"/>
                <a:gd name="T4" fmla="*/ 290 w 341"/>
                <a:gd name="T5" fmla="*/ 524 h 812"/>
                <a:gd name="T6" fmla="*/ 227 w 341"/>
                <a:gd name="T7" fmla="*/ 795 h 812"/>
                <a:gd name="T8" fmla="*/ 268 w 341"/>
                <a:gd name="T9" fmla="*/ 812 h 812"/>
                <a:gd name="T10" fmla="*/ 300 w 341"/>
                <a:gd name="T11" fmla="*/ 583 h 812"/>
                <a:gd name="T12" fmla="*/ 250 w 341"/>
                <a:gd name="T13" fmla="*/ 379 h 812"/>
                <a:gd name="T14" fmla="*/ 40 w 341"/>
                <a:gd name="T15" fmla="*/ 15 h 812"/>
                <a:gd name="T16" fmla="*/ 2 w 341"/>
                <a:gd name="T17" fmla="*/ 0 h 8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1" h="812">
                  <a:moveTo>
                    <a:pt x="2" y="0"/>
                  </a:moveTo>
                  <a:cubicBezTo>
                    <a:pt x="0" y="79"/>
                    <a:pt x="18" y="177"/>
                    <a:pt x="92" y="264"/>
                  </a:cubicBezTo>
                  <a:cubicBezTo>
                    <a:pt x="202" y="393"/>
                    <a:pt x="334" y="405"/>
                    <a:pt x="290" y="524"/>
                  </a:cubicBezTo>
                  <a:cubicBezTo>
                    <a:pt x="246" y="644"/>
                    <a:pt x="227" y="795"/>
                    <a:pt x="227" y="795"/>
                  </a:cubicBezTo>
                  <a:cubicBezTo>
                    <a:pt x="240" y="801"/>
                    <a:pt x="253" y="807"/>
                    <a:pt x="268" y="812"/>
                  </a:cubicBezTo>
                  <a:cubicBezTo>
                    <a:pt x="271" y="753"/>
                    <a:pt x="280" y="664"/>
                    <a:pt x="300" y="583"/>
                  </a:cubicBezTo>
                  <a:cubicBezTo>
                    <a:pt x="335" y="448"/>
                    <a:pt x="341" y="461"/>
                    <a:pt x="250" y="379"/>
                  </a:cubicBezTo>
                  <a:cubicBezTo>
                    <a:pt x="159" y="297"/>
                    <a:pt x="46" y="194"/>
                    <a:pt x="40" y="15"/>
                  </a:cubicBezTo>
                  <a:cubicBezTo>
                    <a:pt x="40" y="15"/>
                    <a:pt x="25" y="7"/>
                    <a:pt x="2" y="0"/>
                  </a:cubicBezTo>
                  <a:close/>
                </a:path>
              </a:pathLst>
            </a:custGeom>
            <a:solidFill>
              <a:srgbClr val="E021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6" name="íŝľíďè">
              <a:extLst>
                <a:ext uri="{FF2B5EF4-FFF2-40B4-BE49-F238E27FC236}">
                  <a16:creationId xmlns:a16="http://schemas.microsoft.com/office/drawing/2014/main" id="{9EF223E4-D86C-4334-A171-8C22A554339A}"/>
                </a:ext>
              </a:extLst>
            </p:cNvPr>
            <p:cNvSpPr/>
            <p:nvPr/>
          </p:nvSpPr>
          <p:spPr bwMode="auto">
            <a:xfrm>
              <a:off x="6500813" y="2784475"/>
              <a:ext cx="238125" cy="571500"/>
            </a:xfrm>
            <a:custGeom>
              <a:avLst/>
              <a:gdLst>
                <a:gd name="T0" fmla="*/ 75 w 125"/>
                <a:gd name="T1" fmla="*/ 0 h 299"/>
                <a:gd name="T2" fmla="*/ 62 w 125"/>
                <a:gd name="T3" fmla="*/ 223 h 299"/>
                <a:gd name="T4" fmla="*/ 11 w 125"/>
                <a:gd name="T5" fmla="*/ 264 h 299"/>
                <a:gd name="T6" fmla="*/ 4 w 125"/>
                <a:gd name="T7" fmla="*/ 18 h 299"/>
                <a:gd name="T8" fmla="*/ 75 w 125"/>
                <a:gd name="T9" fmla="*/ 0 h 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299">
                  <a:moveTo>
                    <a:pt x="75" y="0"/>
                  </a:moveTo>
                  <a:cubicBezTo>
                    <a:pt x="125" y="55"/>
                    <a:pt x="114" y="173"/>
                    <a:pt x="62" y="223"/>
                  </a:cubicBezTo>
                  <a:cubicBezTo>
                    <a:pt x="11" y="274"/>
                    <a:pt x="11" y="299"/>
                    <a:pt x="11" y="264"/>
                  </a:cubicBezTo>
                  <a:cubicBezTo>
                    <a:pt x="11" y="230"/>
                    <a:pt x="0" y="32"/>
                    <a:pt x="4" y="18"/>
                  </a:cubicBezTo>
                  <a:cubicBezTo>
                    <a:pt x="9" y="3"/>
                    <a:pt x="75" y="0"/>
                    <a:pt x="75" y="0"/>
                  </a:cubicBezTo>
                  <a:close/>
                </a:path>
              </a:pathLst>
            </a:custGeom>
            <a:solidFill>
              <a:srgbClr val="5226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7" name="íśḻïḋe">
              <a:extLst>
                <a:ext uri="{FF2B5EF4-FFF2-40B4-BE49-F238E27FC236}">
                  <a16:creationId xmlns:a16="http://schemas.microsoft.com/office/drawing/2014/main" id="{7644EB21-7E01-4D66-94A5-88C57F7FEA7B}"/>
                </a:ext>
              </a:extLst>
            </p:cNvPr>
            <p:cNvSpPr/>
            <p:nvPr/>
          </p:nvSpPr>
          <p:spPr bwMode="auto">
            <a:xfrm>
              <a:off x="6003926" y="3519488"/>
              <a:ext cx="396875" cy="195263"/>
            </a:xfrm>
            <a:custGeom>
              <a:avLst/>
              <a:gdLst>
                <a:gd name="T0" fmla="*/ 14 w 208"/>
                <a:gd name="T1" fmla="*/ 0 h 102"/>
                <a:gd name="T2" fmla="*/ 59 w 208"/>
                <a:gd name="T3" fmla="*/ 67 h 102"/>
                <a:gd name="T4" fmla="*/ 122 w 208"/>
                <a:gd name="T5" fmla="*/ 80 h 102"/>
                <a:gd name="T6" fmla="*/ 195 w 208"/>
                <a:gd name="T7" fmla="*/ 4 h 102"/>
                <a:gd name="T8" fmla="*/ 208 w 208"/>
                <a:gd name="T9" fmla="*/ 10 h 102"/>
                <a:gd name="T10" fmla="*/ 127 w 208"/>
                <a:gd name="T11" fmla="*/ 94 h 102"/>
                <a:gd name="T12" fmla="*/ 51 w 208"/>
                <a:gd name="T13" fmla="*/ 79 h 102"/>
                <a:gd name="T14" fmla="*/ 0 w 208"/>
                <a:gd name="T15" fmla="*/ 5 h 102"/>
                <a:gd name="T16" fmla="*/ 14 w 208"/>
                <a:gd name="T17" fmla="*/ 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8" h="102">
                  <a:moveTo>
                    <a:pt x="14" y="0"/>
                  </a:moveTo>
                  <a:cubicBezTo>
                    <a:pt x="22" y="28"/>
                    <a:pt x="39" y="52"/>
                    <a:pt x="59" y="67"/>
                  </a:cubicBezTo>
                  <a:cubicBezTo>
                    <a:pt x="78" y="81"/>
                    <a:pt x="101" y="86"/>
                    <a:pt x="122" y="80"/>
                  </a:cubicBezTo>
                  <a:cubicBezTo>
                    <a:pt x="168" y="67"/>
                    <a:pt x="195" y="4"/>
                    <a:pt x="195" y="4"/>
                  </a:cubicBezTo>
                  <a:cubicBezTo>
                    <a:pt x="208" y="10"/>
                    <a:pt x="208" y="10"/>
                    <a:pt x="208" y="10"/>
                  </a:cubicBezTo>
                  <a:cubicBezTo>
                    <a:pt x="208" y="10"/>
                    <a:pt x="179" y="79"/>
                    <a:pt x="127" y="94"/>
                  </a:cubicBezTo>
                  <a:cubicBezTo>
                    <a:pt x="100" y="102"/>
                    <a:pt x="73" y="95"/>
                    <a:pt x="51" y="79"/>
                  </a:cubicBezTo>
                  <a:cubicBezTo>
                    <a:pt x="28" y="62"/>
                    <a:pt x="9" y="36"/>
                    <a:pt x="0" y="5"/>
                  </a:cubicBezTo>
                  <a:lnTo>
                    <a:pt x="14" y="0"/>
                  </a:lnTo>
                  <a:close/>
                </a:path>
              </a:pathLst>
            </a:custGeom>
            <a:solidFill>
              <a:srgbClr val="FCB7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8" name="îšlídé">
              <a:extLst>
                <a:ext uri="{FF2B5EF4-FFF2-40B4-BE49-F238E27FC236}">
                  <a16:creationId xmlns:a16="http://schemas.microsoft.com/office/drawing/2014/main" id="{750095D7-F8CD-4E86-8350-E0971BD3B9F9}"/>
                </a:ext>
              </a:extLst>
            </p:cNvPr>
            <p:cNvSpPr/>
            <p:nvPr/>
          </p:nvSpPr>
          <p:spPr bwMode="auto">
            <a:xfrm>
              <a:off x="5157788" y="2754313"/>
              <a:ext cx="427038" cy="347663"/>
            </a:xfrm>
            <a:custGeom>
              <a:avLst/>
              <a:gdLst>
                <a:gd name="T0" fmla="*/ 23 w 223"/>
                <a:gd name="T1" fmla="*/ 0 h 182"/>
                <a:gd name="T2" fmla="*/ 28 w 223"/>
                <a:gd name="T3" fmla="*/ 141 h 182"/>
                <a:gd name="T4" fmla="*/ 184 w 223"/>
                <a:gd name="T5" fmla="*/ 171 h 182"/>
                <a:gd name="T6" fmla="*/ 199 w 223"/>
                <a:gd name="T7" fmla="*/ 154 h 182"/>
                <a:gd name="T8" fmla="*/ 223 w 223"/>
                <a:gd name="T9" fmla="*/ 46 h 182"/>
                <a:gd name="T10" fmla="*/ 23 w 223"/>
                <a:gd name="T11" fmla="*/ 0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3" h="182">
                  <a:moveTo>
                    <a:pt x="23" y="0"/>
                  </a:moveTo>
                  <a:cubicBezTo>
                    <a:pt x="0" y="57"/>
                    <a:pt x="28" y="141"/>
                    <a:pt x="28" y="141"/>
                  </a:cubicBezTo>
                  <a:cubicBezTo>
                    <a:pt x="28" y="141"/>
                    <a:pt x="119" y="182"/>
                    <a:pt x="184" y="171"/>
                  </a:cubicBezTo>
                  <a:cubicBezTo>
                    <a:pt x="194" y="169"/>
                    <a:pt x="198" y="163"/>
                    <a:pt x="199" y="154"/>
                  </a:cubicBezTo>
                  <a:cubicBezTo>
                    <a:pt x="201" y="73"/>
                    <a:pt x="207" y="42"/>
                    <a:pt x="223" y="46"/>
                  </a:cubicBezTo>
                  <a:lnTo>
                    <a:pt x="23" y="0"/>
                  </a:lnTo>
                  <a:close/>
                </a:path>
              </a:pathLst>
            </a:custGeom>
            <a:solidFill>
              <a:srgbClr val="FCB7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9" name="îśḻïḓè">
              <a:extLst>
                <a:ext uri="{FF2B5EF4-FFF2-40B4-BE49-F238E27FC236}">
                  <a16:creationId xmlns:a16="http://schemas.microsoft.com/office/drawing/2014/main" id="{3F66E1C1-06EC-4D9F-9DCE-B5AEB77EC314}"/>
                </a:ext>
              </a:extLst>
            </p:cNvPr>
            <p:cNvSpPr/>
            <p:nvPr/>
          </p:nvSpPr>
          <p:spPr bwMode="auto">
            <a:xfrm>
              <a:off x="6119813" y="3684588"/>
              <a:ext cx="131763" cy="492125"/>
            </a:xfrm>
            <a:custGeom>
              <a:avLst/>
              <a:gdLst>
                <a:gd name="T0" fmla="*/ 36 w 69"/>
                <a:gd name="T1" fmla="*/ 5 h 258"/>
                <a:gd name="T2" fmla="*/ 42 w 69"/>
                <a:gd name="T3" fmla="*/ 0 h 258"/>
                <a:gd name="T4" fmla="*/ 47 w 69"/>
                <a:gd name="T5" fmla="*/ 6 h 258"/>
                <a:gd name="T6" fmla="*/ 45 w 69"/>
                <a:gd name="T7" fmla="*/ 33 h 258"/>
                <a:gd name="T8" fmla="*/ 64 w 69"/>
                <a:gd name="T9" fmla="*/ 33 h 258"/>
                <a:gd name="T10" fmla="*/ 69 w 69"/>
                <a:gd name="T11" fmla="*/ 38 h 258"/>
                <a:gd name="T12" fmla="*/ 64 w 69"/>
                <a:gd name="T13" fmla="*/ 44 h 258"/>
                <a:gd name="T14" fmla="*/ 44 w 69"/>
                <a:gd name="T15" fmla="*/ 44 h 258"/>
                <a:gd name="T16" fmla="*/ 40 w 69"/>
                <a:gd name="T17" fmla="*/ 89 h 258"/>
                <a:gd name="T18" fmla="*/ 61 w 69"/>
                <a:gd name="T19" fmla="*/ 89 h 258"/>
                <a:gd name="T20" fmla="*/ 66 w 69"/>
                <a:gd name="T21" fmla="*/ 94 h 258"/>
                <a:gd name="T22" fmla="*/ 61 w 69"/>
                <a:gd name="T23" fmla="*/ 99 h 258"/>
                <a:gd name="T24" fmla="*/ 39 w 69"/>
                <a:gd name="T25" fmla="*/ 99 h 258"/>
                <a:gd name="T26" fmla="*/ 35 w 69"/>
                <a:gd name="T27" fmla="*/ 145 h 258"/>
                <a:gd name="T28" fmla="*/ 59 w 69"/>
                <a:gd name="T29" fmla="*/ 145 h 258"/>
                <a:gd name="T30" fmla="*/ 64 w 69"/>
                <a:gd name="T31" fmla="*/ 150 h 258"/>
                <a:gd name="T32" fmla="*/ 59 w 69"/>
                <a:gd name="T33" fmla="*/ 155 h 258"/>
                <a:gd name="T34" fmla="*/ 34 w 69"/>
                <a:gd name="T35" fmla="*/ 155 h 258"/>
                <a:gd name="T36" fmla="*/ 30 w 69"/>
                <a:gd name="T37" fmla="*/ 201 h 258"/>
                <a:gd name="T38" fmla="*/ 57 w 69"/>
                <a:gd name="T39" fmla="*/ 201 h 258"/>
                <a:gd name="T40" fmla="*/ 62 w 69"/>
                <a:gd name="T41" fmla="*/ 206 h 258"/>
                <a:gd name="T42" fmla="*/ 57 w 69"/>
                <a:gd name="T43" fmla="*/ 211 h 258"/>
                <a:gd name="T44" fmla="*/ 29 w 69"/>
                <a:gd name="T45" fmla="*/ 211 h 258"/>
                <a:gd name="T46" fmla="*/ 25 w 69"/>
                <a:gd name="T47" fmla="*/ 253 h 258"/>
                <a:gd name="T48" fmla="*/ 19 w 69"/>
                <a:gd name="T49" fmla="*/ 257 h 258"/>
                <a:gd name="T50" fmla="*/ 15 w 69"/>
                <a:gd name="T51" fmla="*/ 252 h 258"/>
                <a:gd name="T52" fmla="*/ 18 w 69"/>
                <a:gd name="T53" fmla="*/ 211 h 258"/>
                <a:gd name="T54" fmla="*/ 5 w 69"/>
                <a:gd name="T55" fmla="*/ 211 h 258"/>
                <a:gd name="T56" fmla="*/ 0 w 69"/>
                <a:gd name="T57" fmla="*/ 206 h 258"/>
                <a:gd name="T58" fmla="*/ 5 w 69"/>
                <a:gd name="T59" fmla="*/ 201 h 258"/>
                <a:gd name="T60" fmla="*/ 20 w 69"/>
                <a:gd name="T61" fmla="*/ 201 h 258"/>
                <a:gd name="T62" fmla="*/ 24 w 69"/>
                <a:gd name="T63" fmla="*/ 155 h 258"/>
                <a:gd name="T64" fmla="*/ 7 w 69"/>
                <a:gd name="T65" fmla="*/ 155 h 258"/>
                <a:gd name="T66" fmla="*/ 2 w 69"/>
                <a:gd name="T67" fmla="*/ 150 h 258"/>
                <a:gd name="T68" fmla="*/ 7 w 69"/>
                <a:gd name="T69" fmla="*/ 145 h 258"/>
                <a:gd name="T70" fmla="*/ 25 w 69"/>
                <a:gd name="T71" fmla="*/ 145 h 258"/>
                <a:gd name="T72" fmla="*/ 29 w 69"/>
                <a:gd name="T73" fmla="*/ 99 h 258"/>
                <a:gd name="T74" fmla="*/ 9 w 69"/>
                <a:gd name="T75" fmla="*/ 99 h 258"/>
                <a:gd name="T76" fmla="*/ 4 w 69"/>
                <a:gd name="T77" fmla="*/ 94 h 258"/>
                <a:gd name="T78" fmla="*/ 9 w 69"/>
                <a:gd name="T79" fmla="*/ 89 h 258"/>
                <a:gd name="T80" fmla="*/ 30 w 69"/>
                <a:gd name="T81" fmla="*/ 89 h 258"/>
                <a:gd name="T82" fmla="*/ 34 w 69"/>
                <a:gd name="T83" fmla="*/ 44 h 258"/>
                <a:gd name="T84" fmla="*/ 12 w 69"/>
                <a:gd name="T85" fmla="*/ 44 h 258"/>
                <a:gd name="T86" fmla="*/ 7 w 69"/>
                <a:gd name="T87" fmla="*/ 38 h 258"/>
                <a:gd name="T88" fmla="*/ 12 w 69"/>
                <a:gd name="T89" fmla="*/ 33 h 258"/>
                <a:gd name="T90" fmla="*/ 34 w 69"/>
                <a:gd name="T91" fmla="*/ 33 h 258"/>
                <a:gd name="T92" fmla="*/ 36 w 69"/>
                <a:gd name="T93" fmla="*/ 5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69" h="258">
                  <a:moveTo>
                    <a:pt x="36" y="5"/>
                  </a:moveTo>
                  <a:cubicBezTo>
                    <a:pt x="37" y="2"/>
                    <a:pt x="39" y="0"/>
                    <a:pt x="42" y="0"/>
                  </a:cubicBezTo>
                  <a:cubicBezTo>
                    <a:pt x="45" y="0"/>
                    <a:pt x="47" y="3"/>
                    <a:pt x="47" y="6"/>
                  </a:cubicBezTo>
                  <a:cubicBezTo>
                    <a:pt x="46" y="14"/>
                    <a:pt x="46" y="23"/>
                    <a:pt x="45" y="33"/>
                  </a:cubicBezTo>
                  <a:cubicBezTo>
                    <a:pt x="64" y="33"/>
                    <a:pt x="64" y="33"/>
                    <a:pt x="64" y="33"/>
                  </a:cubicBezTo>
                  <a:cubicBezTo>
                    <a:pt x="67" y="33"/>
                    <a:pt x="69" y="36"/>
                    <a:pt x="69" y="38"/>
                  </a:cubicBezTo>
                  <a:cubicBezTo>
                    <a:pt x="69" y="41"/>
                    <a:pt x="67" y="44"/>
                    <a:pt x="64" y="44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43" y="58"/>
                    <a:pt x="42" y="73"/>
                    <a:pt x="40" y="89"/>
                  </a:cubicBezTo>
                  <a:cubicBezTo>
                    <a:pt x="61" y="89"/>
                    <a:pt x="61" y="89"/>
                    <a:pt x="61" y="89"/>
                  </a:cubicBezTo>
                  <a:cubicBezTo>
                    <a:pt x="64" y="89"/>
                    <a:pt x="66" y="91"/>
                    <a:pt x="66" y="94"/>
                  </a:cubicBezTo>
                  <a:cubicBezTo>
                    <a:pt x="66" y="97"/>
                    <a:pt x="64" y="99"/>
                    <a:pt x="61" y="99"/>
                  </a:cubicBezTo>
                  <a:cubicBezTo>
                    <a:pt x="39" y="99"/>
                    <a:pt x="39" y="99"/>
                    <a:pt x="39" y="99"/>
                  </a:cubicBezTo>
                  <a:cubicBezTo>
                    <a:pt x="38" y="115"/>
                    <a:pt x="37" y="130"/>
                    <a:pt x="35" y="145"/>
                  </a:cubicBezTo>
                  <a:cubicBezTo>
                    <a:pt x="59" y="145"/>
                    <a:pt x="59" y="145"/>
                    <a:pt x="59" y="145"/>
                  </a:cubicBezTo>
                  <a:cubicBezTo>
                    <a:pt x="62" y="145"/>
                    <a:pt x="64" y="147"/>
                    <a:pt x="64" y="150"/>
                  </a:cubicBezTo>
                  <a:cubicBezTo>
                    <a:pt x="64" y="153"/>
                    <a:pt x="62" y="155"/>
                    <a:pt x="59" y="155"/>
                  </a:cubicBezTo>
                  <a:cubicBezTo>
                    <a:pt x="34" y="155"/>
                    <a:pt x="34" y="155"/>
                    <a:pt x="34" y="155"/>
                  </a:cubicBezTo>
                  <a:cubicBezTo>
                    <a:pt x="33" y="171"/>
                    <a:pt x="31" y="187"/>
                    <a:pt x="30" y="201"/>
                  </a:cubicBezTo>
                  <a:cubicBezTo>
                    <a:pt x="57" y="201"/>
                    <a:pt x="57" y="201"/>
                    <a:pt x="57" y="201"/>
                  </a:cubicBezTo>
                  <a:cubicBezTo>
                    <a:pt x="59" y="201"/>
                    <a:pt x="62" y="203"/>
                    <a:pt x="62" y="206"/>
                  </a:cubicBezTo>
                  <a:cubicBezTo>
                    <a:pt x="62" y="209"/>
                    <a:pt x="59" y="211"/>
                    <a:pt x="57" y="211"/>
                  </a:cubicBezTo>
                  <a:cubicBezTo>
                    <a:pt x="29" y="211"/>
                    <a:pt x="29" y="211"/>
                    <a:pt x="29" y="211"/>
                  </a:cubicBezTo>
                  <a:cubicBezTo>
                    <a:pt x="26" y="236"/>
                    <a:pt x="25" y="252"/>
                    <a:pt x="25" y="253"/>
                  </a:cubicBezTo>
                  <a:cubicBezTo>
                    <a:pt x="25" y="255"/>
                    <a:pt x="22" y="258"/>
                    <a:pt x="19" y="257"/>
                  </a:cubicBezTo>
                  <a:cubicBezTo>
                    <a:pt x="16" y="257"/>
                    <a:pt x="14" y="254"/>
                    <a:pt x="15" y="252"/>
                  </a:cubicBezTo>
                  <a:cubicBezTo>
                    <a:pt x="15" y="251"/>
                    <a:pt x="16" y="235"/>
                    <a:pt x="18" y="211"/>
                  </a:cubicBezTo>
                  <a:cubicBezTo>
                    <a:pt x="5" y="211"/>
                    <a:pt x="5" y="211"/>
                    <a:pt x="5" y="211"/>
                  </a:cubicBezTo>
                  <a:cubicBezTo>
                    <a:pt x="2" y="211"/>
                    <a:pt x="0" y="209"/>
                    <a:pt x="0" y="206"/>
                  </a:cubicBezTo>
                  <a:cubicBezTo>
                    <a:pt x="0" y="203"/>
                    <a:pt x="2" y="201"/>
                    <a:pt x="5" y="201"/>
                  </a:cubicBezTo>
                  <a:cubicBezTo>
                    <a:pt x="20" y="201"/>
                    <a:pt x="20" y="201"/>
                    <a:pt x="20" y="201"/>
                  </a:cubicBezTo>
                  <a:cubicBezTo>
                    <a:pt x="21" y="187"/>
                    <a:pt x="22" y="172"/>
                    <a:pt x="24" y="155"/>
                  </a:cubicBezTo>
                  <a:cubicBezTo>
                    <a:pt x="7" y="155"/>
                    <a:pt x="7" y="155"/>
                    <a:pt x="7" y="155"/>
                  </a:cubicBezTo>
                  <a:cubicBezTo>
                    <a:pt x="4" y="155"/>
                    <a:pt x="2" y="153"/>
                    <a:pt x="2" y="150"/>
                  </a:cubicBezTo>
                  <a:cubicBezTo>
                    <a:pt x="2" y="147"/>
                    <a:pt x="4" y="145"/>
                    <a:pt x="7" y="145"/>
                  </a:cubicBezTo>
                  <a:cubicBezTo>
                    <a:pt x="25" y="145"/>
                    <a:pt x="25" y="145"/>
                    <a:pt x="25" y="145"/>
                  </a:cubicBezTo>
                  <a:cubicBezTo>
                    <a:pt x="26" y="130"/>
                    <a:pt x="28" y="115"/>
                    <a:pt x="29" y="99"/>
                  </a:cubicBezTo>
                  <a:cubicBezTo>
                    <a:pt x="9" y="99"/>
                    <a:pt x="9" y="99"/>
                    <a:pt x="9" y="99"/>
                  </a:cubicBezTo>
                  <a:cubicBezTo>
                    <a:pt x="7" y="99"/>
                    <a:pt x="4" y="97"/>
                    <a:pt x="4" y="94"/>
                  </a:cubicBezTo>
                  <a:cubicBezTo>
                    <a:pt x="4" y="91"/>
                    <a:pt x="7" y="89"/>
                    <a:pt x="9" y="89"/>
                  </a:cubicBezTo>
                  <a:cubicBezTo>
                    <a:pt x="30" y="89"/>
                    <a:pt x="30" y="89"/>
                    <a:pt x="30" y="89"/>
                  </a:cubicBezTo>
                  <a:cubicBezTo>
                    <a:pt x="31" y="73"/>
                    <a:pt x="33" y="58"/>
                    <a:pt x="34" y="44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9" y="44"/>
                    <a:pt x="7" y="41"/>
                    <a:pt x="7" y="38"/>
                  </a:cubicBezTo>
                  <a:cubicBezTo>
                    <a:pt x="7" y="36"/>
                    <a:pt x="9" y="33"/>
                    <a:pt x="12" y="33"/>
                  </a:cubicBezTo>
                  <a:cubicBezTo>
                    <a:pt x="34" y="33"/>
                    <a:pt x="34" y="33"/>
                    <a:pt x="34" y="33"/>
                  </a:cubicBezTo>
                  <a:cubicBezTo>
                    <a:pt x="35" y="23"/>
                    <a:pt x="36" y="13"/>
                    <a:pt x="36" y="5"/>
                  </a:cubicBezTo>
                  <a:close/>
                </a:path>
              </a:pathLst>
            </a:custGeom>
            <a:solidFill>
              <a:srgbClr val="FCB7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0" name="iṥḷïḑê">
              <a:extLst>
                <a:ext uri="{FF2B5EF4-FFF2-40B4-BE49-F238E27FC236}">
                  <a16:creationId xmlns:a16="http://schemas.microsoft.com/office/drawing/2014/main" id="{790A07D7-FE07-47C7-93CC-BF4732902271}"/>
                </a:ext>
              </a:extLst>
            </p:cNvPr>
            <p:cNvSpPr/>
            <p:nvPr/>
          </p:nvSpPr>
          <p:spPr bwMode="auto">
            <a:xfrm>
              <a:off x="6015038" y="3535363"/>
              <a:ext cx="369888" cy="146050"/>
            </a:xfrm>
            <a:custGeom>
              <a:avLst/>
              <a:gdLst>
                <a:gd name="T0" fmla="*/ 0 w 194"/>
                <a:gd name="T1" fmla="*/ 0 h 77"/>
                <a:gd name="T2" fmla="*/ 148 w 194"/>
                <a:gd name="T3" fmla="*/ 46 h 77"/>
                <a:gd name="T4" fmla="*/ 194 w 194"/>
                <a:gd name="T5" fmla="*/ 5 h 77"/>
                <a:gd name="T6" fmla="*/ 0 w 194"/>
                <a:gd name="T7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4" h="77">
                  <a:moveTo>
                    <a:pt x="0" y="0"/>
                  </a:moveTo>
                  <a:cubicBezTo>
                    <a:pt x="62" y="61"/>
                    <a:pt x="106" y="77"/>
                    <a:pt x="148" y="46"/>
                  </a:cubicBezTo>
                  <a:cubicBezTo>
                    <a:pt x="191" y="14"/>
                    <a:pt x="194" y="5"/>
                    <a:pt x="194" y="5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E1A7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1" name="í$ḷiḍe">
              <a:extLst>
                <a:ext uri="{FF2B5EF4-FFF2-40B4-BE49-F238E27FC236}">
                  <a16:creationId xmlns:a16="http://schemas.microsoft.com/office/drawing/2014/main" id="{2B4E97B7-8FDE-4021-ABE6-B4F916A1CEF2}"/>
                </a:ext>
              </a:extLst>
            </p:cNvPr>
            <p:cNvSpPr/>
            <p:nvPr/>
          </p:nvSpPr>
          <p:spPr bwMode="auto">
            <a:xfrm>
              <a:off x="5670551" y="2782888"/>
              <a:ext cx="960438" cy="830263"/>
            </a:xfrm>
            <a:custGeom>
              <a:avLst/>
              <a:gdLst>
                <a:gd name="T0" fmla="*/ 51 w 502"/>
                <a:gd name="T1" fmla="*/ 244 h 435"/>
                <a:gd name="T2" fmla="*/ 33 w 502"/>
                <a:gd name="T3" fmla="*/ 242 h 435"/>
                <a:gd name="T4" fmla="*/ 98 w 502"/>
                <a:gd name="T5" fmla="*/ 320 h 435"/>
                <a:gd name="T6" fmla="*/ 113 w 502"/>
                <a:gd name="T7" fmla="*/ 331 h 435"/>
                <a:gd name="T8" fmla="*/ 335 w 502"/>
                <a:gd name="T9" fmla="*/ 422 h 435"/>
                <a:gd name="T10" fmla="*/ 474 w 502"/>
                <a:gd name="T11" fmla="*/ 319 h 435"/>
                <a:gd name="T12" fmla="*/ 488 w 502"/>
                <a:gd name="T13" fmla="*/ 194 h 435"/>
                <a:gd name="T14" fmla="*/ 466 w 502"/>
                <a:gd name="T15" fmla="*/ 44 h 435"/>
                <a:gd name="T16" fmla="*/ 182 w 502"/>
                <a:gd name="T17" fmla="*/ 28 h 435"/>
                <a:gd name="T18" fmla="*/ 84 w 502"/>
                <a:gd name="T19" fmla="*/ 129 h 435"/>
                <a:gd name="T20" fmla="*/ 74 w 502"/>
                <a:gd name="T21" fmla="*/ 231 h 435"/>
                <a:gd name="T22" fmla="*/ 51 w 502"/>
                <a:gd name="T23" fmla="*/ 244 h 4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02" h="435">
                  <a:moveTo>
                    <a:pt x="51" y="244"/>
                  </a:moveTo>
                  <a:cubicBezTo>
                    <a:pt x="47" y="242"/>
                    <a:pt x="40" y="241"/>
                    <a:pt x="33" y="242"/>
                  </a:cubicBezTo>
                  <a:cubicBezTo>
                    <a:pt x="0" y="247"/>
                    <a:pt x="6" y="336"/>
                    <a:pt x="98" y="320"/>
                  </a:cubicBezTo>
                  <a:cubicBezTo>
                    <a:pt x="106" y="319"/>
                    <a:pt x="108" y="323"/>
                    <a:pt x="113" y="331"/>
                  </a:cubicBezTo>
                  <a:cubicBezTo>
                    <a:pt x="153" y="401"/>
                    <a:pt x="253" y="435"/>
                    <a:pt x="335" y="422"/>
                  </a:cubicBezTo>
                  <a:cubicBezTo>
                    <a:pt x="396" y="412"/>
                    <a:pt x="442" y="375"/>
                    <a:pt x="474" y="319"/>
                  </a:cubicBezTo>
                  <a:cubicBezTo>
                    <a:pt x="497" y="280"/>
                    <a:pt x="487" y="235"/>
                    <a:pt x="488" y="194"/>
                  </a:cubicBezTo>
                  <a:cubicBezTo>
                    <a:pt x="490" y="129"/>
                    <a:pt x="502" y="71"/>
                    <a:pt x="466" y="44"/>
                  </a:cubicBezTo>
                  <a:cubicBezTo>
                    <a:pt x="406" y="0"/>
                    <a:pt x="248" y="9"/>
                    <a:pt x="182" y="28"/>
                  </a:cubicBezTo>
                  <a:cubicBezTo>
                    <a:pt x="116" y="47"/>
                    <a:pt x="93" y="85"/>
                    <a:pt x="84" y="129"/>
                  </a:cubicBezTo>
                  <a:cubicBezTo>
                    <a:pt x="74" y="174"/>
                    <a:pt x="73" y="220"/>
                    <a:pt x="74" y="231"/>
                  </a:cubicBezTo>
                  <a:cubicBezTo>
                    <a:pt x="74" y="241"/>
                    <a:pt x="69" y="242"/>
                    <a:pt x="51" y="244"/>
                  </a:cubicBezTo>
                  <a:close/>
                </a:path>
              </a:pathLst>
            </a:custGeom>
            <a:solidFill>
              <a:srgbClr val="FDCF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2" name="ïśliḓê">
              <a:extLst>
                <a:ext uri="{FF2B5EF4-FFF2-40B4-BE49-F238E27FC236}">
                  <a16:creationId xmlns:a16="http://schemas.microsoft.com/office/drawing/2014/main" id="{40735389-5F6B-4F90-9976-4D7BA4A25B54}"/>
                </a:ext>
              </a:extLst>
            </p:cNvPr>
            <p:cNvSpPr/>
            <p:nvPr/>
          </p:nvSpPr>
          <p:spPr bwMode="auto">
            <a:xfrm>
              <a:off x="5916613" y="2925763"/>
              <a:ext cx="696913" cy="379413"/>
            </a:xfrm>
            <a:custGeom>
              <a:avLst/>
              <a:gdLst>
                <a:gd name="T0" fmla="*/ 5 w 364"/>
                <a:gd name="T1" fmla="*/ 138 h 199"/>
                <a:gd name="T2" fmla="*/ 7 w 364"/>
                <a:gd name="T3" fmla="*/ 140 h 199"/>
                <a:gd name="T4" fmla="*/ 241 w 364"/>
                <a:gd name="T5" fmla="*/ 185 h 199"/>
                <a:gd name="T6" fmla="*/ 359 w 364"/>
                <a:gd name="T7" fmla="*/ 131 h 199"/>
                <a:gd name="T8" fmla="*/ 359 w 364"/>
                <a:gd name="T9" fmla="*/ 131 h 199"/>
                <a:gd name="T10" fmla="*/ 359 w 364"/>
                <a:gd name="T11" fmla="*/ 119 h 199"/>
                <a:gd name="T12" fmla="*/ 362 w 364"/>
                <a:gd name="T13" fmla="*/ 28 h 199"/>
                <a:gd name="T14" fmla="*/ 358 w 364"/>
                <a:gd name="T15" fmla="*/ 0 h 199"/>
                <a:gd name="T16" fmla="*/ 15 w 364"/>
                <a:gd name="T17" fmla="*/ 52 h 199"/>
                <a:gd name="T18" fmla="*/ 9 w 364"/>
                <a:gd name="T19" fmla="*/ 51 h 199"/>
                <a:gd name="T20" fmla="*/ 15 w 364"/>
                <a:gd name="T21" fmla="*/ 78 h 199"/>
                <a:gd name="T22" fmla="*/ 15 w 364"/>
                <a:gd name="T23" fmla="*/ 78 h 199"/>
                <a:gd name="T24" fmla="*/ 15 w 364"/>
                <a:gd name="T25" fmla="*/ 82 h 199"/>
                <a:gd name="T26" fmla="*/ 11 w 364"/>
                <a:gd name="T27" fmla="*/ 116 h 199"/>
                <a:gd name="T28" fmla="*/ 11 w 364"/>
                <a:gd name="T29" fmla="*/ 116 h 199"/>
                <a:gd name="T30" fmla="*/ 3 w 364"/>
                <a:gd name="T31" fmla="*/ 131 h 199"/>
                <a:gd name="T32" fmla="*/ 0 w 364"/>
                <a:gd name="T33" fmla="*/ 135 h 199"/>
                <a:gd name="T34" fmla="*/ 5 w 364"/>
                <a:gd name="T35" fmla="*/ 138 h 199"/>
                <a:gd name="T36" fmla="*/ 265 w 364"/>
                <a:gd name="T37" fmla="*/ 126 h 199"/>
                <a:gd name="T38" fmla="*/ 280 w 364"/>
                <a:gd name="T39" fmla="*/ 90 h 199"/>
                <a:gd name="T40" fmla="*/ 316 w 364"/>
                <a:gd name="T41" fmla="*/ 75 h 199"/>
                <a:gd name="T42" fmla="*/ 350 w 364"/>
                <a:gd name="T43" fmla="*/ 108 h 199"/>
                <a:gd name="T44" fmla="*/ 344 w 364"/>
                <a:gd name="T45" fmla="*/ 117 h 199"/>
                <a:gd name="T46" fmla="*/ 336 w 364"/>
                <a:gd name="T47" fmla="*/ 111 h 199"/>
                <a:gd name="T48" fmla="*/ 313 w 364"/>
                <a:gd name="T49" fmla="*/ 90 h 199"/>
                <a:gd name="T50" fmla="*/ 292 w 364"/>
                <a:gd name="T51" fmla="*/ 99 h 199"/>
                <a:gd name="T52" fmla="*/ 279 w 364"/>
                <a:gd name="T53" fmla="*/ 130 h 199"/>
                <a:gd name="T54" fmla="*/ 270 w 364"/>
                <a:gd name="T55" fmla="*/ 135 h 199"/>
                <a:gd name="T56" fmla="*/ 265 w 364"/>
                <a:gd name="T57" fmla="*/ 126 h 199"/>
                <a:gd name="T58" fmla="*/ 151 w 364"/>
                <a:gd name="T59" fmla="*/ 99 h 199"/>
                <a:gd name="T60" fmla="*/ 198 w 364"/>
                <a:gd name="T61" fmla="*/ 147 h 199"/>
                <a:gd name="T62" fmla="*/ 192 w 364"/>
                <a:gd name="T63" fmla="*/ 156 h 199"/>
                <a:gd name="T64" fmla="*/ 183 w 364"/>
                <a:gd name="T65" fmla="*/ 150 h 199"/>
                <a:gd name="T66" fmla="*/ 148 w 364"/>
                <a:gd name="T67" fmla="*/ 113 h 199"/>
                <a:gd name="T68" fmla="*/ 147 w 364"/>
                <a:gd name="T69" fmla="*/ 113 h 199"/>
                <a:gd name="T70" fmla="*/ 107 w 364"/>
                <a:gd name="T71" fmla="*/ 121 h 199"/>
                <a:gd name="T72" fmla="*/ 85 w 364"/>
                <a:gd name="T73" fmla="*/ 153 h 199"/>
                <a:gd name="T74" fmla="*/ 85 w 364"/>
                <a:gd name="T75" fmla="*/ 153 h 199"/>
                <a:gd name="T76" fmla="*/ 76 w 364"/>
                <a:gd name="T77" fmla="*/ 159 h 199"/>
                <a:gd name="T78" fmla="*/ 70 w 364"/>
                <a:gd name="T79" fmla="*/ 150 h 199"/>
                <a:gd name="T80" fmla="*/ 70 w 364"/>
                <a:gd name="T81" fmla="*/ 149 h 199"/>
                <a:gd name="T82" fmla="*/ 99 w 364"/>
                <a:gd name="T83" fmla="*/ 109 h 199"/>
                <a:gd name="T84" fmla="*/ 150 w 364"/>
                <a:gd name="T85" fmla="*/ 99 h 199"/>
                <a:gd name="T86" fmla="*/ 151 w 364"/>
                <a:gd name="T87" fmla="*/ 99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64" h="199">
                  <a:moveTo>
                    <a:pt x="5" y="138"/>
                  </a:moveTo>
                  <a:cubicBezTo>
                    <a:pt x="6" y="139"/>
                    <a:pt x="7" y="139"/>
                    <a:pt x="7" y="140"/>
                  </a:cubicBezTo>
                  <a:cubicBezTo>
                    <a:pt x="64" y="180"/>
                    <a:pt x="137" y="199"/>
                    <a:pt x="241" y="185"/>
                  </a:cubicBezTo>
                  <a:cubicBezTo>
                    <a:pt x="297" y="177"/>
                    <a:pt x="335" y="158"/>
                    <a:pt x="359" y="131"/>
                  </a:cubicBezTo>
                  <a:cubicBezTo>
                    <a:pt x="359" y="131"/>
                    <a:pt x="359" y="131"/>
                    <a:pt x="359" y="131"/>
                  </a:cubicBezTo>
                  <a:cubicBezTo>
                    <a:pt x="359" y="127"/>
                    <a:pt x="359" y="123"/>
                    <a:pt x="359" y="119"/>
                  </a:cubicBezTo>
                  <a:cubicBezTo>
                    <a:pt x="360" y="85"/>
                    <a:pt x="364" y="54"/>
                    <a:pt x="362" y="28"/>
                  </a:cubicBezTo>
                  <a:cubicBezTo>
                    <a:pt x="362" y="18"/>
                    <a:pt x="360" y="8"/>
                    <a:pt x="358" y="0"/>
                  </a:cubicBezTo>
                  <a:cubicBezTo>
                    <a:pt x="262" y="58"/>
                    <a:pt x="110" y="62"/>
                    <a:pt x="15" y="52"/>
                  </a:cubicBezTo>
                  <a:cubicBezTo>
                    <a:pt x="13" y="52"/>
                    <a:pt x="11" y="51"/>
                    <a:pt x="9" y="51"/>
                  </a:cubicBezTo>
                  <a:cubicBezTo>
                    <a:pt x="9" y="51"/>
                    <a:pt x="13" y="63"/>
                    <a:pt x="15" y="78"/>
                  </a:cubicBezTo>
                  <a:cubicBezTo>
                    <a:pt x="15" y="78"/>
                    <a:pt x="15" y="78"/>
                    <a:pt x="15" y="78"/>
                  </a:cubicBezTo>
                  <a:cubicBezTo>
                    <a:pt x="15" y="79"/>
                    <a:pt x="15" y="81"/>
                    <a:pt x="15" y="82"/>
                  </a:cubicBezTo>
                  <a:cubicBezTo>
                    <a:pt x="16" y="93"/>
                    <a:pt x="15" y="105"/>
                    <a:pt x="11" y="116"/>
                  </a:cubicBezTo>
                  <a:cubicBezTo>
                    <a:pt x="11" y="116"/>
                    <a:pt x="11" y="116"/>
                    <a:pt x="11" y="116"/>
                  </a:cubicBezTo>
                  <a:cubicBezTo>
                    <a:pt x="9" y="122"/>
                    <a:pt x="7" y="127"/>
                    <a:pt x="3" y="131"/>
                  </a:cubicBezTo>
                  <a:cubicBezTo>
                    <a:pt x="2" y="132"/>
                    <a:pt x="1" y="134"/>
                    <a:pt x="0" y="135"/>
                  </a:cubicBezTo>
                  <a:cubicBezTo>
                    <a:pt x="2" y="136"/>
                    <a:pt x="3" y="137"/>
                    <a:pt x="5" y="138"/>
                  </a:cubicBezTo>
                  <a:close/>
                  <a:moveTo>
                    <a:pt x="265" y="126"/>
                  </a:moveTo>
                  <a:cubicBezTo>
                    <a:pt x="268" y="113"/>
                    <a:pt x="273" y="100"/>
                    <a:pt x="280" y="90"/>
                  </a:cubicBezTo>
                  <a:cubicBezTo>
                    <a:pt x="289" y="79"/>
                    <a:pt x="300" y="72"/>
                    <a:pt x="316" y="75"/>
                  </a:cubicBezTo>
                  <a:cubicBezTo>
                    <a:pt x="346" y="81"/>
                    <a:pt x="350" y="108"/>
                    <a:pt x="350" y="108"/>
                  </a:cubicBezTo>
                  <a:cubicBezTo>
                    <a:pt x="351" y="112"/>
                    <a:pt x="348" y="116"/>
                    <a:pt x="344" y="117"/>
                  </a:cubicBezTo>
                  <a:cubicBezTo>
                    <a:pt x="340" y="117"/>
                    <a:pt x="336" y="115"/>
                    <a:pt x="336" y="111"/>
                  </a:cubicBezTo>
                  <a:cubicBezTo>
                    <a:pt x="336" y="110"/>
                    <a:pt x="333" y="94"/>
                    <a:pt x="313" y="90"/>
                  </a:cubicBezTo>
                  <a:cubicBezTo>
                    <a:pt x="304" y="88"/>
                    <a:pt x="297" y="92"/>
                    <a:pt x="292" y="99"/>
                  </a:cubicBezTo>
                  <a:cubicBezTo>
                    <a:pt x="286" y="107"/>
                    <a:pt x="282" y="118"/>
                    <a:pt x="279" y="130"/>
                  </a:cubicBezTo>
                  <a:cubicBezTo>
                    <a:pt x="278" y="134"/>
                    <a:pt x="274" y="136"/>
                    <a:pt x="270" y="135"/>
                  </a:cubicBezTo>
                  <a:cubicBezTo>
                    <a:pt x="266" y="134"/>
                    <a:pt x="264" y="130"/>
                    <a:pt x="265" y="126"/>
                  </a:cubicBezTo>
                  <a:close/>
                  <a:moveTo>
                    <a:pt x="151" y="99"/>
                  </a:moveTo>
                  <a:cubicBezTo>
                    <a:pt x="191" y="108"/>
                    <a:pt x="198" y="147"/>
                    <a:pt x="198" y="147"/>
                  </a:cubicBezTo>
                  <a:cubicBezTo>
                    <a:pt x="199" y="151"/>
                    <a:pt x="196" y="155"/>
                    <a:pt x="192" y="156"/>
                  </a:cubicBezTo>
                  <a:cubicBezTo>
                    <a:pt x="188" y="157"/>
                    <a:pt x="184" y="154"/>
                    <a:pt x="183" y="150"/>
                  </a:cubicBezTo>
                  <a:cubicBezTo>
                    <a:pt x="183" y="150"/>
                    <a:pt x="178" y="120"/>
                    <a:pt x="148" y="113"/>
                  </a:cubicBezTo>
                  <a:cubicBezTo>
                    <a:pt x="147" y="113"/>
                    <a:pt x="147" y="113"/>
                    <a:pt x="147" y="113"/>
                  </a:cubicBezTo>
                  <a:cubicBezTo>
                    <a:pt x="132" y="110"/>
                    <a:pt x="118" y="114"/>
                    <a:pt x="107" y="121"/>
                  </a:cubicBezTo>
                  <a:cubicBezTo>
                    <a:pt x="96" y="128"/>
                    <a:pt x="88" y="140"/>
                    <a:pt x="85" y="153"/>
                  </a:cubicBezTo>
                  <a:cubicBezTo>
                    <a:pt x="85" y="153"/>
                    <a:pt x="85" y="153"/>
                    <a:pt x="85" y="153"/>
                  </a:cubicBezTo>
                  <a:cubicBezTo>
                    <a:pt x="84" y="157"/>
                    <a:pt x="80" y="160"/>
                    <a:pt x="76" y="159"/>
                  </a:cubicBezTo>
                  <a:cubicBezTo>
                    <a:pt x="72" y="158"/>
                    <a:pt x="69" y="154"/>
                    <a:pt x="70" y="150"/>
                  </a:cubicBezTo>
                  <a:cubicBezTo>
                    <a:pt x="70" y="149"/>
                    <a:pt x="70" y="149"/>
                    <a:pt x="70" y="149"/>
                  </a:cubicBezTo>
                  <a:cubicBezTo>
                    <a:pt x="74" y="133"/>
                    <a:pt x="85" y="118"/>
                    <a:pt x="99" y="109"/>
                  </a:cubicBezTo>
                  <a:cubicBezTo>
                    <a:pt x="113" y="99"/>
                    <a:pt x="131" y="95"/>
                    <a:pt x="150" y="99"/>
                  </a:cubicBezTo>
                  <a:lnTo>
                    <a:pt x="151" y="99"/>
                  </a:lnTo>
                  <a:close/>
                </a:path>
              </a:pathLst>
            </a:custGeom>
            <a:solidFill>
              <a:srgbClr val="E1A7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3" name="îṡļïďê">
              <a:extLst>
                <a:ext uri="{FF2B5EF4-FFF2-40B4-BE49-F238E27FC236}">
                  <a16:creationId xmlns:a16="http://schemas.microsoft.com/office/drawing/2014/main" id="{16C16BDF-8A27-4255-8BD9-386CB941E845}"/>
                </a:ext>
              </a:extLst>
            </p:cNvPr>
            <p:cNvSpPr/>
            <p:nvPr/>
          </p:nvSpPr>
          <p:spPr bwMode="auto">
            <a:xfrm>
              <a:off x="5826126" y="2786063"/>
              <a:ext cx="782638" cy="433388"/>
            </a:xfrm>
            <a:custGeom>
              <a:avLst/>
              <a:gdLst>
                <a:gd name="T0" fmla="*/ 410 w 410"/>
                <a:gd name="T1" fmla="*/ 97 h 227"/>
                <a:gd name="T2" fmla="*/ 385 w 410"/>
                <a:gd name="T3" fmla="*/ 42 h 227"/>
                <a:gd name="T4" fmla="*/ 111 w 410"/>
                <a:gd name="T5" fmla="*/ 23 h 227"/>
                <a:gd name="T6" fmla="*/ 107 w 410"/>
                <a:gd name="T7" fmla="*/ 26 h 227"/>
                <a:gd name="T8" fmla="*/ 7 w 410"/>
                <a:gd name="T9" fmla="*/ 112 h 227"/>
                <a:gd name="T10" fmla="*/ 3 w 410"/>
                <a:gd name="T11" fmla="*/ 127 h 227"/>
                <a:gd name="T12" fmla="*/ 0 w 410"/>
                <a:gd name="T13" fmla="*/ 144 h 227"/>
                <a:gd name="T14" fmla="*/ 38 w 410"/>
                <a:gd name="T15" fmla="*/ 227 h 227"/>
                <a:gd name="T16" fmla="*/ 73 w 410"/>
                <a:gd name="T17" fmla="*/ 166 h 227"/>
                <a:gd name="T18" fmla="*/ 74 w 410"/>
                <a:gd name="T19" fmla="*/ 141 h 227"/>
                <a:gd name="T20" fmla="*/ 363 w 410"/>
                <a:gd name="T21" fmla="*/ 117 h 227"/>
                <a:gd name="T22" fmla="*/ 410 w 410"/>
                <a:gd name="T23" fmla="*/ 97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10" h="227">
                  <a:moveTo>
                    <a:pt x="410" y="97"/>
                  </a:moveTo>
                  <a:cubicBezTo>
                    <a:pt x="408" y="74"/>
                    <a:pt x="402" y="54"/>
                    <a:pt x="385" y="42"/>
                  </a:cubicBezTo>
                  <a:cubicBezTo>
                    <a:pt x="328" y="0"/>
                    <a:pt x="182" y="6"/>
                    <a:pt x="111" y="23"/>
                  </a:cubicBezTo>
                  <a:cubicBezTo>
                    <a:pt x="110" y="24"/>
                    <a:pt x="108" y="25"/>
                    <a:pt x="107" y="26"/>
                  </a:cubicBezTo>
                  <a:cubicBezTo>
                    <a:pt x="50" y="59"/>
                    <a:pt x="19" y="86"/>
                    <a:pt x="7" y="112"/>
                  </a:cubicBezTo>
                  <a:cubicBezTo>
                    <a:pt x="5" y="117"/>
                    <a:pt x="4" y="122"/>
                    <a:pt x="3" y="127"/>
                  </a:cubicBezTo>
                  <a:cubicBezTo>
                    <a:pt x="2" y="133"/>
                    <a:pt x="1" y="139"/>
                    <a:pt x="0" y="144"/>
                  </a:cubicBezTo>
                  <a:cubicBezTo>
                    <a:pt x="1" y="170"/>
                    <a:pt x="16" y="196"/>
                    <a:pt x="38" y="227"/>
                  </a:cubicBezTo>
                  <a:cubicBezTo>
                    <a:pt x="59" y="208"/>
                    <a:pt x="69" y="188"/>
                    <a:pt x="73" y="166"/>
                  </a:cubicBezTo>
                  <a:cubicBezTo>
                    <a:pt x="77" y="144"/>
                    <a:pt x="74" y="141"/>
                    <a:pt x="74" y="141"/>
                  </a:cubicBezTo>
                  <a:cubicBezTo>
                    <a:pt x="74" y="141"/>
                    <a:pt x="226" y="174"/>
                    <a:pt x="363" y="117"/>
                  </a:cubicBezTo>
                  <a:cubicBezTo>
                    <a:pt x="381" y="110"/>
                    <a:pt x="397" y="103"/>
                    <a:pt x="410" y="97"/>
                  </a:cubicBezTo>
                  <a:close/>
                </a:path>
              </a:pathLst>
            </a:custGeom>
            <a:solidFill>
              <a:srgbClr val="9A5B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4" name="îṣlîdé">
              <a:extLst>
                <a:ext uri="{FF2B5EF4-FFF2-40B4-BE49-F238E27FC236}">
                  <a16:creationId xmlns:a16="http://schemas.microsoft.com/office/drawing/2014/main" id="{32DBA530-1C48-4564-959C-4202C1F59D64}"/>
                </a:ext>
              </a:extLst>
            </p:cNvPr>
            <p:cNvSpPr/>
            <p:nvPr/>
          </p:nvSpPr>
          <p:spPr bwMode="auto">
            <a:xfrm>
              <a:off x="5729288" y="3243263"/>
              <a:ext cx="874713" cy="269875"/>
            </a:xfrm>
            <a:custGeom>
              <a:avLst/>
              <a:gdLst>
                <a:gd name="T0" fmla="*/ 20 w 457"/>
                <a:gd name="T1" fmla="*/ 3 h 142"/>
                <a:gd name="T2" fmla="*/ 19 w 457"/>
                <a:gd name="T3" fmla="*/ 3 h 142"/>
                <a:gd name="T4" fmla="*/ 36 w 457"/>
                <a:gd name="T5" fmla="*/ 26 h 142"/>
                <a:gd name="T6" fmla="*/ 2 w 457"/>
                <a:gd name="T7" fmla="*/ 29 h 142"/>
                <a:gd name="T8" fmla="*/ 61 w 457"/>
                <a:gd name="T9" fmla="*/ 60 h 142"/>
                <a:gd name="T10" fmla="*/ 65 w 457"/>
                <a:gd name="T11" fmla="*/ 59 h 142"/>
                <a:gd name="T12" fmla="*/ 256 w 457"/>
                <a:gd name="T13" fmla="*/ 136 h 142"/>
                <a:gd name="T14" fmla="*/ 422 w 457"/>
                <a:gd name="T15" fmla="*/ 110 h 142"/>
                <a:gd name="T16" fmla="*/ 443 w 457"/>
                <a:gd name="T17" fmla="*/ 78 h 142"/>
                <a:gd name="T18" fmla="*/ 457 w 457"/>
                <a:gd name="T19" fmla="*/ 36 h 142"/>
                <a:gd name="T20" fmla="*/ 356 w 457"/>
                <a:gd name="T21" fmla="*/ 60 h 142"/>
                <a:gd name="T22" fmla="*/ 37 w 457"/>
                <a:gd name="T23" fmla="*/ 0 h 142"/>
                <a:gd name="T24" fmla="*/ 20 w 457"/>
                <a:gd name="T25" fmla="*/ 3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57" h="142">
                  <a:moveTo>
                    <a:pt x="20" y="3"/>
                  </a:moveTo>
                  <a:cubicBezTo>
                    <a:pt x="20" y="3"/>
                    <a:pt x="20" y="3"/>
                    <a:pt x="19" y="3"/>
                  </a:cubicBezTo>
                  <a:cubicBezTo>
                    <a:pt x="24" y="10"/>
                    <a:pt x="30" y="18"/>
                    <a:pt x="36" y="26"/>
                  </a:cubicBezTo>
                  <a:cubicBezTo>
                    <a:pt x="17" y="14"/>
                    <a:pt x="3" y="6"/>
                    <a:pt x="2" y="29"/>
                  </a:cubicBezTo>
                  <a:cubicBezTo>
                    <a:pt x="0" y="56"/>
                    <a:pt x="31" y="68"/>
                    <a:pt x="61" y="60"/>
                  </a:cubicBezTo>
                  <a:cubicBezTo>
                    <a:pt x="63" y="60"/>
                    <a:pt x="64" y="59"/>
                    <a:pt x="65" y="59"/>
                  </a:cubicBezTo>
                  <a:cubicBezTo>
                    <a:pt x="103" y="96"/>
                    <a:pt x="159" y="129"/>
                    <a:pt x="256" y="136"/>
                  </a:cubicBezTo>
                  <a:cubicBezTo>
                    <a:pt x="339" y="142"/>
                    <a:pt x="388" y="130"/>
                    <a:pt x="422" y="110"/>
                  </a:cubicBezTo>
                  <a:cubicBezTo>
                    <a:pt x="430" y="100"/>
                    <a:pt x="437" y="89"/>
                    <a:pt x="443" y="78"/>
                  </a:cubicBezTo>
                  <a:cubicBezTo>
                    <a:pt x="451" y="64"/>
                    <a:pt x="455" y="50"/>
                    <a:pt x="457" y="36"/>
                  </a:cubicBezTo>
                  <a:cubicBezTo>
                    <a:pt x="431" y="45"/>
                    <a:pt x="393" y="60"/>
                    <a:pt x="356" y="60"/>
                  </a:cubicBezTo>
                  <a:cubicBezTo>
                    <a:pt x="292" y="62"/>
                    <a:pt x="104" y="17"/>
                    <a:pt x="37" y="0"/>
                  </a:cubicBezTo>
                  <a:cubicBezTo>
                    <a:pt x="34" y="2"/>
                    <a:pt x="28" y="2"/>
                    <a:pt x="20" y="3"/>
                  </a:cubicBezTo>
                  <a:close/>
                </a:path>
              </a:pathLst>
            </a:custGeom>
            <a:solidFill>
              <a:srgbClr val="DAAE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5" name="iṥḻiḋè">
              <a:extLst>
                <a:ext uri="{FF2B5EF4-FFF2-40B4-BE49-F238E27FC236}">
                  <a16:creationId xmlns:a16="http://schemas.microsoft.com/office/drawing/2014/main" id="{B3969A36-1549-4D79-B8C7-334EB0A91AC2}"/>
                </a:ext>
              </a:extLst>
            </p:cNvPr>
            <p:cNvSpPr/>
            <p:nvPr/>
          </p:nvSpPr>
          <p:spPr bwMode="auto">
            <a:xfrm>
              <a:off x="6049963" y="3106738"/>
              <a:ext cx="247650" cy="125413"/>
            </a:xfrm>
            <a:custGeom>
              <a:avLst/>
              <a:gdLst>
                <a:gd name="T0" fmla="*/ 16 w 130"/>
                <a:gd name="T1" fmla="*/ 58 h 65"/>
                <a:gd name="T2" fmla="*/ 7 w 130"/>
                <a:gd name="T3" fmla="*/ 64 h 65"/>
                <a:gd name="T4" fmla="*/ 1 w 130"/>
                <a:gd name="T5" fmla="*/ 55 h 65"/>
                <a:gd name="T6" fmla="*/ 1 w 130"/>
                <a:gd name="T7" fmla="*/ 54 h 65"/>
                <a:gd name="T8" fmla="*/ 30 w 130"/>
                <a:gd name="T9" fmla="*/ 14 h 65"/>
                <a:gd name="T10" fmla="*/ 81 w 130"/>
                <a:gd name="T11" fmla="*/ 4 h 65"/>
                <a:gd name="T12" fmla="*/ 82 w 130"/>
                <a:gd name="T13" fmla="*/ 4 h 65"/>
                <a:gd name="T14" fmla="*/ 129 w 130"/>
                <a:gd name="T15" fmla="*/ 52 h 65"/>
                <a:gd name="T16" fmla="*/ 123 w 130"/>
                <a:gd name="T17" fmla="*/ 61 h 65"/>
                <a:gd name="T18" fmla="*/ 114 w 130"/>
                <a:gd name="T19" fmla="*/ 55 h 65"/>
                <a:gd name="T20" fmla="*/ 79 w 130"/>
                <a:gd name="T21" fmla="*/ 18 h 65"/>
                <a:gd name="T22" fmla="*/ 78 w 130"/>
                <a:gd name="T23" fmla="*/ 18 h 65"/>
                <a:gd name="T24" fmla="*/ 38 w 130"/>
                <a:gd name="T25" fmla="*/ 26 h 65"/>
                <a:gd name="T26" fmla="*/ 16 w 130"/>
                <a:gd name="T27" fmla="*/ 58 h 65"/>
                <a:gd name="T28" fmla="*/ 16 w 130"/>
                <a:gd name="T29" fmla="*/ 58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30" h="65">
                  <a:moveTo>
                    <a:pt x="16" y="58"/>
                  </a:moveTo>
                  <a:cubicBezTo>
                    <a:pt x="15" y="62"/>
                    <a:pt x="11" y="65"/>
                    <a:pt x="7" y="64"/>
                  </a:cubicBezTo>
                  <a:cubicBezTo>
                    <a:pt x="3" y="63"/>
                    <a:pt x="0" y="59"/>
                    <a:pt x="1" y="55"/>
                  </a:cubicBezTo>
                  <a:cubicBezTo>
                    <a:pt x="1" y="55"/>
                    <a:pt x="1" y="55"/>
                    <a:pt x="1" y="54"/>
                  </a:cubicBezTo>
                  <a:cubicBezTo>
                    <a:pt x="5" y="38"/>
                    <a:pt x="16" y="23"/>
                    <a:pt x="30" y="14"/>
                  </a:cubicBezTo>
                  <a:cubicBezTo>
                    <a:pt x="44" y="4"/>
                    <a:pt x="62" y="0"/>
                    <a:pt x="81" y="4"/>
                  </a:cubicBezTo>
                  <a:cubicBezTo>
                    <a:pt x="81" y="4"/>
                    <a:pt x="82" y="4"/>
                    <a:pt x="82" y="4"/>
                  </a:cubicBezTo>
                  <a:cubicBezTo>
                    <a:pt x="122" y="13"/>
                    <a:pt x="129" y="52"/>
                    <a:pt x="129" y="52"/>
                  </a:cubicBezTo>
                  <a:cubicBezTo>
                    <a:pt x="130" y="56"/>
                    <a:pt x="127" y="60"/>
                    <a:pt x="123" y="61"/>
                  </a:cubicBezTo>
                  <a:cubicBezTo>
                    <a:pt x="119" y="62"/>
                    <a:pt x="115" y="59"/>
                    <a:pt x="114" y="55"/>
                  </a:cubicBezTo>
                  <a:cubicBezTo>
                    <a:pt x="114" y="55"/>
                    <a:pt x="109" y="25"/>
                    <a:pt x="79" y="18"/>
                  </a:cubicBezTo>
                  <a:cubicBezTo>
                    <a:pt x="79" y="18"/>
                    <a:pt x="79" y="18"/>
                    <a:pt x="78" y="18"/>
                  </a:cubicBezTo>
                  <a:cubicBezTo>
                    <a:pt x="63" y="15"/>
                    <a:pt x="49" y="19"/>
                    <a:pt x="38" y="26"/>
                  </a:cubicBezTo>
                  <a:cubicBezTo>
                    <a:pt x="27" y="33"/>
                    <a:pt x="19" y="45"/>
                    <a:pt x="16" y="58"/>
                  </a:cubicBezTo>
                  <a:cubicBezTo>
                    <a:pt x="16" y="58"/>
                    <a:pt x="16" y="58"/>
                    <a:pt x="16" y="58"/>
                  </a:cubicBezTo>
                  <a:close/>
                </a:path>
              </a:pathLst>
            </a:custGeom>
            <a:solidFill>
              <a:srgbClr val="5226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6" name="îṩḷïḋe">
              <a:extLst>
                <a:ext uri="{FF2B5EF4-FFF2-40B4-BE49-F238E27FC236}">
                  <a16:creationId xmlns:a16="http://schemas.microsoft.com/office/drawing/2014/main" id="{BB0DA268-265F-4A31-99A3-134DF3BF0875}"/>
                </a:ext>
              </a:extLst>
            </p:cNvPr>
            <p:cNvSpPr/>
            <p:nvPr/>
          </p:nvSpPr>
          <p:spPr bwMode="auto">
            <a:xfrm>
              <a:off x="5614988" y="2501900"/>
              <a:ext cx="1144588" cy="836613"/>
            </a:xfrm>
            <a:custGeom>
              <a:avLst/>
              <a:gdLst>
                <a:gd name="T0" fmla="*/ 15 w 599"/>
                <a:gd name="T1" fmla="*/ 174 h 438"/>
                <a:gd name="T2" fmla="*/ 20 w 599"/>
                <a:gd name="T3" fmla="*/ 308 h 438"/>
                <a:gd name="T4" fmla="*/ 70 w 599"/>
                <a:gd name="T5" fmla="*/ 389 h 438"/>
                <a:gd name="T6" fmla="*/ 120 w 599"/>
                <a:gd name="T7" fmla="*/ 413 h 438"/>
                <a:gd name="T8" fmla="*/ 142 w 599"/>
                <a:gd name="T9" fmla="*/ 438 h 438"/>
                <a:gd name="T10" fmla="*/ 161 w 599"/>
                <a:gd name="T11" fmla="*/ 353 h 438"/>
                <a:gd name="T12" fmla="*/ 167 w 599"/>
                <a:gd name="T13" fmla="*/ 273 h 438"/>
                <a:gd name="T14" fmla="*/ 599 w 599"/>
                <a:gd name="T15" fmla="*/ 116 h 438"/>
                <a:gd name="T16" fmla="*/ 451 w 599"/>
                <a:gd name="T17" fmla="*/ 63 h 438"/>
                <a:gd name="T18" fmla="*/ 129 w 599"/>
                <a:gd name="T19" fmla="*/ 75 h 438"/>
                <a:gd name="T20" fmla="*/ 67 w 599"/>
                <a:gd name="T21" fmla="*/ 160 h 438"/>
                <a:gd name="T22" fmla="*/ 15 w 599"/>
                <a:gd name="T23" fmla="*/ 174 h 4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99" h="438">
                  <a:moveTo>
                    <a:pt x="15" y="174"/>
                  </a:moveTo>
                  <a:cubicBezTo>
                    <a:pt x="0" y="212"/>
                    <a:pt x="1" y="263"/>
                    <a:pt x="20" y="308"/>
                  </a:cubicBezTo>
                  <a:cubicBezTo>
                    <a:pt x="37" y="351"/>
                    <a:pt x="70" y="389"/>
                    <a:pt x="70" y="389"/>
                  </a:cubicBezTo>
                  <a:cubicBezTo>
                    <a:pt x="70" y="389"/>
                    <a:pt x="100" y="389"/>
                    <a:pt x="120" y="413"/>
                  </a:cubicBezTo>
                  <a:cubicBezTo>
                    <a:pt x="140" y="437"/>
                    <a:pt x="142" y="438"/>
                    <a:pt x="142" y="438"/>
                  </a:cubicBezTo>
                  <a:cubicBezTo>
                    <a:pt x="142" y="438"/>
                    <a:pt x="136" y="383"/>
                    <a:pt x="161" y="353"/>
                  </a:cubicBezTo>
                  <a:cubicBezTo>
                    <a:pt x="185" y="324"/>
                    <a:pt x="167" y="273"/>
                    <a:pt x="167" y="273"/>
                  </a:cubicBezTo>
                  <a:cubicBezTo>
                    <a:pt x="301" y="289"/>
                    <a:pt x="557" y="276"/>
                    <a:pt x="599" y="116"/>
                  </a:cubicBezTo>
                  <a:cubicBezTo>
                    <a:pt x="599" y="116"/>
                    <a:pt x="511" y="126"/>
                    <a:pt x="451" y="63"/>
                  </a:cubicBezTo>
                  <a:cubicBezTo>
                    <a:pt x="392" y="0"/>
                    <a:pt x="198" y="22"/>
                    <a:pt x="129" y="75"/>
                  </a:cubicBezTo>
                  <a:cubicBezTo>
                    <a:pt x="60" y="129"/>
                    <a:pt x="67" y="160"/>
                    <a:pt x="67" y="160"/>
                  </a:cubicBezTo>
                  <a:cubicBezTo>
                    <a:pt x="67" y="160"/>
                    <a:pt x="24" y="148"/>
                    <a:pt x="15" y="174"/>
                  </a:cubicBezTo>
                  <a:close/>
                </a:path>
              </a:pathLst>
            </a:custGeom>
            <a:solidFill>
              <a:srgbClr val="5226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7" name="iṣľiḑê">
              <a:extLst>
                <a:ext uri="{FF2B5EF4-FFF2-40B4-BE49-F238E27FC236}">
                  <a16:creationId xmlns:a16="http://schemas.microsoft.com/office/drawing/2014/main" id="{76FF0803-C93E-457D-A03B-F35D4550C2BE}"/>
                </a:ext>
              </a:extLst>
            </p:cNvPr>
            <p:cNvSpPr/>
            <p:nvPr/>
          </p:nvSpPr>
          <p:spPr bwMode="auto">
            <a:xfrm>
              <a:off x="5653088" y="1471613"/>
              <a:ext cx="1036638" cy="768350"/>
            </a:xfrm>
            <a:custGeom>
              <a:avLst/>
              <a:gdLst>
                <a:gd name="T0" fmla="*/ 0 w 542"/>
                <a:gd name="T1" fmla="*/ 94 h 403"/>
                <a:gd name="T2" fmla="*/ 351 w 542"/>
                <a:gd name="T3" fmla="*/ 13 h 403"/>
                <a:gd name="T4" fmla="*/ 540 w 542"/>
                <a:gd name="T5" fmla="*/ 93 h 403"/>
                <a:gd name="T6" fmla="*/ 520 w 542"/>
                <a:gd name="T7" fmla="*/ 403 h 403"/>
                <a:gd name="T8" fmla="*/ 357 w 542"/>
                <a:gd name="T9" fmla="*/ 397 h 403"/>
                <a:gd name="T10" fmla="*/ 146 w 542"/>
                <a:gd name="T11" fmla="*/ 397 h 403"/>
                <a:gd name="T12" fmla="*/ 61 w 542"/>
                <a:gd name="T13" fmla="*/ 302 h 403"/>
                <a:gd name="T14" fmla="*/ 0 w 542"/>
                <a:gd name="T15" fmla="*/ 94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42" h="403">
                  <a:moveTo>
                    <a:pt x="0" y="94"/>
                  </a:moveTo>
                  <a:cubicBezTo>
                    <a:pt x="75" y="24"/>
                    <a:pt x="228" y="0"/>
                    <a:pt x="351" y="13"/>
                  </a:cubicBezTo>
                  <a:cubicBezTo>
                    <a:pt x="456" y="25"/>
                    <a:pt x="542" y="73"/>
                    <a:pt x="540" y="93"/>
                  </a:cubicBezTo>
                  <a:cubicBezTo>
                    <a:pt x="520" y="403"/>
                    <a:pt x="520" y="403"/>
                    <a:pt x="520" y="403"/>
                  </a:cubicBezTo>
                  <a:cubicBezTo>
                    <a:pt x="520" y="403"/>
                    <a:pt x="429" y="397"/>
                    <a:pt x="357" y="397"/>
                  </a:cubicBezTo>
                  <a:cubicBezTo>
                    <a:pt x="285" y="397"/>
                    <a:pt x="165" y="403"/>
                    <a:pt x="146" y="397"/>
                  </a:cubicBezTo>
                  <a:cubicBezTo>
                    <a:pt x="127" y="390"/>
                    <a:pt x="74" y="346"/>
                    <a:pt x="61" y="302"/>
                  </a:cubicBezTo>
                  <a:cubicBezTo>
                    <a:pt x="49" y="258"/>
                    <a:pt x="0" y="94"/>
                    <a:pt x="0" y="94"/>
                  </a:cubicBezTo>
                  <a:close/>
                </a:path>
              </a:pathLst>
            </a:custGeom>
            <a:solidFill>
              <a:srgbClr val="D91D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8" name="íṡļiḋè">
              <a:extLst>
                <a:ext uri="{FF2B5EF4-FFF2-40B4-BE49-F238E27FC236}">
                  <a16:creationId xmlns:a16="http://schemas.microsoft.com/office/drawing/2014/main" id="{15D8CBB6-CA4A-417C-BAEC-B2AE88B27E46}"/>
                </a:ext>
              </a:extLst>
            </p:cNvPr>
            <p:cNvSpPr/>
            <p:nvPr/>
          </p:nvSpPr>
          <p:spPr bwMode="auto">
            <a:xfrm>
              <a:off x="5653088" y="1571625"/>
              <a:ext cx="1035050" cy="668338"/>
            </a:xfrm>
            <a:custGeom>
              <a:avLst/>
              <a:gdLst>
                <a:gd name="T0" fmla="*/ 0 w 541"/>
                <a:gd name="T1" fmla="*/ 41 h 350"/>
                <a:gd name="T2" fmla="*/ 62 w 541"/>
                <a:gd name="T3" fmla="*/ 0 h 350"/>
                <a:gd name="T4" fmla="*/ 205 w 541"/>
                <a:gd name="T5" fmla="*/ 220 h 350"/>
                <a:gd name="T6" fmla="*/ 447 w 541"/>
                <a:gd name="T7" fmla="*/ 230 h 350"/>
                <a:gd name="T8" fmla="*/ 517 w 541"/>
                <a:gd name="T9" fmla="*/ 15 h 350"/>
                <a:gd name="T10" fmla="*/ 540 w 541"/>
                <a:gd name="T11" fmla="*/ 40 h 350"/>
                <a:gd name="T12" fmla="*/ 520 w 541"/>
                <a:gd name="T13" fmla="*/ 350 h 350"/>
                <a:gd name="T14" fmla="*/ 357 w 541"/>
                <a:gd name="T15" fmla="*/ 344 h 350"/>
                <a:gd name="T16" fmla="*/ 146 w 541"/>
                <a:gd name="T17" fmla="*/ 344 h 350"/>
                <a:gd name="T18" fmla="*/ 61 w 541"/>
                <a:gd name="T19" fmla="*/ 249 h 350"/>
                <a:gd name="T20" fmla="*/ 0 w 541"/>
                <a:gd name="T21" fmla="*/ 41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41" h="350">
                  <a:moveTo>
                    <a:pt x="0" y="41"/>
                  </a:moveTo>
                  <a:cubicBezTo>
                    <a:pt x="17" y="25"/>
                    <a:pt x="38" y="11"/>
                    <a:pt x="62" y="0"/>
                  </a:cubicBezTo>
                  <a:cubicBezTo>
                    <a:pt x="124" y="59"/>
                    <a:pt x="177" y="134"/>
                    <a:pt x="205" y="220"/>
                  </a:cubicBezTo>
                  <a:cubicBezTo>
                    <a:pt x="238" y="319"/>
                    <a:pt x="433" y="281"/>
                    <a:pt x="447" y="230"/>
                  </a:cubicBezTo>
                  <a:cubicBezTo>
                    <a:pt x="461" y="179"/>
                    <a:pt x="470" y="78"/>
                    <a:pt x="517" y="15"/>
                  </a:cubicBezTo>
                  <a:cubicBezTo>
                    <a:pt x="532" y="25"/>
                    <a:pt x="541" y="34"/>
                    <a:pt x="540" y="40"/>
                  </a:cubicBezTo>
                  <a:cubicBezTo>
                    <a:pt x="520" y="350"/>
                    <a:pt x="520" y="350"/>
                    <a:pt x="520" y="350"/>
                  </a:cubicBezTo>
                  <a:cubicBezTo>
                    <a:pt x="520" y="350"/>
                    <a:pt x="429" y="344"/>
                    <a:pt x="357" y="344"/>
                  </a:cubicBezTo>
                  <a:cubicBezTo>
                    <a:pt x="285" y="344"/>
                    <a:pt x="165" y="350"/>
                    <a:pt x="146" y="344"/>
                  </a:cubicBezTo>
                  <a:cubicBezTo>
                    <a:pt x="127" y="337"/>
                    <a:pt x="74" y="293"/>
                    <a:pt x="61" y="249"/>
                  </a:cubicBezTo>
                  <a:cubicBezTo>
                    <a:pt x="49" y="205"/>
                    <a:pt x="0" y="41"/>
                    <a:pt x="0" y="41"/>
                  </a:cubicBezTo>
                  <a:close/>
                </a:path>
              </a:pathLst>
            </a:custGeom>
            <a:solidFill>
              <a:srgbClr val="C31F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9" name="ï$ḷïdê">
              <a:extLst>
                <a:ext uri="{FF2B5EF4-FFF2-40B4-BE49-F238E27FC236}">
                  <a16:creationId xmlns:a16="http://schemas.microsoft.com/office/drawing/2014/main" id="{228B6B72-5463-48F7-BC8C-6F34C2DB5098}"/>
                </a:ext>
              </a:extLst>
            </p:cNvPr>
            <p:cNvSpPr/>
            <p:nvPr/>
          </p:nvSpPr>
          <p:spPr bwMode="auto">
            <a:xfrm>
              <a:off x="5756276" y="1662113"/>
              <a:ext cx="927100" cy="233363"/>
            </a:xfrm>
            <a:custGeom>
              <a:avLst/>
              <a:gdLst>
                <a:gd name="T0" fmla="*/ 85 w 485"/>
                <a:gd name="T1" fmla="*/ 0 h 122"/>
                <a:gd name="T2" fmla="*/ 169 w 485"/>
                <a:gd name="T3" fmla="*/ 61 h 122"/>
                <a:gd name="T4" fmla="*/ 85 w 485"/>
                <a:gd name="T5" fmla="*/ 122 h 122"/>
                <a:gd name="T6" fmla="*/ 0 w 485"/>
                <a:gd name="T7" fmla="*/ 61 h 122"/>
                <a:gd name="T8" fmla="*/ 85 w 485"/>
                <a:gd name="T9" fmla="*/ 0 h 122"/>
                <a:gd name="T10" fmla="*/ 485 w 485"/>
                <a:gd name="T11" fmla="*/ 20 h 122"/>
                <a:gd name="T12" fmla="*/ 479 w 485"/>
                <a:gd name="T13" fmla="*/ 109 h 122"/>
                <a:gd name="T14" fmla="*/ 438 w 485"/>
                <a:gd name="T15" fmla="*/ 112 h 122"/>
                <a:gd name="T16" fmla="*/ 375 w 485"/>
                <a:gd name="T17" fmla="*/ 50 h 122"/>
                <a:gd name="T18" fmla="*/ 454 w 485"/>
                <a:gd name="T19" fmla="*/ 10 h 122"/>
                <a:gd name="T20" fmla="*/ 485 w 485"/>
                <a:gd name="T21" fmla="*/ 20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85" h="122">
                  <a:moveTo>
                    <a:pt x="85" y="0"/>
                  </a:moveTo>
                  <a:cubicBezTo>
                    <a:pt x="131" y="0"/>
                    <a:pt x="169" y="27"/>
                    <a:pt x="169" y="61"/>
                  </a:cubicBezTo>
                  <a:cubicBezTo>
                    <a:pt x="169" y="95"/>
                    <a:pt x="131" y="122"/>
                    <a:pt x="85" y="122"/>
                  </a:cubicBezTo>
                  <a:cubicBezTo>
                    <a:pt x="38" y="122"/>
                    <a:pt x="0" y="95"/>
                    <a:pt x="0" y="61"/>
                  </a:cubicBezTo>
                  <a:cubicBezTo>
                    <a:pt x="0" y="27"/>
                    <a:pt x="38" y="0"/>
                    <a:pt x="85" y="0"/>
                  </a:cubicBezTo>
                  <a:close/>
                  <a:moveTo>
                    <a:pt x="485" y="20"/>
                  </a:moveTo>
                  <a:cubicBezTo>
                    <a:pt x="479" y="109"/>
                    <a:pt x="479" y="109"/>
                    <a:pt x="479" y="109"/>
                  </a:cubicBezTo>
                  <a:cubicBezTo>
                    <a:pt x="467" y="113"/>
                    <a:pt x="453" y="114"/>
                    <a:pt x="438" y="112"/>
                  </a:cubicBezTo>
                  <a:cubicBezTo>
                    <a:pt x="399" y="106"/>
                    <a:pt x="371" y="78"/>
                    <a:pt x="375" y="50"/>
                  </a:cubicBezTo>
                  <a:cubicBezTo>
                    <a:pt x="379" y="22"/>
                    <a:pt x="415" y="4"/>
                    <a:pt x="454" y="10"/>
                  </a:cubicBezTo>
                  <a:cubicBezTo>
                    <a:pt x="465" y="11"/>
                    <a:pt x="476" y="15"/>
                    <a:pt x="485" y="20"/>
                  </a:cubicBezTo>
                  <a:close/>
                </a:path>
              </a:pathLst>
            </a:custGeom>
            <a:solidFill>
              <a:srgbClr val="57B9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0" name="îšliďê">
              <a:extLst>
                <a:ext uri="{FF2B5EF4-FFF2-40B4-BE49-F238E27FC236}">
                  <a16:creationId xmlns:a16="http://schemas.microsoft.com/office/drawing/2014/main" id="{E75D1EB5-7E46-475D-B099-279619815FF9}"/>
                </a:ext>
              </a:extLst>
            </p:cNvPr>
            <p:cNvSpPr/>
            <p:nvPr/>
          </p:nvSpPr>
          <p:spPr bwMode="auto">
            <a:xfrm>
              <a:off x="5756276" y="1668463"/>
              <a:ext cx="927100" cy="227013"/>
            </a:xfrm>
            <a:custGeom>
              <a:avLst/>
              <a:gdLst>
                <a:gd name="T0" fmla="*/ 127 w 485"/>
                <a:gd name="T1" fmla="*/ 111 h 119"/>
                <a:gd name="T2" fmla="*/ 85 w 485"/>
                <a:gd name="T3" fmla="*/ 119 h 119"/>
                <a:gd name="T4" fmla="*/ 0 w 485"/>
                <a:gd name="T5" fmla="*/ 58 h 119"/>
                <a:gd name="T6" fmla="*/ 55 w 485"/>
                <a:gd name="T7" fmla="*/ 0 h 119"/>
                <a:gd name="T8" fmla="*/ 127 w 485"/>
                <a:gd name="T9" fmla="*/ 111 h 119"/>
                <a:gd name="T10" fmla="*/ 410 w 485"/>
                <a:gd name="T11" fmla="*/ 100 h 119"/>
                <a:gd name="T12" fmla="*/ 440 w 485"/>
                <a:gd name="T13" fmla="*/ 6 h 119"/>
                <a:gd name="T14" fmla="*/ 454 w 485"/>
                <a:gd name="T15" fmla="*/ 7 h 119"/>
                <a:gd name="T16" fmla="*/ 485 w 485"/>
                <a:gd name="T17" fmla="*/ 17 h 119"/>
                <a:gd name="T18" fmla="*/ 479 w 485"/>
                <a:gd name="T19" fmla="*/ 106 h 119"/>
                <a:gd name="T20" fmla="*/ 438 w 485"/>
                <a:gd name="T21" fmla="*/ 109 h 119"/>
                <a:gd name="T22" fmla="*/ 410 w 485"/>
                <a:gd name="T23" fmla="*/ 100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85" h="119">
                  <a:moveTo>
                    <a:pt x="127" y="111"/>
                  </a:moveTo>
                  <a:cubicBezTo>
                    <a:pt x="115" y="116"/>
                    <a:pt x="100" y="119"/>
                    <a:pt x="85" y="119"/>
                  </a:cubicBezTo>
                  <a:cubicBezTo>
                    <a:pt x="38" y="119"/>
                    <a:pt x="0" y="92"/>
                    <a:pt x="0" y="58"/>
                  </a:cubicBezTo>
                  <a:cubicBezTo>
                    <a:pt x="0" y="31"/>
                    <a:pt x="23" y="9"/>
                    <a:pt x="55" y="0"/>
                  </a:cubicBezTo>
                  <a:cubicBezTo>
                    <a:pt x="83" y="34"/>
                    <a:pt x="108" y="71"/>
                    <a:pt x="127" y="111"/>
                  </a:cubicBezTo>
                  <a:close/>
                  <a:moveTo>
                    <a:pt x="410" y="100"/>
                  </a:moveTo>
                  <a:cubicBezTo>
                    <a:pt x="417" y="69"/>
                    <a:pt x="426" y="36"/>
                    <a:pt x="440" y="6"/>
                  </a:cubicBezTo>
                  <a:cubicBezTo>
                    <a:pt x="444" y="6"/>
                    <a:pt x="449" y="6"/>
                    <a:pt x="454" y="7"/>
                  </a:cubicBezTo>
                  <a:cubicBezTo>
                    <a:pt x="465" y="8"/>
                    <a:pt x="476" y="12"/>
                    <a:pt x="485" y="17"/>
                  </a:cubicBezTo>
                  <a:cubicBezTo>
                    <a:pt x="479" y="106"/>
                    <a:pt x="479" y="106"/>
                    <a:pt x="479" y="106"/>
                  </a:cubicBezTo>
                  <a:cubicBezTo>
                    <a:pt x="467" y="110"/>
                    <a:pt x="453" y="111"/>
                    <a:pt x="438" y="109"/>
                  </a:cubicBezTo>
                  <a:cubicBezTo>
                    <a:pt x="428" y="108"/>
                    <a:pt x="419" y="105"/>
                    <a:pt x="410" y="100"/>
                  </a:cubicBezTo>
                  <a:close/>
                </a:path>
              </a:pathLst>
            </a:custGeom>
            <a:solidFill>
              <a:srgbClr val="57B9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1" name="iṧ1ïḑè">
              <a:extLst>
                <a:ext uri="{FF2B5EF4-FFF2-40B4-BE49-F238E27FC236}">
                  <a16:creationId xmlns:a16="http://schemas.microsoft.com/office/drawing/2014/main" id="{7408426B-0E9D-4A75-BC84-EA1878D7D303}"/>
                </a:ext>
              </a:extLst>
            </p:cNvPr>
            <p:cNvSpPr/>
            <p:nvPr/>
          </p:nvSpPr>
          <p:spPr bwMode="auto">
            <a:xfrm>
              <a:off x="5211763" y="2124075"/>
              <a:ext cx="1903413" cy="674688"/>
            </a:xfrm>
            <a:custGeom>
              <a:avLst/>
              <a:gdLst>
                <a:gd name="T0" fmla="*/ 0 w 996"/>
                <a:gd name="T1" fmla="*/ 249 h 353"/>
                <a:gd name="T2" fmla="*/ 314 w 996"/>
                <a:gd name="T3" fmla="*/ 152 h 353"/>
                <a:gd name="T4" fmla="*/ 402 w 996"/>
                <a:gd name="T5" fmla="*/ 21 h 353"/>
                <a:gd name="T6" fmla="*/ 578 w 996"/>
                <a:gd name="T7" fmla="*/ 8 h 353"/>
                <a:gd name="T8" fmla="*/ 798 w 996"/>
                <a:gd name="T9" fmla="*/ 64 h 353"/>
                <a:gd name="T10" fmla="*/ 958 w 996"/>
                <a:gd name="T11" fmla="*/ 224 h 353"/>
                <a:gd name="T12" fmla="*/ 720 w 996"/>
                <a:gd name="T13" fmla="*/ 265 h 353"/>
                <a:gd name="T14" fmla="*/ 343 w 996"/>
                <a:gd name="T15" fmla="*/ 293 h 353"/>
                <a:gd name="T16" fmla="*/ 135 w 996"/>
                <a:gd name="T17" fmla="*/ 344 h 353"/>
                <a:gd name="T18" fmla="*/ 0 w 996"/>
                <a:gd name="T19" fmla="*/ 249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96" h="353">
                  <a:moveTo>
                    <a:pt x="0" y="249"/>
                  </a:moveTo>
                  <a:cubicBezTo>
                    <a:pt x="29" y="287"/>
                    <a:pt x="189" y="231"/>
                    <a:pt x="314" y="152"/>
                  </a:cubicBezTo>
                  <a:cubicBezTo>
                    <a:pt x="363" y="121"/>
                    <a:pt x="342" y="45"/>
                    <a:pt x="402" y="21"/>
                  </a:cubicBezTo>
                  <a:cubicBezTo>
                    <a:pt x="446" y="3"/>
                    <a:pt x="510" y="0"/>
                    <a:pt x="578" y="8"/>
                  </a:cubicBezTo>
                  <a:cubicBezTo>
                    <a:pt x="654" y="16"/>
                    <a:pt x="734" y="37"/>
                    <a:pt x="798" y="64"/>
                  </a:cubicBezTo>
                  <a:cubicBezTo>
                    <a:pt x="996" y="149"/>
                    <a:pt x="977" y="205"/>
                    <a:pt x="958" y="224"/>
                  </a:cubicBezTo>
                  <a:cubicBezTo>
                    <a:pt x="940" y="243"/>
                    <a:pt x="805" y="265"/>
                    <a:pt x="720" y="265"/>
                  </a:cubicBezTo>
                  <a:cubicBezTo>
                    <a:pt x="635" y="265"/>
                    <a:pt x="443" y="259"/>
                    <a:pt x="343" y="293"/>
                  </a:cubicBezTo>
                  <a:cubicBezTo>
                    <a:pt x="242" y="328"/>
                    <a:pt x="223" y="353"/>
                    <a:pt x="135" y="344"/>
                  </a:cubicBezTo>
                  <a:cubicBezTo>
                    <a:pt x="47" y="334"/>
                    <a:pt x="0" y="249"/>
                    <a:pt x="0" y="249"/>
                  </a:cubicBezTo>
                  <a:close/>
                </a:path>
              </a:pathLst>
            </a:custGeom>
            <a:solidFill>
              <a:srgbClr val="C31F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2" name="iŝ1íḓe">
              <a:extLst>
                <a:ext uri="{FF2B5EF4-FFF2-40B4-BE49-F238E27FC236}">
                  <a16:creationId xmlns:a16="http://schemas.microsoft.com/office/drawing/2014/main" id="{DD6927F3-DC5A-4E69-B91A-F6CB0B75E3A5}"/>
                </a:ext>
              </a:extLst>
            </p:cNvPr>
            <p:cNvSpPr/>
            <p:nvPr/>
          </p:nvSpPr>
          <p:spPr bwMode="auto">
            <a:xfrm>
              <a:off x="6669088" y="1816100"/>
              <a:ext cx="431800" cy="625475"/>
            </a:xfrm>
            <a:custGeom>
              <a:avLst/>
              <a:gdLst>
                <a:gd name="T0" fmla="*/ 226 w 226"/>
                <a:gd name="T1" fmla="*/ 0 h 327"/>
                <a:gd name="T2" fmla="*/ 163 w 226"/>
                <a:gd name="T3" fmla="*/ 224 h 327"/>
                <a:gd name="T4" fmla="*/ 160 w 226"/>
                <a:gd name="T5" fmla="*/ 255 h 327"/>
                <a:gd name="T6" fmla="*/ 189 w 226"/>
                <a:gd name="T7" fmla="*/ 327 h 327"/>
                <a:gd name="T8" fmla="*/ 28 w 226"/>
                <a:gd name="T9" fmla="*/ 234 h 327"/>
                <a:gd name="T10" fmla="*/ 226 w 226"/>
                <a:gd name="T11" fmla="*/ 0 h 3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6" h="327">
                  <a:moveTo>
                    <a:pt x="226" y="0"/>
                  </a:moveTo>
                  <a:cubicBezTo>
                    <a:pt x="206" y="41"/>
                    <a:pt x="173" y="162"/>
                    <a:pt x="163" y="224"/>
                  </a:cubicBezTo>
                  <a:cubicBezTo>
                    <a:pt x="161" y="237"/>
                    <a:pt x="160" y="248"/>
                    <a:pt x="160" y="255"/>
                  </a:cubicBezTo>
                  <a:cubicBezTo>
                    <a:pt x="162" y="294"/>
                    <a:pt x="189" y="327"/>
                    <a:pt x="189" y="327"/>
                  </a:cubicBezTo>
                  <a:cubicBezTo>
                    <a:pt x="189" y="327"/>
                    <a:pt x="57" y="294"/>
                    <a:pt x="28" y="234"/>
                  </a:cubicBezTo>
                  <a:cubicBezTo>
                    <a:pt x="0" y="175"/>
                    <a:pt x="49" y="33"/>
                    <a:pt x="226" y="0"/>
                  </a:cubicBezTo>
                  <a:close/>
                </a:path>
              </a:pathLst>
            </a:custGeom>
            <a:solidFill>
              <a:srgbClr val="57B9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3" name="íṥ1íḋé">
              <a:extLst>
                <a:ext uri="{FF2B5EF4-FFF2-40B4-BE49-F238E27FC236}">
                  <a16:creationId xmlns:a16="http://schemas.microsoft.com/office/drawing/2014/main" id="{88BD42A4-9CBA-4A59-8669-B42DAC09A1FB}"/>
                </a:ext>
              </a:extLst>
            </p:cNvPr>
            <p:cNvSpPr/>
            <p:nvPr/>
          </p:nvSpPr>
          <p:spPr bwMode="auto">
            <a:xfrm>
              <a:off x="6756401" y="1868488"/>
              <a:ext cx="319088" cy="419100"/>
            </a:xfrm>
            <a:custGeom>
              <a:avLst/>
              <a:gdLst>
                <a:gd name="T0" fmla="*/ 167 w 167"/>
                <a:gd name="T1" fmla="*/ 4 h 220"/>
                <a:gd name="T2" fmla="*/ 150 w 167"/>
                <a:gd name="T3" fmla="*/ 57 h 220"/>
                <a:gd name="T4" fmla="*/ 31 w 167"/>
                <a:gd name="T5" fmla="*/ 151 h 220"/>
                <a:gd name="T6" fmla="*/ 0 w 167"/>
                <a:gd name="T7" fmla="*/ 220 h 220"/>
                <a:gd name="T8" fmla="*/ 25 w 167"/>
                <a:gd name="T9" fmla="*/ 91 h 220"/>
                <a:gd name="T10" fmla="*/ 160 w 167"/>
                <a:gd name="T11" fmla="*/ 2 h 220"/>
                <a:gd name="T12" fmla="*/ 167 w 167"/>
                <a:gd name="T13" fmla="*/ 4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7" h="220">
                  <a:moveTo>
                    <a:pt x="167" y="4"/>
                  </a:moveTo>
                  <a:cubicBezTo>
                    <a:pt x="162" y="19"/>
                    <a:pt x="156" y="37"/>
                    <a:pt x="150" y="57"/>
                  </a:cubicBezTo>
                  <a:cubicBezTo>
                    <a:pt x="95" y="75"/>
                    <a:pt x="60" y="89"/>
                    <a:pt x="31" y="151"/>
                  </a:cubicBezTo>
                  <a:cubicBezTo>
                    <a:pt x="0" y="220"/>
                    <a:pt x="0" y="220"/>
                    <a:pt x="0" y="220"/>
                  </a:cubicBezTo>
                  <a:cubicBezTo>
                    <a:pt x="0" y="220"/>
                    <a:pt x="0" y="143"/>
                    <a:pt x="25" y="91"/>
                  </a:cubicBezTo>
                  <a:cubicBezTo>
                    <a:pt x="50" y="39"/>
                    <a:pt x="136" y="0"/>
                    <a:pt x="160" y="2"/>
                  </a:cubicBezTo>
                  <a:cubicBezTo>
                    <a:pt x="163" y="2"/>
                    <a:pt x="165" y="3"/>
                    <a:pt x="167" y="4"/>
                  </a:cubicBezTo>
                  <a:close/>
                </a:path>
              </a:pathLst>
            </a:custGeom>
            <a:solidFill>
              <a:srgbClr val="539A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4" name="islîde">
              <a:extLst>
                <a:ext uri="{FF2B5EF4-FFF2-40B4-BE49-F238E27FC236}">
                  <a16:creationId xmlns:a16="http://schemas.microsoft.com/office/drawing/2014/main" id="{113C8B30-A80C-4B2F-97E5-D2FDB57A9977}"/>
                </a:ext>
              </a:extLst>
            </p:cNvPr>
            <p:cNvSpPr/>
            <p:nvPr/>
          </p:nvSpPr>
          <p:spPr bwMode="auto">
            <a:xfrm>
              <a:off x="6729413" y="1816100"/>
              <a:ext cx="371475" cy="409575"/>
            </a:xfrm>
            <a:custGeom>
              <a:avLst/>
              <a:gdLst>
                <a:gd name="T0" fmla="*/ 194 w 194"/>
                <a:gd name="T1" fmla="*/ 0 h 214"/>
                <a:gd name="T2" fmla="*/ 173 w 194"/>
                <a:gd name="T3" fmla="*/ 57 h 214"/>
                <a:gd name="T4" fmla="*/ 171 w 194"/>
                <a:gd name="T5" fmla="*/ 58 h 214"/>
                <a:gd name="T6" fmla="*/ 95 w 194"/>
                <a:gd name="T7" fmla="*/ 92 h 214"/>
                <a:gd name="T8" fmla="*/ 42 w 194"/>
                <a:gd name="T9" fmla="*/ 153 h 214"/>
                <a:gd name="T10" fmla="*/ 22 w 194"/>
                <a:gd name="T11" fmla="*/ 214 h 214"/>
                <a:gd name="T12" fmla="*/ 41 w 194"/>
                <a:gd name="T13" fmla="*/ 79 h 214"/>
                <a:gd name="T14" fmla="*/ 194 w 194"/>
                <a:gd name="T15" fmla="*/ 0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4" h="214">
                  <a:moveTo>
                    <a:pt x="194" y="0"/>
                  </a:moveTo>
                  <a:cubicBezTo>
                    <a:pt x="188" y="13"/>
                    <a:pt x="180" y="33"/>
                    <a:pt x="173" y="57"/>
                  </a:cubicBezTo>
                  <a:cubicBezTo>
                    <a:pt x="172" y="57"/>
                    <a:pt x="172" y="57"/>
                    <a:pt x="171" y="58"/>
                  </a:cubicBezTo>
                  <a:cubicBezTo>
                    <a:pt x="151" y="70"/>
                    <a:pt x="119" y="76"/>
                    <a:pt x="95" y="92"/>
                  </a:cubicBezTo>
                  <a:cubicBezTo>
                    <a:pt x="71" y="107"/>
                    <a:pt x="56" y="133"/>
                    <a:pt x="42" y="153"/>
                  </a:cubicBezTo>
                  <a:cubicBezTo>
                    <a:pt x="0" y="214"/>
                    <a:pt x="22" y="214"/>
                    <a:pt x="22" y="214"/>
                  </a:cubicBezTo>
                  <a:cubicBezTo>
                    <a:pt x="22" y="214"/>
                    <a:pt x="13" y="145"/>
                    <a:pt x="41" y="79"/>
                  </a:cubicBezTo>
                  <a:cubicBezTo>
                    <a:pt x="74" y="44"/>
                    <a:pt x="124" y="14"/>
                    <a:pt x="19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5" name="îṣlïḋè">
              <a:extLst>
                <a:ext uri="{FF2B5EF4-FFF2-40B4-BE49-F238E27FC236}">
                  <a16:creationId xmlns:a16="http://schemas.microsoft.com/office/drawing/2014/main" id="{5476479D-BB45-4732-887C-3A5914536387}"/>
                </a:ext>
              </a:extLst>
            </p:cNvPr>
            <p:cNvSpPr/>
            <p:nvPr/>
          </p:nvSpPr>
          <p:spPr bwMode="auto">
            <a:xfrm>
              <a:off x="6561138" y="1465263"/>
              <a:ext cx="493713" cy="1092200"/>
            </a:xfrm>
            <a:custGeom>
              <a:avLst/>
              <a:gdLst>
                <a:gd name="T0" fmla="*/ 7 w 258"/>
                <a:gd name="T1" fmla="*/ 332 h 572"/>
                <a:gd name="T2" fmla="*/ 78 w 258"/>
                <a:gd name="T3" fmla="*/ 56 h 572"/>
                <a:gd name="T4" fmla="*/ 212 w 258"/>
                <a:gd name="T5" fmla="*/ 22 h 572"/>
                <a:gd name="T6" fmla="*/ 245 w 258"/>
                <a:gd name="T7" fmla="*/ 125 h 572"/>
                <a:gd name="T8" fmla="*/ 237 w 258"/>
                <a:gd name="T9" fmla="*/ 137 h 572"/>
                <a:gd name="T10" fmla="*/ 113 w 258"/>
                <a:gd name="T11" fmla="*/ 282 h 572"/>
                <a:gd name="T12" fmla="*/ 92 w 258"/>
                <a:gd name="T13" fmla="*/ 358 h 572"/>
                <a:gd name="T14" fmla="*/ 176 w 258"/>
                <a:gd name="T15" fmla="*/ 446 h 572"/>
                <a:gd name="T16" fmla="*/ 250 w 258"/>
                <a:gd name="T17" fmla="*/ 511 h 572"/>
                <a:gd name="T18" fmla="*/ 104 w 258"/>
                <a:gd name="T19" fmla="*/ 511 h 572"/>
                <a:gd name="T20" fmla="*/ 8 w 258"/>
                <a:gd name="T21" fmla="*/ 332 h 572"/>
                <a:gd name="T22" fmla="*/ 7 w 258"/>
                <a:gd name="T23" fmla="*/ 332 h 5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8" h="572">
                  <a:moveTo>
                    <a:pt x="7" y="332"/>
                  </a:moveTo>
                  <a:cubicBezTo>
                    <a:pt x="0" y="265"/>
                    <a:pt x="22" y="120"/>
                    <a:pt x="78" y="56"/>
                  </a:cubicBezTo>
                  <a:cubicBezTo>
                    <a:pt x="118" y="10"/>
                    <a:pt x="176" y="0"/>
                    <a:pt x="212" y="22"/>
                  </a:cubicBezTo>
                  <a:cubicBezTo>
                    <a:pt x="242" y="41"/>
                    <a:pt x="251" y="92"/>
                    <a:pt x="245" y="125"/>
                  </a:cubicBezTo>
                  <a:cubicBezTo>
                    <a:pt x="243" y="138"/>
                    <a:pt x="237" y="137"/>
                    <a:pt x="237" y="137"/>
                  </a:cubicBezTo>
                  <a:cubicBezTo>
                    <a:pt x="237" y="137"/>
                    <a:pt x="139" y="186"/>
                    <a:pt x="113" y="282"/>
                  </a:cubicBezTo>
                  <a:cubicBezTo>
                    <a:pt x="92" y="358"/>
                    <a:pt x="92" y="358"/>
                    <a:pt x="92" y="358"/>
                  </a:cubicBezTo>
                  <a:cubicBezTo>
                    <a:pt x="134" y="397"/>
                    <a:pt x="176" y="446"/>
                    <a:pt x="176" y="446"/>
                  </a:cubicBezTo>
                  <a:cubicBezTo>
                    <a:pt x="176" y="446"/>
                    <a:pt x="242" y="470"/>
                    <a:pt x="250" y="511"/>
                  </a:cubicBezTo>
                  <a:cubicBezTo>
                    <a:pt x="258" y="552"/>
                    <a:pt x="211" y="572"/>
                    <a:pt x="104" y="511"/>
                  </a:cubicBezTo>
                  <a:cubicBezTo>
                    <a:pt x="13" y="459"/>
                    <a:pt x="7" y="378"/>
                    <a:pt x="8" y="332"/>
                  </a:cubicBezTo>
                  <a:lnTo>
                    <a:pt x="7" y="332"/>
                  </a:lnTo>
                  <a:close/>
                </a:path>
              </a:pathLst>
            </a:custGeom>
            <a:solidFill>
              <a:srgbClr val="EBE6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6" name="ïsḷîďê">
              <a:extLst>
                <a:ext uri="{FF2B5EF4-FFF2-40B4-BE49-F238E27FC236}">
                  <a16:creationId xmlns:a16="http://schemas.microsoft.com/office/drawing/2014/main" id="{17A7AB50-B5A4-4470-ACFC-125F9DC74490}"/>
                </a:ext>
              </a:extLst>
            </p:cNvPr>
            <p:cNvSpPr/>
            <p:nvPr/>
          </p:nvSpPr>
          <p:spPr bwMode="auto">
            <a:xfrm>
              <a:off x="6561138" y="1471613"/>
              <a:ext cx="381000" cy="904875"/>
            </a:xfrm>
            <a:custGeom>
              <a:avLst/>
              <a:gdLst>
                <a:gd name="T0" fmla="*/ 7 w 199"/>
                <a:gd name="T1" fmla="*/ 329 h 474"/>
                <a:gd name="T2" fmla="*/ 78 w 199"/>
                <a:gd name="T3" fmla="*/ 53 h 474"/>
                <a:gd name="T4" fmla="*/ 199 w 199"/>
                <a:gd name="T5" fmla="*/ 13 h 474"/>
                <a:gd name="T6" fmla="*/ 29 w 199"/>
                <a:gd name="T7" fmla="*/ 245 h 474"/>
                <a:gd name="T8" fmla="*/ 60 w 199"/>
                <a:gd name="T9" fmla="*/ 474 h 474"/>
                <a:gd name="T10" fmla="*/ 8 w 199"/>
                <a:gd name="T11" fmla="*/ 329 h 474"/>
                <a:gd name="T12" fmla="*/ 7 w 199"/>
                <a:gd name="T13" fmla="*/ 329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9" h="474">
                  <a:moveTo>
                    <a:pt x="7" y="329"/>
                  </a:moveTo>
                  <a:cubicBezTo>
                    <a:pt x="0" y="262"/>
                    <a:pt x="22" y="117"/>
                    <a:pt x="78" y="53"/>
                  </a:cubicBezTo>
                  <a:cubicBezTo>
                    <a:pt x="114" y="12"/>
                    <a:pt x="164" y="0"/>
                    <a:pt x="199" y="13"/>
                  </a:cubicBezTo>
                  <a:cubicBezTo>
                    <a:pt x="142" y="32"/>
                    <a:pt x="59" y="79"/>
                    <a:pt x="29" y="245"/>
                  </a:cubicBezTo>
                  <a:cubicBezTo>
                    <a:pt x="10" y="350"/>
                    <a:pt x="33" y="426"/>
                    <a:pt x="60" y="474"/>
                  </a:cubicBezTo>
                  <a:cubicBezTo>
                    <a:pt x="11" y="425"/>
                    <a:pt x="7" y="366"/>
                    <a:pt x="8" y="329"/>
                  </a:cubicBezTo>
                  <a:lnTo>
                    <a:pt x="7" y="329"/>
                  </a:lnTo>
                  <a:close/>
                </a:path>
              </a:pathLst>
            </a:custGeom>
            <a:solidFill>
              <a:srgbClr val="F7F4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7" name="îṡḻiďé">
              <a:extLst>
                <a:ext uri="{FF2B5EF4-FFF2-40B4-BE49-F238E27FC236}">
                  <a16:creationId xmlns:a16="http://schemas.microsoft.com/office/drawing/2014/main" id="{19DD082B-CF0B-4D96-ABDB-732AFD81B9FA}"/>
                </a:ext>
              </a:extLst>
            </p:cNvPr>
            <p:cNvSpPr/>
            <p:nvPr/>
          </p:nvSpPr>
          <p:spPr bwMode="auto">
            <a:xfrm>
              <a:off x="6737351" y="1712913"/>
              <a:ext cx="385763" cy="484188"/>
            </a:xfrm>
            <a:custGeom>
              <a:avLst/>
              <a:gdLst>
                <a:gd name="T0" fmla="*/ 123 w 202"/>
                <a:gd name="T1" fmla="*/ 10 h 253"/>
                <a:gd name="T2" fmla="*/ 188 w 202"/>
                <a:gd name="T3" fmla="*/ 28 h 253"/>
                <a:gd name="T4" fmla="*/ 170 w 202"/>
                <a:gd name="T5" fmla="*/ 75 h 253"/>
                <a:gd name="T6" fmla="*/ 150 w 202"/>
                <a:gd name="T7" fmla="*/ 81 h 253"/>
                <a:gd name="T8" fmla="*/ 32 w 202"/>
                <a:gd name="T9" fmla="*/ 182 h 253"/>
                <a:gd name="T10" fmla="*/ 11 w 202"/>
                <a:gd name="T11" fmla="*/ 243 h 253"/>
                <a:gd name="T12" fmla="*/ 1 w 202"/>
                <a:gd name="T13" fmla="*/ 231 h 253"/>
                <a:gd name="T14" fmla="*/ 123 w 202"/>
                <a:gd name="T15" fmla="*/ 10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2" h="253">
                  <a:moveTo>
                    <a:pt x="123" y="10"/>
                  </a:moveTo>
                  <a:cubicBezTo>
                    <a:pt x="149" y="0"/>
                    <a:pt x="176" y="11"/>
                    <a:pt x="188" y="28"/>
                  </a:cubicBezTo>
                  <a:cubicBezTo>
                    <a:pt x="202" y="47"/>
                    <a:pt x="193" y="70"/>
                    <a:pt x="170" y="75"/>
                  </a:cubicBezTo>
                  <a:cubicBezTo>
                    <a:pt x="164" y="77"/>
                    <a:pt x="157" y="78"/>
                    <a:pt x="150" y="81"/>
                  </a:cubicBezTo>
                  <a:cubicBezTo>
                    <a:pt x="111" y="97"/>
                    <a:pt x="59" y="117"/>
                    <a:pt x="32" y="182"/>
                  </a:cubicBezTo>
                  <a:cubicBezTo>
                    <a:pt x="2" y="250"/>
                    <a:pt x="11" y="243"/>
                    <a:pt x="11" y="243"/>
                  </a:cubicBezTo>
                  <a:cubicBezTo>
                    <a:pt x="11" y="243"/>
                    <a:pt x="0" y="253"/>
                    <a:pt x="1" y="231"/>
                  </a:cubicBezTo>
                  <a:cubicBezTo>
                    <a:pt x="3" y="176"/>
                    <a:pt x="29" y="53"/>
                    <a:pt x="123" y="10"/>
                  </a:cubicBezTo>
                  <a:close/>
                </a:path>
              </a:pathLst>
            </a:custGeom>
            <a:solidFill>
              <a:srgbClr val="FCB7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8" name="íṩľîḑé">
              <a:extLst>
                <a:ext uri="{FF2B5EF4-FFF2-40B4-BE49-F238E27FC236}">
                  <a16:creationId xmlns:a16="http://schemas.microsoft.com/office/drawing/2014/main" id="{B0DEC736-767D-443C-AD24-5E51495358D0}"/>
                </a:ext>
              </a:extLst>
            </p:cNvPr>
            <p:cNvSpPr/>
            <p:nvPr/>
          </p:nvSpPr>
          <p:spPr bwMode="auto">
            <a:xfrm>
              <a:off x="6737351" y="1717675"/>
              <a:ext cx="344488" cy="465138"/>
            </a:xfrm>
            <a:custGeom>
              <a:avLst/>
              <a:gdLst>
                <a:gd name="T0" fmla="*/ 123 w 180"/>
                <a:gd name="T1" fmla="*/ 8 h 244"/>
                <a:gd name="T2" fmla="*/ 180 w 180"/>
                <a:gd name="T3" fmla="*/ 17 h 244"/>
                <a:gd name="T4" fmla="*/ 84 w 180"/>
                <a:gd name="T5" fmla="*/ 86 h 244"/>
                <a:gd name="T6" fmla="*/ 9 w 180"/>
                <a:gd name="T7" fmla="*/ 242 h 244"/>
                <a:gd name="T8" fmla="*/ 1 w 180"/>
                <a:gd name="T9" fmla="*/ 229 h 244"/>
                <a:gd name="T10" fmla="*/ 123 w 180"/>
                <a:gd name="T11" fmla="*/ 8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0" h="244">
                  <a:moveTo>
                    <a:pt x="123" y="8"/>
                  </a:moveTo>
                  <a:cubicBezTo>
                    <a:pt x="144" y="0"/>
                    <a:pt x="166" y="6"/>
                    <a:pt x="180" y="17"/>
                  </a:cubicBezTo>
                  <a:cubicBezTo>
                    <a:pt x="141" y="37"/>
                    <a:pt x="107" y="61"/>
                    <a:pt x="84" y="86"/>
                  </a:cubicBezTo>
                  <a:cubicBezTo>
                    <a:pt x="36" y="141"/>
                    <a:pt x="17" y="202"/>
                    <a:pt x="9" y="242"/>
                  </a:cubicBezTo>
                  <a:cubicBezTo>
                    <a:pt x="6" y="244"/>
                    <a:pt x="0" y="244"/>
                    <a:pt x="1" y="229"/>
                  </a:cubicBezTo>
                  <a:cubicBezTo>
                    <a:pt x="3" y="174"/>
                    <a:pt x="29" y="51"/>
                    <a:pt x="123" y="8"/>
                  </a:cubicBezTo>
                  <a:close/>
                </a:path>
              </a:pathLst>
            </a:custGeom>
            <a:solidFill>
              <a:srgbClr val="E09B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9" name="ï$ļîďé">
              <a:extLst>
                <a:ext uri="{FF2B5EF4-FFF2-40B4-BE49-F238E27FC236}">
                  <a16:creationId xmlns:a16="http://schemas.microsoft.com/office/drawing/2014/main" id="{6BB5E670-44CA-45E8-9E3C-A414CEEDAFCB}"/>
                </a:ext>
              </a:extLst>
            </p:cNvPr>
            <p:cNvSpPr/>
            <p:nvPr/>
          </p:nvSpPr>
          <p:spPr bwMode="auto">
            <a:xfrm>
              <a:off x="4973638" y="1357313"/>
              <a:ext cx="1031875" cy="1382713"/>
            </a:xfrm>
            <a:custGeom>
              <a:avLst/>
              <a:gdLst>
                <a:gd name="T0" fmla="*/ 529 w 540"/>
                <a:gd name="T1" fmla="*/ 386 h 725"/>
                <a:gd name="T2" fmla="*/ 377 w 540"/>
                <a:gd name="T3" fmla="*/ 95 h 725"/>
                <a:gd name="T4" fmla="*/ 45 w 540"/>
                <a:gd name="T5" fmla="*/ 164 h 725"/>
                <a:gd name="T6" fmla="*/ 37 w 540"/>
                <a:gd name="T7" fmla="*/ 474 h 725"/>
                <a:gd name="T8" fmla="*/ 224 w 540"/>
                <a:gd name="T9" fmla="*/ 702 h 725"/>
                <a:gd name="T10" fmla="*/ 507 w 540"/>
                <a:gd name="T11" fmla="*/ 573 h 725"/>
                <a:gd name="T12" fmla="*/ 529 w 540"/>
                <a:gd name="T13" fmla="*/ 386 h 7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40" h="725">
                  <a:moveTo>
                    <a:pt x="529" y="386"/>
                  </a:moveTo>
                  <a:cubicBezTo>
                    <a:pt x="523" y="340"/>
                    <a:pt x="496" y="191"/>
                    <a:pt x="377" y="95"/>
                  </a:cubicBezTo>
                  <a:cubicBezTo>
                    <a:pt x="257" y="0"/>
                    <a:pt x="91" y="44"/>
                    <a:pt x="45" y="164"/>
                  </a:cubicBezTo>
                  <a:cubicBezTo>
                    <a:pt x="0" y="285"/>
                    <a:pt x="37" y="474"/>
                    <a:pt x="37" y="474"/>
                  </a:cubicBezTo>
                  <a:cubicBezTo>
                    <a:pt x="37" y="474"/>
                    <a:pt x="70" y="678"/>
                    <a:pt x="224" y="702"/>
                  </a:cubicBezTo>
                  <a:cubicBezTo>
                    <a:pt x="378" y="725"/>
                    <a:pt x="474" y="633"/>
                    <a:pt x="507" y="573"/>
                  </a:cubicBezTo>
                  <a:cubicBezTo>
                    <a:pt x="540" y="513"/>
                    <a:pt x="529" y="386"/>
                    <a:pt x="529" y="386"/>
                  </a:cubicBezTo>
                  <a:close/>
                </a:path>
              </a:pathLst>
            </a:custGeom>
            <a:solidFill>
              <a:srgbClr val="EBE6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0" name="îŝḷiḋê">
              <a:extLst>
                <a:ext uri="{FF2B5EF4-FFF2-40B4-BE49-F238E27FC236}">
                  <a16:creationId xmlns:a16="http://schemas.microsoft.com/office/drawing/2014/main" id="{A624F14E-7A35-41D8-8471-BD958B9FD597}"/>
                </a:ext>
              </a:extLst>
            </p:cNvPr>
            <p:cNvSpPr/>
            <p:nvPr/>
          </p:nvSpPr>
          <p:spPr bwMode="auto">
            <a:xfrm>
              <a:off x="5105401" y="1379538"/>
              <a:ext cx="900113" cy="1065213"/>
            </a:xfrm>
            <a:custGeom>
              <a:avLst/>
              <a:gdLst>
                <a:gd name="T0" fmla="*/ 460 w 471"/>
                <a:gd name="T1" fmla="*/ 374 h 558"/>
                <a:gd name="T2" fmla="*/ 308 w 471"/>
                <a:gd name="T3" fmla="*/ 83 h 558"/>
                <a:gd name="T4" fmla="*/ 0 w 471"/>
                <a:gd name="T5" fmla="*/ 109 h 558"/>
                <a:gd name="T6" fmla="*/ 276 w 471"/>
                <a:gd name="T7" fmla="*/ 100 h 558"/>
                <a:gd name="T8" fmla="*/ 439 w 471"/>
                <a:gd name="T9" fmla="*/ 558 h 558"/>
                <a:gd name="T10" fmla="*/ 460 w 471"/>
                <a:gd name="T11" fmla="*/ 374 h 5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71" h="558">
                  <a:moveTo>
                    <a:pt x="460" y="374"/>
                  </a:moveTo>
                  <a:cubicBezTo>
                    <a:pt x="454" y="328"/>
                    <a:pt x="427" y="179"/>
                    <a:pt x="308" y="83"/>
                  </a:cubicBezTo>
                  <a:cubicBezTo>
                    <a:pt x="204" y="0"/>
                    <a:pt x="65" y="22"/>
                    <a:pt x="0" y="109"/>
                  </a:cubicBezTo>
                  <a:cubicBezTo>
                    <a:pt x="69" y="58"/>
                    <a:pt x="182" y="37"/>
                    <a:pt x="276" y="100"/>
                  </a:cubicBezTo>
                  <a:cubicBezTo>
                    <a:pt x="419" y="197"/>
                    <a:pt x="460" y="386"/>
                    <a:pt x="439" y="558"/>
                  </a:cubicBezTo>
                  <a:cubicBezTo>
                    <a:pt x="471" y="498"/>
                    <a:pt x="460" y="374"/>
                    <a:pt x="460" y="374"/>
                  </a:cubicBezTo>
                  <a:close/>
                </a:path>
              </a:pathLst>
            </a:custGeom>
            <a:solidFill>
              <a:srgbClr val="F7F4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1" name="iṡľîḑé">
              <a:extLst>
                <a:ext uri="{FF2B5EF4-FFF2-40B4-BE49-F238E27FC236}">
                  <a16:creationId xmlns:a16="http://schemas.microsoft.com/office/drawing/2014/main" id="{32C5AD32-1039-456B-9602-252621D89BE5}"/>
                </a:ext>
              </a:extLst>
            </p:cNvPr>
            <p:cNvSpPr/>
            <p:nvPr/>
          </p:nvSpPr>
          <p:spPr bwMode="auto">
            <a:xfrm>
              <a:off x="5022851" y="1562100"/>
              <a:ext cx="877888" cy="1130300"/>
            </a:xfrm>
            <a:custGeom>
              <a:avLst/>
              <a:gdLst>
                <a:gd name="T0" fmla="*/ 0 w 459"/>
                <a:gd name="T1" fmla="*/ 285 h 592"/>
                <a:gd name="T2" fmla="*/ 11 w 459"/>
                <a:gd name="T3" fmla="*/ 366 h 592"/>
                <a:gd name="T4" fmla="*/ 83 w 459"/>
                <a:gd name="T5" fmla="*/ 527 h 592"/>
                <a:gd name="T6" fmla="*/ 318 w 459"/>
                <a:gd name="T7" fmla="*/ 565 h 592"/>
                <a:gd name="T8" fmla="*/ 444 w 459"/>
                <a:gd name="T9" fmla="*/ 290 h 592"/>
                <a:gd name="T10" fmla="*/ 380 w 459"/>
                <a:gd name="T11" fmla="*/ 116 h 592"/>
                <a:gd name="T12" fmla="*/ 89 w 459"/>
                <a:gd name="T13" fmla="*/ 59 h 592"/>
                <a:gd name="T14" fmla="*/ 0 w 459"/>
                <a:gd name="T15" fmla="*/ 285 h 5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59" h="592">
                  <a:moveTo>
                    <a:pt x="0" y="285"/>
                  </a:moveTo>
                  <a:cubicBezTo>
                    <a:pt x="5" y="333"/>
                    <a:pt x="11" y="366"/>
                    <a:pt x="11" y="366"/>
                  </a:cubicBezTo>
                  <a:cubicBezTo>
                    <a:pt x="11" y="366"/>
                    <a:pt x="26" y="459"/>
                    <a:pt x="83" y="527"/>
                  </a:cubicBezTo>
                  <a:cubicBezTo>
                    <a:pt x="151" y="574"/>
                    <a:pt x="246" y="592"/>
                    <a:pt x="318" y="565"/>
                  </a:cubicBezTo>
                  <a:cubicBezTo>
                    <a:pt x="405" y="533"/>
                    <a:pt x="459" y="434"/>
                    <a:pt x="444" y="290"/>
                  </a:cubicBezTo>
                  <a:cubicBezTo>
                    <a:pt x="446" y="257"/>
                    <a:pt x="424" y="178"/>
                    <a:pt x="380" y="116"/>
                  </a:cubicBezTo>
                  <a:cubicBezTo>
                    <a:pt x="303" y="9"/>
                    <a:pt x="170" y="0"/>
                    <a:pt x="89" y="59"/>
                  </a:cubicBezTo>
                  <a:cubicBezTo>
                    <a:pt x="30" y="102"/>
                    <a:pt x="3" y="179"/>
                    <a:pt x="0" y="285"/>
                  </a:cubicBezTo>
                  <a:close/>
                </a:path>
              </a:pathLst>
            </a:custGeom>
            <a:solidFill>
              <a:srgbClr val="EBE6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2" name="íšļíḓê">
              <a:extLst>
                <a:ext uri="{FF2B5EF4-FFF2-40B4-BE49-F238E27FC236}">
                  <a16:creationId xmlns:a16="http://schemas.microsoft.com/office/drawing/2014/main" id="{BDF12C1C-4FAB-4F1A-9202-BB880BA4FD1B}"/>
                </a:ext>
              </a:extLst>
            </p:cNvPr>
            <p:cNvSpPr/>
            <p:nvPr/>
          </p:nvSpPr>
          <p:spPr bwMode="auto">
            <a:xfrm>
              <a:off x="4886326" y="1562100"/>
              <a:ext cx="982663" cy="1063625"/>
            </a:xfrm>
            <a:custGeom>
              <a:avLst/>
              <a:gdLst>
                <a:gd name="T0" fmla="*/ 341 w 514"/>
                <a:gd name="T1" fmla="*/ 556 h 557"/>
                <a:gd name="T2" fmla="*/ 408 w 514"/>
                <a:gd name="T3" fmla="*/ 539 h 557"/>
                <a:gd name="T4" fmla="*/ 508 w 514"/>
                <a:gd name="T5" fmla="*/ 277 h 557"/>
                <a:gd name="T6" fmla="*/ 310 w 514"/>
                <a:gd name="T7" fmla="*/ 72 h 557"/>
                <a:gd name="T8" fmla="*/ 341 w 514"/>
                <a:gd name="T9" fmla="*/ 556 h 5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4" h="557">
                  <a:moveTo>
                    <a:pt x="341" y="556"/>
                  </a:moveTo>
                  <a:cubicBezTo>
                    <a:pt x="379" y="557"/>
                    <a:pt x="380" y="548"/>
                    <a:pt x="408" y="539"/>
                  </a:cubicBezTo>
                  <a:cubicBezTo>
                    <a:pt x="472" y="502"/>
                    <a:pt x="514" y="400"/>
                    <a:pt x="508" y="277"/>
                  </a:cubicBezTo>
                  <a:cubicBezTo>
                    <a:pt x="503" y="167"/>
                    <a:pt x="411" y="95"/>
                    <a:pt x="310" y="72"/>
                  </a:cubicBezTo>
                  <a:cubicBezTo>
                    <a:pt x="0" y="0"/>
                    <a:pt x="81" y="551"/>
                    <a:pt x="341" y="556"/>
                  </a:cubicBezTo>
                  <a:close/>
                </a:path>
              </a:pathLst>
            </a:custGeom>
            <a:solidFill>
              <a:srgbClr val="C7AF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3" name="ïSlîḋé">
              <a:extLst>
                <a:ext uri="{FF2B5EF4-FFF2-40B4-BE49-F238E27FC236}">
                  <a16:creationId xmlns:a16="http://schemas.microsoft.com/office/drawing/2014/main" id="{43E95F47-D72C-462F-91FF-49B307867A0E}"/>
                </a:ext>
              </a:extLst>
            </p:cNvPr>
            <p:cNvSpPr/>
            <p:nvPr/>
          </p:nvSpPr>
          <p:spPr bwMode="auto">
            <a:xfrm>
              <a:off x="5146676" y="1652588"/>
              <a:ext cx="720725" cy="973138"/>
            </a:xfrm>
            <a:custGeom>
              <a:avLst/>
              <a:gdLst>
                <a:gd name="T0" fmla="*/ 86 w 377"/>
                <a:gd name="T1" fmla="*/ 74 h 510"/>
                <a:gd name="T2" fmla="*/ 172 w 377"/>
                <a:gd name="T3" fmla="*/ 468 h 510"/>
                <a:gd name="T4" fmla="*/ 313 w 377"/>
                <a:gd name="T5" fmla="*/ 456 h 510"/>
                <a:gd name="T6" fmla="*/ 372 w 377"/>
                <a:gd name="T7" fmla="*/ 230 h 510"/>
                <a:gd name="T8" fmla="*/ 278 w 377"/>
                <a:gd name="T9" fmla="*/ 68 h 510"/>
                <a:gd name="T10" fmla="*/ 86 w 377"/>
                <a:gd name="T11" fmla="*/ 74 h 5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7" h="510">
                  <a:moveTo>
                    <a:pt x="86" y="74"/>
                  </a:moveTo>
                  <a:cubicBezTo>
                    <a:pt x="0" y="179"/>
                    <a:pt x="29" y="390"/>
                    <a:pt x="172" y="468"/>
                  </a:cubicBezTo>
                  <a:cubicBezTo>
                    <a:pt x="230" y="500"/>
                    <a:pt x="269" y="510"/>
                    <a:pt x="313" y="456"/>
                  </a:cubicBezTo>
                  <a:cubicBezTo>
                    <a:pt x="353" y="406"/>
                    <a:pt x="377" y="325"/>
                    <a:pt x="372" y="230"/>
                  </a:cubicBezTo>
                  <a:cubicBezTo>
                    <a:pt x="369" y="159"/>
                    <a:pt x="332" y="104"/>
                    <a:pt x="278" y="68"/>
                  </a:cubicBezTo>
                  <a:cubicBezTo>
                    <a:pt x="209" y="21"/>
                    <a:pt x="145" y="0"/>
                    <a:pt x="86" y="74"/>
                  </a:cubicBezTo>
                  <a:close/>
                </a:path>
              </a:pathLst>
            </a:custGeom>
            <a:solidFill>
              <a:srgbClr val="FCB7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4" name="îS1îďe">
              <a:extLst>
                <a:ext uri="{FF2B5EF4-FFF2-40B4-BE49-F238E27FC236}">
                  <a16:creationId xmlns:a16="http://schemas.microsoft.com/office/drawing/2014/main" id="{1B500408-1F39-4D9E-9BA6-899BA65B842A}"/>
                </a:ext>
              </a:extLst>
            </p:cNvPr>
            <p:cNvSpPr/>
            <p:nvPr/>
          </p:nvSpPr>
          <p:spPr bwMode="auto">
            <a:xfrm>
              <a:off x="5364163" y="1668463"/>
              <a:ext cx="503238" cy="939800"/>
            </a:xfrm>
            <a:custGeom>
              <a:avLst/>
              <a:gdLst>
                <a:gd name="T0" fmla="*/ 97 w 263"/>
                <a:gd name="T1" fmla="*/ 478 h 493"/>
                <a:gd name="T2" fmla="*/ 199 w 263"/>
                <a:gd name="T3" fmla="*/ 448 h 493"/>
                <a:gd name="T4" fmla="*/ 258 w 263"/>
                <a:gd name="T5" fmla="*/ 222 h 493"/>
                <a:gd name="T6" fmla="*/ 164 w 263"/>
                <a:gd name="T7" fmla="*/ 60 h 493"/>
                <a:gd name="T8" fmla="*/ 0 w 263"/>
                <a:gd name="T9" fmla="*/ 38 h 493"/>
                <a:gd name="T10" fmla="*/ 213 w 263"/>
                <a:gd name="T11" fmla="*/ 273 h 493"/>
                <a:gd name="T12" fmla="*/ 97 w 263"/>
                <a:gd name="T13" fmla="*/ 478 h 4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3" h="493">
                  <a:moveTo>
                    <a:pt x="97" y="478"/>
                  </a:moveTo>
                  <a:cubicBezTo>
                    <a:pt x="135" y="493"/>
                    <a:pt x="166" y="489"/>
                    <a:pt x="199" y="448"/>
                  </a:cubicBezTo>
                  <a:cubicBezTo>
                    <a:pt x="239" y="398"/>
                    <a:pt x="263" y="317"/>
                    <a:pt x="258" y="222"/>
                  </a:cubicBezTo>
                  <a:cubicBezTo>
                    <a:pt x="255" y="151"/>
                    <a:pt x="218" y="96"/>
                    <a:pt x="164" y="60"/>
                  </a:cubicBezTo>
                  <a:cubicBezTo>
                    <a:pt x="106" y="20"/>
                    <a:pt x="52" y="0"/>
                    <a:pt x="0" y="38"/>
                  </a:cubicBezTo>
                  <a:cubicBezTo>
                    <a:pt x="101" y="50"/>
                    <a:pt x="210" y="101"/>
                    <a:pt x="213" y="273"/>
                  </a:cubicBezTo>
                  <a:cubicBezTo>
                    <a:pt x="215" y="393"/>
                    <a:pt x="168" y="451"/>
                    <a:pt x="97" y="478"/>
                  </a:cubicBezTo>
                  <a:close/>
                </a:path>
              </a:pathLst>
            </a:custGeom>
            <a:solidFill>
              <a:srgbClr val="E09B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5" name="ïśliďe">
              <a:extLst>
                <a:ext uri="{FF2B5EF4-FFF2-40B4-BE49-F238E27FC236}">
                  <a16:creationId xmlns:a16="http://schemas.microsoft.com/office/drawing/2014/main" id="{28424E4F-FFB4-44E5-B302-09A5C7146CF1}"/>
                </a:ext>
              </a:extLst>
            </p:cNvPr>
            <p:cNvSpPr/>
            <p:nvPr/>
          </p:nvSpPr>
          <p:spPr bwMode="auto">
            <a:xfrm>
              <a:off x="5302251" y="1776413"/>
              <a:ext cx="565150" cy="749300"/>
            </a:xfrm>
            <a:custGeom>
              <a:avLst/>
              <a:gdLst>
                <a:gd name="T0" fmla="*/ 231 w 296"/>
                <a:gd name="T1" fmla="*/ 392 h 392"/>
                <a:gd name="T2" fmla="*/ 232 w 296"/>
                <a:gd name="T3" fmla="*/ 391 h 392"/>
                <a:gd name="T4" fmla="*/ 291 w 296"/>
                <a:gd name="T5" fmla="*/ 165 h 392"/>
                <a:gd name="T6" fmla="*/ 197 w 296"/>
                <a:gd name="T7" fmla="*/ 3 h 392"/>
                <a:gd name="T8" fmla="*/ 195 w 296"/>
                <a:gd name="T9" fmla="*/ 1 h 392"/>
                <a:gd name="T10" fmla="*/ 109 w 296"/>
                <a:gd name="T11" fmla="*/ 24 h 392"/>
                <a:gd name="T12" fmla="*/ 15 w 296"/>
                <a:gd name="T13" fmla="*/ 241 h 392"/>
                <a:gd name="T14" fmla="*/ 231 w 296"/>
                <a:gd name="T15" fmla="*/ 392 h 3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96" h="392">
                  <a:moveTo>
                    <a:pt x="231" y="392"/>
                  </a:moveTo>
                  <a:cubicBezTo>
                    <a:pt x="231" y="392"/>
                    <a:pt x="232" y="392"/>
                    <a:pt x="232" y="391"/>
                  </a:cubicBezTo>
                  <a:cubicBezTo>
                    <a:pt x="272" y="341"/>
                    <a:pt x="296" y="260"/>
                    <a:pt x="291" y="165"/>
                  </a:cubicBezTo>
                  <a:cubicBezTo>
                    <a:pt x="288" y="94"/>
                    <a:pt x="251" y="39"/>
                    <a:pt x="197" y="3"/>
                  </a:cubicBezTo>
                  <a:cubicBezTo>
                    <a:pt x="197" y="2"/>
                    <a:pt x="196" y="2"/>
                    <a:pt x="195" y="1"/>
                  </a:cubicBezTo>
                  <a:cubicBezTo>
                    <a:pt x="159" y="0"/>
                    <a:pt x="133" y="11"/>
                    <a:pt x="109" y="24"/>
                  </a:cubicBezTo>
                  <a:cubicBezTo>
                    <a:pt x="24" y="68"/>
                    <a:pt x="0" y="156"/>
                    <a:pt x="15" y="241"/>
                  </a:cubicBezTo>
                  <a:cubicBezTo>
                    <a:pt x="31" y="325"/>
                    <a:pt x="101" y="390"/>
                    <a:pt x="231" y="39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6" name="iṥ1ïḋé">
              <a:extLst>
                <a:ext uri="{FF2B5EF4-FFF2-40B4-BE49-F238E27FC236}">
                  <a16:creationId xmlns:a16="http://schemas.microsoft.com/office/drawing/2014/main" id="{4FDB1C28-23FF-440B-BB7B-4BFD83B770F6}"/>
                </a:ext>
              </a:extLst>
            </p:cNvPr>
            <p:cNvSpPr/>
            <p:nvPr/>
          </p:nvSpPr>
          <p:spPr bwMode="auto">
            <a:xfrm>
              <a:off x="5561013" y="1776413"/>
              <a:ext cx="306388" cy="749300"/>
            </a:xfrm>
            <a:custGeom>
              <a:avLst/>
              <a:gdLst>
                <a:gd name="T0" fmla="*/ 95 w 160"/>
                <a:gd name="T1" fmla="*/ 392 h 392"/>
                <a:gd name="T2" fmla="*/ 96 w 160"/>
                <a:gd name="T3" fmla="*/ 391 h 392"/>
                <a:gd name="T4" fmla="*/ 155 w 160"/>
                <a:gd name="T5" fmla="*/ 165 h 392"/>
                <a:gd name="T6" fmla="*/ 61 w 160"/>
                <a:gd name="T7" fmla="*/ 3 h 392"/>
                <a:gd name="T8" fmla="*/ 59 w 160"/>
                <a:gd name="T9" fmla="*/ 1 h 392"/>
                <a:gd name="T10" fmla="*/ 0 w 160"/>
                <a:gd name="T11" fmla="*/ 11 h 392"/>
                <a:gd name="T12" fmla="*/ 110 w 160"/>
                <a:gd name="T13" fmla="*/ 216 h 392"/>
                <a:gd name="T14" fmla="*/ 49 w 160"/>
                <a:gd name="T15" fmla="*/ 389 h 392"/>
                <a:gd name="T16" fmla="*/ 95 w 160"/>
                <a:gd name="T17" fmla="*/ 392 h 3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0" h="392">
                  <a:moveTo>
                    <a:pt x="95" y="392"/>
                  </a:moveTo>
                  <a:cubicBezTo>
                    <a:pt x="95" y="392"/>
                    <a:pt x="96" y="392"/>
                    <a:pt x="96" y="391"/>
                  </a:cubicBezTo>
                  <a:cubicBezTo>
                    <a:pt x="136" y="341"/>
                    <a:pt x="160" y="260"/>
                    <a:pt x="155" y="165"/>
                  </a:cubicBezTo>
                  <a:cubicBezTo>
                    <a:pt x="152" y="94"/>
                    <a:pt x="115" y="39"/>
                    <a:pt x="61" y="3"/>
                  </a:cubicBezTo>
                  <a:cubicBezTo>
                    <a:pt x="61" y="2"/>
                    <a:pt x="60" y="2"/>
                    <a:pt x="59" y="1"/>
                  </a:cubicBezTo>
                  <a:cubicBezTo>
                    <a:pt x="36" y="0"/>
                    <a:pt x="17" y="5"/>
                    <a:pt x="0" y="11"/>
                  </a:cubicBezTo>
                  <a:cubicBezTo>
                    <a:pt x="61" y="43"/>
                    <a:pt x="108" y="104"/>
                    <a:pt x="110" y="216"/>
                  </a:cubicBezTo>
                  <a:cubicBezTo>
                    <a:pt x="111" y="301"/>
                    <a:pt x="88" y="355"/>
                    <a:pt x="49" y="389"/>
                  </a:cubicBezTo>
                  <a:cubicBezTo>
                    <a:pt x="64" y="391"/>
                    <a:pt x="79" y="392"/>
                    <a:pt x="95" y="392"/>
                  </a:cubicBezTo>
                  <a:close/>
                </a:path>
              </a:pathLst>
            </a:custGeom>
            <a:solidFill>
              <a:srgbClr val="CABC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7" name="iŝḷïdé">
              <a:extLst>
                <a:ext uri="{FF2B5EF4-FFF2-40B4-BE49-F238E27FC236}">
                  <a16:creationId xmlns:a16="http://schemas.microsoft.com/office/drawing/2014/main" id="{627A098A-9D5B-464D-A921-3EBFBF78B274}"/>
                </a:ext>
              </a:extLst>
            </p:cNvPr>
            <p:cNvSpPr/>
            <p:nvPr/>
          </p:nvSpPr>
          <p:spPr bwMode="auto">
            <a:xfrm>
              <a:off x="5360988" y="1839913"/>
              <a:ext cx="504825" cy="642938"/>
            </a:xfrm>
            <a:custGeom>
              <a:avLst/>
              <a:gdLst>
                <a:gd name="T0" fmla="*/ 177 w 264"/>
                <a:gd name="T1" fmla="*/ 0 h 337"/>
                <a:gd name="T2" fmla="*/ 15 w 264"/>
                <a:gd name="T3" fmla="*/ 134 h 337"/>
                <a:gd name="T4" fmla="*/ 202 w 264"/>
                <a:gd name="T5" fmla="*/ 337 h 337"/>
                <a:gd name="T6" fmla="*/ 217 w 264"/>
                <a:gd name="T7" fmla="*/ 336 h 337"/>
                <a:gd name="T8" fmla="*/ 260 w 264"/>
                <a:gd name="T9" fmla="*/ 132 h 337"/>
                <a:gd name="T10" fmla="*/ 212 w 264"/>
                <a:gd name="T11" fmla="*/ 10 h 337"/>
                <a:gd name="T12" fmla="*/ 177 w 264"/>
                <a:gd name="T13" fmla="*/ 0 h 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4" h="337">
                  <a:moveTo>
                    <a:pt x="177" y="0"/>
                  </a:moveTo>
                  <a:cubicBezTo>
                    <a:pt x="94" y="0"/>
                    <a:pt x="26" y="62"/>
                    <a:pt x="15" y="134"/>
                  </a:cubicBezTo>
                  <a:cubicBezTo>
                    <a:pt x="0" y="227"/>
                    <a:pt x="54" y="332"/>
                    <a:pt x="202" y="337"/>
                  </a:cubicBezTo>
                  <a:cubicBezTo>
                    <a:pt x="207" y="337"/>
                    <a:pt x="212" y="337"/>
                    <a:pt x="217" y="336"/>
                  </a:cubicBezTo>
                  <a:cubicBezTo>
                    <a:pt x="247" y="286"/>
                    <a:pt x="264" y="214"/>
                    <a:pt x="260" y="132"/>
                  </a:cubicBezTo>
                  <a:cubicBezTo>
                    <a:pt x="258" y="84"/>
                    <a:pt x="240" y="43"/>
                    <a:pt x="212" y="10"/>
                  </a:cubicBezTo>
                  <a:cubicBezTo>
                    <a:pt x="205" y="3"/>
                    <a:pt x="184" y="7"/>
                    <a:pt x="177" y="0"/>
                  </a:cubicBezTo>
                  <a:close/>
                </a:path>
              </a:pathLst>
            </a:custGeom>
            <a:solidFill>
              <a:srgbClr val="57B9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8" name="ïṣľïḓê">
              <a:extLst>
                <a:ext uri="{FF2B5EF4-FFF2-40B4-BE49-F238E27FC236}">
                  <a16:creationId xmlns:a16="http://schemas.microsoft.com/office/drawing/2014/main" id="{42B3A1CF-1A39-4A52-B304-D60F4AB69171}"/>
                </a:ext>
              </a:extLst>
            </p:cNvPr>
            <p:cNvSpPr/>
            <p:nvPr/>
          </p:nvSpPr>
          <p:spPr bwMode="auto">
            <a:xfrm>
              <a:off x="5634038" y="1838325"/>
              <a:ext cx="231775" cy="644525"/>
            </a:xfrm>
            <a:custGeom>
              <a:avLst/>
              <a:gdLst>
                <a:gd name="T0" fmla="*/ 0 w 121"/>
                <a:gd name="T1" fmla="*/ 5 h 338"/>
                <a:gd name="T2" fmla="*/ 72 w 121"/>
                <a:gd name="T3" fmla="*/ 184 h 338"/>
                <a:gd name="T4" fmla="*/ 31 w 121"/>
                <a:gd name="T5" fmla="*/ 336 h 338"/>
                <a:gd name="T6" fmla="*/ 59 w 121"/>
                <a:gd name="T7" fmla="*/ 338 h 338"/>
                <a:gd name="T8" fmla="*/ 74 w 121"/>
                <a:gd name="T9" fmla="*/ 337 h 338"/>
                <a:gd name="T10" fmla="*/ 117 w 121"/>
                <a:gd name="T11" fmla="*/ 133 h 338"/>
                <a:gd name="T12" fmla="*/ 69 w 121"/>
                <a:gd name="T13" fmla="*/ 11 h 338"/>
                <a:gd name="T14" fmla="*/ 35 w 121"/>
                <a:gd name="T15" fmla="*/ 1 h 338"/>
                <a:gd name="T16" fmla="*/ 0 w 121"/>
                <a:gd name="T17" fmla="*/ 5 h 3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1" h="338">
                  <a:moveTo>
                    <a:pt x="0" y="5"/>
                  </a:moveTo>
                  <a:cubicBezTo>
                    <a:pt x="41" y="40"/>
                    <a:pt x="70" y="96"/>
                    <a:pt x="72" y="184"/>
                  </a:cubicBezTo>
                  <a:cubicBezTo>
                    <a:pt x="73" y="253"/>
                    <a:pt x="58" y="302"/>
                    <a:pt x="31" y="336"/>
                  </a:cubicBezTo>
                  <a:cubicBezTo>
                    <a:pt x="40" y="337"/>
                    <a:pt x="49" y="337"/>
                    <a:pt x="59" y="338"/>
                  </a:cubicBezTo>
                  <a:cubicBezTo>
                    <a:pt x="64" y="338"/>
                    <a:pt x="69" y="338"/>
                    <a:pt x="74" y="337"/>
                  </a:cubicBezTo>
                  <a:cubicBezTo>
                    <a:pt x="104" y="287"/>
                    <a:pt x="121" y="215"/>
                    <a:pt x="117" y="133"/>
                  </a:cubicBezTo>
                  <a:cubicBezTo>
                    <a:pt x="115" y="85"/>
                    <a:pt x="97" y="44"/>
                    <a:pt x="69" y="11"/>
                  </a:cubicBezTo>
                  <a:cubicBezTo>
                    <a:pt x="64" y="6"/>
                    <a:pt x="49" y="1"/>
                    <a:pt x="35" y="1"/>
                  </a:cubicBezTo>
                  <a:cubicBezTo>
                    <a:pt x="20" y="0"/>
                    <a:pt x="7" y="3"/>
                    <a:pt x="0" y="5"/>
                  </a:cubicBezTo>
                  <a:close/>
                </a:path>
              </a:pathLst>
            </a:custGeom>
            <a:solidFill>
              <a:srgbClr val="539A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9" name="íšļiḑe">
              <a:extLst>
                <a:ext uri="{FF2B5EF4-FFF2-40B4-BE49-F238E27FC236}">
                  <a16:creationId xmlns:a16="http://schemas.microsoft.com/office/drawing/2014/main" id="{09EF3E3D-B801-4FA0-98CE-964431F226AD}"/>
                </a:ext>
              </a:extLst>
            </p:cNvPr>
            <p:cNvSpPr/>
            <p:nvPr/>
          </p:nvSpPr>
          <p:spPr bwMode="auto">
            <a:xfrm>
              <a:off x="5567363" y="2066925"/>
              <a:ext cx="292100" cy="300038"/>
            </a:xfrm>
            <a:custGeom>
              <a:avLst/>
              <a:gdLst>
                <a:gd name="T0" fmla="*/ 78 w 153"/>
                <a:gd name="T1" fmla="*/ 0 h 157"/>
                <a:gd name="T2" fmla="*/ 0 w 153"/>
                <a:gd name="T3" fmla="*/ 78 h 157"/>
                <a:gd name="T4" fmla="*/ 78 w 153"/>
                <a:gd name="T5" fmla="*/ 157 h 157"/>
                <a:gd name="T6" fmla="*/ 150 w 153"/>
                <a:gd name="T7" fmla="*/ 110 h 157"/>
                <a:gd name="T8" fmla="*/ 153 w 153"/>
                <a:gd name="T9" fmla="*/ 53 h 157"/>
                <a:gd name="T10" fmla="*/ 78 w 153"/>
                <a:gd name="T11" fmla="*/ 0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3" h="157">
                  <a:moveTo>
                    <a:pt x="78" y="0"/>
                  </a:moveTo>
                  <a:cubicBezTo>
                    <a:pt x="35" y="0"/>
                    <a:pt x="0" y="35"/>
                    <a:pt x="0" y="78"/>
                  </a:cubicBezTo>
                  <a:cubicBezTo>
                    <a:pt x="0" y="122"/>
                    <a:pt x="35" y="157"/>
                    <a:pt x="78" y="157"/>
                  </a:cubicBezTo>
                  <a:cubicBezTo>
                    <a:pt x="110" y="157"/>
                    <a:pt x="138" y="138"/>
                    <a:pt x="150" y="110"/>
                  </a:cubicBezTo>
                  <a:cubicBezTo>
                    <a:pt x="152" y="92"/>
                    <a:pt x="153" y="73"/>
                    <a:pt x="153" y="53"/>
                  </a:cubicBezTo>
                  <a:cubicBezTo>
                    <a:pt x="142" y="22"/>
                    <a:pt x="113" y="0"/>
                    <a:pt x="78" y="0"/>
                  </a:cubicBezTo>
                  <a:close/>
                </a:path>
              </a:pathLst>
            </a:custGeom>
            <a:solidFill>
              <a:srgbClr val="5226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0" name="ïśľiḓè">
              <a:extLst>
                <a:ext uri="{FF2B5EF4-FFF2-40B4-BE49-F238E27FC236}">
                  <a16:creationId xmlns:a16="http://schemas.microsoft.com/office/drawing/2014/main" id="{2255B189-4DB0-4C1E-914A-10974CCD32ED}"/>
                </a:ext>
              </a:extLst>
            </p:cNvPr>
            <p:cNvSpPr/>
            <p:nvPr/>
          </p:nvSpPr>
          <p:spPr bwMode="auto">
            <a:xfrm>
              <a:off x="6421438" y="3063875"/>
              <a:ext cx="166688" cy="122238"/>
            </a:xfrm>
            <a:custGeom>
              <a:avLst/>
              <a:gdLst>
                <a:gd name="T0" fmla="*/ 15 w 87"/>
                <a:gd name="T1" fmla="*/ 58 h 64"/>
                <a:gd name="T2" fmla="*/ 6 w 87"/>
                <a:gd name="T3" fmla="*/ 63 h 64"/>
                <a:gd name="T4" fmla="*/ 1 w 87"/>
                <a:gd name="T5" fmla="*/ 54 h 64"/>
                <a:gd name="T6" fmla="*/ 16 w 87"/>
                <a:gd name="T7" fmla="*/ 18 h 64"/>
                <a:gd name="T8" fmla="*/ 52 w 87"/>
                <a:gd name="T9" fmla="*/ 3 h 64"/>
                <a:gd name="T10" fmla="*/ 86 w 87"/>
                <a:gd name="T11" fmla="*/ 36 h 64"/>
                <a:gd name="T12" fmla="*/ 80 w 87"/>
                <a:gd name="T13" fmla="*/ 45 h 64"/>
                <a:gd name="T14" fmla="*/ 72 w 87"/>
                <a:gd name="T15" fmla="*/ 39 h 64"/>
                <a:gd name="T16" fmla="*/ 49 w 87"/>
                <a:gd name="T17" fmla="*/ 18 h 64"/>
                <a:gd name="T18" fmla="*/ 28 w 87"/>
                <a:gd name="T19" fmla="*/ 27 h 64"/>
                <a:gd name="T20" fmla="*/ 15 w 87"/>
                <a:gd name="T21" fmla="*/ 58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7" h="64">
                  <a:moveTo>
                    <a:pt x="15" y="58"/>
                  </a:moveTo>
                  <a:cubicBezTo>
                    <a:pt x="14" y="62"/>
                    <a:pt x="10" y="64"/>
                    <a:pt x="6" y="63"/>
                  </a:cubicBezTo>
                  <a:cubicBezTo>
                    <a:pt x="2" y="62"/>
                    <a:pt x="0" y="58"/>
                    <a:pt x="1" y="54"/>
                  </a:cubicBezTo>
                  <a:cubicBezTo>
                    <a:pt x="4" y="41"/>
                    <a:pt x="9" y="28"/>
                    <a:pt x="16" y="18"/>
                  </a:cubicBezTo>
                  <a:cubicBezTo>
                    <a:pt x="25" y="7"/>
                    <a:pt x="36" y="0"/>
                    <a:pt x="52" y="3"/>
                  </a:cubicBezTo>
                  <a:cubicBezTo>
                    <a:pt x="82" y="9"/>
                    <a:pt x="86" y="36"/>
                    <a:pt x="86" y="36"/>
                  </a:cubicBezTo>
                  <a:cubicBezTo>
                    <a:pt x="87" y="40"/>
                    <a:pt x="84" y="44"/>
                    <a:pt x="80" y="45"/>
                  </a:cubicBezTo>
                  <a:cubicBezTo>
                    <a:pt x="76" y="45"/>
                    <a:pt x="72" y="43"/>
                    <a:pt x="72" y="39"/>
                  </a:cubicBezTo>
                  <a:cubicBezTo>
                    <a:pt x="72" y="38"/>
                    <a:pt x="69" y="22"/>
                    <a:pt x="49" y="18"/>
                  </a:cubicBezTo>
                  <a:cubicBezTo>
                    <a:pt x="40" y="16"/>
                    <a:pt x="33" y="20"/>
                    <a:pt x="28" y="27"/>
                  </a:cubicBezTo>
                  <a:cubicBezTo>
                    <a:pt x="22" y="35"/>
                    <a:pt x="18" y="46"/>
                    <a:pt x="15" y="58"/>
                  </a:cubicBezTo>
                  <a:close/>
                </a:path>
              </a:pathLst>
            </a:custGeom>
            <a:solidFill>
              <a:srgbClr val="5226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1" name="iṡḻíḋè">
              <a:extLst>
                <a:ext uri="{FF2B5EF4-FFF2-40B4-BE49-F238E27FC236}">
                  <a16:creationId xmlns:a16="http://schemas.microsoft.com/office/drawing/2014/main" id="{812BE30B-B264-444C-B090-30F07C0DED32}"/>
                </a:ext>
              </a:extLst>
            </p:cNvPr>
            <p:cNvSpPr/>
            <p:nvPr/>
          </p:nvSpPr>
          <p:spPr bwMode="auto">
            <a:xfrm>
              <a:off x="6148388" y="3314700"/>
              <a:ext cx="328613" cy="130175"/>
            </a:xfrm>
            <a:custGeom>
              <a:avLst/>
              <a:gdLst>
                <a:gd name="T0" fmla="*/ 3 w 172"/>
                <a:gd name="T1" fmla="*/ 32 h 68"/>
                <a:gd name="T2" fmla="*/ 157 w 172"/>
                <a:gd name="T3" fmla="*/ 19 h 68"/>
                <a:gd name="T4" fmla="*/ 165 w 172"/>
                <a:gd name="T5" fmla="*/ 9 h 68"/>
                <a:gd name="T6" fmla="*/ 97 w 172"/>
                <a:gd name="T7" fmla="*/ 22 h 68"/>
                <a:gd name="T8" fmla="*/ 0 w 172"/>
                <a:gd name="T9" fmla="*/ 21 h 68"/>
                <a:gd name="T10" fmla="*/ 3 w 172"/>
                <a:gd name="T11" fmla="*/ 32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2" h="68">
                  <a:moveTo>
                    <a:pt x="3" y="32"/>
                  </a:moveTo>
                  <a:cubicBezTo>
                    <a:pt x="69" y="68"/>
                    <a:pt x="145" y="35"/>
                    <a:pt x="157" y="19"/>
                  </a:cubicBezTo>
                  <a:cubicBezTo>
                    <a:pt x="165" y="9"/>
                    <a:pt x="165" y="9"/>
                    <a:pt x="165" y="9"/>
                  </a:cubicBezTo>
                  <a:cubicBezTo>
                    <a:pt x="172" y="0"/>
                    <a:pt x="156" y="18"/>
                    <a:pt x="97" y="22"/>
                  </a:cubicBezTo>
                  <a:cubicBezTo>
                    <a:pt x="33" y="26"/>
                    <a:pt x="0" y="20"/>
                    <a:pt x="0" y="21"/>
                  </a:cubicBezTo>
                  <a:lnTo>
                    <a:pt x="3" y="3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2" name="ïṧḻîḍè">
              <a:extLst>
                <a:ext uri="{FF2B5EF4-FFF2-40B4-BE49-F238E27FC236}">
                  <a16:creationId xmlns:a16="http://schemas.microsoft.com/office/drawing/2014/main" id="{732914EC-5205-42BF-A581-6FE68A0228B7}"/>
                </a:ext>
              </a:extLst>
            </p:cNvPr>
            <p:cNvSpPr/>
            <p:nvPr/>
          </p:nvSpPr>
          <p:spPr bwMode="auto">
            <a:xfrm>
              <a:off x="6337301" y="3340100"/>
              <a:ext cx="98425" cy="95250"/>
            </a:xfrm>
            <a:custGeom>
              <a:avLst/>
              <a:gdLst>
                <a:gd name="T0" fmla="*/ 0 w 51"/>
                <a:gd name="T1" fmla="*/ 9 h 50"/>
                <a:gd name="T2" fmla="*/ 51 w 51"/>
                <a:gd name="T3" fmla="*/ 0 h 50"/>
                <a:gd name="T4" fmla="*/ 0 w 51"/>
                <a:gd name="T5" fmla="*/ 9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1" h="50">
                  <a:moveTo>
                    <a:pt x="0" y="9"/>
                  </a:moveTo>
                  <a:cubicBezTo>
                    <a:pt x="25" y="9"/>
                    <a:pt x="51" y="0"/>
                    <a:pt x="51" y="0"/>
                  </a:cubicBezTo>
                  <a:cubicBezTo>
                    <a:pt x="51" y="0"/>
                    <a:pt x="38" y="50"/>
                    <a:pt x="0" y="9"/>
                  </a:cubicBezTo>
                  <a:close/>
                </a:path>
              </a:pathLst>
            </a:custGeom>
            <a:solidFill>
              <a:srgbClr val="E1A7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3" name="ïṣḻíḓè">
              <a:extLst>
                <a:ext uri="{FF2B5EF4-FFF2-40B4-BE49-F238E27FC236}">
                  <a16:creationId xmlns:a16="http://schemas.microsoft.com/office/drawing/2014/main" id="{5BF352AF-7F2B-4D46-BF95-C1B1F37712CD}"/>
                </a:ext>
              </a:extLst>
            </p:cNvPr>
            <p:cNvSpPr/>
            <p:nvPr/>
          </p:nvSpPr>
          <p:spPr bwMode="auto">
            <a:xfrm>
              <a:off x="4068763" y="2419350"/>
              <a:ext cx="219075" cy="219075"/>
            </a:xfrm>
            <a:custGeom>
              <a:avLst/>
              <a:gdLst>
                <a:gd name="T0" fmla="*/ 81 w 138"/>
                <a:gd name="T1" fmla="*/ 0 h 138"/>
                <a:gd name="T2" fmla="*/ 0 w 138"/>
                <a:gd name="T3" fmla="*/ 80 h 138"/>
                <a:gd name="T4" fmla="*/ 54 w 138"/>
                <a:gd name="T5" fmla="*/ 138 h 138"/>
                <a:gd name="T6" fmla="*/ 138 w 138"/>
                <a:gd name="T7" fmla="*/ 55 h 138"/>
                <a:gd name="T8" fmla="*/ 81 w 138"/>
                <a:gd name="T9" fmla="*/ 0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8" h="138">
                  <a:moveTo>
                    <a:pt x="81" y="0"/>
                  </a:moveTo>
                  <a:lnTo>
                    <a:pt x="0" y="80"/>
                  </a:lnTo>
                  <a:lnTo>
                    <a:pt x="54" y="138"/>
                  </a:lnTo>
                  <a:lnTo>
                    <a:pt x="138" y="55"/>
                  </a:lnTo>
                  <a:lnTo>
                    <a:pt x="81" y="0"/>
                  </a:lnTo>
                  <a:close/>
                </a:path>
              </a:pathLst>
            </a:custGeom>
            <a:solidFill>
              <a:srgbClr val="D91D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4" name="ïSľíḑe">
              <a:extLst>
                <a:ext uri="{FF2B5EF4-FFF2-40B4-BE49-F238E27FC236}">
                  <a16:creationId xmlns:a16="http://schemas.microsoft.com/office/drawing/2014/main" id="{C4500DB0-178D-4EFB-AE3C-859843466816}"/>
                </a:ext>
              </a:extLst>
            </p:cNvPr>
            <p:cNvSpPr/>
            <p:nvPr/>
          </p:nvSpPr>
          <p:spPr bwMode="auto">
            <a:xfrm>
              <a:off x="7392988" y="2408238"/>
              <a:ext cx="533400" cy="292100"/>
            </a:xfrm>
            <a:custGeom>
              <a:avLst/>
              <a:gdLst>
                <a:gd name="T0" fmla="*/ 0 w 279"/>
                <a:gd name="T1" fmla="*/ 34 h 153"/>
                <a:gd name="T2" fmla="*/ 205 w 279"/>
                <a:gd name="T3" fmla="*/ 134 h 153"/>
                <a:gd name="T4" fmla="*/ 279 w 279"/>
                <a:gd name="T5" fmla="*/ 27 h 153"/>
                <a:gd name="T6" fmla="*/ 206 w 279"/>
                <a:gd name="T7" fmla="*/ 0 h 153"/>
                <a:gd name="T8" fmla="*/ 145 w 279"/>
                <a:gd name="T9" fmla="*/ 119 h 153"/>
                <a:gd name="T10" fmla="*/ 69 w 279"/>
                <a:gd name="T11" fmla="*/ 9 h 153"/>
                <a:gd name="T12" fmla="*/ 0 w 279"/>
                <a:gd name="T13" fmla="*/ 34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9" h="153">
                  <a:moveTo>
                    <a:pt x="0" y="34"/>
                  </a:moveTo>
                  <a:cubicBezTo>
                    <a:pt x="79" y="134"/>
                    <a:pt x="132" y="153"/>
                    <a:pt x="205" y="134"/>
                  </a:cubicBezTo>
                  <a:cubicBezTo>
                    <a:pt x="246" y="123"/>
                    <a:pt x="268" y="70"/>
                    <a:pt x="279" y="27"/>
                  </a:cubicBezTo>
                  <a:cubicBezTo>
                    <a:pt x="206" y="0"/>
                    <a:pt x="206" y="0"/>
                    <a:pt x="206" y="0"/>
                  </a:cubicBezTo>
                  <a:cubicBezTo>
                    <a:pt x="201" y="60"/>
                    <a:pt x="186" y="137"/>
                    <a:pt x="145" y="119"/>
                  </a:cubicBezTo>
                  <a:cubicBezTo>
                    <a:pt x="79" y="89"/>
                    <a:pt x="69" y="9"/>
                    <a:pt x="69" y="9"/>
                  </a:cubicBezTo>
                  <a:lnTo>
                    <a:pt x="0" y="34"/>
                  </a:lnTo>
                  <a:close/>
                </a:path>
              </a:pathLst>
            </a:custGeom>
            <a:solidFill>
              <a:srgbClr val="D91D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5" name="îşḻïdê">
              <a:extLst>
                <a:ext uri="{FF2B5EF4-FFF2-40B4-BE49-F238E27FC236}">
                  <a16:creationId xmlns:a16="http://schemas.microsoft.com/office/drawing/2014/main" id="{A0400178-2946-40A3-A526-08699BF11EC1}"/>
                </a:ext>
              </a:extLst>
            </p:cNvPr>
            <p:cNvSpPr/>
            <p:nvPr/>
          </p:nvSpPr>
          <p:spPr bwMode="auto">
            <a:xfrm>
              <a:off x="7392988" y="2425700"/>
              <a:ext cx="309563" cy="236538"/>
            </a:xfrm>
            <a:custGeom>
              <a:avLst/>
              <a:gdLst>
                <a:gd name="T0" fmla="*/ 0 w 162"/>
                <a:gd name="T1" fmla="*/ 25 h 124"/>
                <a:gd name="T2" fmla="*/ 94 w 162"/>
                <a:gd name="T3" fmla="*/ 114 h 124"/>
                <a:gd name="T4" fmla="*/ 162 w 162"/>
                <a:gd name="T5" fmla="*/ 112 h 124"/>
                <a:gd name="T6" fmla="*/ 145 w 162"/>
                <a:gd name="T7" fmla="*/ 110 h 124"/>
                <a:gd name="T8" fmla="*/ 69 w 162"/>
                <a:gd name="T9" fmla="*/ 0 h 124"/>
                <a:gd name="T10" fmla="*/ 0 w 162"/>
                <a:gd name="T11" fmla="*/ 25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2" h="124">
                  <a:moveTo>
                    <a:pt x="0" y="25"/>
                  </a:moveTo>
                  <a:cubicBezTo>
                    <a:pt x="35" y="69"/>
                    <a:pt x="65" y="98"/>
                    <a:pt x="94" y="114"/>
                  </a:cubicBezTo>
                  <a:cubicBezTo>
                    <a:pt x="123" y="124"/>
                    <a:pt x="143" y="119"/>
                    <a:pt x="162" y="112"/>
                  </a:cubicBezTo>
                  <a:cubicBezTo>
                    <a:pt x="157" y="113"/>
                    <a:pt x="151" y="112"/>
                    <a:pt x="145" y="110"/>
                  </a:cubicBezTo>
                  <a:cubicBezTo>
                    <a:pt x="79" y="80"/>
                    <a:pt x="69" y="0"/>
                    <a:pt x="69" y="0"/>
                  </a:cubicBezTo>
                  <a:lnTo>
                    <a:pt x="0" y="25"/>
                  </a:lnTo>
                  <a:close/>
                </a:path>
              </a:pathLst>
            </a:custGeom>
            <a:solidFill>
              <a:srgbClr val="9B1A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6" name="iSḻíḓê">
              <a:extLst>
                <a:ext uri="{FF2B5EF4-FFF2-40B4-BE49-F238E27FC236}">
                  <a16:creationId xmlns:a16="http://schemas.microsoft.com/office/drawing/2014/main" id="{393712F6-B271-4900-B6AD-523C8EBC6C4C}"/>
                </a:ext>
              </a:extLst>
            </p:cNvPr>
            <p:cNvSpPr/>
            <p:nvPr/>
          </p:nvSpPr>
          <p:spPr bwMode="auto">
            <a:xfrm>
              <a:off x="7224713" y="1706563"/>
              <a:ext cx="608013" cy="363538"/>
            </a:xfrm>
            <a:custGeom>
              <a:avLst/>
              <a:gdLst>
                <a:gd name="T0" fmla="*/ 0 w 318"/>
                <a:gd name="T1" fmla="*/ 110 h 191"/>
                <a:gd name="T2" fmla="*/ 129 w 318"/>
                <a:gd name="T3" fmla="*/ 28 h 191"/>
                <a:gd name="T4" fmla="*/ 225 w 318"/>
                <a:gd name="T5" fmla="*/ 0 h 191"/>
                <a:gd name="T6" fmla="*/ 318 w 318"/>
                <a:gd name="T7" fmla="*/ 66 h 191"/>
                <a:gd name="T8" fmla="*/ 212 w 318"/>
                <a:gd name="T9" fmla="*/ 110 h 191"/>
                <a:gd name="T10" fmla="*/ 77 w 318"/>
                <a:gd name="T11" fmla="*/ 150 h 191"/>
                <a:gd name="T12" fmla="*/ 60 w 318"/>
                <a:gd name="T13" fmla="*/ 177 h 191"/>
                <a:gd name="T14" fmla="*/ 0 w 318"/>
                <a:gd name="T15" fmla="*/ 110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18" h="191">
                  <a:moveTo>
                    <a:pt x="0" y="110"/>
                  </a:moveTo>
                  <a:cubicBezTo>
                    <a:pt x="46" y="53"/>
                    <a:pt x="41" y="23"/>
                    <a:pt x="129" y="28"/>
                  </a:cubicBezTo>
                  <a:cubicBezTo>
                    <a:pt x="217" y="33"/>
                    <a:pt x="225" y="0"/>
                    <a:pt x="225" y="0"/>
                  </a:cubicBezTo>
                  <a:cubicBezTo>
                    <a:pt x="318" y="66"/>
                    <a:pt x="318" y="66"/>
                    <a:pt x="318" y="66"/>
                  </a:cubicBezTo>
                  <a:cubicBezTo>
                    <a:pt x="318" y="66"/>
                    <a:pt x="296" y="105"/>
                    <a:pt x="212" y="110"/>
                  </a:cubicBezTo>
                  <a:cubicBezTo>
                    <a:pt x="129" y="114"/>
                    <a:pt x="98" y="110"/>
                    <a:pt x="77" y="150"/>
                  </a:cubicBezTo>
                  <a:cubicBezTo>
                    <a:pt x="57" y="191"/>
                    <a:pt x="60" y="177"/>
                    <a:pt x="60" y="177"/>
                  </a:cubicBezTo>
                  <a:lnTo>
                    <a:pt x="0" y="110"/>
                  </a:lnTo>
                  <a:close/>
                </a:path>
              </a:pathLst>
            </a:custGeom>
            <a:solidFill>
              <a:srgbClr val="D91D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7" name="ïṥľiďe">
              <a:extLst>
                <a:ext uri="{FF2B5EF4-FFF2-40B4-BE49-F238E27FC236}">
                  <a16:creationId xmlns:a16="http://schemas.microsoft.com/office/drawing/2014/main" id="{3BA798CF-8691-41C0-8972-F27A30056EF1}"/>
                </a:ext>
              </a:extLst>
            </p:cNvPr>
            <p:cNvSpPr/>
            <p:nvPr/>
          </p:nvSpPr>
          <p:spPr bwMode="auto">
            <a:xfrm>
              <a:off x="5529263" y="2601913"/>
              <a:ext cx="1314450" cy="896938"/>
            </a:xfrm>
            <a:custGeom>
              <a:avLst/>
              <a:gdLst>
                <a:gd name="T0" fmla="*/ 0 w 688"/>
                <a:gd name="T1" fmla="*/ 182 h 470"/>
                <a:gd name="T2" fmla="*/ 308 w 688"/>
                <a:gd name="T3" fmla="*/ 448 h 470"/>
                <a:gd name="T4" fmla="*/ 612 w 688"/>
                <a:gd name="T5" fmla="*/ 381 h 470"/>
                <a:gd name="T6" fmla="*/ 663 w 688"/>
                <a:gd name="T7" fmla="*/ 184 h 470"/>
                <a:gd name="T8" fmla="*/ 649 w 688"/>
                <a:gd name="T9" fmla="*/ 15 h 470"/>
                <a:gd name="T10" fmla="*/ 578 w 688"/>
                <a:gd name="T11" fmla="*/ 0 h 470"/>
                <a:gd name="T12" fmla="*/ 444 w 688"/>
                <a:gd name="T13" fmla="*/ 355 h 470"/>
                <a:gd name="T14" fmla="*/ 48 w 688"/>
                <a:gd name="T15" fmla="*/ 104 h 470"/>
                <a:gd name="T16" fmla="*/ 0 w 688"/>
                <a:gd name="T17" fmla="*/ 182 h 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88" h="470">
                  <a:moveTo>
                    <a:pt x="0" y="182"/>
                  </a:moveTo>
                  <a:cubicBezTo>
                    <a:pt x="105" y="320"/>
                    <a:pt x="154" y="415"/>
                    <a:pt x="308" y="448"/>
                  </a:cubicBezTo>
                  <a:cubicBezTo>
                    <a:pt x="406" y="470"/>
                    <a:pt x="548" y="443"/>
                    <a:pt x="612" y="381"/>
                  </a:cubicBezTo>
                  <a:cubicBezTo>
                    <a:pt x="670" y="324"/>
                    <a:pt x="688" y="255"/>
                    <a:pt x="663" y="184"/>
                  </a:cubicBezTo>
                  <a:cubicBezTo>
                    <a:pt x="619" y="60"/>
                    <a:pt x="649" y="15"/>
                    <a:pt x="649" y="15"/>
                  </a:cubicBezTo>
                  <a:cubicBezTo>
                    <a:pt x="649" y="15"/>
                    <a:pt x="622" y="8"/>
                    <a:pt x="578" y="0"/>
                  </a:cubicBezTo>
                  <a:cubicBezTo>
                    <a:pt x="597" y="102"/>
                    <a:pt x="670" y="324"/>
                    <a:pt x="444" y="355"/>
                  </a:cubicBezTo>
                  <a:cubicBezTo>
                    <a:pt x="217" y="386"/>
                    <a:pt x="140" y="257"/>
                    <a:pt x="48" y="104"/>
                  </a:cubicBezTo>
                  <a:cubicBezTo>
                    <a:pt x="29" y="126"/>
                    <a:pt x="13" y="152"/>
                    <a:pt x="0" y="182"/>
                  </a:cubicBezTo>
                  <a:close/>
                </a:path>
              </a:pathLst>
            </a:custGeom>
            <a:solidFill>
              <a:srgbClr val="BCAE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8" name="ïŝľiḋê">
              <a:extLst>
                <a:ext uri="{FF2B5EF4-FFF2-40B4-BE49-F238E27FC236}">
                  <a16:creationId xmlns:a16="http://schemas.microsoft.com/office/drawing/2014/main" id="{55F2E446-678A-478F-8655-B069C0B27FA2}"/>
                </a:ext>
              </a:extLst>
            </p:cNvPr>
            <p:cNvSpPr/>
            <p:nvPr/>
          </p:nvSpPr>
          <p:spPr bwMode="auto">
            <a:xfrm>
              <a:off x="5529263" y="2601913"/>
              <a:ext cx="1239838" cy="447675"/>
            </a:xfrm>
            <a:custGeom>
              <a:avLst/>
              <a:gdLst>
                <a:gd name="T0" fmla="*/ 0 w 649"/>
                <a:gd name="T1" fmla="*/ 182 h 235"/>
                <a:gd name="T2" fmla="*/ 40 w 649"/>
                <a:gd name="T3" fmla="*/ 235 h 235"/>
                <a:gd name="T4" fmla="*/ 118 w 649"/>
                <a:gd name="T5" fmla="*/ 214 h 235"/>
                <a:gd name="T6" fmla="*/ 48 w 649"/>
                <a:gd name="T7" fmla="*/ 104 h 235"/>
                <a:gd name="T8" fmla="*/ 0 w 649"/>
                <a:gd name="T9" fmla="*/ 182 h 235"/>
                <a:gd name="T10" fmla="*/ 649 w 649"/>
                <a:gd name="T11" fmla="*/ 137 h 235"/>
                <a:gd name="T12" fmla="*/ 649 w 649"/>
                <a:gd name="T13" fmla="*/ 15 h 235"/>
                <a:gd name="T14" fmla="*/ 578 w 649"/>
                <a:gd name="T15" fmla="*/ 0 h 235"/>
                <a:gd name="T16" fmla="*/ 600 w 649"/>
                <a:gd name="T17" fmla="*/ 114 h 235"/>
                <a:gd name="T18" fmla="*/ 648 w 649"/>
                <a:gd name="T19" fmla="*/ 137 h 235"/>
                <a:gd name="T20" fmla="*/ 649 w 649"/>
                <a:gd name="T21" fmla="*/ 137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49" h="235">
                  <a:moveTo>
                    <a:pt x="0" y="182"/>
                  </a:moveTo>
                  <a:cubicBezTo>
                    <a:pt x="14" y="200"/>
                    <a:pt x="27" y="218"/>
                    <a:pt x="40" y="235"/>
                  </a:cubicBezTo>
                  <a:cubicBezTo>
                    <a:pt x="63" y="231"/>
                    <a:pt x="88" y="225"/>
                    <a:pt x="118" y="214"/>
                  </a:cubicBezTo>
                  <a:cubicBezTo>
                    <a:pt x="93" y="180"/>
                    <a:pt x="71" y="143"/>
                    <a:pt x="48" y="104"/>
                  </a:cubicBezTo>
                  <a:cubicBezTo>
                    <a:pt x="29" y="126"/>
                    <a:pt x="13" y="152"/>
                    <a:pt x="0" y="182"/>
                  </a:cubicBezTo>
                  <a:close/>
                  <a:moveTo>
                    <a:pt x="649" y="137"/>
                  </a:moveTo>
                  <a:cubicBezTo>
                    <a:pt x="627" y="49"/>
                    <a:pt x="649" y="15"/>
                    <a:pt x="649" y="15"/>
                  </a:cubicBezTo>
                  <a:cubicBezTo>
                    <a:pt x="649" y="15"/>
                    <a:pt x="622" y="8"/>
                    <a:pt x="578" y="0"/>
                  </a:cubicBezTo>
                  <a:cubicBezTo>
                    <a:pt x="584" y="30"/>
                    <a:pt x="594" y="71"/>
                    <a:pt x="600" y="114"/>
                  </a:cubicBezTo>
                  <a:cubicBezTo>
                    <a:pt x="614" y="122"/>
                    <a:pt x="629" y="130"/>
                    <a:pt x="648" y="137"/>
                  </a:cubicBezTo>
                  <a:cubicBezTo>
                    <a:pt x="648" y="137"/>
                    <a:pt x="649" y="137"/>
                    <a:pt x="649" y="137"/>
                  </a:cubicBezTo>
                  <a:close/>
                </a:path>
              </a:pathLst>
            </a:custGeom>
            <a:solidFill>
              <a:srgbClr val="9D86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9" name="íṥļiḍé">
              <a:extLst>
                <a:ext uri="{FF2B5EF4-FFF2-40B4-BE49-F238E27FC236}">
                  <a16:creationId xmlns:a16="http://schemas.microsoft.com/office/drawing/2014/main" id="{9B93A308-487A-476E-BD08-7D72D668C320}"/>
                </a:ext>
              </a:extLst>
            </p:cNvPr>
            <p:cNvSpPr/>
            <p:nvPr/>
          </p:nvSpPr>
          <p:spPr bwMode="auto">
            <a:xfrm>
              <a:off x="5583238" y="2652713"/>
              <a:ext cx="1257300" cy="765175"/>
            </a:xfrm>
            <a:custGeom>
              <a:avLst/>
              <a:gdLst>
                <a:gd name="T0" fmla="*/ 556 w 658"/>
                <a:gd name="T1" fmla="*/ 0 h 401"/>
                <a:gd name="T2" fmla="*/ 416 w 658"/>
                <a:gd name="T3" fmla="*/ 328 h 401"/>
                <a:gd name="T4" fmla="*/ 35 w 658"/>
                <a:gd name="T5" fmla="*/ 103 h 401"/>
                <a:gd name="T6" fmla="*/ 0 w 658"/>
                <a:gd name="T7" fmla="*/ 137 h 401"/>
                <a:gd name="T8" fmla="*/ 289 w 658"/>
                <a:gd name="T9" fmla="*/ 381 h 401"/>
                <a:gd name="T10" fmla="*/ 562 w 658"/>
                <a:gd name="T11" fmla="*/ 322 h 401"/>
                <a:gd name="T12" fmla="*/ 591 w 658"/>
                <a:gd name="T13" fmla="*/ 8 h 401"/>
                <a:gd name="T14" fmla="*/ 556 w 658"/>
                <a:gd name="T15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58" h="401">
                  <a:moveTo>
                    <a:pt x="556" y="0"/>
                  </a:moveTo>
                  <a:cubicBezTo>
                    <a:pt x="579" y="110"/>
                    <a:pt x="624" y="299"/>
                    <a:pt x="416" y="328"/>
                  </a:cubicBezTo>
                  <a:cubicBezTo>
                    <a:pt x="202" y="357"/>
                    <a:pt x="121" y="244"/>
                    <a:pt x="35" y="103"/>
                  </a:cubicBezTo>
                  <a:cubicBezTo>
                    <a:pt x="23" y="120"/>
                    <a:pt x="8" y="116"/>
                    <a:pt x="0" y="137"/>
                  </a:cubicBezTo>
                  <a:cubicBezTo>
                    <a:pt x="94" y="262"/>
                    <a:pt x="150" y="351"/>
                    <a:pt x="289" y="381"/>
                  </a:cubicBezTo>
                  <a:cubicBezTo>
                    <a:pt x="378" y="401"/>
                    <a:pt x="504" y="379"/>
                    <a:pt x="562" y="322"/>
                  </a:cubicBezTo>
                  <a:cubicBezTo>
                    <a:pt x="658" y="229"/>
                    <a:pt x="601" y="123"/>
                    <a:pt x="591" y="8"/>
                  </a:cubicBezTo>
                  <a:cubicBezTo>
                    <a:pt x="591" y="8"/>
                    <a:pt x="578" y="5"/>
                    <a:pt x="556" y="0"/>
                  </a:cubicBezTo>
                  <a:close/>
                </a:path>
              </a:pathLst>
            </a:custGeom>
            <a:solidFill>
              <a:srgbClr val="EAE5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0" name="ïṧḷïḓe">
              <a:extLst>
                <a:ext uri="{FF2B5EF4-FFF2-40B4-BE49-F238E27FC236}">
                  <a16:creationId xmlns:a16="http://schemas.microsoft.com/office/drawing/2014/main" id="{9C60A72F-C845-4996-8347-F984E99E9A04}"/>
                </a:ext>
              </a:extLst>
            </p:cNvPr>
            <p:cNvSpPr/>
            <p:nvPr/>
          </p:nvSpPr>
          <p:spPr bwMode="auto">
            <a:xfrm>
              <a:off x="5583238" y="2652713"/>
              <a:ext cx="1160463" cy="382588"/>
            </a:xfrm>
            <a:custGeom>
              <a:avLst/>
              <a:gdLst>
                <a:gd name="T0" fmla="*/ 556 w 607"/>
                <a:gd name="T1" fmla="*/ 0 h 200"/>
                <a:gd name="T2" fmla="*/ 572 w 607"/>
                <a:gd name="T3" fmla="*/ 87 h 200"/>
                <a:gd name="T4" fmla="*/ 607 w 607"/>
                <a:gd name="T5" fmla="*/ 104 h 200"/>
                <a:gd name="T6" fmla="*/ 591 w 607"/>
                <a:gd name="T7" fmla="*/ 8 h 200"/>
                <a:gd name="T8" fmla="*/ 556 w 607"/>
                <a:gd name="T9" fmla="*/ 0 h 200"/>
                <a:gd name="T10" fmla="*/ 90 w 607"/>
                <a:gd name="T11" fmla="*/ 187 h 200"/>
                <a:gd name="T12" fmla="*/ 35 w 607"/>
                <a:gd name="T13" fmla="*/ 103 h 200"/>
                <a:gd name="T14" fmla="*/ 0 w 607"/>
                <a:gd name="T15" fmla="*/ 137 h 200"/>
                <a:gd name="T16" fmla="*/ 47 w 607"/>
                <a:gd name="T17" fmla="*/ 200 h 200"/>
                <a:gd name="T18" fmla="*/ 90 w 607"/>
                <a:gd name="T19" fmla="*/ 187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07" h="200">
                  <a:moveTo>
                    <a:pt x="556" y="0"/>
                  </a:moveTo>
                  <a:cubicBezTo>
                    <a:pt x="561" y="26"/>
                    <a:pt x="568" y="56"/>
                    <a:pt x="572" y="87"/>
                  </a:cubicBezTo>
                  <a:cubicBezTo>
                    <a:pt x="582" y="93"/>
                    <a:pt x="594" y="99"/>
                    <a:pt x="607" y="104"/>
                  </a:cubicBezTo>
                  <a:cubicBezTo>
                    <a:pt x="601" y="73"/>
                    <a:pt x="594" y="41"/>
                    <a:pt x="591" y="8"/>
                  </a:cubicBezTo>
                  <a:cubicBezTo>
                    <a:pt x="591" y="8"/>
                    <a:pt x="578" y="5"/>
                    <a:pt x="556" y="0"/>
                  </a:cubicBezTo>
                  <a:close/>
                  <a:moveTo>
                    <a:pt x="90" y="187"/>
                  </a:moveTo>
                  <a:cubicBezTo>
                    <a:pt x="71" y="161"/>
                    <a:pt x="53" y="133"/>
                    <a:pt x="35" y="103"/>
                  </a:cubicBezTo>
                  <a:cubicBezTo>
                    <a:pt x="23" y="120"/>
                    <a:pt x="8" y="116"/>
                    <a:pt x="0" y="137"/>
                  </a:cubicBezTo>
                  <a:cubicBezTo>
                    <a:pt x="16" y="159"/>
                    <a:pt x="32" y="180"/>
                    <a:pt x="47" y="200"/>
                  </a:cubicBezTo>
                  <a:cubicBezTo>
                    <a:pt x="60" y="197"/>
                    <a:pt x="75" y="192"/>
                    <a:pt x="90" y="187"/>
                  </a:cubicBezTo>
                  <a:close/>
                </a:path>
              </a:pathLst>
            </a:custGeom>
            <a:solidFill>
              <a:srgbClr val="BCAE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1" name="íşḷïḑè">
              <a:extLst>
                <a:ext uri="{FF2B5EF4-FFF2-40B4-BE49-F238E27FC236}">
                  <a16:creationId xmlns:a16="http://schemas.microsoft.com/office/drawing/2014/main" id="{B5AAD9A7-6A13-4632-8702-CBC7A57BD300}"/>
                </a:ext>
              </a:extLst>
            </p:cNvPr>
            <p:cNvSpPr/>
            <p:nvPr/>
          </p:nvSpPr>
          <p:spPr bwMode="auto">
            <a:xfrm>
              <a:off x="4741863" y="1509713"/>
              <a:ext cx="219075" cy="217488"/>
            </a:xfrm>
            <a:custGeom>
              <a:avLst/>
              <a:gdLst>
                <a:gd name="T0" fmla="*/ 58 w 138"/>
                <a:gd name="T1" fmla="*/ 0 h 137"/>
                <a:gd name="T2" fmla="*/ 138 w 138"/>
                <a:gd name="T3" fmla="*/ 79 h 137"/>
                <a:gd name="T4" fmla="*/ 84 w 138"/>
                <a:gd name="T5" fmla="*/ 137 h 137"/>
                <a:gd name="T6" fmla="*/ 0 w 138"/>
                <a:gd name="T7" fmla="*/ 54 h 137"/>
                <a:gd name="T8" fmla="*/ 58 w 138"/>
                <a:gd name="T9" fmla="*/ 0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8" h="137">
                  <a:moveTo>
                    <a:pt x="58" y="0"/>
                  </a:moveTo>
                  <a:lnTo>
                    <a:pt x="138" y="79"/>
                  </a:lnTo>
                  <a:lnTo>
                    <a:pt x="84" y="137"/>
                  </a:lnTo>
                  <a:lnTo>
                    <a:pt x="0" y="54"/>
                  </a:lnTo>
                  <a:lnTo>
                    <a:pt x="58" y="0"/>
                  </a:lnTo>
                  <a:close/>
                </a:path>
              </a:pathLst>
            </a:custGeom>
            <a:solidFill>
              <a:srgbClr val="D91D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2" name="îśḻiḑe">
              <a:extLst>
                <a:ext uri="{FF2B5EF4-FFF2-40B4-BE49-F238E27FC236}">
                  <a16:creationId xmlns:a16="http://schemas.microsoft.com/office/drawing/2014/main" id="{9EDF98DD-C915-4FBC-BAD7-DA602451A6CA}"/>
                </a:ext>
              </a:extLst>
            </p:cNvPr>
            <p:cNvSpPr/>
            <p:nvPr/>
          </p:nvSpPr>
          <p:spPr bwMode="auto">
            <a:xfrm>
              <a:off x="5018088" y="2295525"/>
              <a:ext cx="2114550" cy="755650"/>
            </a:xfrm>
            <a:custGeom>
              <a:avLst/>
              <a:gdLst>
                <a:gd name="T0" fmla="*/ 12 w 1106"/>
                <a:gd name="T1" fmla="*/ 80 h 396"/>
                <a:gd name="T2" fmla="*/ 24 w 1106"/>
                <a:gd name="T3" fmla="*/ 134 h 396"/>
                <a:gd name="T4" fmla="*/ 48 w 1106"/>
                <a:gd name="T5" fmla="*/ 182 h 396"/>
                <a:gd name="T6" fmla="*/ 1 w 1106"/>
                <a:gd name="T7" fmla="*/ 147 h 396"/>
                <a:gd name="T8" fmla="*/ 29 w 1106"/>
                <a:gd name="T9" fmla="*/ 206 h 396"/>
                <a:gd name="T10" fmla="*/ 58 w 1106"/>
                <a:gd name="T11" fmla="*/ 233 h 396"/>
                <a:gd name="T12" fmla="*/ 17 w 1106"/>
                <a:gd name="T13" fmla="*/ 213 h 396"/>
                <a:gd name="T14" fmla="*/ 185 w 1106"/>
                <a:gd name="T15" fmla="*/ 367 h 396"/>
                <a:gd name="T16" fmla="*/ 612 w 1106"/>
                <a:gd name="T17" fmla="*/ 226 h 396"/>
                <a:gd name="T18" fmla="*/ 895 w 1106"/>
                <a:gd name="T19" fmla="*/ 207 h 396"/>
                <a:gd name="T20" fmla="*/ 1095 w 1106"/>
                <a:gd name="T21" fmla="*/ 141 h 396"/>
                <a:gd name="T22" fmla="*/ 1099 w 1106"/>
                <a:gd name="T23" fmla="*/ 47 h 396"/>
                <a:gd name="T24" fmla="*/ 1086 w 1106"/>
                <a:gd name="T25" fmla="*/ 69 h 396"/>
                <a:gd name="T26" fmla="*/ 1023 w 1106"/>
                <a:gd name="T27" fmla="*/ 0 h 396"/>
                <a:gd name="T28" fmla="*/ 1023 w 1106"/>
                <a:gd name="T29" fmla="*/ 57 h 396"/>
                <a:gd name="T30" fmla="*/ 1025 w 1106"/>
                <a:gd name="T31" fmla="*/ 108 h 396"/>
                <a:gd name="T32" fmla="*/ 766 w 1106"/>
                <a:gd name="T33" fmla="*/ 26 h 396"/>
                <a:gd name="T34" fmla="*/ 480 w 1106"/>
                <a:gd name="T35" fmla="*/ 104 h 396"/>
                <a:gd name="T36" fmla="*/ 12 w 1106"/>
                <a:gd name="T37" fmla="*/ 80 h 3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106" h="396">
                  <a:moveTo>
                    <a:pt x="12" y="80"/>
                  </a:moveTo>
                  <a:cubicBezTo>
                    <a:pt x="3" y="70"/>
                    <a:pt x="11" y="103"/>
                    <a:pt x="24" y="134"/>
                  </a:cubicBezTo>
                  <a:cubicBezTo>
                    <a:pt x="33" y="154"/>
                    <a:pt x="48" y="182"/>
                    <a:pt x="48" y="182"/>
                  </a:cubicBezTo>
                  <a:cubicBezTo>
                    <a:pt x="1" y="147"/>
                    <a:pt x="1" y="147"/>
                    <a:pt x="1" y="147"/>
                  </a:cubicBezTo>
                  <a:cubicBezTo>
                    <a:pt x="1" y="147"/>
                    <a:pt x="0" y="179"/>
                    <a:pt x="29" y="206"/>
                  </a:cubicBezTo>
                  <a:cubicBezTo>
                    <a:pt x="58" y="233"/>
                    <a:pt x="58" y="233"/>
                    <a:pt x="58" y="233"/>
                  </a:cubicBezTo>
                  <a:cubicBezTo>
                    <a:pt x="17" y="213"/>
                    <a:pt x="17" y="213"/>
                    <a:pt x="17" y="213"/>
                  </a:cubicBezTo>
                  <a:cubicBezTo>
                    <a:pt x="6" y="208"/>
                    <a:pt x="48" y="334"/>
                    <a:pt x="185" y="367"/>
                  </a:cubicBezTo>
                  <a:cubicBezTo>
                    <a:pt x="309" y="396"/>
                    <a:pt x="528" y="273"/>
                    <a:pt x="612" y="226"/>
                  </a:cubicBezTo>
                  <a:cubicBezTo>
                    <a:pt x="704" y="174"/>
                    <a:pt x="764" y="174"/>
                    <a:pt x="895" y="207"/>
                  </a:cubicBezTo>
                  <a:cubicBezTo>
                    <a:pt x="992" y="231"/>
                    <a:pt x="1060" y="243"/>
                    <a:pt x="1095" y="141"/>
                  </a:cubicBezTo>
                  <a:cubicBezTo>
                    <a:pt x="1103" y="116"/>
                    <a:pt x="1106" y="27"/>
                    <a:pt x="1099" y="47"/>
                  </a:cubicBezTo>
                  <a:cubicBezTo>
                    <a:pt x="1094" y="61"/>
                    <a:pt x="1094" y="96"/>
                    <a:pt x="1086" y="69"/>
                  </a:cubicBezTo>
                  <a:cubicBezTo>
                    <a:pt x="1078" y="43"/>
                    <a:pt x="1051" y="5"/>
                    <a:pt x="1023" y="0"/>
                  </a:cubicBezTo>
                  <a:cubicBezTo>
                    <a:pt x="1023" y="0"/>
                    <a:pt x="1027" y="35"/>
                    <a:pt x="1023" y="57"/>
                  </a:cubicBezTo>
                  <a:cubicBezTo>
                    <a:pt x="1023" y="57"/>
                    <a:pt x="1024" y="80"/>
                    <a:pt x="1025" y="108"/>
                  </a:cubicBezTo>
                  <a:cubicBezTo>
                    <a:pt x="979" y="131"/>
                    <a:pt x="871" y="44"/>
                    <a:pt x="766" y="26"/>
                  </a:cubicBezTo>
                  <a:cubicBezTo>
                    <a:pt x="657" y="7"/>
                    <a:pt x="593" y="23"/>
                    <a:pt x="480" y="104"/>
                  </a:cubicBezTo>
                  <a:cubicBezTo>
                    <a:pt x="305" y="231"/>
                    <a:pt x="163" y="246"/>
                    <a:pt x="12" y="80"/>
                  </a:cubicBezTo>
                  <a:close/>
                </a:path>
              </a:pathLst>
            </a:custGeom>
            <a:solidFill>
              <a:srgbClr val="EAE5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3" name="ïŝ1íḑê">
              <a:extLst>
                <a:ext uri="{FF2B5EF4-FFF2-40B4-BE49-F238E27FC236}">
                  <a16:creationId xmlns:a16="http://schemas.microsoft.com/office/drawing/2014/main" id="{9C6B3632-49DD-41B4-B0BC-BD6B4466B601}"/>
                </a:ext>
              </a:extLst>
            </p:cNvPr>
            <p:cNvSpPr/>
            <p:nvPr/>
          </p:nvSpPr>
          <p:spPr bwMode="auto">
            <a:xfrm>
              <a:off x="5861051" y="2397125"/>
              <a:ext cx="1009650" cy="554038"/>
            </a:xfrm>
            <a:custGeom>
              <a:avLst/>
              <a:gdLst>
                <a:gd name="T0" fmla="*/ 0 w 528"/>
                <a:gd name="T1" fmla="*/ 246 h 290"/>
                <a:gd name="T2" fmla="*/ 80 w 528"/>
                <a:gd name="T3" fmla="*/ 265 h 290"/>
                <a:gd name="T4" fmla="*/ 128 w 528"/>
                <a:gd name="T5" fmla="*/ 229 h 290"/>
                <a:gd name="T6" fmla="*/ 192 w 528"/>
                <a:gd name="T7" fmla="*/ 190 h 290"/>
                <a:gd name="T8" fmla="*/ 241 w 528"/>
                <a:gd name="T9" fmla="*/ 198 h 290"/>
                <a:gd name="T10" fmla="*/ 303 w 528"/>
                <a:gd name="T11" fmla="*/ 176 h 290"/>
                <a:gd name="T12" fmla="*/ 346 w 528"/>
                <a:gd name="T13" fmla="*/ 172 h 290"/>
                <a:gd name="T14" fmla="*/ 406 w 528"/>
                <a:gd name="T15" fmla="*/ 179 h 290"/>
                <a:gd name="T16" fmla="*/ 445 w 528"/>
                <a:gd name="T17" fmla="*/ 189 h 290"/>
                <a:gd name="T18" fmla="*/ 510 w 528"/>
                <a:gd name="T19" fmla="*/ 177 h 290"/>
                <a:gd name="T20" fmla="*/ 526 w 528"/>
                <a:gd name="T21" fmla="*/ 136 h 290"/>
                <a:gd name="T22" fmla="*/ 0 w 528"/>
                <a:gd name="T23" fmla="*/ 246 h 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28" h="290">
                  <a:moveTo>
                    <a:pt x="0" y="246"/>
                  </a:moveTo>
                  <a:cubicBezTo>
                    <a:pt x="40" y="282"/>
                    <a:pt x="68" y="290"/>
                    <a:pt x="80" y="265"/>
                  </a:cubicBezTo>
                  <a:cubicBezTo>
                    <a:pt x="93" y="240"/>
                    <a:pt x="85" y="204"/>
                    <a:pt x="128" y="229"/>
                  </a:cubicBezTo>
                  <a:cubicBezTo>
                    <a:pt x="170" y="254"/>
                    <a:pt x="178" y="219"/>
                    <a:pt x="192" y="190"/>
                  </a:cubicBezTo>
                  <a:cubicBezTo>
                    <a:pt x="206" y="160"/>
                    <a:pt x="213" y="183"/>
                    <a:pt x="241" y="198"/>
                  </a:cubicBezTo>
                  <a:cubicBezTo>
                    <a:pt x="270" y="213"/>
                    <a:pt x="285" y="213"/>
                    <a:pt x="303" y="176"/>
                  </a:cubicBezTo>
                  <a:cubicBezTo>
                    <a:pt x="321" y="139"/>
                    <a:pt x="322" y="146"/>
                    <a:pt x="346" y="172"/>
                  </a:cubicBezTo>
                  <a:cubicBezTo>
                    <a:pt x="369" y="198"/>
                    <a:pt x="384" y="199"/>
                    <a:pt x="406" y="179"/>
                  </a:cubicBezTo>
                  <a:cubicBezTo>
                    <a:pt x="429" y="159"/>
                    <a:pt x="430" y="149"/>
                    <a:pt x="445" y="189"/>
                  </a:cubicBezTo>
                  <a:cubicBezTo>
                    <a:pt x="460" y="229"/>
                    <a:pt x="492" y="205"/>
                    <a:pt x="510" y="177"/>
                  </a:cubicBezTo>
                  <a:cubicBezTo>
                    <a:pt x="528" y="148"/>
                    <a:pt x="526" y="136"/>
                    <a:pt x="526" y="136"/>
                  </a:cubicBezTo>
                  <a:cubicBezTo>
                    <a:pt x="526" y="136"/>
                    <a:pt x="318" y="0"/>
                    <a:pt x="0" y="24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4" name="îṣḷiḑé">
              <a:extLst>
                <a:ext uri="{FF2B5EF4-FFF2-40B4-BE49-F238E27FC236}">
                  <a16:creationId xmlns:a16="http://schemas.microsoft.com/office/drawing/2014/main" id="{183A9968-ACD1-4E85-ACFB-C62617FB1496}"/>
                </a:ext>
              </a:extLst>
            </p:cNvPr>
            <p:cNvSpPr/>
            <p:nvPr/>
          </p:nvSpPr>
          <p:spPr bwMode="auto">
            <a:xfrm>
              <a:off x="5033963" y="2295525"/>
              <a:ext cx="2051050" cy="487363"/>
            </a:xfrm>
            <a:custGeom>
              <a:avLst/>
              <a:gdLst>
                <a:gd name="T0" fmla="*/ 4 w 1073"/>
                <a:gd name="T1" fmla="*/ 80 h 255"/>
                <a:gd name="T2" fmla="*/ 0 w 1073"/>
                <a:gd name="T3" fmla="*/ 80 h 255"/>
                <a:gd name="T4" fmla="*/ 226 w 1073"/>
                <a:gd name="T5" fmla="*/ 241 h 255"/>
                <a:gd name="T6" fmla="*/ 611 w 1073"/>
                <a:gd name="T7" fmla="*/ 58 h 255"/>
                <a:gd name="T8" fmla="*/ 690 w 1073"/>
                <a:gd name="T9" fmla="*/ 56 h 255"/>
                <a:gd name="T10" fmla="*/ 752 w 1073"/>
                <a:gd name="T11" fmla="*/ 47 h 255"/>
                <a:gd name="T12" fmla="*/ 928 w 1073"/>
                <a:gd name="T13" fmla="*/ 113 h 255"/>
                <a:gd name="T14" fmla="*/ 1040 w 1073"/>
                <a:gd name="T15" fmla="*/ 28 h 255"/>
                <a:gd name="T16" fmla="*/ 1030 w 1073"/>
                <a:gd name="T17" fmla="*/ 6 h 255"/>
                <a:gd name="T18" fmla="*/ 1015 w 1073"/>
                <a:gd name="T19" fmla="*/ 0 h 255"/>
                <a:gd name="T20" fmla="*/ 1015 w 1073"/>
                <a:gd name="T21" fmla="*/ 57 h 255"/>
                <a:gd name="T22" fmla="*/ 1017 w 1073"/>
                <a:gd name="T23" fmla="*/ 108 h 255"/>
                <a:gd name="T24" fmla="*/ 758 w 1073"/>
                <a:gd name="T25" fmla="*/ 26 h 255"/>
                <a:gd name="T26" fmla="*/ 472 w 1073"/>
                <a:gd name="T27" fmla="*/ 104 h 255"/>
                <a:gd name="T28" fmla="*/ 4 w 1073"/>
                <a:gd name="T29" fmla="*/ 80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073" h="255">
                  <a:moveTo>
                    <a:pt x="4" y="80"/>
                  </a:moveTo>
                  <a:cubicBezTo>
                    <a:pt x="2" y="78"/>
                    <a:pt x="1" y="78"/>
                    <a:pt x="0" y="80"/>
                  </a:cubicBezTo>
                  <a:cubicBezTo>
                    <a:pt x="23" y="124"/>
                    <a:pt x="84" y="225"/>
                    <a:pt x="226" y="241"/>
                  </a:cubicBezTo>
                  <a:cubicBezTo>
                    <a:pt x="360" y="255"/>
                    <a:pt x="507" y="104"/>
                    <a:pt x="611" y="58"/>
                  </a:cubicBezTo>
                  <a:cubicBezTo>
                    <a:pt x="620" y="54"/>
                    <a:pt x="656" y="58"/>
                    <a:pt x="690" y="56"/>
                  </a:cubicBezTo>
                  <a:cubicBezTo>
                    <a:pt x="717" y="54"/>
                    <a:pt x="743" y="45"/>
                    <a:pt x="752" y="47"/>
                  </a:cubicBezTo>
                  <a:cubicBezTo>
                    <a:pt x="820" y="60"/>
                    <a:pt x="884" y="93"/>
                    <a:pt x="928" y="113"/>
                  </a:cubicBezTo>
                  <a:cubicBezTo>
                    <a:pt x="999" y="145"/>
                    <a:pt x="1073" y="105"/>
                    <a:pt x="1040" y="28"/>
                  </a:cubicBezTo>
                  <a:cubicBezTo>
                    <a:pt x="1036" y="20"/>
                    <a:pt x="1033" y="13"/>
                    <a:pt x="1030" y="6"/>
                  </a:cubicBezTo>
                  <a:cubicBezTo>
                    <a:pt x="1025" y="3"/>
                    <a:pt x="1020" y="1"/>
                    <a:pt x="1015" y="0"/>
                  </a:cubicBezTo>
                  <a:cubicBezTo>
                    <a:pt x="1015" y="0"/>
                    <a:pt x="1019" y="35"/>
                    <a:pt x="1015" y="57"/>
                  </a:cubicBezTo>
                  <a:cubicBezTo>
                    <a:pt x="1015" y="57"/>
                    <a:pt x="1016" y="80"/>
                    <a:pt x="1017" y="108"/>
                  </a:cubicBezTo>
                  <a:cubicBezTo>
                    <a:pt x="971" y="131"/>
                    <a:pt x="863" y="44"/>
                    <a:pt x="758" y="26"/>
                  </a:cubicBezTo>
                  <a:cubicBezTo>
                    <a:pt x="649" y="7"/>
                    <a:pt x="585" y="23"/>
                    <a:pt x="472" y="104"/>
                  </a:cubicBezTo>
                  <a:cubicBezTo>
                    <a:pt x="297" y="231"/>
                    <a:pt x="155" y="246"/>
                    <a:pt x="4" y="80"/>
                  </a:cubicBezTo>
                  <a:close/>
                </a:path>
              </a:pathLst>
            </a:custGeom>
            <a:solidFill>
              <a:srgbClr val="F7F4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5" name="íşļiḑê">
              <a:extLst>
                <a:ext uri="{FF2B5EF4-FFF2-40B4-BE49-F238E27FC236}">
                  <a16:creationId xmlns:a16="http://schemas.microsoft.com/office/drawing/2014/main" id="{5C0A91A8-EA34-4573-A700-F384505AB26B}"/>
                </a:ext>
              </a:extLst>
            </p:cNvPr>
            <p:cNvSpPr/>
            <p:nvPr/>
          </p:nvSpPr>
          <p:spPr bwMode="auto">
            <a:xfrm>
              <a:off x="4891088" y="4602163"/>
              <a:ext cx="512763" cy="487363"/>
            </a:xfrm>
            <a:custGeom>
              <a:avLst/>
              <a:gdLst>
                <a:gd name="T0" fmla="*/ 214 w 268"/>
                <a:gd name="T1" fmla="*/ 207 h 255"/>
                <a:gd name="T2" fmla="*/ 207 w 268"/>
                <a:gd name="T3" fmla="*/ 211 h 255"/>
                <a:gd name="T4" fmla="*/ 183 w 268"/>
                <a:gd name="T5" fmla="*/ 217 h 255"/>
                <a:gd name="T6" fmla="*/ 150 w 268"/>
                <a:gd name="T7" fmla="*/ 193 h 255"/>
                <a:gd name="T8" fmla="*/ 191 w 268"/>
                <a:gd name="T9" fmla="*/ 193 h 255"/>
                <a:gd name="T10" fmla="*/ 21 w 268"/>
                <a:gd name="T11" fmla="*/ 0 h 255"/>
                <a:gd name="T12" fmla="*/ 1 w 268"/>
                <a:gd name="T13" fmla="*/ 16 h 255"/>
                <a:gd name="T14" fmla="*/ 0 w 268"/>
                <a:gd name="T15" fmla="*/ 15 h 255"/>
                <a:gd name="T16" fmla="*/ 0 w 268"/>
                <a:gd name="T17" fmla="*/ 15 h 255"/>
                <a:gd name="T18" fmla="*/ 204 w 268"/>
                <a:gd name="T19" fmla="*/ 230 h 255"/>
                <a:gd name="T20" fmla="*/ 268 w 268"/>
                <a:gd name="T21" fmla="*/ 233 h 255"/>
                <a:gd name="T22" fmla="*/ 216 w 268"/>
                <a:gd name="T23" fmla="*/ 207 h 255"/>
                <a:gd name="T24" fmla="*/ 214 w 268"/>
                <a:gd name="T25" fmla="*/ 207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68" h="255">
                  <a:moveTo>
                    <a:pt x="214" y="207"/>
                  </a:moveTo>
                  <a:cubicBezTo>
                    <a:pt x="212" y="208"/>
                    <a:pt x="210" y="210"/>
                    <a:pt x="207" y="211"/>
                  </a:cubicBezTo>
                  <a:cubicBezTo>
                    <a:pt x="200" y="214"/>
                    <a:pt x="192" y="216"/>
                    <a:pt x="183" y="217"/>
                  </a:cubicBezTo>
                  <a:cubicBezTo>
                    <a:pt x="172" y="209"/>
                    <a:pt x="161" y="201"/>
                    <a:pt x="150" y="193"/>
                  </a:cubicBezTo>
                  <a:cubicBezTo>
                    <a:pt x="167" y="196"/>
                    <a:pt x="181" y="196"/>
                    <a:pt x="191" y="193"/>
                  </a:cubicBezTo>
                  <a:cubicBezTo>
                    <a:pt x="117" y="145"/>
                    <a:pt x="64" y="70"/>
                    <a:pt x="21" y="0"/>
                  </a:cubicBezTo>
                  <a:cubicBezTo>
                    <a:pt x="11" y="0"/>
                    <a:pt x="4" y="6"/>
                    <a:pt x="1" y="16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47" y="103"/>
                    <a:pt x="123" y="180"/>
                    <a:pt x="204" y="230"/>
                  </a:cubicBezTo>
                  <a:cubicBezTo>
                    <a:pt x="244" y="255"/>
                    <a:pt x="261" y="250"/>
                    <a:pt x="268" y="233"/>
                  </a:cubicBezTo>
                  <a:cubicBezTo>
                    <a:pt x="254" y="227"/>
                    <a:pt x="237" y="219"/>
                    <a:pt x="216" y="207"/>
                  </a:cubicBezTo>
                  <a:cubicBezTo>
                    <a:pt x="215" y="207"/>
                    <a:pt x="215" y="207"/>
                    <a:pt x="214" y="207"/>
                  </a:cubicBezTo>
                  <a:close/>
                </a:path>
              </a:pathLst>
            </a:custGeom>
            <a:solidFill>
              <a:srgbClr val="FFDC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6" name="işḷiḓe">
              <a:extLst>
                <a:ext uri="{FF2B5EF4-FFF2-40B4-BE49-F238E27FC236}">
                  <a16:creationId xmlns:a16="http://schemas.microsoft.com/office/drawing/2014/main" id="{855D9876-F696-426D-87F5-DC4699804B0B}"/>
                </a:ext>
              </a:extLst>
            </p:cNvPr>
            <p:cNvSpPr/>
            <p:nvPr/>
          </p:nvSpPr>
          <p:spPr bwMode="auto">
            <a:xfrm>
              <a:off x="5826126" y="2125663"/>
              <a:ext cx="338138" cy="339725"/>
            </a:xfrm>
            <a:prstGeom prst="ellipse">
              <a:avLst/>
            </a:prstGeom>
            <a:solidFill>
              <a:srgbClr val="57B9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7" name="íş1ïḑê">
              <a:extLst>
                <a:ext uri="{FF2B5EF4-FFF2-40B4-BE49-F238E27FC236}">
                  <a16:creationId xmlns:a16="http://schemas.microsoft.com/office/drawing/2014/main" id="{47385E41-685C-4A38-BF17-CB2422229C83}"/>
                </a:ext>
              </a:extLst>
            </p:cNvPr>
            <p:cNvSpPr/>
            <p:nvPr/>
          </p:nvSpPr>
          <p:spPr bwMode="auto">
            <a:xfrm>
              <a:off x="5894388" y="2195513"/>
              <a:ext cx="200025" cy="201613"/>
            </a:xfrm>
            <a:prstGeom prst="ellipse">
              <a:avLst/>
            </a:prstGeom>
            <a:solidFill>
              <a:srgbClr val="D91D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8" name="ïS1íḋé">
              <a:extLst>
                <a:ext uri="{FF2B5EF4-FFF2-40B4-BE49-F238E27FC236}">
                  <a16:creationId xmlns:a16="http://schemas.microsoft.com/office/drawing/2014/main" id="{C2A25DC9-2D44-4834-BC7F-27284225CBFA}"/>
                </a:ext>
              </a:extLst>
            </p:cNvPr>
            <p:cNvSpPr/>
            <p:nvPr/>
          </p:nvSpPr>
          <p:spPr bwMode="auto">
            <a:xfrm>
              <a:off x="5176838" y="4970463"/>
              <a:ext cx="122238" cy="46038"/>
            </a:xfrm>
            <a:custGeom>
              <a:avLst/>
              <a:gdLst>
                <a:gd name="T0" fmla="*/ 57 w 64"/>
                <a:gd name="T1" fmla="*/ 18 h 24"/>
                <a:gd name="T2" fmla="*/ 64 w 64"/>
                <a:gd name="T3" fmla="*/ 14 h 24"/>
                <a:gd name="T4" fmla="*/ 41 w 64"/>
                <a:gd name="T5" fmla="*/ 0 h 24"/>
                <a:gd name="T6" fmla="*/ 0 w 64"/>
                <a:gd name="T7" fmla="*/ 0 h 24"/>
                <a:gd name="T8" fmla="*/ 33 w 64"/>
                <a:gd name="T9" fmla="*/ 24 h 24"/>
                <a:gd name="T10" fmla="*/ 57 w 64"/>
                <a:gd name="T11" fmla="*/ 18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4" h="24">
                  <a:moveTo>
                    <a:pt x="57" y="18"/>
                  </a:moveTo>
                  <a:cubicBezTo>
                    <a:pt x="60" y="17"/>
                    <a:pt x="62" y="15"/>
                    <a:pt x="64" y="14"/>
                  </a:cubicBezTo>
                  <a:cubicBezTo>
                    <a:pt x="57" y="10"/>
                    <a:pt x="49" y="5"/>
                    <a:pt x="41" y="0"/>
                  </a:cubicBezTo>
                  <a:cubicBezTo>
                    <a:pt x="31" y="3"/>
                    <a:pt x="17" y="3"/>
                    <a:pt x="0" y="0"/>
                  </a:cubicBezTo>
                  <a:cubicBezTo>
                    <a:pt x="11" y="8"/>
                    <a:pt x="22" y="16"/>
                    <a:pt x="33" y="24"/>
                  </a:cubicBezTo>
                  <a:cubicBezTo>
                    <a:pt x="42" y="23"/>
                    <a:pt x="50" y="21"/>
                    <a:pt x="57" y="18"/>
                  </a:cubicBezTo>
                  <a:close/>
                </a:path>
              </a:pathLst>
            </a:custGeom>
            <a:solidFill>
              <a:srgbClr val="E555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9" name="îṡlïde">
              <a:extLst>
                <a:ext uri="{FF2B5EF4-FFF2-40B4-BE49-F238E27FC236}">
                  <a16:creationId xmlns:a16="http://schemas.microsoft.com/office/drawing/2014/main" id="{A9B003EF-5A3F-494C-871F-4651C229B4F4}"/>
                </a:ext>
              </a:extLst>
            </p:cNvPr>
            <p:cNvSpPr/>
            <p:nvPr/>
          </p:nvSpPr>
          <p:spPr bwMode="auto">
            <a:xfrm>
              <a:off x="5038726" y="2386013"/>
              <a:ext cx="2092325" cy="620713"/>
            </a:xfrm>
            <a:custGeom>
              <a:avLst/>
              <a:gdLst>
                <a:gd name="T0" fmla="*/ 251 w 1095"/>
                <a:gd name="T1" fmla="*/ 278 h 325"/>
                <a:gd name="T2" fmla="*/ 190 w 1095"/>
                <a:gd name="T3" fmla="*/ 278 h 325"/>
                <a:gd name="T4" fmla="*/ 175 w 1095"/>
                <a:gd name="T5" fmla="*/ 276 h 325"/>
                <a:gd name="T6" fmla="*/ 139 w 1095"/>
                <a:gd name="T7" fmla="*/ 264 h 325"/>
                <a:gd name="T8" fmla="*/ 104 w 1095"/>
                <a:gd name="T9" fmla="*/ 246 h 325"/>
                <a:gd name="T10" fmla="*/ 96 w 1095"/>
                <a:gd name="T11" fmla="*/ 241 h 325"/>
                <a:gd name="T12" fmla="*/ 83 w 1095"/>
                <a:gd name="T13" fmla="*/ 232 h 325"/>
                <a:gd name="T14" fmla="*/ 11 w 1095"/>
                <a:gd name="T15" fmla="*/ 168 h 325"/>
                <a:gd name="T16" fmla="*/ 7 w 1095"/>
                <a:gd name="T17" fmla="*/ 166 h 325"/>
                <a:gd name="T18" fmla="*/ 70 w 1095"/>
                <a:gd name="T19" fmla="*/ 265 h 325"/>
                <a:gd name="T20" fmla="*/ 86 w 1095"/>
                <a:gd name="T21" fmla="*/ 279 h 325"/>
                <a:gd name="T22" fmla="*/ 94 w 1095"/>
                <a:gd name="T23" fmla="*/ 284 h 325"/>
                <a:gd name="T24" fmla="*/ 117 w 1095"/>
                <a:gd name="T25" fmla="*/ 298 h 325"/>
                <a:gd name="T26" fmla="*/ 175 w 1095"/>
                <a:gd name="T27" fmla="*/ 320 h 325"/>
                <a:gd name="T28" fmla="*/ 181 w 1095"/>
                <a:gd name="T29" fmla="*/ 321 h 325"/>
                <a:gd name="T30" fmla="*/ 248 w 1095"/>
                <a:gd name="T31" fmla="*/ 322 h 325"/>
                <a:gd name="T32" fmla="*/ 250 w 1095"/>
                <a:gd name="T33" fmla="*/ 322 h 325"/>
                <a:gd name="T34" fmla="*/ 263 w 1095"/>
                <a:gd name="T35" fmla="*/ 320 h 325"/>
                <a:gd name="T36" fmla="*/ 310 w 1095"/>
                <a:gd name="T37" fmla="*/ 310 h 325"/>
                <a:gd name="T38" fmla="*/ 344 w 1095"/>
                <a:gd name="T39" fmla="*/ 300 h 325"/>
                <a:gd name="T40" fmla="*/ 353 w 1095"/>
                <a:gd name="T41" fmla="*/ 297 h 325"/>
                <a:gd name="T42" fmla="*/ 442 w 1095"/>
                <a:gd name="T43" fmla="*/ 261 h 325"/>
                <a:gd name="T44" fmla="*/ 450 w 1095"/>
                <a:gd name="T45" fmla="*/ 257 h 325"/>
                <a:gd name="T46" fmla="*/ 602 w 1095"/>
                <a:gd name="T47" fmla="*/ 179 h 325"/>
                <a:gd name="T48" fmla="*/ 637 w 1095"/>
                <a:gd name="T49" fmla="*/ 161 h 325"/>
                <a:gd name="T50" fmla="*/ 885 w 1095"/>
                <a:gd name="T51" fmla="*/ 160 h 325"/>
                <a:gd name="T52" fmla="*/ 901 w 1095"/>
                <a:gd name="T53" fmla="*/ 164 h 325"/>
                <a:gd name="T54" fmla="*/ 945 w 1095"/>
                <a:gd name="T55" fmla="*/ 173 h 325"/>
                <a:gd name="T56" fmla="*/ 947 w 1095"/>
                <a:gd name="T57" fmla="*/ 174 h 325"/>
                <a:gd name="T58" fmla="*/ 1085 w 1095"/>
                <a:gd name="T59" fmla="*/ 94 h 325"/>
                <a:gd name="T60" fmla="*/ 1092 w 1095"/>
                <a:gd name="T61" fmla="*/ 0 h 325"/>
                <a:gd name="T62" fmla="*/ 1085 w 1095"/>
                <a:gd name="T63" fmla="*/ 50 h 325"/>
                <a:gd name="T64" fmla="*/ 934 w 1095"/>
                <a:gd name="T65" fmla="*/ 127 h 325"/>
                <a:gd name="T66" fmla="*/ 918 w 1095"/>
                <a:gd name="T67" fmla="*/ 124 h 325"/>
                <a:gd name="T68" fmla="*/ 907 w 1095"/>
                <a:gd name="T69" fmla="*/ 122 h 325"/>
                <a:gd name="T70" fmla="*/ 885 w 1095"/>
                <a:gd name="T71" fmla="*/ 116 h 325"/>
                <a:gd name="T72" fmla="*/ 852 w 1095"/>
                <a:gd name="T73" fmla="*/ 108 h 325"/>
                <a:gd name="T74" fmla="*/ 610 w 1095"/>
                <a:gd name="T75" fmla="*/ 130 h 325"/>
                <a:gd name="T76" fmla="*/ 602 w 1095"/>
                <a:gd name="T77" fmla="*/ 135 h 325"/>
                <a:gd name="T78" fmla="*/ 564 w 1095"/>
                <a:gd name="T79" fmla="*/ 156 h 325"/>
                <a:gd name="T80" fmla="*/ 480 w 1095"/>
                <a:gd name="T81" fmla="*/ 200 h 325"/>
                <a:gd name="T82" fmla="*/ 426 w 1095"/>
                <a:gd name="T83" fmla="*/ 224 h 325"/>
                <a:gd name="T84" fmla="*/ 378 w 1095"/>
                <a:gd name="T85" fmla="*/ 244 h 325"/>
                <a:gd name="T86" fmla="*/ 317 w 1095"/>
                <a:gd name="T87" fmla="*/ 264 h 325"/>
                <a:gd name="T88" fmla="*/ 295 w 1095"/>
                <a:gd name="T89" fmla="*/ 270 h 325"/>
                <a:gd name="T90" fmla="*/ 266 w 1095"/>
                <a:gd name="T91" fmla="*/ 275 h 325"/>
                <a:gd name="T92" fmla="*/ 260 w 1095"/>
                <a:gd name="T93" fmla="*/ 277 h 325"/>
                <a:gd name="T94" fmla="*/ 251 w 1095"/>
                <a:gd name="T95" fmla="*/ 278 h 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095" h="325">
                  <a:moveTo>
                    <a:pt x="251" y="278"/>
                  </a:moveTo>
                  <a:cubicBezTo>
                    <a:pt x="230" y="280"/>
                    <a:pt x="209" y="281"/>
                    <a:pt x="190" y="278"/>
                  </a:cubicBezTo>
                  <a:cubicBezTo>
                    <a:pt x="185" y="278"/>
                    <a:pt x="180" y="277"/>
                    <a:pt x="175" y="276"/>
                  </a:cubicBezTo>
                  <a:cubicBezTo>
                    <a:pt x="163" y="273"/>
                    <a:pt x="151" y="269"/>
                    <a:pt x="139" y="264"/>
                  </a:cubicBezTo>
                  <a:cubicBezTo>
                    <a:pt x="127" y="259"/>
                    <a:pt x="116" y="253"/>
                    <a:pt x="104" y="246"/>
                  </a:cubicBezTo>
                  <a:cubicBezTo>
                    <a:pt x="101" y="244"/>
                    <a:pt x="99" y="243"/>
                    <a:pt x="96" y="241"/>
                  </a:cubicBezTo>
                  <a:cubicBezTo>
                    <a:pt x="91" y="238"/>
                    <a:pt x="87" y="235"/>
                    <a:pt x="83" y="232"/>
                  </a:cubicBezTo>
                  <a:cubicBezTo>
                    <a:pt x="55" y="213"/>
                    <a:pt x="31" y="190"/>
                    <a:pt x="11" y="168"/>
                  </a:cubicBezTo>
                  <a:cubicBezTo>
                    <a:pt x="7" y="166"/>
                    <a:pt x="7" y="166"/>
                    <a:pt x="7" y="166"/>
                  </a:cubicBezTo>
                  <a:cubicBezTo>
                    <a:pt x="0" y="162"/>
                    <a:pt x="17" y="218"/>
                    <a:pt x="70" y="265"/>
                  </a:cubicBezTo>
                  <a:cubicBezTo>
                    <a:pt x="75" y="270"/>
                    <a:pt x="80" y="274"/>
                    <a:pt x="86" y="279"/>
                  </a:cubicBezTo>
                  <a:cubicBezTo>
                    <a:pt x="89" y="280"/>
                    <a:pt x="91" y="282"/>
                    <a:pt x="94" y="284"/>
                  </a:cubicBezTo>
                  <a:cubicBezTo>
                    <a:pt x="101" y="289"/>
                    <a:pt x="108" y="293"/>
                    <a:pt x="117" y="298"/>
                  </a:cubicBezTo>
                  <a:cubicBezTo>
                    <a:pt x="134" y="307"/>
                    <a:pt x="153" y="314"/>
                    <a:pt x="175" y="320"/>
                  </a:cubicBezTo>
                  <a:cubicBezTo>
                    <a:pt x="177" y="320"/>
                    <a:pt x="179" y="320"/>
                    <a:pt x="181" y="321"/>
                  </a:cubicBezTo>
                  <a:cubicBezTo>
                    <a:pt x="202" y="325"/>
                    <a:pt x="224" y="325"/>
                    <a:pt x="248" y="322"/>
                  </a:cubicBezTo>
                  <a:cubicBezTo>
                    <a:pt x="249" y="322"/>
                    <a:pt x="250" y="322"/>
                    <a:pt x="250" y="322"/>
                  </a:cubicBezTo>
                  <a:cubicBezTo>
                    <a:pt x="254" y="321"/>
                    <a:pt x="259" y="321"/>
                    <a:pt x="263" y="320"/>
                  </a:cubicBezTo>
                  <a:cubicBezTo>
                    <a:pt x="278" y="318"/>
                    <a:pt x="294" y="314"/>
                    <a:pt x="310" y="310"/>
                  </a:cubicBezTo>
                  <a:cubicBezTo>
                    <a:pt x="321" y="307"/>
                    <a:pt x="333" y="303"/>
                    <a:pt x="344" y="300"/>
                  </a:cubicBezTo>
                  <a:cubicBezTo>
                    <a:pt x="347" y="299"/>
                    <a:pt x="350" y="298"/>
                    <a:pt x="353" y="297"/>
                  </a:cubicBezTo>
                  <a:cubicBezTo>
                    <a:pt x="383" y="286"/>
                    <a:pt x="413" y="274"/>
                    <a:pt x="442" y="261"/>
                  </a:cubicBezTo>
                  <a:cubicBezTo>
                    <a:pt x="444" y="260"/>
                    <a:pt x="447" y="259"/>
                    <a:pt x="450" y="257"/>
                  </a:cubicBezTo>
                  <a:cubicBezTo>
                    <a:pt x="512" y="229"/>
                    <a:pt x="568" y="198"/>
                    <a:pt x="602" y="179"/>
                  </a:cubicBezTo>
                  <a:cubicBezTo>
                    <a:pt x="614" y="172"/>
                    <a:pt x="626" y="166"/>
                    <a:pt x="637" y="161"/>
                  </a:cubicBezTo>
                  <a:cubicBezTo>
                    <a:pt x="711" y="127"/>
                    <a:pt x="771" y="131"/>
                    <a:pt x="885" y="160"/>
                  </a:cubicBezTo>
                  <a:cubicBezTo>
                    <a:pt x="890" y="161"/>
                    <a:pt x="896" y="163"/>
                    <a:pt x="901" y="164"/>
                  </a:cubicBezTo>
                  <a:cubicBezTo>
                    <a:pt x="916" y="168"/>
                    <a:pt x="931" y="171"/>
                    <a:pt x="945" y="173"/>
                  </a:cubicBezTo>
                  <a:cubicBezTo>
                    <a:pt x="945" y="173"/>
                    <a:pt x="946" y="173"/>
                    <a:pt x="947" y="174"/>
                  </a:cubicBezTo>
                  <a:cubicBezTo>
                    <a:pt x="1011" y="184"/>
                    <a:pt x="1058" y="173"/>
                    <a:pt x="1085" y="94"/>
                  </a:cubicBezTo>
                  <a:cubicBezTo>
                    <a:pt x="1092" y="74"/>
                    <a:pt x="1095" y="14"/>
                    <a:pt x="1092" y="0"/>
                  </a:cubicBezTo>
                  <a:cubicBezTo>
                    <a:pt x="1091" y="19"/>
                    <a:pt x="1088" y="40"/>
                    <a:pt x="1085" y="50"/>
                  </a:cubicBezTo>
                  <a:cubicBezTo>
                    <a:pt x="1056" y="134"/>
                    <a:pt x="1005" y="141"/>
                    <a:pt x="934" y="127"/>
                  </a:cubicBezTo>
                  <a:cubicBezTo>
                    <a:pt x="929" y="126"/>
                    <a:pt x="923" y="125"/>
                    <a:pt x="918" y="124"/>
                  </a:cubicBezTo>
                  <a:cubicBezTo>
                    <a:pt x="915" y="123"/>
                    <a:pt x="911" y="122"/>
                    <a:pt x="907" y="122"/>
                  </a:cubicBezTo>
                  <a:cubicBezTo>
                    <a:pt x="900" y="120"/>
                    <a:pt x="892" y="118"/>
                    <a:pt x="885" y="116"/>
                  </a:cubicBezTo>
                  <a:cubicBezTo>
                    <a:pt x="873" y="113"/>
                    <a:pt x="862" y="110"/>
                    <a:pt x="852" y="108"/>
                  </a:cubicBezTo>
                  <a:cubicBezTo>
                    <a:pt x="747" y="84"/>
                    <a:pt x="690" y="87"/>
                    <a:pt x="610" y="130"/>
                  </a:cubicBezTo>
                  <a:cubicBezTo>
                    <a:pt x="607" y="132"/>
                    <a:pt x="605" y="133"/>
                    <a:pt x="602" y="135"/>
                  </a:cubicBezTo>
                  <a:cubicBezTo>
                    <a:pt x="591" y="141"/>
                    <a:pt x="578" y="148"/>
                    <a:pt x="564" y="156"/>
                  </a:cubicBezTo>
                  <a:cubicBezTo>
                    <a:pt x="540" y="169"/>
                    <a:pt x="511" y="184"/>
                    <a:pt x="480" y="200"/>
                  </a:cubicBezTo>
                  <a:cubicBezTo>
                    <a:pt x="462" y="208"/>
                    <a:pt x="444" y="216"/>
                    <a:pt x="426" y="224"/>
                  </a:cubicBezTo>
                  <a:cubicBezTo>
                    <a:pt x="410" y="231"/>
                    <a:pt x="394" y="238"/>
                    <a:pt x="378" y="244"/>
                  </a:cubicBezTo>
                  <a:cubicBezTo>
                    <a:pt x="357" y="252"/>
                    <a:pt x="337" y="258"/>
                    <a:pt x="317" y="264"/>
                  </a:cubicBezTo>
                  <a:cubicBezTo>
                    <a:pt x="310" y="266"/>
                    <a:pt x="302" y="268"/>
                    <a:pt x="295" y="270"/>
                  </a:cubicBezTo>
                  <a:cubicBezTo>
                    <a:pt x="286" y="272"/>
                    <a:pt x="276" y="274"/>
                    <a:pt x="266" y="275"/>
                  </a:cubicBezTo>
                  <a:cubicBezTo>
                    <a:pt x="264" y="276"/>
                    <a:pt x="262" y="276"/>
                    <a:pt x="260" y="277"/>
                  </a:cubicBezTo>
                  <a:cubicBezTo>
                    <a:pt x="257" y="277"/>
                    <a:pt x="254" y="277"/>
                    <a:pt x="251" y="278"/>
                  </a:cubicBezTo>
                  <a:close/>
                </a:path>
              </a:pathLst>
            </a:custGeom>
            <a:solidFill>
              <a:srgbClr val="BCAE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0" name="î$ľiḓé">
              <a:extLst>
                <a:ext uri="{FF2B5EF4-FFF2-40B4-BE49-F238E27FC236}">
                  <a16:creationId xmlns:a16="http://schemas.microsoft.com/office/drawing/2014/main" id="{8A3891E7-84CA-4CD3-A4F7-E9CF254DB2EE}"/>
                </a:ext>
              </a:extLst>
            </p:cNvPr>
            <p:cNvSpPr/>
            <p:nvPr/>
          </p:nvSpPr>
          <p:spPr bwMode="auto">
            <a:xfrm>
              <a:off x="6737351" y="2066925"/>
              <a:ext cx="215900" cy="220663"/>
            </a:xfrm>
            <a:custGeom>
              <a:avLst/>
              <a:gdLst>
                <a:gd name="T0" fmla="*/ 55 w 113"/>
                <a:gd name="T1" fmla="*/ 0 h 116"/>
                <a:gd name="T2" fmla="*/ 113 w 113"/>
                <a:gd name="T3" fmla="*/ 58 h 116"/>
                <a:gd name="T4" fmla="*/ 55 w 113"/>
                <a:gd name="T5" fmla="*/ 116 h 116"/>
                <a:gd name="T6" fmla="*/ 2 w 113"/>
                <a:gd name="T7" fmla="*/ 81 h 116"/>
                <a:gd name="T8" fmla="*/ 0 w 113"/>
                <a:gd name="T9" fmla="*/ 39 h 116"/>
                <a:gd name="T10" fmla="*/ 55 w 113"/>
                <a:gd name="T11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3" h="116">
                  <a:moveTo>
                    <a:pt x="55" y="0"/>
                  </a:moveTo>
                  <a:cubicBezTo>
                    <a:pt x="87" y="0"/>
                    <a:pt x="113" y="26"/>
                    <a:pt x="113" y="58"/>
                  </a:cubicBezTo>
                  <a:cubicBezTo>
                    <a:pt x="113" y="90"/>
                    <a:pt x="87" y="116"/>
                    <a:pt x="55" y="116"/>
                  </a:cubicBezTo>
                  <a:cubicBezTo>
                    <a:pt x="31" y="116"/>
                    <a:pt x="11" y="102"/>
                    <a:pt x="2" y="81"/>
                  </a:cubicBezTo>
                  <a:cubicBezTo>
                    <a:pt x="0" y="68"/>
                    <a:pt x="0" y="54"/>
                    <a:pt x="0" y="39"/>
                  </a:cubicBezTo>
                  <a:cubicBezTo>
                    <a:pt x="8" y="17"/>
                    <a:pt x="29" y="0"/>
                    <a:pt x="55" y="0"/>
                  </a:cubicBezTo>
                  <a:close/>
                </a:path>
              </a:pathLst>
            </a:custGeom>
            <a:solidFill>
              <a:srgbClr val="5226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1" name="ïśļidé">
              <a:extLst>
                <a:ext uri="{FF2B5EF4-FFF2-40B4-BE49-F238E27FC236}">
                  <a16:creationId xmlns:a16="http://schemas.microsoft.com/office/drawing/2014/main" id="{D94DC074-175C-4143-B78A-33F94B712194}"/>
                </a:ext>
              </a:extLst>
            </p:cNvPr>
            <p:cNvSpPr/>
            <p:nvPr/>
          </p:nvSpPr>
          <p:spPr bwMode="auto">
            <a:xfrm>
              <a:off x="6680201" y="1633538"/>
              <a:ext cx="354013" cy="698500"/>
            </a:xfrm>
            <a:custGeom>
              <a:avLst/>
              <a:gdLst>
                <a:gd name="T0" fmla="*/ 184 w 185"/>
                <a:gd name="T1" fmla="*/ 0 h 366"/>
                <a:gd name="T2" fmla="*/ 183 w 185"/>
                <a:gd name="T3" fmla="*/ 37 h 366"/>
                <a:gd name="T4" fmla="*/ 175 w 185"/>
                <a:gd name="T5" fmla="*/ 49 h 366"/>
                <a:gd name="T6" fmla="*/ 51 w 185"/>
                <a:gd name="T7" fmla="*/ 194 h 366"/>
                <a:gd name="T8" fmla="*/ 39 w 185"/>
                <a:gd name="T9" fmla="*/ 235 h 366"/>
                <a:gd name="T10" fmla="*/ 114 w 185"/>
                <a:gd name="T11" fmla="*/ 358 h 366"/>
                <a:gd name="T12" fmla="*/ 42 w 185"/>
                <a:gd name="T13" fmla="*/ 330 h 366"/>
                <a:gd name="T14" fmla="*/ 14 w 185"/>
                <a:gd name="T15" fmla="*/ 210 h 366"/>
                <a:gd name="T16" fmla="*/ 97 w 185"/>
                <a:gd name="T17" fmla="*/ 56 h 366"/>
                <a:gd name="T18" fmla="*/ 184 w 185"/>
                <a:gd name="T19" fmla="*/ 0 h 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5" h="366">
                  <a:moveTo>
                    <a:pt x="184" y="0"/>
                  </a:moveTo>
                  <a:cubicBezTo>
                    <a:pt x="185" y="13"/>
                    <a:pt x="185" y="26"/>
                    <a:pt x="183" y="37"/>
                  </a:cubicBezTo>
                  <a:cubicBezTo>
                    <a:pt x="181" y="50"/>
                    <a:pt x="175" y="49"/>
                    <a:pt x="175" y="49"/>
                  </a:cubicBezTo>
                  <a:cubicBezTo>
                    <a:pt x="175" y="49"/>
                    <a:pt x="77" y="98"/>
                    <a:pt x="51" y="194"/>
                  </a:cubicBezTo>
                  <a:cubicBezTo>
                    <a:pt x="39" y="235"/>
                    <a:pt x="39" y="235"/>
                    <a:pt x="39" y="235"/>
                  </a:cubicBezTo>
                  <a:cubicBezTo>
                    <a:pt x="23" y="292"/>
                    <a:pt x="30" y="333"/>
                    <a:pt x="114" y="358"/>
                  </a:cubicBezTo>
                  <a:cubicBezTo>
                    <a:pt x="140" y="366"/>
                    <a:pt x="63" y="342"/>
                    <a:pt x="42" y="330"/>
                  </a:cubicBezTo>
                  <a:cubicBezTo>
                    <a:pt x="16" y="315"/>
                    <a:pt x="0" y="286"/>
                    <a:pt x="14" y="210"/>
                  </a:cubicBezTo>
                  <a:cubicBezTo>
                    <a:pt x="24" y="157"/>
                    <a:pt x="57" y="96"/>
                    <a:pt x="97" y="56"/>
                  </a:cubicBezTo>
                  <a:cubicBezTo>
                    <a:pt x="126" y="28"/>
                    <a:pt x="158" y="11"/>
                    <a:pt x="184" y="0"/>
                  </a:cubicBezTo>
                  <a:close/>
                </a:path>
              </a:pathLst>
            </a:custGeom>
            <a:solidFill>
              <a:srgbClr val="C7AF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2" name="íṣḻidé">
              <a:extLst>
                <a:ext uri="{FF2B5EF4-FFF2-40B4-BE49-F238E27FC236}">
                  <a16:creationId xmlns:a16="http://schemas.microsoft.com/office/drawing/2014/main" id="{A121E955-C706-4868-8414-BD91D70937A1}"/>
                </a:ext>
              </a:extLst>
            </p:cNvPr>
            <p:cNvSpPr/>
            <p:nvPr/>
          </p:nvSpPr>
          <p:spPr bwMode="auto">
            <a:xfrm>
              <a:off x="5568951" y="2068513"/>
              <a:ext cx="128588" cy="115888"/>
            </a:xfrm>
            <a:custGeom>
              <a:avLst/>
              <a:gdLst>
                <a:gd name="T0" fmla="*/ 30 w 67"/>
                <a:gd name="T1" fmla="*/ 0 h 61"/>
                <a:gd name="T2" fmla="*/ 0 w 67"/>
                <a:gd name="T3" fmla="*/ 31 h 61"/>
                <a:gd name="T4" fmla="*/ 30 w 67"/>
                <a:gd name="T5" fmla="*/ 61 h 61"/>
                <a:gd name="T6" fmla="*/ 51 w 67"/>
                <a:gd name="T7" fmla="*/ 53 h 61"/>
                <a:gd name="T8" fmla="*/ 30 w 67"/>
                <a:gd name="T9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" h="61">
                  <a:moveTo>
                    <a:pt x="30" y="0"/>
                  </a:moveTo>
                  <a:cubicBezTo>
                    <a:pt x="13" y="0"/>
                    <a:pt x="0" y="14"/>
                    <a:pt x="0" y="31"/>
                  </a:cubicBezTo>
                  <a:cubicBezTo>
                    <a:pt x="0" y="48"/>
                    <a:pt x="13" y="61"/>
                    <a:pt x="30" y="61"/>
                  </a:cubicBezTo>
                  <a:cubicBezTo>
                    <a:pt x="38" y="61"/>
                    <a:pt x="46" y="58"/>
                    <a:pt x="51" y="53"/>
                  </a:cubicBezTo>
                  <a:cubicBezTo>
                    <a:pt x="67" y="37"/>
                    <a:pt x="62" y="0"/>
                    <a:pt x="3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3" name="ïṧ1ïdè">
              <a:extLst>
                <a:ext uri="{FF2B5EF4-FFF2-40B4-BE49-F238E27FC236}">
                  <a16:creationId xmlns:a16="http://schemas.microsoft.com/office/drawing/2014/main" id="{C41F0099-3A58-4E41-A38D-7BB8C4142605}"/>
                </a:ext>
              </a:extLst>
            </p:cNvPr>
            <p:cNvSpPr/>
            <p:nvPr/>
          </p:nvSpPr>
          <p:spPr bwMode="auto">
            <a:xfrm>
              <a:off x="6418263" y="2066925"/>
              <a:ext cx="303213" cy="298450"/>
            </a:xfrm>
            <a:prstGeom prst="ellipse">
              <a:avLst/>
            </a:prstGeom>
            <a:solidFill>
              <a:srgbClr val="57B9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4" name="îšļiḑè">
              <a:extLst>
                <a:ext uri="{FF2B5EF4-FFF2-40B4-BE49-F238E27FC236}">
                  <a16:creationId xmlns:a16="http://schemas.microsoft.com/office/drawing/2014/main" id="{7340DBEB-DAFF-43CF-9224-1FBA17AD2E37}"/>
                </a:ext>
              </a:extLst>
            </p:cNvPr>
            <p:cNvSpPr/>
            <p:nvPr/>
          </p:nvSpPr>
          <p:spPr bwMode="auto">
            <a:xfrm>
              <a:off x="6746876" y="2076450"/>
              <a:ext cx="101600" cy="92075"/>
            </a:xfrm>
            <a:custGeom>
              <a:avLst/>
              <a:gdLst>
                <a:gd name="T0" fmla="*/ 23 w 53"/>
                <a:gd name="T1" fmla="*/ 0 h 48"/>
                <a:gd name="T2" fmla="*/ 0 w 53"/>
                <a:gd name="T3" fmla="*/ 24 h 48"/>
                <a:gd name="T4" fmla="*/ 23 w 53"/>
                <a:gd name="T5" fmla="*/ 48 h 48"/>
                <a:gd name="T6" fmla="*/ 40 w 53"/>
                <a:gd name="T7" fmla="*/ 41 h 48"/>
                <a:gd name="T8" fmla="*/ 23 w 53"/>
                <a:gd name="T9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48">
                  <a:moveTo>
                    <a:pt x="23" y="0"/>
                  </a:moveTo>
                  <a:cubicBezTo>
                    <a:pt x="10" y="0"/>
                    <a:pt x="0" y="10"/>
                    <a:pt x="0" y="24"/>
                  </a:cubicBezTo>
                  <a:cubicBezTo>
                    <a:pt x="0" y="37"/>
                    <a:pt x="10" y="48"/>
                    <a:pt x="23" y="48"/>
                  </a:cubicBezTo>
                  <a:cubicBezTo>
                    <a:pt x="30" y="48"/>
                    <a:pt x="36" y="45"/>
                    <a:pt x="40" y="41"/>
                  </a:cubicBezTo>
                  <a:cubicBezTo>
                    <a:pt x="53" y="29"/>
                    <a:pt x="48" y="0"/>
                    <a:pt x="2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5" name="îśḻîḓé">
              <a:extLst>
                <a:ext uri="{FF2B5EF4-FFF2-40B4-BE49-F238E27FC236}">
                  <a16:creationId xmlns:a16="http://schemas.microsoft.com/office/drawing/2014/main" id="{138C59D4-D665-48BD-A823-557ACB1BA1B3}"/>
                </a:ext>
              </a:extLst>
            </p:cNvPr>
            <p:cNvSpPr/>
            <p:nvPr/>
          </p:nvSpPr>
          <p:spPr bwMode="auto">
            <a:xfrm>
              <a:off x="6478588" y="2127250"/>
              <a:ext cx="180975" cy="176213"/>
            </a:xfrm>
            <a:prstGeom prst="ellipse">
              <a:avLst/>
            </a:prstGeom>
            <a:solidFill>
              <a:srgbClr val="D91D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6" name="î$líde">
              <a:extLst>
                <a:ext uri="{FF2B5EF4-FFF2-40B4-BE49-F238E27FC236}">
                  <a16:creationId xmlns:a16="http://schemas.microsoft.com/office/drawing/2014/main" id="{93DBC0C0-62A1-4DC3-857B-E02763CE3A4D}"/>
                </a:ext>
              </a:extLst>
            </p:cNvPr>
            <p:cNvSpPr/>
            <p:nvPr/>
          </p:nvSpPr>
          <p:spPr bwMode="auto">
            <a:xfrm>
              <a:off x="6102351" y="2101850"/>
              <a:ext cx="427038" cy="292100"/>
            </a:xfrm>
            <a:custGeom>
              <a:avLst/>
              <a:gdLst>
                <a:gd name="T0" fmla="*/ 3 w 223"/>
                <a:gd name="T1" fmla="*/ 85 h 153"/>
                <a:gd name="T2" fmla="*/ 117 w 223"/>
                <a:gd name="T3" fmla="*/ 150 h 153"/>
                <a:gd name="T4" fmla="*/ 220 w 223"/>
                <a:gd name="T5" fmla="*/ 59 h 153"/>
                <a:gd name="T6" fmla="*/ 74 w 223"/>
                <a:gd name="T7" fmla="*/ 19 h 153"/>
                <a:gd name="T8" fmla="*/ 3 w 223"/>
                <a:gd name="T9" fmla="*/ 85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3" h="153">
                  <a:moveTo>
                    <a:pt x="3" y="85"/>
                  </a:moveTo>
                  <a:cubicBezTo>
                    <a:pt x="5" y="122"/>
                    <a:pt x="59" y="153"/>
                    <a:pt x="117" y="150"/>
                  </a:cubicBezTo>
                  <a:cubicBezTo>
                    <a:pt x="174" y="146"/>
                    <a:pt x="223" y="103"/>
                    <a:pt x="220" y="59"/>
                  </a:cubicBezTo>
                  <a:cubicBezTo>
                    <a:pt x="217" y="8"/>
                    <a:pt x="136" y="0"/>
                    <a:pt x="74" y="19"/>
                  </a:cubicBezTo>
                  <a:cubicBezTo>
                    <a:pt x="33" y="31"/>
                    <a:pt x="0" y="48"/>
                    <a:pt x="3" y="85"/>
                  </a:cubicBezTo>
                  <a:close/>
                </a:path>
              </a:pathLst>
            </a:custGeom>
            <a:solidFill>
              <a:srgbClr val="5226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7" name="íşḻíďé">
              <a:extLst>
                <a:ext uri="{FF2B5EF4-FFF2-40B4-BE49-F238E27FC236}">
                  <a16:creationId xmlns:a16="http://schemas.microsoft.com/office/drawing/2014/main" id="{F43BE7EE-C63A-4D28-B0C1-40ABE1A8F4F5}"/>
                </a:ext>
              </a:extLst>
            </p:cNvPr>
            <p:cNvSpPr/>
            <p:nvPr/>
          </p:nvSpPr>
          <p:spPr bwMode="auto">
            <a:xfrm>
              <a:off x="6116638" y="2135188"/>
              <a:ext cx="414338" cy="123825"/>
            </a:xfrm>
            <a:custGeom>
              <a:avLst/>
              <a:gdLst>
                <a:gd name="T0" fmla="*/ 43 w 217"/>
                <a:gd name="T1" fmla="*/ 64 h 65"/>
                <a:gd name="T2" fmla="*/ 189 w 217"/>
                <a:gd name="T3" fmla="*/ 40 h 65"/>
                <a:gd name="T4" fmla="*/ 153 w 217"/>
                <a:gd name="T5" fmla="*/ 5 h 65"/>
                <a:gd name="T6" fmla="*/ 48 w 217"/>
                <a:gd name="T7" fmla="*/ 22 h 65"/>
                <a:gd name="T8" fmla="*/ 43 w 217"/>
                <a:gd name="T9" fmla="*/ 64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7" h="65">
                  <a:moveTo>
                    <a:pt x="43" y="64"/>
                  </a:moveTo>
                  <a:cubicBezTo>
                    <a:pt x="96" y="63"/>
                    <a:pt x="165" y="52"/>
                    <a:pt x="189" y="40"/>
                  </a:cubicBezTo>
                  <a:cubicBezTo>
                    <a:pt x="217" y="25"/>
                    <a:pt x="167" y="7"/>
                    <a:pt x="153" y="5"/>
                  </a:cubicBezTo>
                  <a:cubicBezTo>
                    <a:pt x="120" y="0"/>
                    <a:pt x="75" y="6"/>
                    <a:pt x="48" y="22"/>
                  </a:cubicBezTo>
                  <a:cubicBezTo>
                    <a:pt x="17" y="41"/>
                    <a:pt x="0" y="65"/>
                    <a:pt x="43" y="64"/>
                  </a:cubicBezTo>
                  <a:close/>
                </a:path>
              </a:pathLst>
            </a:custGeom>
            <a:solidFill>
              <a:srgbClr val="7B41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8" name="îṣlîďè">
              <a:extLst>
                <a:ext uri="{FF2B5EF4-FFF2-40B4-BE49-F238E27FC236}">
                  <a16:creationId xmlns:a16="http://schemas.microsoft.com/office/drawing/2014/main" id="{2F45EAEC-365E-478B-8CAE-801464D99ACD}"/>
                </a:ext>
              </a:extLst>
            </p:cNvPr>
            <p:cNvSpPr/>
            <p:nvPr/>
          </p:nvSpPr>
          <p:spPr bwMode="auto">
            <a:xfrm>
              <a:off x="4479926" y="4773613"/>
              <a:ext cx="381000" cy="452438"/>
            </a:xfrm>
            <a:custGeom>
              <a:avLst/>
              <a:gdLst>
                <a:gd name="T0" fmla="*/ 145 w 199"/>
                <a:gd name="T1" fmla="*/ 0 h 237"/>
                <a:gd name="T2" fmla="*/ 93 w 199"/>
                <a:gd name="T3" fmla="*/ 237 h 237"/>
                <a:gd name="T4" fmla="*/ 179 w 199"/>
                <a:gd name="T5" fmla="*/ 187 h 237"/>
                <a:gd name="T6" fmla="*/ 199 w 199"/>
                <a:gd name="T7" fmla="*/ 39 h 237"/>
                <a:gd name="T8" fmla="*/ 149 w 199"/>
                <a:gd name="T9" fmla="*/ 3 h 237"/>
                <a:gd name="T10" fmla="*/ 145 w 199"/>
                <a:gd name="T11" fmla="*/ 0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9" h="237">
                  <a:moveTo>
                    <a:pt x="145" y="0"/>
                  </a:moveTo>
                  <a:cubicBezTo>
                    <a:pt x="0" y="63"/>
                    <a:pt x="5" y="135"/>
                    <a:pt x="93" y="237"/>
                  </a:cubicBezTo>
                  <a:cubicBezTo>
                    <a:pt x="179" y="187"/>
                    <a:pt x="179" y="187"/>
                    <a:pt x="179" y="187"/>
                  </a:cubicBezTo>
                  <a:cubicBezTo>
                    <a:pt x="35" y="156"/>
                    <a:pt x="78" y="68"/>
                    <a:pt x="199" y="39"/>
                  </a:cubicBezTo>
                  <a:cubicBezTo>
                    <a:pt x="149" y="3"/>
                    <a:pt x="149" y="3"/>
                    <a:pt x="149" y="3"/>
                  </a:cubicBezTo>
                  <a:lnTo>
                    <a:pt x="145" y="0"/>
                  </a:lnTo>
                  <a:close/>
                </a:path>
              </a:pathLst>
            </a:custGeom>
            <a:solidFill>
              <a:srgbClr val="D91D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9" name="iṧ1ïḑê">
              <a:extLst>
                <a:ext uri="{FF2B5EF4-FFF2-40B4-BE49-F238E27FC236}">
                  <a16:creationId xmlns:a16="http://schemas.microsoft.com/office/drawing/2014/main" id="{C23434DE-1DEE-4320-AE3B-293BDA3413EA}"/>
                </a:ext>
              </a:extLst>
            </p:cNvPr>
            <p:cNvSpPr/>
            <p:nvPr/>
          </p:nvSpPr>
          <p:spPr bwMode="auto">
            <a:xfrm>
              <a:off x="4611688" y="4773613"/>
              <a:ext cx="249238" cy="269875"/>
            </a:xfrm>
            <a:custGeom>
              <a:avLst/>
              <a:gdLst>
                <a:gd name="T0" fmla="*/ 20 w 130"/>
                <a:gd name="T1" fmla="*/ 29 h 141"/>
                <a:gd name="T2" fmla="*/ 24 w 130"/>
                <a:gd name="T3" fmla="*/ 141 h 141"/>
                <a:gd name="T4" fmla="*/ 130 w 130"/>
                <a:gd name="T5" fmla="*/ 39 h 141"/>
                <a:gd name="T6" fmla="*/ 80 w 130"/>
                <a:gd name="T7" fmla="*/ 3 h 141"/>
                <a:gd name="T8" fmla="*/ 76 w 130"/>
                <a:gd name="T9" fmla="*/ 0 h 141"/>
                <a:gd name="T10" fmla="*/ 20 w 130"/>
                <a:gd name="T11" fmla="*/ 29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0" h="141">
                  <a:moveTo>
                    <a:pt x="20" y="29"/>
                  </a:moveTo>
                  <a:cubicBezTo>
                    <a:pt x="1" y="70"/>
                    <a:pt x="0" y="112"/>
                    <a:pt x="24" y="141"/>
                  </a:cubicBezTo>
                  <a:cubicBezTo>
                    <a:pt x="4" y="104"/>
                    <a:pt x="50" y="58"/>
                    <a:pt x="130" y="39"/>
                  </a:cubicBezTo>
                  <a:cubicBezTo>
                    <a:pt x="80" y="3"/>
                    <a:pt x="80" y="3"/>
                    <a:pt x="80" y="3"/>
                  </a:cubicBezTo>
                  <a:cubicBezTo>
                    <a:pt x="76" y="0"/>
                    <a:pt x="76" y="0"/>
                    <a:pt x="76" y="0"/>
                  </a:cubicBezTo>
                  <a:cubicBezTo>
                    <a:pt x="54" y="10"/>
                    <a:pt x="35" y="19"/>
                    <a:pt x="20" y="29"/>
                  </a:cubicBezTo>
                  <a:close/>
                </a:path>
              </a:pathLst>
            </a:custGeom>
            <a:solidFill>
              <a:srgbClr val="AB1C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0" name="iṧḷíḋê">
              <a:extLst>
                <a:ext uri="{FF2B5EF4-FFF2-40B4-BE49-F238E27FC236}">
                  <a16:creationId xmlns:a16="http://schemas.microsoft.com/office/drawing/2014/main" id="{AB9AED5E-E4B1-4B08-8496-AE53814BD64D}"/>
                </a:ext>
              </a:extLst>
            </p:cNvPr>
            <p:cNvSpPr/>
            <p:nvPr/>
          </p:nvSpPr>
          <p:spPr bwMode="auto">
            <a:xfrm>
              <a:off x="4156076" y="2422525"/>
              <a:ext cx="131763" cy="212725"/>
            </a:xfrm>
            <a:custGeom>
              <a:avLst/>
              <a:gdLst>
                <a:gd name="T0" fmla="*/ 27 w 83"/>
                <a:gd name="T1" fmla="*/ 0 h 134"/>
                <a:gd name="T2" fmla="*/ 0 w 83"/>
                <a:gd name="T3" fmla="*/ 134 h 134"/>
                <a:gd name="T4" fmla="*/ 83 w 83"/>
                <a:gd name="T5" fmla="*/ 53 h 134"/>
                <a:gd name="T6" fmla="*/ 27 w 83"/>
                <a:gd name="T7" fmla="*/ 0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3" h="134">
                  <a:moveTo>
                    <a:pt x="27" y="0"/>
                  </a:moveTo>
                  <a:lnTo>
                    <a:pt x="0" y="134"/>
                  </a:lnTo>
                  <a:lnTo>
                    <a:pt x="83" y="53"/>
                  </a:lnTo>
                  <a:lnTo>
                    <a:pt x="27" y="0"/>
                  </a:lnTo>
                  <a:close/>
                </a:path>
              </a:pathLst>
            </a:custGeom>
            <a:solidFill>
              <a:srgbClr val="C31F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1" name="îŝḻíḍê">
              <a:extLst>
                <a:ext uri="{FF2B5EF4-FFF2-40B4-BE49-F238E27FC236}">
                  <a16:creationId xmlns:a16="http://schemas.microsoft.com/office/drawing/2014/main" id="{748545E1-8844-4524-BEE6-087F36A655C8}"/>
                </a:ext>
              </a:extLst>
            </p:cNvPr>
            <p:cNvSpPr/>
            <p:nvPr/>
          </p:nvSpPr>
          <p:spPr bwMode="auto">
            <a:xfrm>
              <a:off x="4835526" y="1511300"/>
              <a:ext cx="125413" cy="215900"/>
            </a:xfrm>
            <a:custGeom>
              <a:avLst/>
              <a:gdLst>
                <a:gd name="T0" fmla="*/ 0 w 79"/>
                <a:gd name="T1" fmla="*/ 0 h 136"/>
                <a:gd name="T2" fmla="*/ 24 w 79"/>
                <a:gd name="T3" fmla="*/ 135 h 136"/>
                <a:gd name="T4" fmla="*/ 25 w 79"/>
                <a:gd name="T5" fmla="*/ 136 h 136"/>
                <a:gd name="T6" fmla="*/ 79 w 79"/>
                <a:gd name="T7" fmla="*/ 78 h 136"/>
                <a:gd name="T8" fmla="*/ 0 w 79"/>
                <a:gd name="T9" fmla="*/ 0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9" h="136">
                  <a:moveTo>
                    <a:pt x="0" y="0"/>
                  </a:moveTo>
                  <a:lnTo>
                    <a:pt x="24" y="135"/>
                  </a:lnTo>
                  <a:lnTo>
                    <a:pt x="25" y="136"/>
                  </a:lnTo>
                  <a:lnTo>
                    <a:pt x="79" y="7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31F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2" name="íṩḷïḍe">
              <a:extLst>
                <a:ext uri="{FF2B5EF4-FFF2-40B4-BE49-F238E27FC236}">
                  <a16:creationId xmlns:a16="http://schemas.microsoft.com/office/drawing/2014/main" id="{470D37B5-1D2E-47D2-8F01-830B4158637F}"/>
                </a:ext>
              </a:extLst>
            </p:cNvPr>
            <p:cNvSpPr/>
            <p:nvPr/>
          </p:nvSpPr>
          <p:spPr bwMode="auto">
            <a:xfrm>
              <a:off x="7189788" y="2832100"/>
              <a:ext cx="223838" cy="209550"/>
            </a:xfrm>
            <a:custGeom>
              <a:avLst/>
              <a:gdLst>
                <a:gd name="T0" fmla="*/ 89 w 141"/>
                <a:gd name="T1" fmla="*/ 132 h 132"/>
                <a:gd name="T2" fmla="*/ 0 w 141"/>
                <a:gd name="T3" fmla="*/ 63 h 132"/>
                <a:gd name="T4" fmla="*/ 47 w 141"/>
                <a:gd name="T5" fmla="*/ 0 h 132"/>
                <a:gd name="T6" fmla="*/ 141 w 141"/>
                <a:gd name="T7" fmla="*/ 72 h 132"/>
                <a:gd name="T8" fmla="*/ 89 w 141"/>
                <a:gd name="T9" fmla="*/ 132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1" h="132">
                  <a:moveTo>
                    <a:pt x="89" y="132"/>
                  </a:moveTo>
                  <a:lnTo>
                    <a:pt x="0" y="63"/>
                  </a:lnTo>
                  <a:lnTo>
                    <a:pt x="47" y="0"/>
                  </a:lnTo>
                  <a:lnTo>
                    <a:pt x="141" y="72"/>
                  </a:lnTo>
                  <a:lnTo>
                    <a:pt x="89" y="132"/>
                  </a:lnTo>
                  <a:close/>
                </a:path>
              </a:pathLst>
            </a:custGeom>
            <a:solidFill>
              <a:srgbClr val="D91D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3" name="îsḻïḋê">
              <a:extLst>
                <a:ext uri="{FF2B5EF4-FFF2-40B4-BE49-F238E27FC236}">
                  <a16:creationId xmlns:a16="http://schemas.microsoft.com/office/drawing/2014/main" id="{FBC83188-AED8-40F1-951D-8165D4144395}"/>
                </a:ext>
              </a:extLst>
            </p:cNvPr>
            <p:cNvSpPr/>
            <p:nvPr/>
          </p:nvSpPr>
          <p:spPr bwMode="auto">
            <a:xfrm>
              <a:off x="7189788" y="2832100"/>
              <a:ext cx="139700" cy="207963"/>
            </a:xfrm>
            <a:custGeom>
              <a:avLst/>
              <a:gdLst>
                <a:gd name="T0" fmla="*/ 88 w 88"/>
                <a:gd name="T1" fmla="*/ 131 h 131"/>
                <a:gd name="T2" fmla="*/ 49 w 88"/>
                <a:gd name="T3" fmla="*/ 0 h 131"/>
                <a:gd name="T4" fmla="*/ 47 w 88"/>
                <a:gd name="T5" fmla="*/ 0 h 131"/>
                <a:gd name="T6" fmla="*/ 0 w 88"/>
                <a:gd name="T7" fmla="*/ 63 h 131"/>
                <a:gd name="T8" fmla="*/ 88 w 88"/>
                <a:gd name="T9" fmla="*/ 131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8" h="131">
                  <a:moveTo>
                    <a:pt x="88" y="131"/>
                  </a:moveTo>
                  <a:lnTo>
                    <a:pt x="49" y="0"/>
                  </a:lnTo>
                  <a:lnTo>
                    <a:pt x="47" y="0"/>
                  </a:lnTo>
                  <a:lnTo>
                    <a:pt x="0" y="63"/>
                  </a:lnTo>
                  <a:lnTo>
                    <a:pt x="88" y="131"/>
                  </a:lnTo>
                  <a:close/>
                </a:path>
              </a:pathLst>
            </a:custGeom>
            <a:solidFill>
              <a:srgbClr val="AB1C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4" name="işľîḑê">
              <a:extLst>
                <a:ext uri="{FF2B5EF4-FFF2-40B4-BE49-F238E27FC236}">
                  <a16:creationId xmlns:a16="http://schemas.microsoft.com/office/drawing/2014/main" id="{36187125-0060-4B9F-90A7-F9832346662A}"/>
                </a:ext>
              </a:extLst>
            </p:cNvPr>
            <p:cNvSpPr/>
            <p:nvPr/>
          </p:nvSpPr>
          <p:spPr bwMode="auto">
            <a:xfrm>
              <a:off x="4225926" y="4506913"/>
              <a:ext cx="219075" cy="217488"/>
            </a:xfrm>
            <a:custGeom>
              <a:avLst/>
              <a:gdLst>
                <a:gd name="T0" fmla="*/ 80 w 138"/>
                <a:gd name="T1" fmla="*/ 0 h 137"/>
                <a:gd name="T2" fmla="*/ 0 w 138"/>
                <a:gd name="T3" fmla="*/ 79 h 137"/>
                <a:gd name="T4" fmla="*/ 54 w 138"/>
                <a:gd name="T5" fmla="*/ 137 h 137"/>
                <a:gd name="T6" fmla="*/ 138 w 138"/>
                <a:gd name="T7" fmla="*/ 54 h 137"/>
                <a:gd name="T8" fmla="*/ 80 w 138"/>
                <a:gd name="T9" fmla="*/ 0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8" h="137">
                  <a:moveTo>
                    <a:pt x="80" y="0"/>
                  </a:moveTo>
                  <a:lnTo>
                    <a:pt x="0" y="79"/>
                  </a:lnTo>
                  <a:lnTo>
                    <a:pt x="54" y="137"/>
                  </a:lnTo>
                  <a:lnTo>
                    <a:pt x="138" y="54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D91D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5" name="íṣļíḋè">
              <a:extLst>
                <a:ext uri="{FF2B5EF4-FFF2-40B4-BE49-F238E27FC236}">
                  <a16:creationId xmlns:a16="http://schemas.microsoft.com/office/drawing/2014/main" id="{3183476B-359E-4142-96D9-1F8FD48B23E3}"/>
                </a:ext>
              </a:extLst>
            </p:cNvPr>
            <p:cNvSpPr/>
            <p:nvPr/>
          </p:nvSpPr>
          <p:spPr bwMode="auto">
            <a:xfrm>
              <a:off x="4313238" y="4508500"/>
              <a:ext cx="131763" cy="215900"/>
            </a:xfrm>
            <a:custGeom>
              <a:avLst/>
              <a:gdLst>
                <a:gd name="T0" fmla="*/ 27 w 83"/>
                <a:gd name="T1" fmla="*/ 0 h 136"/>
                <a:gd name="T2" fmla="*/ 0 w 83"/>
                <a:gd name="T3" fmla="*/ 136 h 136"/>
                <a:gd name="T4" fmla="*/ 83 w 83"/>
                <a:gd name="T5" fmla="*/ 53 h 136"/>
                <a:gd name="T6" fmla="*/ 27 w 83"/>
                <a:gd name="T7" fmla="*/ 0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3" h="136">
                  <a:moveTo>
                    <a:pt x="27" y="0"/>
                  </a:moveTo>
                  <a:lnTo>
                    <a:pt x="0" y="136"/>
                  </a:lnTo>
                  <a:lnTo>
                    <a:pt x="83" y="53"/>
                  </a:lnTo>
                  <a:lnTo>
                    <a:pt x="27" y="0"/>
                  </a:lnTo>
                  <a:close/>
                </a:path>
              </a:pathLst>
            </a:custGeom>
            <a:solidFill>
              <a:srgbClr val="AB1C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6" name="íşļiḓè">
              <a:extLst>
                <a:ext uri="{FF2B5EF4-FFF2-40B4-BE49-F238E27FC236}">
                  <a16:creationId xmlns:a16="http://schemas.microsoft.com/office/drawing/2014/main" id="{556F497D-8F23-4220-8ABB-087A7E3B27D4}"/>
                </a:ext>
              </a:extLst>
            </p:cNvPr>
            <p:cNvSpPr/>
            <p:nvPr/>
          </p:nvSpPr>
          <p:spPr bwMode="auto">
            <a:xfrm>
              <a:off x="5745163" y="1474788"/>
              <a:ext cx="927100" cy="152400"/>
            </a:xfrm>
            <a:custGeom>
              <a:avLst/>
              <a:gdLst>
                <a:gd name="T0" fmla="*/ 38 w 485"/>
                <a:gd name="T1" fmla="*/ 75 h 80"/>
                <a:gd name="T2" fmla="*/ 317 w 485"/>
                <a:gd name="T3" fmla="*/ 40 h 80"/>
                <a:gd name="T4" fmla="*/ 425 w 485"/>
                <a:gd name="T5" fmla="*/ 65 h 80"/>
                <a:gd name="T6" fmla="*/ 426 w 485"/>
                <a:gd name="T7" fmla="*/ 66 h 80"/>
                <a:gd name="T8" fmla="*/ 440 w 485"/>
                <a:gd name="T9" fmla="*/ 71 h 80"/>
                <a:gd name="T10" fmla="*/ 440 w 485"/>
                <a:gd name="T11" fmla="*/ 71 h 80"/>
                <a:gd name="T12" fmla="*/ 459 w 485"/>
                <a:gd name="T13" fmla="*/ 80 h 80"/>
                <a:gd name="T14" fmla="*/ 469 w 485"/>
                <a:gd name="T15" fmla="*/ 66 h 80"/>
                <a:gd name="T16" fmla="*/ 485 w 485"/>
                <a:gd name="T17" fmla="*/ 78 h 80"/>
                <a:gd name="T18" fmla="*/ 485 w 485"/>
                <a:gd name="T19" fmla="*/ 78 h 80"/>
                <a:gd name="T20" fmla="*/ 445 w 485"/>
                <a:gd name="T21" fmla="*/ 52 h 80"/>
                <a:gd name="T22" fmla="*/ 432 w 485"/>
                <a:gd name="T23" fmla="*/ 45 h 80"/>
                <a:gd name="T24" fmla="*/ 432 w 485"/>
                <a:gd name="T25" fmla="*/ 45 h 80"/>
                <a:gd name="T26" fmla="*/ 395 w 485"/>
                <a:gd name="T27" fmla="*/ 32 h 80"/>
                <a:gd name="T28" fmla="*/ 303 w 485"/>
                <a:gd name="T29" fmla="*/ 11 h 80"/>
                <a:gd name="T30" fmla="*/ 0 w 485"/>
                <a:gd name="T31" fmla="*/ 58 h 80"/>
                <a:gd name="T32" fmla="*/ 0 w 485"/>
                <a:gd name="T33" fmla="*/ 58 h 80"/>
                <a:gd name="T34" fmla="*/ 14 w 485"/>
                <a:gd name="T35" fmla="*/ 51 h 80"/>
                <a:gd name="T36" fmla="*/ 38 w 485"/>
                <a:gd name="T37" fmla="*/ 75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85" h="80">
                  <a:moveTo>
                    <a:pt x="38" y="75"/>
                  </a:moveTo>
                  <a:cubicBezTo>
                    <a:pt x="118" y="40"/>
                    <a:pt x="225" y="30"/>
                    <a:pt x="317" y="40"/>
                  </a:cubicBezTo>
                  <a:cubicBezTo>
                    <a:pt x="357" y="44"/>
                    <a:pt x="394" y="54"/>
                    <a:pt x="425" y="65"/>
                  </a:cubicBezTo>
                  <a:cubicBezTo>
                    <a:pt x="425" y="65"/>
                    <a:pt x="425" y="65"/>
                    <a:pt x="426" y="66"/>
                  </a:cubicBezTo>
                  <a:cubicBezTo>
                    <a:pt x="431" y="67"/>
                    <a:pt x="435" y="69"/>
                    <a:pt x="440" y="71"/>
                  </a:cubicBezTo>
                  <a:cubicBezTo>
                    <a:pt x="440" y="71"/>
                    <a:pt x="440" y="71"/>
                    <a:pt x="440" y="71"/>
                  </a:cubicBezTo>
                  <a:cubicBezTo>
                    <a:pt x="447" y="74"/>
                    <a:pt x="453" y="77"/>
                    <a:pt x="459" y="80"/>
                  </a:cubicBezTo>
                  <a:cubicBezTo>
                    <a:pt x="463" y="75"/>
                    <a:pt x="466" y="70"/>
                    <a:pt x="469" y="66"/>
                  </a:cubicBezTo>
                  <a:cubicBezTo>
                    <a:pt x="476" y="70"/>
                    <a:pt x="482" y="74"/>
                    <a:pt x="485" y="78"/>
                  </a:cubicBezTo>
                  <a:cubicBezTo>
                    <a:pt x="485" y="78"/>
                    <a:pt x="485" y="78"/>
                    <a:pt x="485" y="78"/>
                  </a:cubicBezTo>
                  <a:cubicBezTo>
                    <a:pt x="478" y="70"/>
                    <a:pt x="464" y="61"/>
                    <a:pt x="445" y="52"/>
                  </a:cubicBezTo>
                  <a:cubicBezTo>
                    <a:pt x="441" y="50"/>
                    <a:pt x="436" y="48"/>
                    <a:pt x="432" y="45"/>
                  </a:cubicBezTo>
                  <a:cubicBezTo>
                    <a:pt x="432" y="45"/>
                    <a:pt x="432" y="45"/>
                    <a:pt x="432" y="45"/>
                  </a:cubicBezTo>
                  <a:cubicBezTo>
                    <a:pt x="421" y="41"/>
                    <a:pt x="408" y="36"/>
                    <a:pt x="395" y="32"/>
                  </a:cubicBezTo>
                  <a:cubicBezTo>
                    <a:pt x="368" y="23"/>
                    <a:pt x="336" y="15"/>
                    <a:pt x="303" y="11"/>
                  </a:cubicBezTo>
                  <a:cubicBezTo>
                    <a:pt x="202" y="0"/>
                    <a:pt x="82" y="14"/>
                    <a:pt x="0" y="58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5" y="56"/>
                    <a:pt x="10" y="53"/>
                    <a:pt x="14" y="51"/>
                  </a:cubicBezTo>
                  <a:cubicBezTo>
                    <a:pt x="22" y="59"/>
                    <a:pt x="30" y="67"/>
                    <a:pt x="38" y="75"/>
                  </a:cubicBezTo>
                  <a:close/>
                </a:path>
              </a:pathLst>
            </a:custGeom>
            <a:solidFill>
              <a:srgbClr val="E555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7" name="îṡ1íḍè">
              <a:extLst>
                <a:ext uri="{FF2B5EF4-FFF2-40B4-BE49-F238E27FC236}">
                  <a16:creationId xmlns:a16="http://schemas.microsoft.com/office/drawing/2014/main" id="{C7368108-1E9F-4773-8E5E-2703A6C6BEE1}"/>
                </a:ext>
              </a:extLst>
            </p:cNvPr>
            <p:cNvSpPr/>
            <p:nvPr/>
          </p:nvSpPr>
          <p:spPr bwMode="auto">
            <a:xfrm>
              <a:off x="5745163" y="1571625"/>
              <a:ext cx="73025" cy="60325"/>
            </a:xfrm>
            <a:custGeom>
              <a:avLst/>
              <a:gdLst>
                <a:gd name="T0" fmla="*/ 38 w 38"/>
                <a:gd name="T1" fmla="*/ 24 h 31"/>
                <a:gd name="T2" fmla="*/ 14 w 38"/>
                <a:gd name="T3" fmla="*/ 0 h 31"/>
                <a:gd name="T4" fmla="*/ 0 w 38"/>
                <a:gd name="T5" fmla="*/ 7 h 31"/>
                <a:gd name="T6" fmla="*/ 23 w 38"/>
                <a:gd name="T7" fmla="*/ 31 h 31"/>
                <a:gd name="T8" fmla="*/ 38 w 38"/>
                <a:gd name="T9" fmla="*/ 24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31">
                  <a:moveTo>
                    <a:pt x="38" y="24"/>
                  </a:moveTo>
                  <a:cubicBezTo>
                    <a:pt x="30" y="16"/>
                    <a:pt x="22" y="8"/>
                    <a:pt x="14" y="0"/>
                  </a:cubicBezTo>
                  <a:cubicBezTo>
                    <a:pt x="10" y="2"/>
                    <a:pt x="5" y="5"/>
                    <a:pt x="0" y="7"/>
                  </a:cubicBezTo>
                  <a:cubicBezTo>
                    <a:pt x="8" y="15"/>
                    <a:pt x="16" y="23"/>
                    <a:pt x="23" y="31"/>
                  </a:cubicBezTo>
                  <a:cubicBezTo>
                    <a:pt x="28" y="29"/>
                    <a:pt x="33" y="26"/>
                    <a:pt x="38" y="24"/>
                  </a:cubicBezTo>
                  <a:close/>
                </a:path>
              </a:pathLst>
            </a:custGeom>
            <a:solidFill>
              <a:srgbClr val="E555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8" name="îślïḍè">
              <a:extLst>
                <a:ext uri="{FF2B5EF4-FFF2-40B4-BE49-F238E27FC236}">
                  <a16:creationId xmlns:a16="http://schemas.microsoft.com/office/drawing/2014/main" id="{802B9133-17EF-4AF2-B566-BBDF03E24583}"/>
                </a:ext>
              </a:extLst>
            </p:cNvPr>
            <p:cNvSpPr/>
            <p:nvPr/>
          </p:nvSpPr>
          <p:spPr bwMode="auto">
            <a:xfrm>
              <a:off x="6623051" y="1601788"/>
              <a:ext cx="49213" cy="47625"/>
            </a:xfrm>
            <a:custGeom>
              <a:avLst/>
              <a:gdLst>
                <a:gd name="T0" fmla="*/ 10 w 26"/>
                <a:gd name="T1" fmla="*/ 0 h 25"/>
                <a:gd name="T2" fmla="*/ 0 w 26"/>
                <a:gd name="T3" fmla="*/ 14 h 25"/>
                <a:gd name="T4" fmla="*/ 20 w 26"/>
                <a:gd name="T5" fmla="*/ 25 h 25"/>
                <a:gd name="T6" fmla="*/ 26 w 26"/>
                <a:gd name="T7" fmla="*/ 12 h 25"/>
                <a:gd name="T8" fmla="*/ 10 w 26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5">
                  <a:moveTo>
                    <a:pt x="10" y="0"/>
                  </a:moveTo>
                  <a:cubicBezTo>
                    <a:pt x="7" y="4"/>
                    <a:pt x="4" y="9"/>
                    <a:pt x="0" y="14"/>
                  </a:cubicBezTo>
                  <a:cubicBezTo>
                    <a:pt x="8" y="18"/>
                    <a:pt x="14" y="21"/>
                    <a:pt x="20" y="25"/>
                  </a:cubicBezTo>
                  <a:cubicBezTo>
                    <a:pt x="22" y="21"/>
                    <a:pt x="24" y="16"/>
                    <a:pt x="26" y="12"/>
                  </a:cubicBezTo>
                  <a:cubicBezTo>
                    <a:pt x="23" y="8"/>
                    <a:pt x="17" y="4"/>
                    <a:pt x="10" y="0"/>
                  </a:cubicBezTo>
                  <a:close/>
                </a:path>
              </a:pathLst>
            </a:custGeom>
            <a:solidFill>
              <a:srgbClr val="E555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169" name="组合 168">
            <a:extLst>
              <a:ext uri="{FF2B5EF4-FFF2-40B4-BE49-F238E27FC236}">
                <a16:creationId xmlns:a16="http://schemas.microsoft.com/office/drawing/2014/main" id="{280598E3-4E84-40D9-BECB-B66B236D9F21}"/>
              </a:ext>
            </a:extLst>
          </p:cNvPr>
          <p:cNvGrpSpPr/>
          <p:nvPr/>
        </p:nvGrpSpPr>
        <p:grpSpPr>
          <a:xfrm>
            <a:off x="561542" y="581738"/>
            <a:ext cx="1475382" cy="2744790"/>
            <a:chOff x="3714750" y="1047750"/>
            <a:chExt cx="1038415" cy="1931860"/>
          </a:xfrm>
        </p:grpSpPr>
        <p:sp>
          <p:nvSpPr>
            <p:cNvPr id="170" name="任意多边形 88">
              <a:extLst>
                <a:ext uri="{FF2B5EF4-FFF2-40B4-BE49-F238E27FC236}">
                  <a16:creationId xmlns:a16="http://schemas.microsoft.com/office/drawing/2014/main" id="{A8EAE03E-DBF9-4CE0-84FD-4F49A8E77788}"/>
                </a:ext>
              </a:extLst>
            </p:cNvPr>
            <p:cNvSpPr/>
            <p:nvPr/>
          </p:nvSpPr>
          <p:spPr>
            <a:xfrm>
              <a:off x="4310634" y="2729865"/>
              <a:ext cx="37242" cy="249745"/>
            </a:xfrm>
            <a:custGeom>
              <a:avLst/>
              <a:gdLst>
                <a:gd name="connsiteX0" fmla="*/ 0 w 37242"/>
                <a:gd name="connsiteY0" fmla="*/ 0 h 249745"/>
                <a:gd name="connsiteX1" fmla="*/ 37243 w 37242"/>
                <a:gd name="connsiteY1" fmla="*/ 0 h 249745"/>
                <a:gd name="connsiteX2" fmla="*/ 37243 w 37242"/>
                <a:gd name="connsiteY2" fmla="*/ 249746 h 249745"/>
                <a:gd name="connsiteX3" fmla="*/ 0 w 37242"/>
                <a:gd name="connsiteY3" fmla="*/ 249746 h 249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242" h="249745">
                  <a:moveTo>
                    <a:pt x="0" y="0"/>
                  </a:moveTo>
                  <a:lnTo>
                    <a:pt x="37243" y="0"/>
                  </a:lnTo>
                  <a:lnTo>
                    <a:pt x="37243" y="249746"/>
                  </a:lnTo>
                  <a:lnTo>
                    <a:pt x="0" y="249746"/>
                  </a:lnTo>
                  <a:close/>
                </a:path>
              </a:pathLst>
            </a:custGeom>
            <a:solidFill>
              <a:srgbClr val="D9261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1" name="任意多边形 89">
              <a:extLst>
                <a:ext uri="{FF2B5EF4-FFF2-40B4-BE49-F238E27FC236}">
                  <a16:creationId xmlns:a16="http://schemas.microsoft.com/office/drawing/2014/main" id="{1A61D394-CD64-4056-B19D-82A48B39FDF3}"/>
                </a:ext>
              </a:extLst>
            </p:cNvPr>
            <p:cNvSpPr/>
            <p:nvPr/>
          </p:nvSpPr>
          <p:spPr>
            <a:xfrm>
              <a:off x="4323778" y="1047750"/>
              <a:ext cx="10953" cy="1647158"/>
            </a:xfrm>
            <a:custGeom>
              <a:avLst/>
              <a:gdLst>
                <a:gd name="connsiteX0" fmla="*/ 0 w 10953"/>
                <a:gd name="connsiteY0" fmla="*/ 0 h 1647158"/>
                <a:gd name="connsiteX1" fmla="*/ 10954 w 10953"/>
                <a:gd name="connsiteY1" fmla="*/ 0 h 1647158"/>
                <a:gd name="connsiteX2" fmla="*/ 10954 w 10953"/>
                <a:gd name="connsiteY2" fmla="*/ 1647158 h 1647158"/>
                <a:gd name="connsiteX3" fmla="*/ 0 w 10953"/>
                <a:gd name="connsiteY3" fmla="*/ 1647158 h 16471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953" h="1647158">
                  <a:moveTo>
                    <a:pt x="0" y="0"/>
                  </a:moveTo>
                  <a:lnTo>
                    <a:pt x="10954" y="0"/>
                  </a:lnTo>
                  <a:lnTo>
                    <a:pt x="10954" y="1647158"/>
                  </a:lnTo>
                  <a:lnTo>
                    <a:pt x="0" y="1647158"/>
                  </a:lnTo>
                  <a:close/>
                </a:path>
              </a:pathLst>
            </a:custGeom>
            <a:solidFill>
              <a:srgbClr val="C98C3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2" name="任意多边形 90">
              <a:extLst>
                <a:ext uri="{FF2B5EF4-FFF2-40B4-BE49-F238E27FC236}">
                  <a16:creationId xmlns:a16="http://schemas.microsoft.com/office/drawing/2014/main" id="{A985FE93-E937-4956-A725-2CCE76E41F16}"/>
                </a:ext>
              </a:extLst>
            </p:cNvPr>
            <p:cNvSpPr/>
            <p:nvPr/>
          </p:nvSpPr>
          <p:spPr>
            <a:xfrm>
              <a:off x="4302137" y="2680334"/>
              <a:ext cx="54221" cy="59436"/>
            </a:xfrm>
            <a:custGeom>
              <a:avLst/>
              <a:gdLst>
                <a:gd name="connsiteX0" fmla="*/ 26404 w 54221"/>
                <a:gd name="connsiteY0" fmla="*/ 0 h 59436"/>
                <a:gd name="connsiteX1" fmla="*/ 53550 w 54221"/>
                <a:gd name="connsiteY1" fmla="*/ 59436 h 59436"/>
                <a:gd name="connsiteX2" fmla="*/ 496 w 54221"/>
                <a:gd name="connsiteY2" fmla="*/ 59436 h 59436"/>
                <a:gd name="connsiteX3" fmla="*/ 26404 w 54221"/>
                <a:gd name="connsiteY3" fmla="*/ 0 h 594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221" h="59436">
                  <a:moveTo>
                    <a:pt x="26404" y="0"/>
                  </a:moveTo>
                  <a:cubicBezTo>
                    <a:pt x="60980" y="0"/>
                    <a:pt x="53550" y="59436"/>
                    <a:pt x="53550" y="59436"/>
                  </a:cubicBezTo>
                  <a:lnTo>
                    <a:pt x="496" y="59436"/>
                  </a:lnTo>
                  <a:cubicBezTo>
                    <a:pt x="496" y="59341"/>
                    <a:pt x="-5791" y="0"/>
                    <a:pt x="26404" y="0"/>
                  </a:cubicBezTo>
                  <a:close/>
                </a:path>
              </a:pathLst>
            </a:custGeom>
            <a:solidFill>
              <a:srgbClr val="C98C3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3" name="任意多边形 91">
              <a:extLst>
                <a:ext uri="{FF2B5EF4-FFF2-40B4-BE49-F238E27FC236}">
                  <a16:creationId xmlns:a16="http://schemas.microsoft.com/office/drawing/2014/main" id="{B976F654-1175-45B8-BB53-42AE54619758}"/>
                </a:ext>
              </a:extLst>
            </p:cNvPr>
            <p:cNvSpPr/>
            <p:nvPr/>
          </p:nvSpPr>
          <p:spPr>
            <a:xfrm>
              <a:off x="4205287" y="1722120"/>
              <a:ext cx="248031" cy="88296"/>
            </a:xfrm>
            <a:custGeom>
              <a:avLst/>
              <a:gdLst>
                <a:gd name="connsiteX0" fmla="*/ 218599 w 248031"/>
                <a:gd name="connsiteY0" fmla="*/ 88297 h 88296"/>
                <a:gd name="connsiteX1" fmla="*/ 29337 w 248031"/>
                <a:gd name="connsiteY1" fmla="*/ 88297 h 88296"/>
                <a:gd name="connsiteX2" fmla="*/ 0 w 248031"/>
                <a:gd name="connsiteY2" fmla="*/ 58960 h 88296"/>
                <a:gd name="connsiteX3" fmla="*/ 0 w 248031"/>
                <a:gd name="connsiteY3" fmla="*/ 29337 h 88296"/>
                <a:gd name="connsiteX4" fmla="*/ 29337 w 248031"/>
                <a:gd name="connsiteY4" fmla="*/ 0 h 88296"/>
                <a:gd name="connsiteX5" fmla="*/ 218694 w 248031"/>
                <a:gd name="connsiteY5" fmla="*/ 0 h 88296"/>
                <a:gd name="connsiteX6" fmla="*/ 248031 w 248031"/>
                <a:gd name="connsiteY6" fmla="*/ 29337 h 88296"/>
                <a:gd name="connsiteX7" fmla="*/ 248031 w 248031"/>
                <a:gd name="connsiteY7" fmla="*/ 58960 h 88296"/>
                <a:gd name="connsiteX8" fmla="*/ 218599 w 248031"/>
                <a:gd name="connsiteY8" fmla="*/ 88297 h 88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48031" h="88296">
                  <a:moveTo>
                    <a:pt x="218599" y="88297"/>
                  </a:moveTo>
                  <a:lnTo>
                    <a:pt x="29337" y="88297"/>
                  </a:lnTo>
                  <a:cubicBezTo>
                    <a:pt x="13145" y="88297"/>
                    <a:pt x="0" y="75152"/>
                    <a:pt x="0" y="58960"/>
                  </a:cubicBezTo>
                  <a:lnTo>
                    <a:pt x="0" y="29337"/>
                  </a:lnTo>
                  <a:cubicBezTo>
                    <a:pt x="0" y="13144"/>
                    <a:pt x="13145" y="0"/>
                    <a:pt x="29337" y="0"/>
                  </a:cubicBezTo>
                  <a:lnTo>
                    <a:pt x="218694" y="0"/>
                  </a:lnTo>
                  <a:cubicBezTo>
                    <a:pt x="234887" y="0"/>
                    <a:pt x="248031" y="13144"/>
                    <a:pt x="248031" y="29337"/>
                  </a:cubicBezTo>
                  <a:lnTo>
                    <a:pt x="248031" y="58960"/>
                  </a:lnTo>
                  <a:cubicBezTo>
                    <a:pt x="247936" y="75152"/>
                    <a:pt x="234791" y="88297"/>
                    <a:pt x="218599" y="88297"/>
                  </a:cubicBezTo>
                  <a:close/>
                </a:path>
              </a:pathLst>
            </a:custGeom>
            <a:solidFill>
              <a:srgbClr val="C98C3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4" name="任意多边形 92">
              <a:extLst>
                <a:ext uri="{FF2B5EF4-FFF2-40B4-BE49-F238E27FC236}">
                  <a16:creationId xmlns:a16="http://schemas.microsoft.com/office/drawing/2014/main" id="{02B69FCB-9B00-4402-A89F-A2C967A4E228}"/>
                </a:ext>
              </a:extLst>
            </p:cNvPr>
            <p:cNvSpPr/>
            <p:nvPr/>
          </p:nvSpPr>
          <p:spPr>
            <a:xfrm>
              <a:off x="3905250" y="1771078"/>
              <a:ext cx="847915" cy="576834"/>
            </a:xfrm>
            <a:custGeom>
              <a:avLst/>
              <a:gdLst>
                <a:gd name="connsiteX0" fmla="*/ 847915 w 847915"/>
                <a:gd name="connsiteY0" fmla="*/ 288417 h 576834"/>
                <a:gd name="connsiteX1" fmla="*/ 423958 w 847915"/>
                <a:gd name="connsiteY1" fmla="*/ 576834 h 576834"/>
                <a:gd name="connsiteX2" fmla="*/ 0 w 847915"/>
                <a:gd name="connsiteY2" fmla="*/ 288417 h 576834"/>
                <a:gd name="connsiteX3" fmla="*/ 423958 w 847915"/>
                <a:gd name="connsiteY3" fmla="*/ 0 h 576834"/>
                <a:gd name="connsiteX4" fmla="*/ 847915 w 847915"/>
                <a:gd name="connsiteY4" fmla="*/ 288417 h 5768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47915" h="576834">
                  <a:moveTo>
                    <a:pt x="847915" y="288417"/>
                  </a:moveTo>
                  <a:cubicBezTo>
                    <a:pt x="847915" y="447705"/>
                    <a:pt x="658103" y="576834"/>
                    <a:pt x="423958" y="576834"/>
                  </a:cubicBezTo>
                  <a:cubicBezTo>
                    <a:pt x="189812" y="576834"/>
                    <a:pt x="0" y="447705"/>
                    <a:pt x="0" y="288417"/>
                  </a:cubicBezTo>
                  <a:cubicBezTo>
                    <a:pt x="0" y="129129"/>
                    <a:pt x="189812" y="0"/>
                    <a:pt x="423958" y="0"/>
                  </a:cubicBezTo>
                  <a:cubicBezTo>
                    <a:pt x="658103" y="0"/>
                    <a:pt x="847915" y="129129"/>
                    <a:pt x="847915" y="288417"/>
                  </a:cubicBezTo>
                  <a:close/>
                </a:path>
              </a:pathLst>
            </a:custGeom>
            <a:solidFill>
              <a:srgbClr val="EC4D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5" name="任意多边形 93">
              <a:extLst>
                <a:ext uri="{FF2B5EF4-FFF2-40B4-BE49-F238E27FC236}">
                  <a16:creationId xmlns:a16="http://schemas.microsoft.com/office/drawing/2014/main" id="{5399E7AF-163C-4CA2-BF52-73C7E516257F}"/>
                </a:ext>
              </a:extLst>
            </p:cNvPr>
            <p:cNvSpPr/>
            <p:nvPr/>
          </p:nvSpPr>
          <p:spPr>
            <a:xfrm>
              <a:off x="4042600" y="1771078"/>
              <a:ext cx="573214" cy="576833"/>
            </a:xfrm>
            <a:custGeom>
              <a:avLst/>
              <a:gdLst>
                <a:gd name="connsiteX0" fmla="*/ 345662 w 573214"/>
                <a:gd name="connsiteY0" fmla="*/ 2762 h 576833"/>
                <a:gd name="connsiteX1" fmla="*/ 286607 w 573214"/>
                <a:gd name="connsiteY1" fmla="*/ 0 h 576833"/>
                <a:gd name="connsiteX2" fmla="*/ 227552 w 573214"/>
                <a:gd name="connsiteY2" fmla="*/ 2762 h 576833"/>
                <a:gd name="connsiteX3" fmla="*/ 0 w 573214"/>
                <a:gd name="connsiteY3" fmla="*/ 288417 h 576833"/>
                <a:gd name="connsiteX4" fmla="*/ 227648 w 573214"/>
                <a:gd name="connsiteY4" fmla="*/ 574072 h 576833"/>
                <a:gd name="connsiteX5" fmla="*/ 286607 w 573214"/>
                <a:gd name="connsiteY5" fmla="*/ 576834 h 576833"/>
                <a:gd name="connsiteX6" fmla="*/ 345567 w 573214"/>
                <a:gd name="connsiteY6" fmla="*/ 574072 h 576833"/>
                <a:gd name="connsiteX7" fmla="*/ 573215 w 573214"/>
                <a:gd name="connsiteY7" fmla="*/ 288417 h 576833"/>
                <a:gd name="connsiteX8" fmla="*/ 345662 w 573214"/>
                <a:gd name="connsiteY8" fmla="*/ 2762 h 576833"/>
                <a:gd name="connsiteX9" fmla="*/ 289560 w 573214"/>
                <a:gd name="connsiteY9" fmla="*/ 3334 h 576833"/>
                <a:gd name="connsiteX10" fmla="*/ 415385 w 573214"/>
                <a:gd name="connsiteY10" fmla="*/ 288417 h 576833"/>
                <a:gd name="connsiteX11" fmla="*/ 289560 w 573214"/>
                <a:gd name="connsiteY11" fmla="*/ 573500 h 576833"/>
                <a:gd name="connsiteX12" fmla="*/ 289560 w 573214"/>
                <a:gd name="connsiteY12" fmla="*/ 3334 h 576833"/>
                <a:gd name="connsiteX13" fmla="*/ 283750 w 573214"/>
                <a:gd name="connsiteY13" fmla="*/ 573405 h 576833"/>
                <a:gd name="connsiteX14" fmla="*/ 157925 w 573214"/>
                <a:gd name="connsiteY14" fmla="*/ 288417 h 576833"/>
                <a:gd name="connsiteX15" fmla="*/ 283750 w 573214"/>
                <a:gd name="connsiteY15" fmla="*/ 3334 h 576833"/>
                <a:gd name="connsiteX16" fmla="*/ 283750 w 573214"/>
                <a:gd name="connsiteY16" fmla="*/ 573405 h 576833"/>
                <a:gd name="connsiteX17" fmla="*/ 5906 w 573214"/>
                <a:gd name="connsiteY17" fmla="*/ 288417 h 576833"/>
                <a:gd name="connsiteX18" fmla="*/ 254318 w 573214"/>
                <a:gd name="connsiteY18" fmla="*/ 5048 h 576833"/>
                <a:gd name="connsiteX19" fmla="*/ 152114 w 573214"/>
                <a:gd name="connsiteY19" fmla="*/ 288417 h 576833"/>
                <a:gd name="connsiteX20" fmla="*/ 254318 w 573214"/>
                <a:gd name="connsiteY20" fmla="*/ 571786 h 576833"/>
                <a:gd name="connsiteX21" fmla="*/ 5906 w 573214"/>
                <a:gd name="connsiteY21" fmla="*/ 288417 h 576833"/>
                <a:gd name="connsiteX22" fmla="*/ 318992 w 573214"/>
                <a:gd name="connsiteY22" fmla="*/ 571691 h 576833"/>
                <a:gd name="connsiteX23" fmla="*/ 421196 w 573214"/>
                <a:gd name="connsiteY23" fmla="*/ 288322 h 576833"/>
                <a:gd name="connsiteX24" fmla="*/ 318992 w 573214"/>
                <a:gd name="connsiteY24" fmla="*/ 4953 h 576833"/>
                <a:gd name="connsiteX25" fmla="*/ 567404 w 573214"/>
                <a:gd name="connsiteY25" fmla="*/ 288322 h 576833"/>
                <a:gd name="connsiteX26" fmla="*/ 318992 w 573214"/>
                <a:gd name="connsiteY26" fmla="*/ 571691 h 5768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573214" h="576833">
                  <a:moveTo>
                    <a:pt x="345662" y="2762"/>
                  </a:moveTo>
                  <a:cubicBezTo>
                    <a:pt x="326327" y="952"/>
                    <a:pt x="306705" y="0"/>
                    <a:pt x="286607" y="0"/>
                  </a:cubicBezTo>
                  <a:cubicBezTo>
                    <a:pt x="266605" y="0"/>
                    <a:pt x="246888" y="952"/>
                    <a:pt x="227552" y="2762"/>
                  </a:cubicBezTo>
                  <a:cubicBezTo>
                    <a:pt x="96107" y="29718"/>
                    <a:pt x="0" y="145542"/>
                    <a:pt x="0" y="288417"/>
                  </a:cubicBezTo>
                  <a:cubicBezTo>
                    <a:pt x="0" y="431292"/>
                    <a:pt x="96107" y="547116"/>
                    <a:pt x="227648" y="574072"/>
                  </a:cubicBezTo>
                  <a:cubicBezTo>
                    <a:pt x="246983" y="575881"/>
                    <a:pt x="266605" y="576834"/>
                    <a:pt x="286607" y="576834"/>
                  </a:cubicBezTo>
                  <a:cubicBezTo>
                    <a:pt x="306610" y="576834"/>
                    <a:pt x="326327" y="575881"/>
                    <a:pt x="345567" y="574072"/>
                  </a:cubicBezTo>
                  <a:cubicBezTo>
                    <a:pt x="477012" y="547116"/>
                    <a:pt x="573215" y="431292"/>
                    <a:pt x="573215" y="288417"/>
                  </a:cubicBezTo>
                  <a:cubicBezTo>
                    <a:pt x="573215" y="145542"/>
                    <a:pt x="477107" y="29718"/>
                    <a:pt x="345662" y="2762"/>
                  </a:cubicBezTo>
                  <a:close/>
                  <a:moveTo>
                    <a:pt x="289560" y="3334"/>
                  </a:moveTo>
                  <a:cubicBezTo>
                    <a:pt x="360331" y="6667"/>
                    <a:pt x="415385" y="130588"/>
                    <a:pt x="415385" y="288417"/>
                  </a:cubicBezTo>
                  <a:cubicBezTo>
                    <a:pt x="415385" y="446151"/>
                    <a:pt x="360331" y="570071"/>
                    <a:pt x="289560" y="573500"/>
                  </a:cubicBezTo>
                  <a:lnTo>
                    <a:pt x="289560" y="3334"/>
                  </a:lnTo>
                  <a:close/>
                  <a:moveTo>
                    <a:pt x="283750" y="573405"/>
                  </a:moveTo>
                  <a:cubicBezTo>
                    <a:pt x="212979" y="570071"/>
                    <a:pt x="157925" y="446151"/>
                    <a:pt x="157925" y="288417"/>
                  </a:cubicBezTo>
                  <a:cubicBezTo>
                    <a:pt x="157925" y="130683"/>
                    <a:pt x="212979" y="6763"/>
                    <a:pt x="283750" y="3334"/>
                  </a:cubicBezTo>
                  <a:lnTo>
                    <a:pt x="283750" y="573405"/>
                  </a:lnTo>
                  <a:close/>
                  <a:moveTo>
                    <a:pt x="5906" y="288417"/>
                  </a:moveTo>
                  <a:cubicBezTo>
                    <a:pt x="5906" y="139636"/>
                    <a:pt x="112681" y="20860"/>
                    <a:pt x="254318" y="5048"/>
                  </a:cubicBezTo>
                  <a:cubicBezTo>
                    <a:pt x="194977" y="35623"/>
                    <a:pt x="152114" y="149161"/>
                    <a:pt x="152114" y="288417"/>
                  </a:cubicBezTo>
                  <a:cubicBezTo>
                    <a:pt x="152114" y="427672"/>
                    <a:pt x="194977" y="541115"/>
                    <a:pt x="254318" y="571786"/>
                  </a:cubicBezTo>
                  <a:cubicBezTo>
                    <a:pt x="112681" y="555879"/>
                    <a:pt x="5906" y="437197"/>
                    <a:pt x="5906" y="288417"/>
                  </a:cubicBezTo>
                  <a:close/>
                  <a:moveTo>
                    <a:pt x="318992" y="571691"/>
                  </a:moveTo>
                  <a:cubicBezTo>
                    <a:pt x="378333" y="541115"/>
                    <a:pt x="421196" y="427577"/>
                    <a:pt x="421196" y="288322"/>
                  </a:cubicBezTo>
                  <a:cubicBezTo>
                    <a:pt x="421196" y="149066"/>
                    <a:pt x="378333" y="35623"/>
                    <a:pt x="318992" y="4953"/>
                  </a:cubicBezTo>
                  <a:cubicBezTo>
                    <a:pt x="460629" y="20765"/>
                    <a:pt x="567404" y="139541"/>
                    <a:pt x="567404" y="288322"/>
                  </a:cubicBezTo>
                  <a:cubicBezTo>
                    <a:pt x="567404" y="437197"/>
                    <a:pt x="460629" y="555879"/>
                    <a:pt x="318992" y="571691"/>
                  </a:cubicBezTo>
                  <a:close/>
                </a:path>
              </a:pathLst>
            </a:custGeom>
            <a:solidFill>
              <a:srgbClr val="C98C3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6" name="任意多边形 94">
              <a:extLst>
                <a:ext uri="{FF2B5EF4-FFF2-40B4-BE49-F238E27FC236}">
                  <a16:creationId xmlns:a16="http://schemas.microsoft.com/office/drawing/2014/main" id="{C0B8E0A9-9162-4125-95A7-CCEAE869E7C0}"/>
                </a:ext>
              </a:extLst>
            </p:cNvPr>
            <p:cNvSpPr/>
            <p:nvPr/>
          </p:nvSpPr>
          <p:spPr>
            <a:xfrm>
              <a:off x="4201953" y="2336768"/>
              <a:ext cx="254508" cy="59105"/>
            </a:xfrm>
            <a:custGeom>
              <a:avLst/>
              <a:gdLst>
                <a:gd name="connsiteX0" fmla="*/ 163259 w 254508"/>
                <a:gd name="connsiteY0" fmla="*/ 9239 h 59105"/>
                <a:gd name="connsiteX1" fmla="*/ 149352 w 254508"/>
                <a:gd name="connsiteY1" fmla="*/ 9716 h 59105"/>
                <a:gd name="connsiteX2" fmla="*/ 146304 w 254508"/>
                <a:gd name="connsiteY2" fmla="*/ 9716 h 59105"/>
                <a:gd name="connsiteX3" fmla="*/ 146209 w 254508"/>
                <a:gd name="connsiteY3" fmla="*/ 9525 h 59105"/>
                <a:gd name="connsiteX4" fmla="*/ 127254 w 254508"/>
                <a:gd name="connsiteY4" fmla="*/ 9620 h 59105"/>
                <a:gd name="connsiteX5" fmla="*/ 108299 w 254508"/>
                <a:gd name="connsiteY5" fmla="*/ 9525 h 59105"/>
                <a:gd name="connsiteX6" fmla="*/ 108204 w 254508"/>
                <a:gd name="connsiteY6" fmla="*/ 9716 h 59105"/>
                <a:gd name="connsiteX7" fmla="*/ 105156 w 254508"/>
                <a:gd name="connsiteY7" fmla="*/ 9716 h 59105"/>
                <a:gd name="connsiteX8" fmla="*/ 91249 w 254508"/>
                <a:gd name="connsiteY8" fmla="*/ 9239 h 59105"/>
                <a:gd name="connsiteX9" fmla="*/ 0 w 254508"/>
                <a:gd name="connsiteY9" fmla="*/ 0 h 59105"/>
                <a:gd name="connsiteX10" fmla="*/ 20955 w 254508"/>
                <a:gd name="connsiteY10" fmla="*/ 30480 h 59105"/>
                <a:gd name="connsiteX11" fmla="*/ 38100 w 254508"/>
                <a:gd name="connsiteY11" fmla="*/ 47244 h 59105"/>
                <a:gd name="connsiteX12" fmla="*/ 63055 w 254508"/>
                <a:gd name="connsiteY12" fmla="*/ 54959 h 59105"/>
                <a:gd name="connsiteX13" fmla="*/ 127921 w 254508"/>
                <a:gd name="connsiteY13" fmla="*/ 59055 h 59105"/>
                <a:gd name="connsiteX14" fmla="*/ 191452 w 254508"/>
                <a:gd name="connsiteY14" fmla="*/ 54959 h 59105"/>
                <a:gd name="connsiteX15" fmla="*/ 216408 w 254508"/>
                <a:gd name="connsiteY15" fmla="*/ 47244 h 59105"/>
                <a:gd name="connsiteX16" fmla="*/ 233553 w 254508"/>
                <a:gd name="connsiteY16" fmla="*/ 30480 h 59105"/>
                <a:gd name="connsiteX17" fmla="*/ 254508 w 254508"/>
                <a:gd name="connsiteY17" fmla="*/ 0 h 59105"/>
                <a:gd name="connsiteX18" fmla="*/ 163259 w 254508"/>
                <a:gd name="connsiteY18" fmla="*/ 9239 h 591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54508" h="59105">
                  <a:moveTo>
                    <a:pt x="163259" y="9239"/>
                  </a:moveTo>
                  <a:cubicBezTo>
                    <a:pt x="158591" y="9525"/>
                    <a:pt x="154019" y="9525"/>
                    <a:pt x="149352" y="9716"/>
                  </a:cubicBezTo>
                  <a:cubicBezTo>
                    <a:pt x="148304" y="9716"/>
                    <a:pt x="147352" y="9716"/>
                    <a:pt x="146304" y="9716"/>
                  </a:cubicBezTo>
                  <a:cubicBezTo>
                    <a:pt x="146304" y="9620"/>
                    <a:pt x="146304" y="9525"/>
                    <a:pt x="146209" y="9525"/>
                  </a:cubicBezTo>
                  <a:cubicBezTo>
                    <a:pt x="139922" y="9239"/>
                    <a:pt x="133636" y="9430"/>
                    <a:pt x="127254" y="9620"/>
                  </a:cubicBezTo>
                  <a:cubicBezTo>
                    <a:pt x="120872" y="9430"/>
                    <a:pt x="114586" y="9239"/>
                    <a:pt x="108299" y="9525"/>
                  </a:cubicBezTo>
                  <a:cubicBezTo>
                    <a:pt x="108299" y="9620"/>
                    <a:pt x="108299" y="9716"/>
                    <a:pt x="108204" y="9716"/>
                  </a:cubicBezTo>
                  <a:cubicBezTo>
                    <a:pt x="107156" y="9716"/>
                    <a:pt x="106204" y="9716"/>
                    <a:pt x="105156" y="9716"/>
                  </a:cubicBezTo>
                  <a:cubicBezTo>
                    <a:pt x="100489" y="9525"/>
                    <a:pt x="95917" y="9525"/>
                    <a:pt x="91249" y="9239"/>
                  </a:cubicBezTo>
                  <a:cubicBezTo>
                    <a:pt x="60674" y="7429"/>
                    <a:pt x="30194" y="4286"/>
                    <a:pt x="0" y="0"/>
                  </a:cubicBezTo>
                  <a:cubicBezTo>
                    <a:pt x="7334" y="10001"/>
                    <a:pt x="13240" y="20669"/>
                    <a:pt x="20955" y="30480"/>
                  </a:cubicBezTo>
                  <a:cubicBezTo>
                    <a:pt x="25813" y="36671"/>
                    <a:pt x="30861" y="42958"/>
                    <a:pt x="38100" y="47244"/>
                  </a:cubicBezTo>
                  <a:cubicBezTo>
                    <a:pt x="45339" y="51625"/>
                    <a:pt x="54292" y="53530"/>
                    <a:pt x="63055" y="54959"/>
                  </a:cubicBezTo>
                  <a:cubicBezTo>
                    <a:pt x="84391" y="58483"/>
                    <a:pt x="106204" y="59341"/>
                    <a:pt x="127921" y="59055"/>
                  </a:cubicBezTo>
                  <a:cubicBezTo>
                    <a:pt x="149161" y="58864"/>
                    <a:pt x="170593" y="58293"/>
                    <a:pt x="191452" y="54959"/>
                  </a:cubicBezTo>
                  <a:cubicBezTo>
                    <a:pt x="200215" y="53530"/>
                    <a:pt x="209074" y="51530"/>
                    <a:pt x="216408" y="47244"/>
                  </a:cubicBezTo>
                  <a:cubicBezTo>
                    <a:pt x="223647" y="42958"/>
                    <a:pt x="228695" y="36671"/>
                    <a:pt x="233553" y="30480"/>
                  </a:cubicBezTo>
                  <a:cubicBezTo>
                    <a:pt x="241268" y="20669"/>
                    <a:pt x="247174" y="10001"/>
                    <a:pt x="254508" y="0"/>
                  </a:cubicBezTo>
                  <a:cubicBezTo>
                    <a:pt x="224314" y="4381"/>
                    <a:pt x="193834" y="7429"/>
                    <a:pt x="163259" y="9239"/>
                  </a:cubicBezTo>
                  <a:close/>
                </a:path>
              </a:pathLst>
            </a:custGeom>
            <a:solidFill>
              <a:srgbClr val="C98C3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7" name="任意多边形 95">
              <a:extLst>
                <a:ext uri="{FF2B5EF4-FFF2-40B4-BE49-F238E27FC236}">
                  <a16:creationId xmlns:a16="http://schemas.microsoft.com/office/drawing/2014/main" id="{1AB1674F-7797-4EE8-92B4-91E08070C04F}"/>
                </a:ext>
              </a:extLst>
            </p:cNvPr>
            <p:cNvSpPr/>
            <p:nvPr/>
          </p:nvSpPr>
          <p:spPr>
            <a:xfrm>
              <a:off x="3714750" y="1047750"/>
              <a:ext cx="9525" cy="9525"/>
            </a:xfrm>
            <a:custGeom>
              <a:avLst/>
              <a:gdLst/>
              <a:ahLst/>
              <a:cxnLst/>
              <a:rect l="l" t="t" r="r" b="b"/>
              <a:pathLst>
                <a:path w="9525" h="9525"/>
              </a:pathLst>
            </a:custGeom>
            <a:noFill/>
            <a:ln w="6355" cap="flat">
              <a:solidFill>
                <a:srgbClr val="F85A69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8" name="任意多边形 96">
              <a:extLst>
                <a:ext uri="{FF2B5EF4-FFF2-40B4-BE49-F238E27FC236}">
                  <a16:creationId xmlns:a16="http://schemas.microsoft.com/office/drawing/2014/main" id="{D37DEB6A-BFC9-4E13-B38A-D26D50DDC2E7}"/>
                </a:ext>
              </a:extLst>
            </p:cNvPr>
            <p:cNvSpPr/>
            <p:nvPr/>
          </p:nvSpPr>
          <p:spPr>
            <a:xfrm>
              <a:off x="3964820" y="1799272"/>
              <a:ext cx="468971" cy="509828"/>
            </a:xfrm>
            <a:custGeom>
              <a:avLst/>
              <a:gdLst>
                <a:gd name="connsiteX0" fmla="*/ 114832 w 468971"/>
                <a:gd name="connsiteY0" fmla="*/ 459010 h 509828"/>
                <a:gd name="connsiteX1" fmla="*/ 285806 w 468971"/>
                <a:gd name="connsiteY1" fmla="*/ 502158 h 509828"/>
                <a:gd name="connsiteX2" fmla="*/ 468972 w 468971"/>
                <a:gd name="connsiteY2" fmla="*/ 491681 h 509828"/>
                <a:gd name="connsiteX3" fmla="*/ 276757 w 468971"/>
                <a:gd name="connsiteY3" fmla="*/ 354235 h 509828"/>
                <a:gd name="connsiteX4" fmla="*/ 299236 w 468971"/>
                <a:gd name="connsiteY4" fmla="*/ 118967 h 509828"/>
                <a:gd name="connsiteX5" fmla="*/ 370007 w 468971"/>
                <a:gd name="connsiteY5" fmla="*/ 44386 h 509828"/>
                <a:gd name="connsiteX6" fmla="*/ 427348 w 468971"/>
                <a:gd name="connsiteY6" fmla="*/ 0 h 509828"/>
                <a:gd name="connsiteX7" fmla="*/ 231514 w 468971"/>
                <a:gd name="connsiteY7" fmla="*/ 16383 h 509828"/>
                <a:gd name="connsiteX8" fmla="*/ 62826 w 468971"/>
                <a:gd name="connsiteY8" fmla="*/ 111252 h 509828"/>
                <a:gd name="connsiteX9" fmla="*/ 31393 w 468971"/>
                <a:gd name="connsiteY9" fmla="*/ 383953 h 509828"/>
                <a:gd name="connsiteX10" fmla="*/ 114832 w 468971"/>
                <a:gd name="connsiteY10" fmla="*/ 459010 h 5098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68971" h="509828">
                  <a:moveTo>
                    <a:pt x="114832" y="459010"/>
                  </a:moveTo>
                  <a:cubicBezTo>
                    <a:pt x="169982" y="489585"/>
                    <a:pt x="225132" y="496824"/>
                    <a:pt x="285806" y="502158"/>
                  </a:cubicBezTo>
                  <a:cubicBezTo>
                    <a:pt x="348481" y="507682"/>
                    <a:pt x="409250" y="520541"/>
                    <a:pt x="468972" y="491681"/>
                  </a:cubicBezTo>
                  <a:cubicBezTo>
                    <a:pt x="386866" y="483584"/>
                    <a:pt x="310952" y="429292"/>
                    <a:pt x="276757" y="354235"/>
                  </a:cubicBezTo>
                  <a:cubicBezTo>
                    <a:pt x="242563" y="279178"/>
                    <a:pt x="251421" y="186214"/>
                    <a:pt x="299236" y="118967"/>
                  </a:cubicBezTo>
                  <a:cubicBezTo>
                    <a:pt x="319525" y="90392"/>
                    <a:pt x="346766" y="70009"/>
                    <a:pt x="370007" y="44386"/>
                  </a:cubicBezTo>
                  <a:cubicBezTo>
                    <a:pt x="383056" y="30004"/>
                    <a:pt x="405916" y="286"/>
                    <a:pt x="427348" y="0"/>
                  </a:cubicBezTo>
                  <a:cubicBezTo>
                    <a:pt x="361720" y="762"/>
                    <a:pt x="295522" y="1619"/>
                    <a:pt x="231514" y="16383"/>
                  </a:cubicBezTo>
                  <a:cubicBezTo>
                    <a:pt x="167506" y="31147"/>
                    <a:pt x="105212" y="61055"/>
                    <a:pt x="62826" y="111252"/>
                  </a:cubicBezTo>
                  <a:cubicBezTo>
                    <a:pt x="-1087" y="187071"/>
                    <a:pt x="-24233" y="297085"/>
                    <a:pt x="31393" y="383953"/>
                  </a:cubicBezTo>
                  <a:cubicBezTo>
                    <a:pt x="51491" y="415290"/>
                    <a:pt x="80733" y="440150"/>
                    <a:pt x="114832" y="459010"/>
                  </a:cubicBezTo>
                  <a:close/>
                </a:path>
              </a:pathLst>
            </a:custGeom>
            <a:solidFill>
              <a:srgbClr val="FFFFFF">
                <a:alpha val="3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79" name="组合 178">
            <a:extLst>
              <a:ext uri="{FF2B5EF4-FFF2-40B4-BE49-F238E27FC236}">
                <a16:creationId xmlns:a16="http://schemas.microsoft.com/office/drawing/2014/main" id="{55F8B8C7-8DEE-4C2C-A5EE-FCB091C03CDF}"/>
              </a:ext>
            </a:extLst>
          </p:cNvPr>
          <p:cNvGrpSpPr/>
          <p:nvPr/>
        </p:nvGrpSpPr>
        <p:grpSpPr>
          <a:xfrm>
            <a:off x="10082233" y="581738"/>
            <a:ext cx="1475382" cy="2744790"/>
            <a:chOff x="3714750" y="1047750"/>
            <a:chExt cx="1038415" cy="1931860"/>
          </a:xfrm>
        </p:grpSpPr>
        <p:sp>
          <p:nvSpPr>
            <p:cNvPr id="180" name="任意多边形 88">
              <a:extLst>
                <a:ext uri="{FF2B5EF4-FFF2-40B4-BE49-F238E27FC236}">
                  <a16:creationId xmlns:a16="http://schemas.microsoft.com/office/drawing/2014/main" id="{7937ED7B-B043-4366-97B7-2B15D06B6135}"/>
                </a:ext>
              </a:extLst>
            </p:cNvPr>
            <p:cNvSpPr/>
            <p:nvPr/>
          </p:nvSpPr>
          <p:spPr>
            <a:xfrm>
              <a:off x="4310634" y="2729865"/>
              <a:ext cx="37242" cy="249745"/>
            </a:xfrm>
            <a:custGeom>
              <a:avLst/>
              <a:gdLst>
                <a:gd name="connsiteX0" fmla="*/ 0 w 37242"/>
                <a:gd name="connsiteY0" fmla="*/ 0 h 249745"/>
                <a:gd name="connsiteX1" fmla="*/ 37243 w 37242"/>
                <a:gd name="connsiteY1" fmla="*/ 0 h 249745"/>
                <a:gd name="connsiteX2" fmla="*/ 37243 w 37242"/>
                <a:gd name="connsiteY2" fmla="*/ 249746 h 249745"/>
                <a:gd name="connsiteX3" fmla="*/ 0 w 37242"/>
                <a:gd name="connsiteY3" fmla="*/ 249746 h 249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242" h="249745">
                  <a:moveTo>
                    <a:pt x="0" y="0"/>
                  </a:moveTo>
                  <a:lnTo>
                    <a:pt x="37243" y="0"/>
                  </a:lnTo>
                  <a:lnTo>
                    <a:pt x="37243" y="249746"/>
                  </a:lnTo>
                  <a:lnTo>
                    <a:pt x="0" y="249746"/>
                  </a:lnTo>
                  <a:close/>
                </a:path>
              </a:pathLst>
            </a:custGeom>
            <a:solidFill>
              <a:srgbClr val="D9261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1" name="任意多边形 89">
              <a:extLst>
                <a:ext uri="{FF2B5EF4-FFF2-40B4-BE49-F238E27FC236}">
                  <a16:creationId xmlns:a16="http://schemas.microsoft.com/office/drawing/2014/main" id="{47B92780-7955-42FA-8764-B46DDA10DCF9}"/>
                </a:ext>
              </a:extLst>
            </p:cNvPr>
            <p:cNvSpPr/>
            <p:nvPr/>
          </p:nvSpPr>
          <p:spPr>
            <a:xfrm>
              <a:off x="4323778" y="1047750"/>
              <a:ext cx="10953" cy="1647158"/>
            </a:xfrm>
            <a:custGeom>
              <a:avLst/>
              <a:gdLst>
                <a:gd name="connsiteX0" fmla="*/ 0 w 10953"/>
                <a:gd name="connsiteY0" fmla="*/ 0 h 1647158"/>
                <a:gd name="connsiteX1" fmla="*/ 10954 w 10953"/>
                <a:gd name="connsiteY1" fmla="*/ 0 h 1647158"/>
                <a:gd name="connsiteX2" fmla="*/ 10954 w 10953"/>
                <a:gd name="connsiteY2" fmla="*/ 1647158 h 1647158"/>
                <a:gd name="connsiteX3" fmla="*/ 0 w 10953"/>
                <a:gd name="connsiteY3" fmla="*/ 1647158 h 16471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953" h="1647158">
                  <a:moveTo>
                    <a:pt x="0" y="0"/>
                  </a:moveTo>
                  <a:lnTo>
                    <a:pt x="10954" y="0"/>
                  </a:lnTo>
                  <a:lnTo>
                    <a:pt x="10954" y="1647158"/>
                  </a:lnTo>
                  <a:lnTo>
                    <a:pt x="0" y="1647158"/>
                  </a:lnTo>
                  <a:close/>
                </a:path>
              </a:pathLst>
            </a:custGeom>
            <a:solidFill>
              <a:srgbClr val="C98C3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2" name="任意多边形 90">
              <a:extLst>
                <a:ext uri="{FF2B5EF4-FFF2-40B4-BE49-F238E27FC236}">
                  <a16:creationId xmlns:a16="http://schemas.microsoft.com/office/drawing/2014/main" id="{C1D5055F-58EB-4261-8158-40C09F2D5F0A}"/>
                </a:ext>
              </a:extLst>
            </p:cNvPr>
            <p:cNvSpPr/>
            <p:nvPr/>
          </p:nvSpPr>
          <p:spPr>
            <a:xfrm>
              <a:off x="4302137" y="2680334"/>
              <a:ext cx="54221" cy="59436"/>
            </a:xfrm>
            <a:custGeom>
              <a:avLst/>
              <a:gdLst>
                <a:gd name="connsiteX0" fmla="*/ 26404 w 54221"/>
                <a:gd name="connsiteY0" fmla="*/ 0 h 59436"/>
                <a:gd name="connsiteX1" fmla="*/ 53550 w 54221"/>
                <a:gd name="connsiteY1" fmla="*/ 59436 h 59436"/>
                <a:gd name="connsiteX2" fmla="*/ 496 w 54221"/>
                <a:gd name="connsiteY2" fmla="*/ 59436 h 59436"/>
                <a:gd name="connsiteX3" fmla="*/ 26404 w 54221"/>
                <a:gd name="connsiteY3" fmla="*/ 0 h 594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221" h="59436">
                  <a:moveTo>
                    <a:pt x="26404" y="0"/>
                  </a:moveTo>
                  <a:cubicBezTo>
                    <a:pt x="60980" y="0"/>
                    <a:pt x="53550" y="59436"/>
                    <a:pt x="53550" y="59436"/>
                  </a:cubicBezTo>
                  <a:lnTo>
                    <a:pt x="496" y="59436"/>
                  </a:lnTo>
                  <a:cubicBezTo>
                    <a:pt x="496" y="59341"/>
                    <a:pt x="-5791" y="0"/>
                    <a:pt x="26404" y="0"/>
                  </a:cubicBezTo>
                  <a:close/>
                </a:path>
              </a:pathLst>
            </a:custGeom>
            <a:solidFill>
              <a:srgbClr val="C98C3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3" name="任意多边形 91">
              <a:extLst>
                <a:ext uri="{FF2B5EF4-FFF2-40B4-BE49-F238E27FC236}">
                  <a16:creationId xmlns:a16="http://schemas.microsoft.com/office/drawing/2014/main" id="{4ACEA495-068B-4D46-9FA9-9A76861765E6}"/>
                </a:ext>
              </a:extLst>
            </p:cNvPr>
            <p:cNvSpPr/>
            <p:nvPr/>
          </p:nvSpPr>
          <p:spPr>
            <a:xfrm>
              <a:off x="4205287" y="1722120"/>
              <a:ext cx="248031" cy="88296"/>
            </a:xfrm>
            <a:custGeom>
              <a:avLst/>
              <a:gdLst>
                <a:gd name="connsiteX0" fmla="*/ 218599 w 248031"/>
                <a:gd name="connsiteY0" fmla="*/ 88297 h 88296"/>
                <a:gd name="connsiteX1" fmla="*/ 29337 w 248031"/>
                <a:gd name="connsiteY1" fmla="*/ 88297 h 88296"/>
                <a:gd name="connsiteX2" fmla="*/ 0 w 248031"/>
                <a:gd name="connsiteY2" fmla="*/ 58960 h 88296"/>
                <a:gd name="connsiteX3" fmla="*/ 0 w 248031"/>
                <a:gd name="connsiteY3" fmla="*/ 29337 h 88296"/>
                <a:gd name="connsiteX4" fmla="*/ 29337 w 248031"/>
                <a:gd name="connsiteY4" fmla="*/ 0 h 88296"/>
                <a:gd name="connsiteX5" fmla="*/ 218694 w 248031"/>
                <a:gd name="connsiteY5" fmla="*/ 0 h 88296"/>
                <a:gd name="connsiteX6" fmla="*/ 248031 w 248031"/>
                <a:gd name="connsiteY6" fmla="*/ 29337 h 88296"/>
                <a:gd name="connsiteX7" fmla="*/ 248031 w 248031"/>
                <a:gd name="connsiteY7" fmla="*/ 58960 h 88296"/>
                <a:gd name="connsiteX8" fmla="*/ 218599 w 248031"/>
                <a:gd name="connsiteY8" fmla="*/ 88297 h 88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48031" h="88296">
                  <a:moveTo>
                    <a:pt x="218599" y="88297"/>
                  </a:moveTo>
                  <a:lnTo>
                    <a:pt x="29337" y="88297"/>
                  </a:lnTo>
                  <a:cubicBezTo>
                    <a:pt x="13145" y="88297"/>
                    <a:pt x="0" y="75152"/>
                    <a:pt x="0" y="58960"/>
                  </a:cubicBezTo>
                  <a:lnTo>
                    <a:pt x="0" y="29337"/>
                  </a:lnTo>
                  <a:cubicBezTo>
                    <a:pt x="0" y="13144"/>
                    <a:pt x="13145" y="0"/>
                    <a:pt x="29337" y="0"/>
                  </a:cubicBezTo>
                  <a:lnTo>
                    <a:pt x="218694" y="0"/>
                  </a:lnTo>
                  <a:cubicBezTo>
                    <a:pt x="234887" y="0"/>
                    <a:pt x="248031" y="13144"/>
                    <a:pt x="248031" y="29337"/>
                  </a:cubicBezTo>
                  <a:lnTo>
                    <a:pt x="248031" y="58960"/>
                  </a:lnTo>
                  <a:cubicBezTo>
                    <a:pt x="247936" y="75152"/>
                    <a:pt x="234791" y="88297"/>
                    <a:pt x="218599" y="88297"/>
                  </a:cubicBezTo>
                  <a:close/>
                </a:path>
              </a:pathLst>
            </a:custGeom>
            <a:solidFill>
              <a:srgbClr val="C98C3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4" name="任意多边形 92">
              <a:extLst>
                <a:ext uri="{FF2B5EF4-FFF2-40B4-BE49-F238E27FC236}">
                  <a16:creationId xmlns:a16="http://schemas.microsoft.com/office/drawing/2014/main" id="{DE6D9ED8-215B-46A0-B4C5-780DABE4FF1C}"/>
                </a:ext>
              </a:extLst>
            </p:cNvPr>
            <p:cNvSpPr/>
            <p:nvPr/>
          </p:nvSpPr>
          <p:spPr>
            <a:xfrm>
              <a:off x="3905250" y="1771078"/>
              <a:ext cx="847915" cy="576834"/>
            </a:xfrm>
            <a:custGeom>
              <a:avLst/>
              <a:gdLst>
                <a:gd name="connsiteX0" fmla="*/ 847915 w 847915"/>
                <a:gd name="connsiteY0" fmla="*/ 288417 h 576834"/>
                <a:gd name="connsiteX1" fmla="*/ 423958 w 847915"/>
                <a:gd name="connsiteY1" fmla="*/ 576834 h 576834"/>
                <a:gd name="connsiteX2" fmla="*/ 0 w 847915"/>
                <a:gd name="connsiteY2" fmla="*/ 288417 h 576834"/>
                <a:gd name="connsiteX3" fmla="*/ 423958 w 847915"/>
                <a:gd name="connsiteY3" fmla="*/ 0 h 576834"/>
                <a:gd name="connsiteX4" fmla="*/ 847915 w 847915"/>
                <a:gd name="connsiteY4" fmla="*/ 288417 h 5768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47915" h="576834">
                  <a:moveTo>
                    <a:pt x="847915" y="288417"/>
                  </a:moveTo>
                  <a:cubicBezTo>
                    <a:pt x="847915" y="447705"/>
                    <a:pt x="658103" y="576834"/>
                    <a:pt x="423958" y="576834"/>
                  </a:cubicBezTo>
                  <a:cubicBezTo>
                    <a:pt x="189812" y="576834"/>
                    <a:pt x="0" y="447705"/>
                    <a:pt x="0" y="288417"/>
                  </a:cubicBezTo>
                  <a:cubicBezTo>
                    <a:pt x="0" y="129129"/>
                    <a:pt x="189812" y="0"/>
                    <a:pt x="423958" y="0"/>
                  </a:cubicBezTo>
                  <a:cubicBezTo>
                    <a:pt x="658103" y="0"/>
                    <a:pt x="847915" y="129129"/>
                    <a:pt x="847915" y="288417"/>
                  </a:cubicBezTo>
                  <a:close/>
                </a:path>
              </a:pathLst>
            </a:custGeom>
            <a:solidFill>
              <a:srgbClr val="EC4D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5" name="任意多边形 93">
              <a:extLst>
                <a:ext uri="{FF2B5EF4-FFF2-40B4-BE49-F238E27FC236}">
                  <a16:creationId xmlns:a16="http://schemas.microsoft.com/office/drawing/2014/main" id="{9C607AF2-F28A-4343-83F0-5E779A16EE83}"/>
                </a:ext>
              </a:extLst>
            </p:cNvPr>
            <p:cNvSpPr/>
            <p:nvPr/>
          </p:nvSpPr>
          <p:spPr>
            <a:xfrm>
              <a:off x="4042600" y="1771078"/>
              <a:ext cx="573214" cy="576833"/>
            </a:xfrm>
            <a:custGeom>
              <a:avLst/>
              <a:gdLst>
                <a:gd name="connsiteX0" fmla="*/ 345662 w 573214"/>
                <a:gd name="connsiteY0" fmla="*/ 2762 h 576833"/>
                <a:gd name="connsiteX1" fmla="*/ 286607 w 573214"/>
                <a:gd name="connsiteY1" fmla="*/ 0 h 576833"/>
                <a:gd name="connsiteX2" fmla="*/ 227552 w 573214"/>
                <a:gd name="connsiteY2" fmla="*/ 2762 h 576833"/>
                <a:gd name="connsiteX3" fmla="*/ 0 w 573214"/>
                <a:gd name="connsiteY3" fmla="*/ 288417 h 576833"/>
                <a:gd name="connsiteX4" fmla="*/ 227648 w 573214"/>
                <a:gd name="connsiteY4" fmla="*/ 574072 h 576833"/>
                <a:gd name="connsiteX5" fmla="*/ 286607 w 573214"/>
                <a:gd name="connsiteY5" fmla="*/ 576834 h 576833"/>
                <a:gd name="connsiteX6" fmla="*/ 345567 w 573214"/>
                <a:gd name="connsiteY6" fmla="*/ 574072 h 576833"/>
                <a:gd name="connsiteX7" fmla="*/ 573215 w 573214"/>
                <a:gd name="connsiteY7" fmla="*/ 288417 h 576833"/>
                <a:gd name="connsiteX8" fmla="*/ 345662 w 573214"/>
                <a:gd name="connsiteY8" fmla="*/ 2762 h 576833"/>
                <a:gd name="connsiteX9" fmla="*/ 289560 w 573214"/>
                <a:gd name="connsiteY9" fmla="*/ 3334 h 576833"/>
                <a:gd name="connsiteX10" fmla="*/ 415385 w 573214"/>
                <a:gd name="connsiteY10" fmla="*/ 288417 h 576833"/>
                <a:gd name="connsiteX11" fmla="*/ 289560 w 573214"/>
                <a:gd name="connsiteY11" fmla="*/ 573500 h 576833"/>
                <a:gd name="connsiteX12" fmla="*/ 289560 w 573214"/>
                <a:gd name="connsiteY12" fmla="*/ 3334 h 576833"/>
                <a:gd name="connsiteX13" fmla="*/ 283750 w 573214"/>
                <a:gd name="connsiteY13" fmla="*/ 573405 h 576833"/>
                <a:gd name="connsiteX14" fmla="*/ 157925 w 573214"/>
                <a:gd name="connsiteY14" fmla="*/ 288417 h 576833"/>
                <a:gd name="connsiteX15" fmla="*/ 283750 w 573214"/>
                <a:gd name="connsiteY15" fmla="*/ 3334 h 576833"/>
                <a:gd name="connsiteX16" fmla="*/ 283750 w 573214"/>
                <a:gd name="connsiteY16" fmla="*/ 573405 h 576833"/>
                <a:gd name="connsiteX17" fmla="*/ 5906 w 573214"/>
                <a:gd name="connsiteY17" fmla="*/ 288417 h 576833"/>
                <a:gd name="connsiteX18" fmla="*/ 254318 w 573214"/>
                <a:gd name="connsiteY18" fmla="*/ 5048 h 576833"/>
                <a:gd name="connsiteX19" fmla="*/ 152114 w 573214"/>
                <a:gd name="connsiteY19" fmla="*/ 288417 h 576833"/>
                <a:gd name="connsiteX20" fmla="*/ 254318 w 573214"/>
                <a:gd name="connsiteY20" fmla="*/ 571786 h 576833"/>
                <a:gd name="connsiteX21" fmla="*/ 5906 w 573214"/>
                <a:gd name="connsiteY21" fmla="*/ 288417 h 576833"/>
                <a:gd name="connsiteX22" fmla="*/ 318992 w 573214"/>
                <a:gd name="connsiteY22" fmla="*/ 571691 h 576833"/>
                <a:gd name="connsiteX23" fmla="*/ 421196 w 573214"/>
                <a:gd name="connsiteY23" fmla="*/ 288322 h 576833"/>
                <a:gd name="connsiteX24" fmla="*/ 318992 w 573214"/>
                <a:gd name="connsiteY24" fmla="*/ 4953 h 576833"/>
                <a:gd name="connsiteX25" fmla="*/ 567404 w 573214"/>
                <a:gd name="connsiteY25" fmla="*/ 288322 h 576833"/>
                <a:gd name="connsiteX26" fmla="*/ 318992 w 573214"/>
                <a:gd name="connsiteY26" fmla="*/ 571691 h 5768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573214" h="576833">
                  <a:moveTo>
                    <a:pt x="345662" y="2762"/>
                  </a:moveTo>
                  <a:cubicBezTo>
                    <a:pt x="326327" y="952"/>
                    <a:pt x="306705" y="0"/>
                    <a:pt x="286607" y="0"/>
                  </a:cubicBezTo>
                  <a:cubicBezTo>
                    <a:pt x="266605" y="0"/>
                    <a:pt x="246888" y="952"/>
                    <a:pt x="227552" y="2762"/>
                  </a:cubicBezTo>
                  <a:cubicBezTo>
                    <a:pt x="96107" y="29718"/>
                    <a:pt x="0" y="145542"/>
                    <a:pt x="0" y="288417"/>
                  </a:cubicBezTo>
                  <a:cubicBezTo>
                    <a:pt x="0" y="431292"/>
                    <a:pt x="96107" y="547116"/>
                    <a:pt x="227648" y="574072"/>
                  </a:cubicBezTo>
                  <a:cubicBezTo>
                    <a:pt x="246983" y="575881"/>
                    <a:pt x="266605" y="576834"/>
                    <a:pt x="286607" y="576834"/>
                  </a:cubicBezTo>
                  <a:cubicBezTo>
                    <a:pt x="306610" y="576834"/>
                    <a:pt x="326327" y="575881"/>
                    <a:pt x="345567" y="574072"/>
                  </a:cubicBezTo>
                  <a:cubicBezTo>
                    <a:pt x="477012" y="547116"/>
                    <a:pt x="573215" y="431292"/>
                    <a:pt x="573215" y="288417"/>
                  </a:cubicBezTo>
                  <a:cubicBezTo>
                    <a:pt x="573215" y="145542"/>
                    <a:pt x="477107" y="29718"/>
                    <a:pt x="345662" y="2762"/>
                  </a:cubicBezTo>
                  <a:close/>
                  <a:moveTo>
                    <a:pt x="289560" y="3334"/>
                  </a:moveTo>
                  <a:cubicBezTo>
                    <a:pt x="360331" y="6667"/>
                    <a:pt x="415385" y="130588"/>
                    <a:pt x="415385" y="288417"/>
                  </a:cubicBezTo>
                  <a:cubicBezTo>
                    <a:pt x="415385" y="446151"/>
                    <a:pt x="360331" y="570071"/>
                    <a:pt x="289560" y="573500"/>
                  </a:cubicBezTo>
                  <a:lnTo>
                    <a:pt x="289560" y="3334"/>
                  </a:lnTo>
                  <a:close/>
                  <a:moveTo>
                    <a:pt x="283750" y="573405"/>
                  </a:moveTo>
                  <a:cubicBezTo>
                    <a:pt x="212979" y="570071"/>
                    <a:pt x="157925" y="446151"/>
                    <a:pt x="157925" y="288417"/>
                  </a:cubicBezTo>
                  <a:cubicBezTo>
                    <a:pt x="157925" y="130683"/>
                    <a:pt x="212979" y="6763"/>
                    <a:pt x="283750" y="3334"/>
                  </a:cubicBezTo>
                  <a:lnTo>
                    <a:pt x="283750" y="573405"/>
                  </a:lnTo>
                  <a:close/>
                  <a:moveTo>
                    <a:pt x="5906" y="288417"/>
                  </a:moveTo>
                  <a:cubicBezTo>
                    <a:pt x="5906" y="139636"/>
                    <a:pt x="112681" y="20860"/>
                    <a:pt x="254318" y="5048"/>
                  </a:cubicBezTo>
                  <a:cubicBezTo>
                    <a:pt x="194977" y="35623"/>
                    <a:pt x="152114" y="149161"/>
                    <a:pt x="152114" y="288417"/>
                  </a:cubicBezTo>
                  <a:cubicBezTo>
                    <a:pt x="152114" y="427672"/>
                    <a:pt x="194977" y="541115"/>
                    <a:pt x="254318" y="571786"/>
                  </a:cubicBezTo>
                  <a:cubicBezTo>
                    <a:pt x="112681" y="555879"/>
                    <a:pt x="5906" y="437197"/>
                    <a:pt x="5906" y="288417"/>
                  </a:cubicBezTo>
                  <a:close/>
                  <a:moveTo>
                    <a:pt x="318992" y="571691"/>
                  </a:moveTo>
                  <a:cubicBezTo>
                    <a:pt x="378333" y="541115"/>
                    <a:pt x="421196" y="427577"/>
                    <a:pt x="421196" y="288322"/>
                  </a:cubicBezTo>
                  <a:cubicBezTo>
                    <a:pt x="421196" y="149066"/>
                    <a:pt x="378333" y="35623"/>
                    <a:pt x="318992" y="4953"/>
                  </a:cubicBezTo>
                  <a:cubicBezTo>
                    <a:pt x="460629" y="20765"/>
                    <a:pt x="567404" y="139541"/>
                    <a:pt x="567404" y="288322"/>
                  </a:cubicBezTo>
                  <a:cubicBezTo>
                    <a:pt x="567404" y="437197"/>
                    <a:pt x="460629" y="555879"/>
                    <a:pt x="318992" y="571691"/>
                  </a:cubicBezTo>
                  <a:close/>
                </a:path>
              </a:pathLst>
            </a:custGeom>
            <a:solidFill>
              <a:srgbClr val="C98C3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6" name="任意多边形 94">
              <a:extLst>
                <a:ext uri="{FF2B5EF4-FFF2-40B4-BE49-F238E27FC236}">
                  <a16:creationId xmlns:a16="http://schemas.microsoft.com/office/drawing/2014/main" id="{F85BD80C-82AF-49A9-9FA6-238140C6433C}"/>
                </a:ext>
              </a:extLst>
            </p:cNvPr>
            <p:cNvSpPr/>
            <p:nvPr/>
          </p:nvSpPr>
          <p:spPr>
            <a:xfrm>
              <a:off x="4201953" y="2336768"/>
              <a:ext cx="254508" cy="59105"/>
            </a:xfrm>
            <a:custGeom>
              <a:avLst/>
              <a:gdLst>
                <a:gd name="connsiteX0" fmla="*/ 163259 w 254508"/>
                <a:gd name="connsiteY0" fmla="*/ 9239 h 59105"/>
                <a:gd name="connsiteX1" fmla="*/ 149352 w 254508"/>
                <a:gd name="connsiteY1" fmla="*/ 9716 h 59105"/>
                <a:gd name="connsiteX2" fmla="*/ 146304 w 254508"/>
                <a:gd name="connsiteY2" fmla="*/ 9716 h 59105"/>
                <a:gd name="connsiteX3" fmla="*/ 146209 w 254508"/>
                <a:gd name="connsiteY3" fmla="*/ 9525 h 59105"/>
                <a:gd name="connsiteX4" fmla="*/ 127254 w 254508"/>
                <a:gd name="connsiteY4" fmla="*/ 9620 h 59105"/>
                <a:gd name="connsiteX5" fmla="*/ 108299 w 254508"/>
                <a:gd name="connsiteY5" fmla="*/ 9525 h 59105"/>
                <a:gd name="connsiteX6" fmla="*/ 108204 w 254508"/>
                <a:gd name="connsiteY6" fmla="*/ 9716 h 59105"/>
                <a:gd name="connsiteX7" fmla="*/ 105156 w 254508"/>
                <a:gd name="connsiteY7" fmla="*/ 9716 h 59105"/>
                <a:gd name="connsiteX8" fmla="*/ 91249 w 254508"/>
                <a:gd name="connsiteY8" fmla="*/ 9239 h 59105"/>
                <a:gd name="connsiteX9" fmla="*/ 0 w 254508"/>
                <a:gd name="connsiteY9" fmla="*/ 0 h 59105"/>
                <a:gd name="connsiteX10" fmla="*/ 20955 w 254508"/>
                <a:gd name="connsiteY10" fmla="*/ 30480 h 59105"/>
                <a:gd name="connsiteX11" fmla="*/ 38100 w 254508"/>
                <a:gd name="connsiteY11" fmla="*/ 47244 h 59105"/>
                <a:gd name="connsiteX12" fmla="*/ 63055 w 254508"/>
                <a:gd name="connsiteY12" fmla="*/ 54959 h 59105"/>
                <a:gd name="connsiteX13" fmla="*/ 127921 w 254508"/>
                <a:gd name="connsiteY13" fmla="*/ 59055 h 59105"/>
                <a:gd name="connsiteX14" fmla="*/ 191452 w 254508"/>
                <a:gd name="connsiteY14" fmla="*/ 54959 h 59105"/>
                <a:gd name="connsiteX15" fmla="*/ 216408 w 254508"/>
                <a:gd name="connsiteY15" fmla="*/ 47244 h 59105"/>
                <a:gd name="connsiteX16" fmla="*/ 233553 w 254508"/>
                <a:gd name="connsiteY16" fmla="*/ 30480 h 59105"/>
                <a:gd name="connsiteX17" fmla="*/ 254508 w 254508"/>
                <a:gd name="connsiteY17" fmla="*/ 0 h 59105"/>
                <a:gd name="connsiteX18" fmla="*/ 163259 w 254508"/>
                <a:gd name="connsiteY18" fmla="*/ 9239 h 591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54508" h="59105">
                  <a:moveTo>
                    <a:pt x="163259" y="9239"/>
                  </a:moveTo>
                  <a:cubicBezTo>
                    <a:pt x="158591" y="9525"/>
                    <a:pt x="154019" y="9525"/>
                    <a:pt x="149352" y="9716"/>
                  </a:cubicBezTo>
                  <a:cubicBezTo>
                    <a:pt x="148304" y="9716"/>
                    <a:pt x="147352" y="9716"/>
                    <a:pt x="146304" y="9716"/>
                  </a:cubicBezTo>
                  <a:cubicBezTo>
                    <a:pt x="146304" y="9620"/>
                    <a:pt x="146304" y="9525"/>
                    <a:pt x="146209" y="9525"/>
                  </a:cubicBezTo>
                  <a:cubicBezTo>
                    <a:pt x="139922" y="9239"/>
                    <a:pt x="133636" y="9430"/>
                    <a:pt x="127254" y="9620"/>
                  </a:cubicBezTo>
                  <a:cubicBezTo>
                    <a:pt x="120872" y="9430"/>
                    <a:pt x="114586" y="9239"/>
                    <a:pt x="108299" y="9525"/>
                  </a:cubicBezTo>
                  <a:cubicBezTo>
                    <a:pt x="108299" y="9620"/>
                    <a:pt x="108299" y="9716"/>
                    <a:pt x="108204" y="9716"/>
                  </a:cubicBezTo>
                  <a:cubicBezTo>
                    <a:pt x="107156" y="9716"/>
                    <a:pt x="106204" y="9716"/>
                    <a:pt x="105156" y="9716"/>
                  </a:cubicBezTo>
                  <a:cubicBezTo>
                    <a:pt x="100489" y="9525"/>
                    <a:pt x="95917" y="9525"/>
                    <a:pt x="91249" y="9239"/>
                  </a:cubicBezTo>
                  <a:cubicBezTo>
                    <a:pt x="60674" y="7429"/>
                    <a:pt x="30194" y="4286"/>
                    <a:pt x="0" y="0"/>
                  </a:cubicBezTo>
                  <a:cubicBezTo>
                    <a:pt x="7334" y="10001"/>
                    <a:pt x="13240" y="20669"/>
                    <a:pt x="20955" y="30480"/>
                  </a:cubicBezTo>
                  <a:cubicBezTo>
                    <a:pt x="25813" y="36671"/>
                    <a:pt x="30861" y="42958"/>
                    <a:pt x="38100" y="47244"/>
                  </a:cubicBezTo>
                  <a:cubicBezTo>
                    <a:pt x="45339" y="51625"/>
                    <a:pt x="54292" y="53530"/>
                    <a:pt x="63055" y="54959"/>
                  </a:cubicBezTo>
                  <a:cubicBezTo>
                    <a:pt x="84391" y="58483"/>
                    <a:pt x="106204" y="59341"/>
                    <a:pt x="127921" y="59055"/>
                  </a:cubicBezTo>
                  <a:cubicBezTo>
                    <a:pt x="149161" y="58864"/>
                    <a:pt x="170593" y="58293"/>
                    <a:pt x="191452" y="54959"/>
                  </a:cubicBezTo>
                  <a:cubicBezTo>
                    <a:pt x="200215" y="53530"/>
                    <a:pt x="209074" y="51530"/>
                    <a:pt x="216408" y="47244"/>
                  </a:cubicBezTo>
                  <a:cubicBezTo>
                    <a:pt x="223647" y="42958"/>
                    <a:pt x="228695" y="36671"/>
                    <a:pt x="233553" y="30480"/>
                  </a:cubicBezTo>
                  <a:cubicBezTo>
                    <a:pt x="241268" y="20669"/>
                    <a:pt x="247174" y="10001"/>
                    <a:pt x="254508" y="0"/>
                  </a:cubicBezTo>
                  <a:cubicBezTo>
                    <a:pt x="224314" y="4381"/>
                    <a:pt x="193834" y="7429"/>
                    <a:pt x="163259" y="9239"/>
                  </a:cubicBezTo>
                  <a:close/>
                </a:path>
              </a:pathLst>
            </a:custGeom>
            <a:solidFill>
              <a:srgbClr val="C98C3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7" name="任意多边形 95">
              <a:extLst>
                <a:ext uri="{FF2B5EF4-FFF2-40B4-BE49-F238E27FC236}">
                  <a16:creationId xmlns:a16="http://schemas.microsoft.com/office/drawing/2014/main" id="{2ACE5213-9896-4CE7-8AFF-B2C6E2159FD3}"/>
                </a:ext>
              </a:extLst>
            </p:cNvPr>
            <p:cNvSpPr/>
            <p:nvPr/>
          </p:nvSpPr>
          <p:spPr>
            <a:xfrm>
              <a:off x="3714750" y="1047750"/>
              <a:ext cx="9525" cy="9525"/>
            </a:xfrm>
            <a:custGeom>
              <a:avLst/>
              <a:gdLst/>
              <a:ahLst/>
              <a:cxnLst/>
              <a:rect l="l" t="t" r="r" b="b"/>
              <a:pathLst>
                <a:path w="9525" h="9525"/>
              </a:pathLst>
            </a:custGeom>
            <a:noFill/>
            <a:ln w="6355" cap="flat">
              <a:solidFill>
                <a:srgbClr val="F85A69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8" name="任意多边形 96">
              <a:extLst>
                <a:ext uri="{FF2B5EF4-FFF2-40B4-BE49-F238E27FC236}">
                  <a16:creationId xmlns:a16="http://schemas.microsoft.com/office/drawing/2014/main" id="{2DEDEDF9-A195-46B1-A11B-F0BCF2AF190A}"/>
                </a:ext>
              </a:extLst>
            </p:cNvPr>
            <p:cNvSpPr/>
            <p:nvPr/>
          </p:nvSpPr>
          <p:spPr>
            <a:xfrm>
              <a:off x="3964820" y="1799272"/>
              <a:ext cx="468971" cy="509828"/>
            </a:xfrm>
            <a:custGeom>
              <a:avLst/>
              <a:gdLst>
                <a:gd name="connsiteX0" fmla="*/ 114832 w 468971"/>
                <a:gd name="connsiteY0" fmla="*/ 459010 h 509828"/>
                <a:gd name="connsiteX1" fmla="*/ 285806 w 468971"/>
                <a:gd name="connsiteY1" fmla="*/ 502158 h 509828"/>
                <a:gd name="connsiteX2" fmla="*/ 468972 w 468971"/>
                <a:gd name="connsiteY2" fmla="*/ 491681 h 509828"/>
                <a:gd name="connsiteX3" fmla="*/ 276757 w 468971"/>
                <a:gd name="connsiteY3" fmla="*/ 354235 h 509828"/>
                <a:gd name="connsiteX4" fmla="*/ 299236 w 468971"/>
                <a:gd name="connsiteY4" fmla="*/ 118967 h 509828"/>
                <a:gd name="connsiteX5" fmla="*/ 370007 w 468971"/>
                <a:gd name="connsiteY5" fmla="*/ 44386 h 509828"/>
                <a:gd name="connsiteX6" fmla="*/ 427348 w 468971"/>
                <a:gd name="connsiteY6" fmla="*/ 0 h 509828"/>
                <a:gd name="connsiteX7" fmla="*/ 231514 w 468971"/>
                <a:gd name="connsiteY7" fmla="*/ 16383 h 509828"/>
                <a:gd name="connsiteX8" fmla="*/ 62826 w 468971"/>
                <a:gd name="connsiteY8" fmla="*/ 111252 h 509828"/>
                <a:gd name="connsiteX9" fmla="*/ 31393 w 468971"/>
                <a:gd name="connsiteY9" fmla="*/ 383953 h 509828"/>
                <a:gd name="connsiteX10" fmla="*/ 114832 w 468971"/>
                <a:gd name="connsiteY10" fmla="*/ 459010 h 5098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68971" h="509828">
                  <a:moveTo>
                    <a:pt x="114832" y="459010"/>
                  </a:moveTo>
                  <a:cubicBezTo>
                    <a:pt x="169982" y="489585"/>
                    <a:pt x="225132" y="496824"/>
                    <a:pt x="285806" y="502158"/>
                  </a:cubicBezTo>
                  <a:cubicBezTo>
                    <a:pt x="348481" y="507682"/>
                    <a:pt x="409250" y="520541"/>
                    <a:pt x="468972" y="491681"/>
                  </a:cubicBezTo>
                  <a:cubicBezTo>
                    <a:pt x="386866" y="483584"/>
                    <a:pt x="310952" y="429292"/>
                    <a:pt x="276757" y="354235"/>
                  </a:cubicBezTo>
                  <a:cubicBezTo>
                    <a:pt x="242563" y="279178"/>
                    <a:pt x="251421" y="186214"/>
                    <a:pt x="299236" y="118967"/>
                  </a:cubicBezTo>
                  <a:cubicBezTo>
                    <a:pt x="319525" y="90392"/>
                    <a:pt x="346766" y="70009"/>
                    <a:pt x="370007" y="44386"/>
                  </a:cubicBezTo>
                  <a:cubicBezTo>
                    <a:pt x="383056" y="30004"/>
                    <a:pt x="405916" y="286"/>
                    <a:pt x="427348" y="0"/>
                  </a:cubicBezTo>
                  <a:cubicBezTo>
                    <a:pt x="361720" y="762"/>
                    <a:pt x="295522" y="1619"/>
                    <a:pt x="231514" y="16383"/>
                  </a:cubicBezTo>
                  <a:cubicBezTo>
                    <a:pt x="167506" y="31147"/>
                    <a:pt x="105212" y="61055"/>
                    <a:pt x="62826" y="111252"/>
                  </a:cubicBezTo>
                  <a:cubicBezTo>
                    <a:pt x="-1087" y="187071"/>
                    <a:pt x="-24233" y="297085"/>
                    <a:pt x="31393" y="383953"/>
                  </a:cubicBezTo>
                  <a:cubicBezTo>
                    <a:pt x="51491" y="415290"/>
                    <a:pt x="80733" y="440150"/>
                    <a:pt x="114832" y="459010"/>
                  </a:cubicBezTo>
                  <a:close/>
                </a:path>
              </a:pathLst>
            </a:custGeom>
            <a:solidFill>
              <a:srgbClr val="FFFFFF">
                <a:alpha val="3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89" name="îṧľidè">
            <a:extLst>
              <a:ext uri="{FF2B5EF4-FFF2-40B4-BE49-F238E27FC236}">
                <a16:creationId xmlns:a16="http://schemas.microsoft.com/office/drawing/2014/main" id="{DDBE4B8B-09F1-4A9A-9BF5-4ACE639DD668}"/>
              </a:ext>
            </a:extLst>
          </p:cNvPr>
          <p:cNvSpPr/>
          <p:nvPr/>
        </p:nvSpPr>
        <p:spPr bwMode="auto">
          <a:xfrm rot="612019">
            <a:off x="10226217" y="3898774"/>
            <a:ext cx="745670" cy="1692660"/>
          </a:xfrm>
          <a:custGeom>
            <a:avLst/>
            <a:gdLst>
              <a:gd name="T0" fmla="*/ 63 w 319"/>
              <a:gd name="T1" fmla="*/ 612 h 725"/>
              <a:gd name="T2" fmla="*/ 144 w 319"/>
              <a:gd name="T3" fmla="*/ 706 h 725"/>
              <a:gd name="T4" fmla="*/ 273 w 319"/>
              <a:gd name="T5" fmla="*/ 676 h 725"/>
              <a:gd name="T6" fmla="*/ 303 w 319"/>
              <a:gd name="T7" fmla="*/ 475 h 725"/>
              <a:gd name="T8" fmla="*/ 275 w 319"/>
              <a:gd name="T9" fmla="*/ 276 h 725"/>
              <a:gd name="T10" fmla="*/ 59 w 319"/>
              <a:gd name="T11" fmla="*/ 87 h 725"/>
              <a:gd name="T12" fmla="*/ 3 w 319"/>
              <a:gd name="T13" fmla="*/ 254 h 725"/>
              <a:gd name="T14" fmla="*/ 63 w 319"/>
              <a:gd name="T15" fmla="*/ 612 h 7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19" h="725">
                <a:moveTo>
                  <a:pt x="63" y="612"/>
                </a:moveTo>
                <a:cubicBezTo>
                  <a:pt x="81" y="651"/>
                  <a:pt x="105" y="689"/>
                  <a:pt x="144" y="706"/>
                </a:cubicBezTo>
                <a:cubicBezTo>
                  <a:pt x="187" y="725"/>
                  <a:pt x="242" y="711"/>
                  <a:pt x="273" y="676"/>
                </a:cubicBezTo>
                <a:cubicBezTo>
                  <a:pt x="319" y="623"/>
                  <a:pt x="312" y="544"/>
                  <a:pt x="303" y="475"/>
                </a:cubicBezTo>
                <a:cubicBezTo>
                  <a:pt x="293" y="409"/>
                  <a:pt x="284" y="342"/>
                  <a:pt x="275" y="276"/>
                </a:cubicBezTo>
                <a:cubicBezTo>
                  <a:pt x="260" y="170"/>
                  <a:pt x="198" y="0"/>
                  <a:pt x="59" y="87"/>
                </a:cubicBezTo>
                <a:cubicBezTo>
                  <a:pt x="3" y="122"/>
                  <a:pt x="0" y="196"/>
                  <a:pt x="3" y="254"/>
                </a:cubicBezTo>
                <a:cubicBezTo>
                  <a:pt x="8" y="376"/>
                  <a:pt x="14" y="501"/>
                  <a:pt x="63" y="612"/>
                </a:cubicBezTo>
                <a:close/>
              </a:path>
            </a:pathLst>
          </a:custGeom>
          <a:solidFill>
            <a:srgbClr val="BE1E24"/>
          </a:solidFill>
          <a:ln>
            <a:noFill/>
          </a:ln>
        </p:spPr>
        <p:txBody>
          <a:bodyPr anchor="ctr"/>
          <a:lstStyle/>
          <a:p>
            <a:pPr algn="ctr"/>
            <a:endParaRPr sz="3200" dirty="0"/>
          </a:p>
        </p:txBody>
      </p:sp>
      <p:sp>
        <p:nvSpPr>
          <p:cNvPr id="190" name="文本框 189">
            <a:extLst>
              <a:ext uri="{FF2B5EF4-FFF2-40B4-BE49-F238E27FC236}">
                <a16:creationId xmlns:a16="http://schemas.microsoft.com/office/drawing/2014/main" id="{665F9563-81B3-44A7-A2AC-A871D144BF26}"/>
              </a:ext>
            </a:extLst>
          </p:cNvPr>
          <p:cNvSpPr txBox="1"/>
          <p:nvPr/>
        </p:nvSpPr>
        <p:spPr>
          <a:xfrm>
            <a:off x="10271348" y="3990408"/>
            <a:ext cx="710432" cy="156966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zh-CN" altLang="en-US" sz="6000" dirty="0">
                <a:solidFill>
                  <a:schemeClr val="bg1"/>
                </a:solidFill>
                <a:latin typeface="演示悠然小楷" panose="00000500000000000000" pitchFamily="2" charset="-122"/>
                <a:ea typeface="演示悠然小楷" panose="00000500000000000000" pitchFamily="2" charset="-122"/>
              </a:rPr>
              <a:t>目录</a:t>
            </a:r>
          </a:p>
        </p:txBody>
      </p:sp>
      <p:grpSp>
        <p:nvGrpSpPr>
          <p:cNvPr id="299" name="组合 298">
            <a:extLst>
              <a:ext uri="{FF2B5EF4-FFF2-40B4-BE49-F238E27FC236}">
                <a16:creationId xmlns:a16="http://schemas.microsoft.com/office/drawing/2014/main" id="{33A95A46-B2B5-4FF2-9E67-B34AAAA437D4}"/>
              </a:ext>
            </a:extLst>
          </p:cNvPr>
          <p:cNvGrpSpPr/>
          <p:nvPr/>
        </p:nvGrpSpPr>
        <p:grpSpPr>
          <a:xfrm>
            <a:off x="9686156" y="581738"/>
            <a:ext cx="1133768" cy="2109254"/>
            <a:chOff x="3714750" y="1047750"/>
            <a:chExt cx="1038415" cy="1931860"/>
          </a:xfrm>
        </p:grpSpPr>
        <p:sp>
          <p:nvSpPr>
            <p:cNvPr id="300" name="任意多边形 88">
              <a:extLst>
                <a:ext uri="{FF2B5EF4-FFF2-40B4-BE49-F238E27FC236}">
                  <a16:creationId xmlns:a16="http://schemas.microsoft.com/office/drawing/2014/main" id="{859D5254-1E64-406F-9B2F-7D514FF91B8C}"/>
                </a:ext>
              </a:extLst>
            </p:cNvPr>
            <p:cNvSpPr/>
            <p:nvPr/>
          </p:nvSpPr>
          <p:spPr>
            <a:xfrm>
              <a:off x="4310634" y="2729865"/>
              <a:ext cx="37242" cy="249745"/>
            </a:xfrm>
            <a:custGeom>
              <a:avLst/>
              <a:gdLst>
                <a:gd name="connsiteX0" fmla="*/ 0 w 37242"/>
                <a:gd name="connsiteY0" fmla="*/ 0 h 249745"/>
                <a:gd name="connsiteX1" fmla="*/ 37243 w 37242"/>
                <a:gd name="connsiteY1" fmla="*/ 0 h 249745"/>
                <a:gd name="connsiteX2" fmla="*/ 37243 w 37242"/>
                <a:gd name="connsiteY2" fmla="*/ 249746 h 249745"/>
                <a:gd name="connsiteX3" fmla="*/ 0 w 37242"/>
                <a:gd name="connsiteY3" fmla="*/ 249746 h 249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242" h="249745">
                  <a:moveTo>
                    <a:pt x="0" y="0"/>
                  </a:moveTo>
                  <a:lnTo>
                    <a:pt x="37243" y="0"/>
                  </a:lnTo>
                  <a:lnTo>
                    <a:pt x="37243" y="249746"/>
                  </a:lnTo>
                  <a:lnTo>
                    <a:pt x="0" y="249746"/>
                  </a:lnTo>
                  <a:close/>
                </a:path>
              </a:pathLst>
            </a:custGeom>
            <a:solidFill>
              <a:srgbClr val="D9261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1" name="任意多边形 89">
              <a:extLst>
                <a:ext uri="{FF2B5EF4-FFF2-40B4-BE49-F238E27FC236}">
                  <a16:creationId xmlns:a16="http://schemas.microsoft.com/office/drawing/2014/main" id="{BFC75D40-14F9-4136-B060-CF48998215E8}"/>
                </a:ext>
              </a:extLst>
            </p:cNvPr>
            <p:cNvSpPr/>
            <p:nvPr/>
          </p:nvSpPr>
          <p:spPr>
            <a:xfrm>
              <a:off x="4323778" y="1047750"/>
              <a:ext cx="10953" cy="1647158"/>
            </a:xfrm>
            <a:custGeom>
              <a:avLst/>
              <a:gdLst>
                <a:gd name="connsiteX0" fmla="*/ 0 w 10953"/>
                <a:gd name="connsiteY0" fmla="*/ 0 h 1647158"/>
                <a:gd name="connsiteX1" fmla="*/ 10954 w 10953"/>
                <a:gd name="connsiteY1" fmla="*/ 0 h 1647158"/>
                <a:gd name="connsiteX2" fmla="*/ 10954 w 10953"/>
                <a:gd name="connsiteY2" fmla="*/ 1647158 h 1647158"/>
                <a:gd name="connsiteX3" fmla="*/ 0 w 10953"/>
                <a:gd name="connsiteY3" fmla="*/ 1647158 h 16471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953" h="1647158">
                  <a:moveTo>
                    <a:pt x="0" y="0"/>
                  </a:moveTo>
                  <a:lnTo>
                    <a:pt x="10954" y="0"/>
                  </a:lnTo>
                  <a:lnTo>
                    <a:pt x="10954" y="1647158"/>
                  </a:lnTo>
                  <a:lnTo>
                    <a:pt x="0" y="1647158"/>
                  </a:lnTo>
                  <a:close/>
                </a:path>
              </a:pathLst>
            </a:custGeom>
            <a:solidFill>
              <a:srgbClr val="C98C3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2" name="任意多边形 90">
              <a:extLst>
                <a:ext uri="{FF2B5EF4-FFF2-40B4-BE49-F238E27FC236}">
                  <a16:creationId xmlns:a16="http://schemas.microsoft.com/office/drawing/2014/main" id="{440660BE-86E0-4027-8B19-FCDECE1ACD4E}"/>
                </a:ext>
              </a:extLst>
            </p:cNvPr>
            <p:cNvSpPr/>
            <p:nvPr/>
          </p:nvSpPr>
          <p:spPr>
            <a:xfrm>
              <a:off x="4302137" y="2680334"/>
              <a:ext cx="54221" cy="59436"/>
            </a:xfrm>
            <a:custGeom>
              <a:avLst/>
              <a:gdLst>
                <a:gd name="connsiteX0" fmla="*/ 26404 w 54221"/>
                <a:gd name="connsiteY0" fmla="*/ 0 h 59436"/>
                <a:gd name="connsiteX1" fmla="*/ 53550 w 54221"/>
                <a:gd name="connsiteY1" fmla="*/ 59436 h 59436"/>
                <a:gd name="connsiteX2" fmla="*/ 496 w 54221"/>
                <a:gd name="connsiteY2" fmla="*/ 59436 h 59436"/>
                <a:gd name="connsiteX3" fmla="*/ 26404 w 54221"/>
                <a:gd name="connsiteY3" fmla="*/ 0 h 594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221" h="59436">
                  <a:moveTo>
                    <a:pt x="26404" y="0"/>
                  </a:moveTo>
                  <a:cubicBezTo>
                    <a:pt x="60980" y="0"/>
                    <a:pt x="53550" y="59436"/>
                    <a:pt x="53550" y="59436"/>
                  </a:cubicBezTo>
                  <a:lnTo>
                    <a:pt x="496" y="59436"/>
                  </a:lnTo>
                  <a:cubicBezTo>
                    <a:pt x="496" y="59341"/>
                    <a:pt x="-5791" y="0"/>
                    <a:pt x="26404" y="0"/>
                  </a:cubicBezTo>
                  <a:close/>
                </a:path>
              </a:pathLst>
            </a:custGeom>
            <a:solidFill>
              <a:srgbClr val="C98C3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3" name="任意多边形 91">
              <a:extLst>
                <a:ext uri="{FF2B5EF4-FFF2-40B4-BE49-F238E27FC236}">
                  <a16:creationId xmlns:a16="http://schemas.microsoft.com/office/drawing/2014/main" id="{8087C59B-73AD-4182-819F-A8D602358F14}"/>
                </a:ext>
              </a:extLst>
            </p:cNvPr>
            <p:cNvSpPr/>
            <p:nvPr/>
          </p:nvSpPr>
          <p:spPr>
            <a:xfrm>
              <a:off x="4205287" y="1722120"/>
              <a:ext cx="248031" cy="88296"/>
            </a:xfrm>
            <a:custGeom>
              <a:avLst/>
              <a:gdLst>
                <a:gd name="connsiteX0" fmla="*/ 218599 w 248031"/>
                <a:gd name="connsiteY0" fmla="*/ 88297 h 88296"/>
                <a:gd name="connsiteX1" fmla="*/ 29337 w 248031"/>
                <a:gd name="connsiteY1" fmla="*/ 88297 h 88296"/>
                <a:gd name="connsiteX2" fmla="*/ 0 w 248031"/>
                <a:gd name="connsiteY2" fmla="*/ 58960 h 88296"/>
                <a:gd name="connsiteX3" fmla="*/ 0 w 248031"/>
                <a:gd name="connsiteY3" fmla="*/ 29337 h 88296"/>
                <a:gd name="connsiteX4" fmla="*/ 29337 w 248031"/>
                <a:gd name="connsiteY4" fmla="*/ 0 h 88296"/>
                <a:gd name="connsiteX5" fmla="*/ 218694 w 248031"/>
                <a:gd name="connsiteY5" fmla="*/ 0 h 88296"/>
                <a:gd name="connsiteX6" fmla="*/ 248031 w 248031"/>
                <a:gd name="connsiteY6" fmla="*/ 29337 h 88296"/>
                <a:gd name="connsiteX7" fmla="*/ 248031 w 248031"/>
                <a:gd name="connsiteY7" fmla="*/ 58960 h 88296"/>
                <a:gd name="connsiteX8" fmla="*/ 218599 w 248031"/>
                <a:gd name="connsiteY8" fmla="*/ 88297 h 88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48031" h="88296">
                  <a:moveTo>
                    <a:pt x="218599" y="88297"/>
                  </a:moveTo>
                  <a:lnTo>
                    <a:pt x="29337" y="88297"/>
                  </a:lnTo>
                  <a:cubicBezTo>
                    <a:pt x="13145" y="88297"/>
                    <a:pt x="0" y="75152"/>
                    <a:pt x="0" y="58960"/>
                  </a:cubicBezTo>
                  <a:lnTo>
                    <a:pt x="0" y="29337"/>
                  </a:lnTo>
                  <a:cubicBezTo>
                    <a:pt x="0" y="13144"/>
                    <a:pt x="13145" y="0"/>
                    <a:pt x="29337" y="0"/>
                  </a:cubicBezTo>
                  <a:lnTo>
                    <a:pt x="218694" y="0"/>
                  </a:lnTo>
                  <a:cubicBezTo>
                    <a:pt x="234887" y="0"/>
                    <a:pt x="248031" y="13144"/>
                    <a:pt x="248031" y="29337"/>
                  </a:cubicBezTo>
                  <a:lnTo>
                    <a:pt x="248031" y="58960"/>
                  </a:lnTo>
                  <a:cubicBezTo>
                    <a:pt x="247936" y="75152"/>
                    <a:pt x="234791" y="88297"/>
                    <a:pt x="218599" y="88297"/>
                  </a:cubicBezTo>
                  <a:close/>
                </a:path>
              </a:pathLst>
            </a:custGeom>
            <a:solidFill>
              <a:srgbClr val="C98C3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4" name="任意多边形 92">
              <a:extLst>
                <a:ext uri="{FF2B5EF4-FFF2-40B4-BE49-F238E27FC236}">
                  <a16:creationId xmlns:a16="http://schemas.microsoft.com/office/drawing/2014/main" id="{98D1ABEA-83F0-4EEA-BBAD-70A0560A8340}"/>
                </a:ext>
              </a:extLst>
            </p:cNvPr>
            <p:cNvSpPr/>
            <p:nvPr/>
          </p:nvSpPr>
          <p:spPr>
            <a:xfrm>
              <a:off x="3905250" y="1771078"/>
              <a:ext cx="847915" cy="576834"/>
            </a:xfrm>
            <a:custGeom>
              <a:avLst/>
              <a:gdLst>
                <a:gd name="connsiteX0" fmla="*/ 847915 w 847915"/>
                <a:gd name="connsiteY0" fmla="*/ 288417 h 576834"/>
                <a:gd name="connsiteX1" fmla="*/ 423958 w 847915"/>
                <a:gd name="connsiteY1" fmla="*/ 576834 h 576834"/>
                <a:gd name="connsiteX2" fmla="*/ 0 w 847915"/>
                <a:gd name="connsiteY2" fmla="*/ 288417 h 576834"/>
                <a:gd name="connsiteX3" fmla="*/ 423958 w 847915"/>
                <a:gd name="connsiteY3" fmla="*/ 0 h 576834"/>
                <a:gd name="connsiteX4" fmla="*/ 847915 w 847915"/>
                <a:gd name="connsiteY4" fmla="*/ 288417 h 5768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47915" h="576834">
                  <a:moveTo>
                    <a:pt x="847915" y="288417"/>
                  </a:moveTo>
                  <a:cubicBezTo>
                    <a:pt x="847915" y="447705"/>
                    <a:pt x="658103" y="576834"/>
                    <a:pt x="423958" y="576834"/>
                  </a:cubicBezTo>
                  <a:cubicBezTo>
                    <a:pt x="189812" y="576834"/>
                    <a:pt x="0" y="447705"/>
                    <a:pt x="0" y="288417"/>
                  </a:cubicBezTo>
                  <a:cubicBezTo>
                    <a:pt x="0" y="129129"/>
                    <a:pt x="189812" y="0"/>
                    <a:pt x="423958" y="0"/>
                  </a:cubicBezTo>
                  <a:cubicBezTo>
                    <a:pt x="658103" y="0"/>
                    <a:pt x="847915" y="129129"/>
                    <a:pt x="847915" y="288417"/>
                  </a:cubicBezTo>
                  <a:close/>
                </a:path>
              </a:pathLst>
            </a:custGeom>
            <a:solidFill>
              <a:srgbClr val="EC4D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5" name="任意多边形 93">
              <a:extLst>
                <a:ext uri="{FF2B5EF4-FFF2-40B4-BE49-F238E27FC236}">
                  <a16:creationId xmlns:a16="http://schemas.microsoft.com/office/drawing/2014/main" id="{E6D55B45-EEE7-410C-B320-ECF4254D221D}"/>
                </a:ext>
              </a:extLst>
            </p:cNvPr>
            <p:cNvSpPr/>
            <p:nvPr/>
          </p:nvSpPr>
          <p:spPr>
            <a:xfrm>
              <a:off x="4042600" y="1771078"/>
              <a:ext cx="573214" cy="576833"/>
            </a:xfrm>
            <a:custGeom>
              <a:avLst/>
              <a:gdLst>
                <a:gd name="connsiteX0" fmla="*/ 345662 w 573214"/>
                <a:gd name="connsiteY0" fmla="*/ 2762 h 576833"/>
                <a:gd name="connsiteX1" fmla="*/ 286607 w 573214"/>
                <a:gd name="connsiteY1" fmla="*/ 0 h 576833"/>
                <a:gd name="connsiteX2" fmla="*/ 227552 w 573214"/>
                <a:gd name="connsiteY2" fmla="*/ 2762 h 576833"/>
                <a:gd name="connsiteX3" fmla="*/ 0 w 573214"/>
                <a:gd name="connsiteY3" fmla="*/ 288417 h 576833"/>
                <a:gd name="connsiteX4" fmla="*/ 227648 w 573214"/>
                <a:gd name="connsiteY4" fmla="*/ 574072 h 576833"/>
                <a:gd name="connsiteX5" fmla="*/ 286607 w 573214"/>
                <a:gd name="connsiteY5" fmla="*/ 576834 h 576833"/>
                <a:gd name="connsiteX6" fmla="*/ 345567 w 573214"/>
                <a:gd name="connsiteY6" fmla="*/ 574072 h 576833"/>
                <a:gd name="connsiteX7" fmla="*/ 573215 w 573214"/>
                <a:gd name="connsiteY7" fmla="*/ 288417 h 576833"/>
                <a:gd name="connsiteX8" fmla="*/ 345662 w 573214"/>
                <a:gd name="connsiteY8" fmla="*/ 2762 h 576833"/>
                <a:gd name="connsiteX9" fmla="*/ 289560 w 573214"/>
                <a:gd name="connsiteY9" fmla="*/ 3334 h 576833"/>
                <a:gd name="connsiteX10" fmla="*/ 415385 w 573214"/>
                <a:gd name="connsiteY10" fmla="*/ 288417 h 576833"/>
                <a:gd name="connsiteX11" fmla="*/ 289560 w 573214"/>
                <a:gd name="connsiteY11" fmla="*/ 573500 h 576833"/>
                <a:gd name="connsiteX12" fmla="*/ 289560 w 573214"/>
                <a:gd name="connsiteY12" fmla="*/ 3334 h 576833"/>
                <a:gd name="connsiteX13" fmla="*/ 283750 w 573214"/>
                <a:gd name="connsiteY13" fmla="*/ 573405 h 576833"/>
                <a:gd name="connsiteX14" fmla="*/ 157925 w 573214"/>
                <a:gd name="connsiteY14" fmla="*/ 288417 h 576833"/>
                <a:gd name="connsiteX15" fmla="*/ 283750 w 573214"/>
                <a:gd name="connsiteY15" fmla="*/ 3334 h 576833"/>
                <a:gd name="connsiteX16" fmla="*/ 283750 w 573214"/>
                <a:gd name="connsiteY16" fmla="*/ 573405 h 576833"/>
                <a:gd name="connsiteX17" fmla="*/ 5906 w 573214"/>
                <a:gd name="connsiteY17" fmla="*/ 288417 h 576833"/>
                <a:gd name="connsiteX18" fmla="*/ 254318 w 573214"/>
                <a:gd name="connsiteY18" fmla="*/ 5048 h 576833"/>
                <a:gd name="connsiteX19" fmla="*/ 152114 w 573214"/>
                <a:gd name="connsiteY19" fmla="*/ 288417 h 576833"/>
                <a:gd name="connsiteX20" fmla="*/ 254318 w 573214"/>
                <a:gd name="connsiteY20" fmla="*/ 571786 h 576833"/>
                <a:gd name="connsiteX21" fmla="*/ 5906 w 573214"/>
                <a:gd name="connsiteY21" fmla="*/ 288417 h 576833"/>
                <a:gd name="connsiteX22" fmla="*/ 318992 w 573214"/>
                <a:gd name="connsiteY22" fmla="*/ 571691 h 576833"/>
                <a:gd name="connsiteX23" fmla="*/ 421196 w 573214"/>
                <a:gd name="connsiteY23" fmla="*/ 288322 h 576833"/>
                <a:gd name="connsiteX24" fmla="*/ 318992 w 573214"/>
                <a:gd name="connsiteY24" fmla="*/ 4953 h 576833"/>
                <a:gd name="connsiteX25" fmla="*/ 567404 w 573214"/>
                <a:gd name="connsiteY25" fmla="*/ 288322 h 576833"/>
                <a:gd name="connsiteX26" fmla="*/ 318992 w 573214"/>
                <a:gd name="connsiteY26" fmla="*/ 571691 h 5768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573214" h="576833">
                  <a:moveTo>
                    <a:pt x="345662" y="2762"/>
                  </a:moveTo>
                  <a:cubicBezTo>
                    <a:pt x="326327" y="952"/>
                    <a:pt x="306705" y="0"/>
                    <a:pt x="286607" y="0"/>
                  </a:cubicBezTo>
                  <a:cubicBezTo>
                    <a:pt x="266605" y="0"/>
                    <a:pt x="246888" y="952"/>
                    <a:pt x="227552" y="2762"/>
                  </a:cubicBezTo>
                  <a:cubicBezTo>
                    <a:pt x="96107" y="29718"/>
                    <a:pt x="0" y="145542"/>
                    <a:pt x="0" y="288417"/>
                  </a:cubicBezTo>
                  <a:cubicBezTo>
                    <a:pt x="0" y="431292"/>
                    <a:pt x="96107" y="547116"/>
                    <a:pt x="227648" y="574072"/>
                  </a:cubicBezTo>
                  <a:cubicBezTo>
                    <a:pt x="246983" y="575881"/>
                    <a:pt x="266605" y="576834"/>
                    <a:pt x="286607" y="576834"/>
                  </a:cubicBezTo>
                  <a:cubicBezTo>
                    <a:pt x="306610" y="576834"/>
                    <a:pt x="326327" y="575881"/>
                    <a:pt x="345567" y="574072"/>
                  </a:cubicBezTo>
                  <a:cubicBezTo>
                    <a:pt x="477012" y="547116"/>
                    <a:pt x="573215" y="431292"/>
                    <a:pt x="573215" y="288417"/>
                  </a:cubicBezTo>
                  <a:cubicBezTo>
                    <a:pt x="573215" y="145542"/>
                    <a:pt x="477107" y="29718"/>
                    <a:pt x="345662" y="2762"/>
                  </a:cubicBezTo>
                  <a:close/>
                  <a:moveTo>
                    <a:pt x="289560" y="3334"/>
                  </a:moveTo>
                  <a:cubicBezTo>
                    <a:pt x="360331" y="6667"/>
                    <a:pt x="415385" y="130588"/>
                    <a:pt x="415385" y="288417"/>
                  </a:cubicBezTo>
                  <a:cubicBezTo>
                    <a:pt x="415385" y="446151"/>
                    <a:pt x="360331" y="570071"/>
                    <a:pt x="289560" y="573500"/>
                  </a:cubicBezTo>
                  <a:lnTo>
                    <a:pt x="289560" y="3334"/>
                  </a:lnTo>
                  <a:close/>
                  <a:moveTo>
                    <a:pt x="283750" y="573405"/>
                  </a:moveTo>
                  <a:cubicBezTo>
                    <a:pt x="212979" y="570071"/>
                    <a:pt x="157925" y="446151"/>
                    <a:pt x="157925" y="288417"/>
                  </a:cubicBezTo>
                  <a:cubicBezTo>
                    <a:pt x="157925" y="130683"/>
                    <a:pt x="212979" y="6763"/>
                    <a:pt x="283750" y="3334"/>
                  </a:cubicBezTo>
                  <a:lnTo>
                    <a:pt x="283750" y="573405"/>
                  </a:lnTo>
                  <a:close/>
                  <a:moveTo>
                    <a:pt x="5906" y="288417"/>
                  </a:moveTo>
                  <a:cubicBezTo>
                    <a:pt x="5906" y="139636"/>
                    <a:pt x="112681" y="20860"/>
                    <a:pt x="254318" y="5048"/>
                  </a:cubicBezTo>
                  <a:cubicBezTo>
                    <a:pt x="194977" y="35623"/>
                    <a:pt x="152114" y="149161"/>
                    <a:pt x="152114" y="288417"/>
                  </a:cubicBezTo>
                  <a:cubicBezTo>
                    <a:pt x="152114" y="427672"/>
                    <a:pt x="194977" y="541115"/>
                    <a:pt x="254318" y="571786"/>
                  </a:cubicBezTo>
                  <a:cubicBezTo>
                    <a:pt x="112681" y="555879"/>
                    <a:pt x="5906" y="437197"/>
                    <a:pt x="5906" y="288417"/>
                  </a:cubicBezTo>
                  <a:close/>
                  <a:moveTo>
                    <a:pt x="318992" y="571691"/>
                  </a:moveTo>
                  <a:cubicBezTo>
                    <a:pt x="378333" y="541115"/>
                    <a:pt x="421196" y="427577"/>
                    <a:pt x="421196" y="288322"/>
                  </a:cubicBezTo>
                  <a:cubicBezTo>
                    <a:pt x="421196" y="149066"/>
                    <a:pt x="378333" y="35623"/>
                    <a:pt x="318992" y="4953"/>
                  </a:cubicBezTo>
                  <a:cubicBezTo>
                    <a:pt x="460629" y="20765"/>
                    <a:pt x="567404" y="139541"/>
                    <a:pt x="567404" y="288322"/>
                  </a:cubicBezTo>
                  <a:cubicBezTo>
                    <a:pt x="567404" y="437197"/>
                    <a:pt x="460629" y="555879"/>
                    <a:pt x="318992" y="571691"/>
                  </a:cubicBezTo>
                  <a:close/>
                </a:path>
              </a:pathLst>
            </a:custGeom>
            <a:solidFill>
              <a:srgbClr val="C98C3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6" name="任意多边形 94">
              <a:extLst>
                <a:ext uri="{FF2B5EF4-FFF2-40B4-BE49-F238E27FC236}">
                  <a16:creationId xmlns:a16="http://schemas.microsoft.com/office/drawing/2014/main" id="{C50CAAB7-5F9D-4B17-9254-E1083669C0C0}"/>
                </a:ext>
              </a:extLst>
            </p:cNvPr>
            <p:cNvSpPr/>
            <p:nvPr/>
          </p:nvSpPr>
          <p:spPr>
            <a:xfrm>
              <a:off x="4201953" y="2336768"/>
              <a:ext cx="254508" cy="59105"/>
            </a:xfrm>
            <a:custGeom>
              <a:avLst/>
              <a:gdLst>
                <a:gd name="connsiteX0" fmla="*/ 163259 w 254508"/>
                <a:gd name="connsiteY0" fmla="*/ 9239 h 59105"/>
                <a:gd name="connsiteX1" fmla="*/ 149352 w 254508"/>
                <a:gd name="connsiteY1" fmla="*/ 9716 h 59105"/>
                <a:gd name="connsiteX2" fmla="*/ 146304 w 254508"/>
                <a:gd name="connsiteY2" fmla="*/ 9716 h 59105"/>
                <a:gd name="connsiteX3" fmla="*/ 146209 w 254508"/>
                <a:gd name="connsiteY3" fmla="*/ 9525 h 59105"/>
                <a:gd name="connsiteX4" fmla="*/ 127254 w 254508"/>
                <a:gd name="connsiteY4" fmla="*/ 9620 h 59105"/>
                <a:gd name="connsiteX5" fmla="*/ 108299 w 254508"/>
                <a:gd name="connsiteY5" fmla="*/ 9525 h 59105"/>
                <a:gd name="connsiteX6" fmla="*/ 108204 w 254508"/>
                <a:gd name="connsiteY6" fmla="*/ 9716 h 59105"/>
                <a:gd name="connsiteX7" fmla="*/ 105156 w 254508"/>
                <a:gd name="connsiteY7" fmla="*/ 9716 h 59105"/>
                <a:gd name="connsiteX8" fmla="*/ 91249 w 254508"/>
                <a:gd name="connsiteY8" fmla="*/ 9239 h 59105"/>
                <a:gd name="connsiteX9" fmla="*/ 0 w 254508"/>
                <a:gd name="connsiteY9" fmla="*/ 0 h 59105"/>
                <a:gd name="connsiteX10" fmla="*/ 20955 w 254508"/>
                <a:gd name="connsiteY10" fmla="*/ 30480 h 59105"/>
                <a:gd name="connsiteX11" fmla="*/ 38100 w 254508"/>
                <a:gd name="connsiteY11" fmla="*/ 47244 h 59105"/>
                <a:gd name="connsiteX12" fmla="*/ 63055 w 254508"/>
                <a:gd name="connsiteY12" fmla="*/ 54959 h 59105"/>
                <a:gd name="connsiteX13" fmla="*/ 127921 w 254508"/>
                <a:gd name="connsiteY13" fmla="*/ 59055 h 59105"/>
                <a:gd name="connsiteX14" fmla="*/ 191452 w 254508"/>
                <a:gd name="connsiteY14" fmla="*/ 54959 h 59105"/>
                <a:gd name="connsiteX15" fmla="*/ 216408 w 254508"/>
                <a:gd name="connsiteY15" fmla="*/ 47244 h 59105"/>
                <a:gd name="connsiteX16" fmla="*/ 233553 w 254508"/>
                <a:gd name="connsiteY16" fmla="*/ 30480 h 59105"/>
                <a:gd name="connsiteX17" fmla="*/ 254508 w 254508"/>
                <a:gd name="connsiteY17" fmla="*/ 0 h 59105"/>
                <a:gd name="connsiteX18" fmla="*/ 163259 w 254508"/>
                <a:gd name="connsiteY18" fmla="*/ 9239 h 591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54508" h="59105">
                  <a:moveTo>
                    <a:pt x="163259" y="9239"/>
                  </a:moveTo>
                  <a:cubicBezTo>
                    <a:pt x="158591" y="9525"/>
                    <a:pt x="154019" y="9525"/>
                    <a:pt x="149352" y="9716"/>
                  </a:cubicBezTo>
                  <a:cubicBezTo>
                    <a:pt x="148304" y="9716"/>
                    <a:pt x="147352" y="9716"/>
                    <a:pt x="146304" y="9716"/>
                  </a:cubicBezTo>
                  <a:cubicBezTo>
                    <a:pt x="146304" y="9620"/>
                    <a:pt x="146304" y="9525"/>
                    <a:pt x="146209" y="9525"/>
                  </a:cubicBezTo>
                  <a:cubicBezTo>
                    <a:pt x="139922" y="9239"/>
                    <a:pt x="133636" y="9430"/>
                    <a:pt x="127254" y="9620"/>
                  </a:cubicBezTo>
                  <a:cubicBezTo>
                    <a:pt x="120872" y="9430"/>
                    <a:pt x="114586" y="9239"/>
                    <a:pt x="108299" y="9525"/>
                  </a:cubicBezTo>
                  <a:cubicBezTo>
                    <a:pt x="108299" y="9620"/>
                    <a:pt x="108299" y="9716"/>
                    <a:pt x="108204" y="9716"/>
                  </a:cubicBezTo>
                  <a:cubicBezTo>
                    <a:pt x="107156" y="9716"/>
                    <a:pt x="106204" y="9716"/>
                    <a:pt x="105156" y="9716"/>
                  </a:cubicBezTo>
                  <a:cubicBezTo>
                    <a:pt x="100489" y="9525"/>
                    <a:pt x="95917" y="9525"/>
                    <a:pt x="91249" y="9239"/>
                  </a:cubicBezTo>
                  <a:cubicBezTo>
                    <a:pt x="60674" y="7429"/>
                    <a:pt x="30194" y="4286"/>
                    <a:pt x="0" y="0"/>
                  </a:cubicBezTo>
                  <a:cubicBezTo>
                    <a:pt x="7334" y="10001"/>
                    <a:pt x="13240" y="20669"/>
                    <a:pt x="20955" y="30480"/>
                  </a:cubicBezTo>
                  <a:cubicBezTo>
                    <a:pt x="25813" y="36671"/>
                    <a:pt x="30861" y="42958"/>
                    <a:pt x="38100" y="47244"/>
                  </a:cubicBezTo>
                  <a:cubicBezTo>
                    <a:pt x="45339" y="51625"/>
                    <a:pt x="54292" y="53530"/>
                    <a:pt x="63055" y="54959"/>
                  </a:cubicBezTo>
                  <a:cubicBezTo>
                    <a:pt x="84391" y="58483"/>
                    <a:pt x="106204" y="59341"/>
                    <a:pt x="127921" y="59055"/>
                  </a:cubicBezTo>
                  <a:cubicBezTo>
                    <a:pt x="149161" y="58864"/>
                    <a:pt x="170593" y="58293"/>
                    <a:pt x="191452" y="54959"/>
                  </a:cubicBezTo>
                  <a:cubicBezTo>
                    <a:pt x="200215" y="53530"/>
                    <a:pt x="209074" y="51530"/>
                    <a:pt x="216408" y="47244"/>
                  </a:cubicBezTo>
                  <a:cubicBezTo>
                    <a:pt x="223647" y="42958"/>
                    <a:pt x="228695" y="36671"/>
                    <a:pt x="233553" y="30480"/>
                  </a:cubicBezTo>
                  <a:cubicBezTo>
                    <a:pt x="241268" y="20669"/>
                    <a:pt x="247174" y="10001"/>
                    <a:pt x="254508" y="0"/>
                  </a:cubicBezTo>
                  <a:cubicBezTo>
                    <a:pt x="224314" y="4381"/>
                    <a:pt x="193834" y="7429"/>
                    <a:pt x="163259" y="9239"/>
                  </a:cubicBezTo>
                  <a:close/>
                </a:path>
              </a:pathLst>
            </a:custGeom>
            <a:solidFill>
              <a:srgbClr val="C98C3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7" name="任意多边形 95">
              <a:extLst>
                <a:ext uri="{FF2B5EF4-FFF2-40B4-BE49-F238E27FC236}">
                  <a16:creationId xmlns:a16="http://schemas.microsoft.com/office/drawing/2014/main" id="{C11B60CD-16F6-4086-A26B-F1FDB19C1C11}"/>
                </a:ext>
              </a:extLst>
            </p:cNvPr>
            <p:cNvSpPr/>
            <p:nvPr/>
          </p:nvSpPr>
          <p:spPr>
            <a:xfrm>
              <a:off x="3714750" y="1047750"/>
              <a:ext cx="9525" cy="9525"/>
            </a:xfrm>
            <a:custGeom>
              <a:avLst/>
              <a:gdLst/>
              <a:ahLst/>
              <a:cxnLst/>
              <a:rect l="l" t="t" r="r" b="b"/>
              <a:pathLst>
                <a:path w="9525" h="9525"/>
              </a:pathLst>
            </a:custGeom>
            <a:noFill/>
            <a:ln w="6355" cap="flat">
              <a:solidFill>
                <a:srgbClr val="F85A69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8" name="任意多边形 96">
              <a:extLst>
                <a:ext uri="{FF2B5EF4-FFF2-40B4-BE49-F238E27FC236}">
                  <a16:creationId xmlns:a16="http://schemas.microsoft.com/office/drawing/2014/main" id="{AEEC9BC5-9540-463F-82E5-9A3064C88B5D}"/>
                </a:ext>
              </a:extLst>
            </p:cNvPr>
            <p:cNvSpPr/>
            <p:nvPr/>
          </p:nvSpPr>
          <p:spPr>
            <a:xfrm>
              <a:off x="3964820" y="1799272"/>
              <a:ext cx="468971" cy="509828"/>
            </a:xfrm>
            <a:custGeom>
              <a:avLst/>
              <a:gdLst>
                <a:gd name="connsiteX0" fmla="*/ 114832 w 468971"/>
                <a:gd name="connsiteY0" fmla="*/ 459010 h 509828"/>
                <a:gd name="connsiteX1" fmla="*/ 285806 w 468971"/>
                <a:gd name="connsiteY1" fmla="*/ 502158 h 509828"/>
                <a:gd name="connsiteX2" fmla="*/ 468972 w 468971"/>
                <a:gd name="connsiteY2" fmla="*/ 491681 h 509828"/>
                <a:gd name="connsiteX3" fmla="*/ 276757 w 468971"/>
                <a:gd name="connsiteY3" fmla="*/ 354235 h 509828"/>
                <a:gd name="connsiteX4" fmla="*/ 299236 w 468971"/>
                <a:gd name="connsiteY4" fmla="*/ 118967 h 509828"/>
                <a:gd name="connsiteX5" fmla="*/ 370007 w 468971"/>
                <a:gd name="connsiteY5" fmla="*/ 44386 h 509828"/>
                <a:gd name="connsiteX6" fmla="*/ 427348 w 468971"/>
                <a:gd name="connsiteY6" fmla="*/ 0 h 509828"/>
                <a:gd name="connsiteX7" fmla="*/ 231514 w 468971"/>
                <a:gd name="connsiteY7" fmla="*/ 16383 h 509828"/>
                <a:gd name="connsiteX8" fmla="*/ 62826 w 468971"/>
                <a:gd name="connsiteY8" fmla="*/ 111252 h 509828"/>
                <a:gd name="connsiteX9" fmla="*/ 31393 w 468971"/>
                <a:gd name="connsiteY9" fmla="*/ 383953 h 509828"/>
                <a:gd name="connsiteX10" fmla="*/ 114832 w 468971"/>
                <a:gd name="connsiteY10" fmla="*/ 459010 h 5098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68971" h="509828">
                  <a:moveTo>
                    <a:pt x="114832" y="459010"/>
                  </a:moveTo>
                  <a:cubicBezTo>
                    <a:pt x="169982" y="489585"/>
                    <a:pt x="225132" y="496824"/>
                    <a:pt x="285806" y="502158"/>
                  </a:cubicBezTo>
                  <a:cubicBezTo>
                    <a:pt x="348481" y="507682"/>
                    <a:pt x="409250" y="520541"/>
                    <a:pt x="468972" y="491681"/>
                  </a:cubicBezTo>
                  <a:cubicBezTo>
                    <a:pt x="386866" y="483584"/>
                    <a:pt x="310952" y="429292"/>
                    <a:pt x="276757" y="354235"/>
                  </a:cubicBezTo>
                  <a:cubicBezTo>
                    <a:pt x="242563" y="279178"/>
                    <a:pt x="251421" y="186214"/>
                    <a:pt x="299236" y="118967"/>
                  </a:cubicBezTo>
                  <a:cubicBezTo>
                    <a:pt x="319525" y="90392"/>
                    <a:pt x="346766" y="70009"/>
                    <a:pt x="370007" y="44386"/>
                  </a:cubicBezTo>
                  <a:cubicBezTo>
                    <a:pt x="383056" y="30004"/>
                    <a:pt x="405916" y="286"/>
                    <a:pt x="427348" y="0"/>
                  </a:cubicBezTo>
                  <a:cubicBezTo>
                    <a:pt x="361720" y="762"/>
                    <a:pt x="295522" y="1619"/>
                    <a:pt x="231514" y="16383"/>
                  </a:cubicBezTo>
                  <a:cubicBezTo>
                    <a:pt x="167506" y="31147"/>
                    <a:pt x="105212" y="61055"/>
                    <a:pt x="62826" y="111252"/>
                  </a:cubicBezTo>
                  <a:cubicBezTo>
                    <a:pt x="-1087" y="187071"/>
                    <a:pt x="-24233" y="297085"/>
                    <a:pt x="31393" y="383953"/>
                  </a:cubicBezTo>
                  <a:cubicBezTo>
                    <a:pt x="51491" y="415290"/>
                    <a:pt x="80733" y="440150"/>
                    <a:pt x="114832" y="459010"/>
                  </a:cubicBezTo>
                  <a:close/>
                </a:path>
              </a:pathLst>
            </a:custGeom>
            <a:solidFill>
              <a:srgbClr val="FFFFFF">
                <a:alpha val="3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59" name="组合 158">
            <a:extLst>
              <a:ext uri="{FF2B5EF4-FFF2-40B4-BE49-F238E27FC236}">
                <a16:creationId xmlns:a16="http://schemas.microsoft.com/office/drawing/2014/main" id="{3C4A7E00-B41D-4218-B92C-5EB372B5B541}"/>
              </a:ext>
            </a:extLst>
          </p:cNvPr>
          <p:cNvGrpSpPr/>
          <p:nvPr/>
        </p:nvGrpSpPr>
        <p:grpSpPr>
          <a:xfrm>
            <a:off x="1500405" y="581738"/>
            <a:ext cx="1121589" cy="2086596"/>
            <a:chOff x="3714750" y="1047750"/>
            <a:chExt cx="1038415" cy="1931860"/>
          </a:xfrm>
        </p:grpSpPr>
        <p:sp>
          <p:nvSpPr>
            <p:cNvPr id="160" name="任意多边形 88">
              <a:extLst>
                <a:ext uri="{FF2B5EF4-FFF2-40B4-BE49-F238E27FC236}">
                  <a16:creationId xmlns:a16="http://schemas.microsoft.com/office/drawing/2014/main" id="{0E6E34C2-E1F3-449A-8D35-C9753C107EE3}"/>
                </a:ext>
              </a:extLst>
            </p:cNvPr>
            <p:cNvSpPr/>
            <p:nvPr/>
          </p:nvSpPr>
          <p:spPr>
            <a:xfrm>
              <a:off x="4310634" y="2729865"/>
              <a:ext cx="37242" cy="249745"/>
            </a:xfrm>
            <a:custGeom>
              <a:avLst/>
              <a:gdLst>
                <a:gd name="connsiteX0" fmla="*/ 0 w 37242"/>
                <a:gd name="connsiteY0" fmla="*/ 0 h 249745"/>
                <a:gd name="connsiteX1" fmla="*/ 37243 w 37242"/>
                <a:gd name="connsiteY1" fmla="*/ 0 h 249745"/>
                <a:gd name="connsiteX2" fmla="*/ 37243 w 37242"/>
                <a:gd name="connsiteY2" fmla="*/ 249746 h 249745"/>
                <a:gd name="connsiteX3" fmla="*/ 0 w 37242"/>
                <a:gd name="connsiteY3" fmla="*/ 249746 h 249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242" h="249745">
                  <a:moveTo>
                    <a:pt x="0" y="0"/>
                  </a:moveTo>
                  <a:lnTo>
                    <a:pt x="37243" y="0"/>
                  </a:lnTo>
                  <a:lnTo>
                    <a:pt x="37243" y="249746"/>
                  </a:lnTo>
                  <a:lnTo>
                    <a:pt x="0" y="249746"/>
                  </a:lnTo>
                  <a:close/>
                </a:path>
              </a:pathLst>
            </a:custGeom>
            <a:solidFill>
              <a:srgbClr val="D9261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1" name="任意多边形 89">
              <a:extLst>
                <a:ext uri="{FF2B5EF4-FFF2-40B4-BE49-F238E27FC236}">
                  <a16:creationId xmlns:a16="http://schemas.microsoft.com/office/drawing/2014/main" id="{A6066919-97CB-4451-BB49-F5834FDAA206}"/>
                </a:ext>
              </a:extLst>
            </p:cNvPr>
            <p:cNvSpPr/>
            <p:nvPr/>
          </p:nvSpPr>
          <p:spPr>
            <a:xfrm>
              <a:off x="4323778" y="1047750"/>
              <a:ext cx="10953" cy="1647158"/>
            </a:xfrm>
            <a:custGeom>
              <a:avLst/>
              <a:gdLst>
                <a:gd name="connsiteX0" fmla="*/ 0 w 10953"/>
                <a:gd name="connsiteY0" fmla="*/ 0 h 1647158"/>
                <a:gd name="connsiteX1" fmla="*/ 10954 w 10953"/>
                <a:gd name="connsiteY1" fmla="*/ 0 h 1647158"/>
                <a:gd name="connsiteX2" fmla="*/ 10954 w 10953"/>
                <a:gd name="connsiteY2" fmla="*/ 1647158 h 1647158"/>
                <a:gd name="connsiteX3" fmla="*/ 0 w 10953"/>
                <a:gd name="connsiteY3" fmla="*/ 1647158 h 16471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953" h="1647158">
                  <a:moveTo>
                    <a:pt x="0" y="0"/>
                  </a:moveTo>
                  <a:lnTo>
                    <a:pt x="10954" y="0"/>
                  </a:lnTo>
                  <a:lnTo>
                    <a:pt x="10954" y="1647158"/>
                  </a:lnTo>
                  <a:lnTo>
                    <a:pt x="0" y="1647158"/>
                  </a:lnTo>
                  <a:close/>
                </a:path>
              </a:pathLst>
            </a:custGeom>
            <a:solidFill>
              <a:srgbClr val="C98C3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2" name="任意多边形 90">
              <a:extLst>
                <a:ext uri="{FF2B5EF4-FFF2-40B4-BE49-F238E27FC236}">
                  <a16:creationId xmlns:a16="http://schemas.microsoft.com/office/drawing/2014/main" id="{0B0267BF-1A53-4C44-A033-6EF2BC654EAE}"/>
                </a:ext>
              </a:extLst>
            </p:cNvPr>
            <p:cNvSpPr/>
            <p:nvPr/>
          </p:nvSpPr>
          <p:spPr>
            <a:xfrm>
              <a:off x="4302137" y="2680334"/>
              <a:ext cx="54221" cy="59436"/>
            </a:xfrm>
            <a:custGeom>
              <a:avLst/>
              <a:gdLst>
                <a:gd name="connsiteX0" fmla="*/ 26404 w 54221"/>
                <a:gd name="connsiteY0" fmla="*/ 0 h 59436"/>
                <a:gd name="connsiteX1" fmla="*/ 53550 w 54221"/>
                <a:gd name="connsiteY1" fmla="*/ 59436 h 59436"/>
                <a:gd name="connsiteX2" fmla="*/ 496 w 54221"/>
                <a:gd name="connsiteY2" fmla="*/ 59436 h 59436"/>
                <a:gd name="connsiteX3" fmla="*/ 26404 w 54221"/>
                <a:gd name="connsiteY3" fmla="*/ 0 h 594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221" h="59436">
                  <a:moveTo>
                    <a:pt x="26404" y="0"/>
                  </a:moveTo>
                  <a:cubicBezTo>
                    <a:pt x="60980" y="0"/>
                    <a:pt x="53550" y="59436"/>
                    <a:pt x="53550" y="59436"/>
                  </a:cubicBezTo>
                  <a:lnTo>
                    <a:pt x="496" y="59436"/>
                  </a:lnTo>
                  <a:cubicBezTo>
                    <a:pt x="496" y="59341"/>
                    <a:pt x="-5791" y="0"/>
                    <a:pt x="26404" y="0"/>
                  </a:cubicBezTo>
                  <a:close/>
                </a:path>
              </a:pathLst>
            </a:custGeom>
            <a:solidFill>
              <a:srgbClr val="C98C3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3" name="任意多边形 91">
              <a:extLst>
                <a:ext uri="{FF2B5EF4-FFF2-40B4-BE49-F238E27FC236}">
                  <a16:creationId xmlns:a16="http://schemas.microsoft.com/office/drawing/2014/main" id="{53237FBF-B383-4A1B-98C7-39C8381FFA4B}"/>
                </a:ext>
              </a:extLst>
            </p:cNvPr>
            <p:cNvSpPr/>
            <p:nvPr/>
          </p:nvSpPr>
          <p:spPr>
            <a:xfrm>
              <a:off x="4205287" y="1722120"/>
              <a:ext cx="248031" cy="88296"/>
            </a:xfrm>
            <a:custGeom>
              <a:avLst/>
              <a:gdLst>
                <a:gd name="connsiteX0" fmla="*/ 218599 w 248031"/>
                <a:gd name="connsiteY0" fmla="*/ 88297 h 88296"/>
                <a:gd name="connsiteX1" fmla="*/ 29337 w 248031"/>
                <a:gd name="connsiteY1" fmla="*/ 88297 h 88296"/>
                <a:gd name="connsiteX2" fmla="*/ 0 w 248031"/>
                <a:gd name="connsiteY2" fmla="*/ 58960 h 88296"/>
                <a:gd name="connsiteX3" fmla="*/ 0 w 248031"/>
                <a:gd name="connsiteY3" fmla="*/ 29337 h 88296"/>
                <a:gd name="connsiteX4" fmla="*/ 29337 w 248031"/>
                <a:gd name="connsiteY4" fmla="*/ 0 h 88296"/>
                <a:gd name="connsiteX5" fmla="*/ 218694 w 248031"/>
                <a:gd name="connsiteY5" fmla="*/ 0 h 88296"/>
                <a:gd name="connsiteX6" fmla="*/ 248031 w 248031"/>
                <a:gd name="connsiteY6" fmla="*/ 29337 h 88296"/>
                <a:gd name="connsiteX7" fmla="*/ 248031 w 248031"/>
                <a:gd name="connsiteY7" fmla="*/ 58960 h 88296"/>
                <a:gd name="connsiteX8" fmla="*/ 218599 w 248031"/>
                <a:gd name="connsiteY8" fmla="*/ 88297 h 88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48031" h="88296">
                  <a:moveTo>
                    <a:pt x="218599" y="88297"/>
                  </a:moveTo>
                  <a:lnTo>
                    <a:pt x="29337" y="88297"/>
                  </a:lnTo>
                  <a:cubicBezTo>
                    <a:pt x="13145" y="88297"/>
                    <a:pt x="0" y="75152"/>
                    <a:pt x="0" y="58960"/>
                  </a:cubicBezTo>
                  <a:lnTo>
                    <a:pt x="0" y="29337"/>
                  </a:lnTo>
                  <a:cubicBezTo>
                    <a:pt x="0" y="13144"/>
                    <a:pt x="13145" y="0"/>
                    <a:pt x="29337" y="0"/>
                  </a:cubicBezTo>
                  <a:lnTo>
                    <a:pt x="218694" y="0"/>
                  </a:lnTo>
                  <a:cubicBezTo>
                    <a:pt x="234887" y="0"/>
                    <a:pt x="248031" y="13144"/>
                    <a:pt x="248031" y="29337"/>
                  </a:cubicBezTo>
                  <a:lnTo>
                    <a:pt x="248031" y="58960"/>
                  </a:lnTo>
                  <a:cubicBezTo>
                    <a:pt x="247936" y="75152"/>
                    <a:pt x="234791" y="88297"/>
                    <a:pt x="218599" y="88297"/>
                  </a:cubicBezTo>
                  <a:close/>
                </a:path>
              </a:pathLst>
            </a:custGeom>
            <a:solidFill>
              <a:srgbClr val="C98C3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4" name="任意多边形 92">
              <a:extLst>
                <a:ext uri="{FF2B5EF4-FFF2-40B4-BE49-F238E27FC236}">
                  <a16:creationId xmlns:a16="http://schemas.microsoft.com/office/drawing/2014/main" id="{3DED2CB4-FA9E-4588-9BAB-6DC0B9A81102}"/>
                </a:ext>
              </a:extLst>
            </p:cNvPr>
            <p:cNvSpPr/>
            <p:nvPr/>
          </p:nvSpPr>
          <p:spPr>
            <a:xfrm>
              <a:off x="3905250" y="1771078"/>
              <a:ext cx="847915" cy="576834"/>
            </a:xfrm>
            <a:custGeom>
              <a:avLst/>
              <a:gdLst>
                <a:gd name="connsiteX0" fmla="*/ 847915 w 847915"/>
                <a:gd name="connsiteY0" fmla="*/ 288417 h 576834"/>
                <a:gd name="connsiteX1" fmla="*/ 423958 w 847915"/>
                <a:gd name="connsiteY1" fmla="*/ 576834 h 576834"/>
                <a:gd name="connsiteX2" fmla="*/ 0 w 847915"/>
                <a:gd name="connsiteY2" fmla="*/ 288417 h 576834"/>
                <a:gd name="connsiteX3" fmla="*/ 423958 w 847915"/>
                <a:gd name="connsiteY3" fmla="*/ 0 h 576834"/>
                <a:gd name="connsiteX4" fmla="*/ 847915 w 847915"/>
                <a:gd name="connsiteY4" fmla="*/ 288417 h 5768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47915" h="576834">
                  <a:moveTo>
                    <a:pt x="847915" y="288417"/>
                  </a:moveTo>
                  <a:cubicBezTo>
                    <a:pt x="847915" y="447705"/>
                    <a:pt x="658103" y="576834"/>
                    <a:pt x="423958" y="576834"/>
                  </a:cubicBezTo>
                  <a:cubicBezTo>
                    <a:pt x="189812" y="576834"/>
                    <a:pt x="0" y="447705"/>
                    <a:pt x="0" y="288417"/>
                  </a:cubicBezTo>
                  <a:cubicBezTo>
                    <a:pt x="0" y="129129"/>
                    <a:pt x="189812" y="0"/>
                    <a:pt x="423958" y="0"/>
                  </a:cubicBezTo>
                  <a:cubicBezTo>
                    <a:pt x="658103" y="0"/>
                    <a:pt x="847915" y="129129"/>
                    <a:pt x="847915" y="288417"/>
                  </a:cubicBezTo>
                  <a:close/>
                </a:path>
              </a:pathLst>
            </a:custGeom>
            <a:solidFill>
              <a:srgbClr val="EC4D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5" name="任意多边形 93">
              <a:extLst>
                <a:ext uri="{FF2B5EF4-FFF2-40B4-BE49-F238E27FC236}">
                  <a16:creationId xmlns:a16="http://schemas.microsoft.com/office/drawing/2014/main" id="{D6CA6BD5-1192-41C3-94EA-1B064E99DBC5}"/>
                </a:ext>
              </a:extLst>
            </p:cNvPr>
            <p:cNvSpPr/>
            <p:nvPr/>
          </p:nvSpPr>
          <p:spPr>
            <a:xfrm>
              <a:off x="4042600" y="1771078"/>
              <a:ext cx="573214" cy="576833"/>
            </a:xfrm>
            <a:custGeom>
              <a:avLst/>
              <a:gdLst>
                <a:gd name="connsiteX0" fmla="*/ 345662 w 573214"/>
                <a:gd name="connsiteY0" fmla="*/ 2762 h 576833"/>
                <a:gd name="connsiteX1" fmla="*/ 286607 w 573214"/>
                <a:gd name="connsiteY1" fmla="*/ 0 h 576833"/>
                <a:gd name="connsiteX2" fmla="*/ 227552 w 573214"/>
                <a:gd name="connsiteY2" fmla="*/ 2762 h 576833"/>
                <a:gd name="connsiteX3" fmla="*/ 0 w 573214"/>
                <a:gd name="connsiteY3" fmla="*/ 288417 h 576833"/>
                <a:gd name="connsiteX4" fmla="*/ 227648 w 573214"/>
                <a:gd name="connsiteY4" fmla="*/ 574072 h 576833"/>
                <a:gd name="connsiteX5" fmla="*/ 286607 w 573214"/>
                <a:gd name="connsiteY5" fmla="*/ 576834 h 576833"/>
                <a:gd name="connsiteX6" fmla="*/ 345567 w 573214"/>
                <a:gd name="connsiteY6" fmla="*/ 574072 h 576833"/>
                <a:gd name="connsiteX7" fmla="*/ 573215 w 573214"/>
                <a:gd name="connsiteY7" fmla="*/ 288417 h 576833"/>
                <a:gd name="connsiteX8" fmla="*/ 345662 w 573214"/>
                <a:gd name="connsiteY8" fmla="*/ 2762 h 576833"/>
                <a:gd name="connsiteX9" fmla="*/ 289560 w 573214"/>
                <a:gd name="connsiteY9" fmla="*/ 3334 h 576833"/>
                <a:gd name="connsiteX10" fmla="*/ 415385 w 573214"/>
                <a:gd name="connsiteY10" fmla="*/ 288417 h 576833"/>
                <a:gd name="connsiteX11" fmla="*/ 289560 w 573214"/>
                <a:gd name="connsiteY11" fmla="*/ 573500 h 576833"/>
                <a:gd name="connsiteX12" fmla="*/ 289560 w 573214"/>
                <a:gd name="connsiteY12" fmla="*/ 3334 h 576833"/>
                <a:gd name="connsiteX13" fmla="*/ 283750 w 573214"/>
                <a:gd name="connsiteY13" fmla="*/ 573405 h 576833"/>
                <a:gd name="connsiteX14" fmla="*/ 157925 w 573214"/>
                <a:gd name="connsiteY14" fmla="*/ 288417 h 576833"/>
                <a:gd name="connsiteX15" fmla="*/ 283750 w 573214"/>
                <a:gd name="connsiteY15" fmla="*/ 3334 h 576833"/>
                <a:gd name="connsiteX16" fmla="*/ 283750 w 573214"/>
                <a:gd name="connsiteY16" fmla="*/ 573405 h 576833"/>
                <a:gd name="connsiteX17" fmla="*/ 5906 w 573214"/>
                <a:gd name="connsiteY17" fmla="*/ 288417 h 576833"/>
                <a:gd name="connsiteX18" fmla="*/ 254318 w 573214"/>
                <a:gd name="connsiteY18" fmla="*/ 5048 h 576833"/>
                <a:gd name="connsiteX19" fmla="*/ 152114 w 573214"/>
                <a:gd name="connsiteY19" fmla="*/ 288417 h 576833"/>
                <a:gd name="connsiteX20" fmla="*/ 254318 w 573214"/>
                <a:gd name="connsiteY20" fmla="*/ 571786 h 576833"/>
                <a:gd name="connsiteX21" fmla="*/ 5906 w 573214"/>
                <a:gd name="connsiteY21" fmla="*/ 288417 h 576833"/>
                <a:gd name="connsiteX22" fmla="*/ 318992 w 573214"/>
                <a:gd name="connsiteY22" fmla="*/ 571691 h 576833"/>
                <a:gd name="connsiteX23" fmla="*/ 421196 w 573214"/>
                <a:gd name="connsiteY23" fmla="*/ 288322 h 576833"/>
                <a:gd name="connsiteX24" fmla="*/ 318992 w 573214"/>
                <a:gd name="connsiteY24" fmla="*/ 4953 h 576833"/>
                <a:gd name="connsiteX25" fmla="*/ 567404 w 573214"/>
                <a:gd name="connsiteY25" fmla="*/ 288322 h 576833"/>
                <a:gd name="connsiteX26" fmla="*/ 318992 w 573214"/>
                <a:gd name="connsiteY26" fmla="*/ 571691 h 5768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573214" h="576833">
                  <a:moveTo>
                    <a:pt x="345662" y="2762"/>
                  </a:moveTo>
                  <a:cubicBezTo>
                    <a:pt x="326327" y="952"/>
                    <a:pt x="306705" y="0"/>
                    <a:pt x="286607" y="0"/>
                  </a:cubicBezTo>
                  <a:cubicBezTo>
                    <a:pt x="266605" y="0"/>
                    <a:pt x="246888" y="952"/>
                    <a:pt x="227552" y="2762"/>
                  </a:cubicBezTo>
                  <a:cubicBezTo>
                    <a:pt x="96107" y="29718"/>
                    <a:pt x="0" y="145542"/>
                    <a:pt x="0" y="288417"/>
                  </a:cubicBezTo>
                  <a:cubicBezTo>
                    <a:pt x="0" y="431292"/>
                    <a:pt x="96107" y="547116"/>
                    <a:pt x="227648" y="574072"/>
                  </a:cubicBezTo>
                  <a:cubicBezTo>
                    <a:pt x="246983" y="575881"/>
                    <a:pt x="266605" y="576834"/>
                    <a:pt x="286607" y="576834"/>
                  </a:cubicBezTo>
                  <a:cubicBezTo>
                    <a:pt x="306610" y="576834"/>
                    <a:pt x="326327" y="575881"/>
                    <a:pt x="345567" y="574072"/>
                  </a:cubicBezTo>
                  <a:cubicBezTo>
                    <a:pt x="477012" y="547116"/>
                    <a:pt x="573215" y="431292"/>
                    <a:pt x="573215" y="288417"/>
                  </a:cubicBezTo>
                  <a:cubicBezTo>
                    <a:pt x="573215" y="145542"/>
                    <a:pt x="477107" y="29718"/>
                    <a:pt x="345662" y="2762"/>
                  </a:cubicBezTo>
                  <a:close/>
                  <a:moveTo>
                    <a:pt x="289560" y="3334"/>
                  </a:moveTo>
                  <a:cubicBezTo>
                    <a:pt x="360331" y="6667"/>
                    <a:pt x="415385" y="130588"/>
                    <a:pt x="415385" y="288417"/>
                  </a:cubicBezTo>
                  <a:cubicBezTo>
                    <a:pt x="415385" y="446151"/>
                    <a:pt x="360331" y="570071"/>
                    <a:pt x="289560" y="573500"/>
                  </a:cubicBezTo>
                  <a:lnTo>
                    <a:pt x="289560" y="3334"/>
                  </a:lnTo>
                  <a:close/>
                  <a:moveTo>
                    <a:pt x="283750" y="573405"/>
                  </a:moveTo>
                  <a:cubicBezTo>
                    <a:pt x="212979" y="570071"/>
                    <a:pt x="157925" y="446151"/>
                    <a:pt x="157925" y="288417"/>
                  </a:cubicBezTo>
                  <a:cubicBezTo>
                    <a:pt x="157925" y="130683"/>
                    <a:pt x="212979" y="6763"/>
                    <a:pt x="283750" y="3334"/>
                  </a:cubicBezTo>
                  <a:lnTo>
                    <a:pt x="283750" y="573405"/>
                  </a:lnTo>
                  <a:close/>
                  <a:moveTo>
                    <a:pt x="5906" y="288417"/>
                  </a:moveTo>
                  <a:cubicBezTo>
                    <a:pt x="5906" y="139636"/>
                    <a:pt x="112681" y="20860"/>
                    <a:pt x="254318" y="5048"/>
                  </a:cubicBezTo>
                  <a:cubicBezTo>
                    <a:pt x="194977" y="35623"/>
                    <a:pt x="152114" y="149161"/>
                    <a:pt x="152114" y="288417"/>
                  </a:cubicBezTo>
                  <a:cubicBezTo>
                    <a:pt x="152114" y="427672"/>
                    <a:pt x="194977" y="541115"/>
                    <a:pt x="254318" y="571786"/>
                  </a:cubicBezTo>
                  <a:cubicBezTo>
                    <a:pt x="112681" y="555879"/>
                    <a:pt x="5906" y="437197"/>
                    <a:pt x="5906" y="288417"/>
                  </a:cubicBezTo>
                  <a:close/>
                  <a:moveTo>
                    <a:pt x="318992" y="571691"/>
                  </a:moveTo>
                  <a:cubicBezTo>
                    <a:pt x="378333" y="541115"/>
                    <a:pt x="421196" y="427577"/>
                    <a:pt x="421196" y="288322"/>
                  </a:cubicBezTo>
                  <a:cubicBezTo>
                    <a:pt x="421196" y="149066"/>
                    <a:pt x="378333" y="35623"/>
                    <a:pt x="318992" y="4953"/>
                  </a:cubicBezTo>
                  <a:cubicBezTo>
                    <a:pt x="460629" y="20765"/>
                    <a:pt x="567404" y="139541"/>
                    <a:pt x="567404" y="288322"/>
                  </a:cubicBezTo>
                  <a:cubicBezTo>
                    <a:pt x="567404" y="437197"/>
                    <a:pt x="460629" y="555879"/>
                    <a:pt x="318992" y="571691"/>
                  </a:cubicBezTo>
                  <a:close/>
                </a:path>
              </a:pathLst>
            </a:custGeom>
            <a:solidFill>
              <a:srgbClr val="C98C3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6" name="任意多边形 94">
              <a:extLst>
                <a:ext uri="{FF2B5EF4-FFF2-40B4-BE49-F238E27FC236}">
                  <a16:creationId xmlns:a16="http://schemas.microsoft.com/office/drawing/2014/main" id="{C53EBD88-3292-440E-B800-E4280C911AB7}"/>
                </a:ext>
              </a:extLst>
            </p:cNvPr>
            <p:cNvSpPr/>
            <p:nvPr/>
          </p:nvSpPr>
          <p:spPr>
            <a:xfrm>
              <a:off x="4201953" y="2336768"/>
              <a:ext cx="254508" cy="59105"/>
            </a:xfrm>
            <a:custGeom>
              <a:avLst/>
              <a:gdLst>
                <a:gd name="connsiteX0" fmla="*/ 163259 w 254508"/>
                <a:gd name="connsiteY0" fmla="*/ 9239 h 59105"/>
                <a:gd name="connsiteX1" fmla="*/ 149352 w 254508"/>
                <a:gd name="connsiteY1" fmla="*/ 9716 h 59105"/>
                <a:gd name="connsiteX2" fmla="*/ 146304 w 254508"/>
                <a:gd name="connsiteY2" fmla="*/ 9716 h 59105"/>
                <a:gd name="connsiteX3" fmla="*/ 146209 w 254508"/>
                <a:gd name="connsiteY3" fmla="*/ 9525 h 59105"/>
                <a:gd name="connsiteX4" fmla="*/ 127254 w 254508"/>
                <a:gd name="connsiteY4" fmla="*/ 9620 h 59105"/>
                <a:gd name="connsiteX5" fmla="*/ 108299 w 254508"/>
                <a:gd name="connsiteY5" fmla="*/ 9525 h 59105"/>
                <a:gd name="connsiteX6" fmla="*/ 108204 w 254508"/>
                <a:gd name="connsiteY6" fmla="*/ 9716 h 59105"/>
                <a:gd name="connsiteX7" fmla="*/ 105156 w 254508"/>
                <a:gd name="connsiteY7" fmla="*/ 9716 h 59105"/>
                <a:gd name="connsiteX8" fmla="*/ 91249 w 254508"/>
                <a:gd name="connsiteY8" fmla="*/ 9239 h 59105"/>
                <a:gd name="connsiteX9" fmla="*/ 0 w 254508"/>
                <a:gd name="connsiteY9" fmla="*/ 0 h 59105"/>
                <a:gd name="connsiteX10" fmla="*/ 20955 w 254508"/>
                <a:gd name="connsiteY10" fmla="*/ 30480 h 59105"/>
                <a:gd name="connsiteX11" fmla="*/ 38100 w 254508"/>
                <a:gd name="connsiteY11" fmla="*/ 47244 h 59105"/>
                <a:gd name="connsiteX12" fmla="*/ 63055 w 254508"/>
                <a:gd name="connsiteY12" fmla="*/ 54959 h 59105"/>
                <a:gd name="connsiteX13" fmla="*/ 127921 w 254508"/>
                <a:gd name="connsiteY13" fmla="*/ 59055 h 59105"/>
                <a:gd name="connsiteX14" fmla="*/ 191452 w 254508"/>
                <a:gd name="connsiteY14" fmla="*/ 54959 h 59105"/>
                <a:gd name="connsiteX15" fmla="*/ 216408 w 254508"/>
                <a:gd name="connsiteY15" fmla="*/ 47244 h 59105"/>
                <a:gd name="connsiteX16" fmla="*/ 233553 w 254508"/>
                <a:gd name="connsiteY16" fmla="*/ 30480 h 59105"/>
                <a:gd name="connsiteX17" fmla="*/ 254508 w 254508"/>
                <a:gd name="connsiteY17" fmla="*/ 0 h 59105"/>
                <a:gd name="connsiteX18" fmla="*/ 163259 w 254508"/>
                <a:gd name="connsiteY18" fmla="*/ 9239 h 591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54508" h="59105">
                  <a:moveTo>
                    <a:pt x="163259" y="9239"/>
                  </a:moveTo>
                  <a:cubicBezTo>
                    <a:pt x="158591" y="9525"/>
                    <a:pt x="154019" y="9525"/>
                    <a:pt x="149352" y="9716"/>
                  </a:cubicBezTo>
                  <a:cubicBezTo>
                    <a:pt x="148304" y="9716"/>
                    <a:pt x="147352" y="9716"/>
                    <a:pt x="146304" y="9716"/>
                  </a:cubicBezTo>
                  <a:cubicBezTo>
                    <a:pt x="146304" y="9620"/>
                    <a:pt x="146304" y="9525"/>
                    <a:pt x="146209" y="9525"/>
                  </a:cubicBezTo>
                  <a:cubicBezTo>
                    <a:pt x="139922" y="9239"/>
                    <a:pt x="133636" y="9430"/>
                    <a:pt x="127254" y="9620"/>
                  </a:cubicBezTo>
                  <a:cubicBezTo>
                    <a:pt x="120872" y="9430"/>
                    <a:pt x="114586" y="9239"/>
                    <a:pt x="108299" y="9525"/>
                  </a:cubicBezTo>
                  <a:cubicBezTo>
                    <a:pt x="108299" y="9620"/>
                    <a:pt x="108299" y="9716"/>
                    <a:pt x="108204" y="9716"/>
                  </a:cubicBezTo>
                  <a:cubicBezTo>
                    <a:pt x="107156" y="9716"/>
                    <a:pt x="106204" y="9716"/>
                    <a:pt x="105156" y="9716"/>
                  </a:cubicBezTo>
                  <a:cubicBezTo>
                    <a:pt x="100489" y="9525"/>
                    <a:pt x="95917" y="9525"/>
                    <a:pt x="91249" y="9239"/>
                  </a:cubicBezTo>
                  <a:cubicBezTo>
                    <a:pt x="60674" y="7429"/>
                    <a:pt x="30194" y="4286"/>
                    <a:pt x="0" y="0"/>
                  </a:cubicBezTo>
                  <a:cubicBezTo>
                    <a:pt x="7334" y="10001"/>
                    <a:pt x="13240" y="20669"/>
                    <a:pt x="20955" y="30480"/>
                  </a:cubicBezTo>
                  <a:cubicBezTo>
                    <a:pt x="25813" y="36671"/>
                    <a:pt x="30861" y="42958"/>
                    <a:pt x="38100" y="47244"/>
                  </a:cubicBezTo>
                  <a:cubicBezTo>
                    <a:pt x="45339" y="51625"/>
                    <a:pt x="54292" y="53530"/>
                    <a:pt x="63055" y="54959"/>
                  </a:cubicBezTo>
                  <a:cubicBezTo>
                    <a:pt x="84391" y="58483"/>
                    <a:pt x="106204" y="59341"/>
                    <a:pt x="127921" y="59055"/>
                  </a:cubicBezTo>
                  <a:cubicBezTo>
                    <a:pt x="149161" y="58864"/>
                    <a:pt x="170593" y="58293"/>
                    <a:pt x="191452" y="54959"/>
                  </a:cubicBezTo>
                  <a:cubicBezTo>
                    <a:pt x="200215" y="53530"/>
                    <a:pt x="209074" y="51530"/>
                    <a:pt x="216408" y="47244"/>
                  </a:cubicBezTo>
                  <a:cubicBezTo>
                    <a:pt x="223647" y="42958"/>
                    <a:pt x="228695" y="36671"/>
                    <a:pt x="233553" y="30480"/>
                  </a:cubicBezTo>
                  <a:cubicBezTo>
                    <a:pt x="241268" y="20669"/>
                    <a:pt x="247174" y="10001"/>
                    <a:pt x="254508" y="0"/>
                  </a:cubicBezTo>
                  <a:cubicBezTo>
                    <a:pt x="224314" y="4381"/>
                    <a:pt x="193834" y="7429"/>
                    <a:pt x="163259" y="9239"/>
                  </a:cubicBezTo>
                  <a:close/>
                </a:path>
              </a:pathLst>
            </a:custGeom>
            <a:solidFill>
              <a:srgbClr val="C98C3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7" name="任意多边形 95">
              <a:extLst>
                <a:ext uri="{FF2B5EF4-FFF2-40B4-BE49-F238E27FC236}">
                  <a16:creationId xmlns:a16="http://schemas.microsoft.com/office/drawing/2014/main" id="{B2F9AEFE-A248-4291-BE10-3408077E4E51}"/>
                </a:ext>
              </a:extLst>
            </p:cNvPr>
            <p:cNvSpPr/>
            <p:nvPr/>
          </p:nvSpPr>
          <p:spPr>
            <a:xfrm>
              <a:off x="3714750" y="1047750"/>
              <a:ext cx="9525" cy="9525"/>
            </a:xfrm>
            <a:custGeom>
              <a:avLst/>
              <a:gdLst/>
              <a:ahLst/>
              <a:cxnLst/>
              <a:rect l="l" t="t" r="r" b="b"/>
              <a:pathLst>
                <a:path w="9525" h="9525"/>
              </a:pathLst>
            </a:custGeom>
            <a:noFill/>
            <a:ln w="6355" cap="flat">
              <a:solidFill>
                <a:srgbClr val="F85A69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8" name="任意多边形 96">
              <a:extLst>
                <a:ext uri="{FF2B5EF4-FFF2-40B4-BE49-F238E27FC236}">
                  <a16:creationId xmlns:a16="http://schemas.microsoft.com/office/drawing/2014/main" id="{35DA14DA-2188-4205-BF80-CC9C9AFA8062}"/>
                </a:ext>
              </a:extLst>
            </p:cNvPr>
            <p:cNvSpPr/>
            <p:nvPr/>
          </p:nvSpPr>
          <p:spPr>
            <a:xfrm>
              <a:off x="3964820" y="1799272"/>
              <a:ext cx="468971" cy="509828"/>
            </a:xfrm>
            <a:custGeom>
              <a:avLst/>
              <a:gdLst>
                <a:gd name="connsiteX0" fmla="*/ 114832 w 468971"/>
                <a:gd name="connsiteY0" fmla="*/ 459010 h 509828"/>
                <a:gd name="connsiteX1" fmla="*/ 285806 w 468971"/>
                <a:gd name="connsiteY1" fmla="*/ 502158 h 509828"/>
                <a:gd name="connsiteX2" fmla="*/ 468972 w 468971"/>
                <a:gd name="connsiteY2" fmla="*/ 491681 h 509828"/>
                <a:gd name="connsiteX3" fmla="*/ 276757 w 468971"/>
                <a:gd name="connsiteY3" fmla="*/ 354235 h 509828"/>
                <a:gd name="connsiteX4" fmla="*/ 299236 w 468971"/>
                <a:gd name="connsiteY4" fmla="*/ 118967 h 509828"/>
                <a:gd name="connsiteX5" fmla="*/ 370007 w 468971"/>
                <a:gd name="connsiteY5" fmla="*/ 44386 h 509828"/>
                <a:gd name="connsiteX6" fmla="*/ 427348 w 468971"/>
                <a:gd name="connsiteY6" fmla="*/ 0 h 509828"/>
                <a:gd name="connsiteX7" fmla="*/ 231514 w 468971"/>
                <a:gd name="connsiteY7" fmla="*/ 16383 h 509828"/>
                <a:gd name="connsiteX8" fmla="*/ 62826 w 468971"/>
                <a:gd name="connsiteY8" fmla="*/ 111252 h 509828"/>
                <a:gd name="connsiteX9" fmla="*/ 31393 w 468971"/>
                <a:gd name="connsiteY9" fmla="*/ 383953 h 509828"/>
                <a:gd name="connsiteX10" fmla="*/ 114832 w 468971"/>
                <a:gd name="connsiteY10" fmla="*/ 459010 h 5098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68971" h="509828">
                  <a:moveTo>
                    <a:pt x="114832" y="459010"/>
                  </a:moveTo>
                  <a:cubicBezTo>
                    <a:pt x="169982" y="489585"/>
                    <a:pt x="225132" y="496824"/>
                    <a:pt x="285806" y="502158"/>
                  </a:cubicBezTo>
                  <a:cubicBezTo>
                    <a:pt x="348481" y="507682"/>
                    <a:pt x="409250" y="520541"/>
                    <a:pt x="468972" y="491681"/>
                  </a:cubicBezTo>
                  <a:cubicBezTo>
                    <a:pt x="386866" y="483584"/>
                    <a:pt x="310952" y="429292"/>
                    <a:pt x="276757" y="354235"/>
                  </a:cubicBezTo>
                  <a:cubicBezTo>
                    <a:pt x="242563" y="279178"/>
                    <a:pt x="251421" y="186214"/>
                    <a:pt x="299236" y="118967"/>
                  </a:cubicBezTo>
                  <a:cubicBezTo>
                    <a:pt x="319525" y="90392"/>
                    <a:pt x="346766" y="70009"/>
                    <a:pt x="370007" y="44386"/>
                  </a:cubicBezTo>
                  <a:cubicBezTo>
                    <a:pt x="383056" y="30004"/>
                    <a:pt x="405916" y="286"/>
                    <a:pt x="427348" y="0"/>
                  </a:cubicBezTo>
                  <a:cubicBezTo>
                    <a:pt x="361720" y="762"/>
                    <a:pt x="295522" y="1619"/>
                    <a:pt x="231514" y="16383"/>
                  </a:cubicBezTo>
                  <a:cubicBezTo>
                    <a:pt x="167506" y="31147"/>
                    <a:pt x="105212" y="61055"/>
                    <a:pt x="62826" y="111252"/>
                  </a:cubicBezTo>
                  <a:cubicBezTo>
                    <a:pt x="-1087" y="187071"/>
                    <a:pt x="-24233" y="297085"/>
                    <a:pt x="31393" y="383953"/>
                  </a:cubicBezTo>
                  <a:cubicBezTo>
                    <a:pt x="51491" y="415290"/>
                    <a:pt x="80733" y="440150"/>
                    <a:pt x="114832" y="459010"/>
                  </a:cubicBezTo>
                  <a:close/>
                </a:path>
              </a:pathLst>
            </a:custGeom>
            <a:solidFill>
              <a:srgbClr val="FFFFFF">
                <a:alpha val="3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49" name="文本占位符 148">
            <a:extLst>
              <a:ext uri="{FF2B5EF4-FFF2-40B4-BE49-F238E27FC236}">
                <a16:creationId xmlns:a16="http://schemas.microsoft.com/office/drawing/2014/main" id="{87AF9F1A-E476-4775-9B0A-2CC4F7192A3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dirty="0"/>
              <a:t>一、添加标题</a:t>
            </a:r>
          </a:p>
        </p:txBody>
      </p:sp>
      <p:sp>
        <p:nvSpPr>
          <p:cNvPr id="150" name="文本占位符 149">
            <a:extLst>
              <a:ext uri="{FF2B5EF4-FFF2-40B4-BE49-F238E27FC236}">
                <a16:creationId xmlns:a16="http://schemas.microsoft.com/office/drawing/2014/main" id="{93037039-EFE5-447C-8665-0C59C0DDD0F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dirty="0"/>
              <a:t>二、添加标题</a:t>
            </a:r>
          </a:p>
        </p:txBody>
      </p:sp>
      <p:sp>
        <p:nvSpPr>
          <p:cNvPr id="151" name="文本占位符 150">
            <a:extLst>
              <a:ext uri="{FF2B5EF4-FFF2-40B4-BE49-F238E27FC236}">
                <a16:creationId xmlns:a16="http://schemas.microsoft.com/office/drawing/2014/main" id="{DBD34633-2E26-4BE1-9316-55D9285F5DB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dirty="0"/>
              <a:t>三、添加标题</a:t>
            </a:r>
          </a:p>
        </p:txBody>
      </p:sp>
      <p:sp>
        <p:nvSpPr>
          <p:cNvPr id="152" name="文本占位符 151">
            <a:extLst>
              <a:ext uri="{FF2B5EF4-FFF2-40B4-BE49-F238E27FC236}">
                <a16:creationId xmlns:a16="http://schemas.microsoft.com/office/drawing/2014/main" id="{5F19B660-2EB8-4ACF-9A6D-9F2E322390A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dirty="0"/>
              <a:t>四、添加标题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475131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9" name="组合 178">
            <a:extLst>
              <a:ext uri="{FF2B5EF4-FFF2-40B4-BE49-F238E27FC236}">
                <a16:creationId xmlns:a16="http://schemas.microsoft.com/office/drawing/2014/main" id="{55F8B8C7-8DEE-4C2C-A5EE-FCB091C03CDF}"/>
              </a:ext>
            </a:extLst>
          </p:cNvPr>
          <p:cNvGrpSpPr/>
          <p:nvPr/>
        </p:nvGrpSpPr>
        <p:grpSpPr>
          <a:xfrm>
            <a:off x="10082233" y="581738"/>
            <a:ext cx="1475382" cy="2744790"/>
            <a:chOff x="3714750" y="1047750"/>
            <a:chExt cx="1038415" cy="1931860"/>
          </a:xfrm>
        </p:grpSpPr>
        <p:sp>
          <p:nvSpPr>
            <p:cNvPr id="180" name="任意多边形 88">
              <a:extLst>
                <a:ext uri="{FF2B5EF4-FFF2-40B4-BE49-F238E27FC236}">
                  <a16:creationId xmlns:a16="http://schemas.microsoft.com/office/drawing/2014/main" id="{7937ED7B-B043-4366-97B7-2B15D06B6135}"/>
                </a:ext>
              </a:extLst>
            </p:cNvPr>
            <p:cNvSpPr/>
            <p:nvPr/>
          </p:nvSpPr>
          <p:spPr>
            <a:xfrm>
              <a:off x="4310634" y="2729865"/>
              <a:ext cx="37242" cy="249745"/>
            </a:xfrm>
            <a:custGeom>
              <a:avLst/>
              <a:gdLst>
                <a:gd name="connsiteX0" fmla="*/ 0 w 37242"/>
                <a:gd name="connsiteY0" fmla="*/ 0 h 249745"/>
                <a:gd name="connsiteX1" fmla="*/ 37243 w 37242"/>
                <a:gd name="connsiteY1" fmla="*/ 0 h 249745"/>
                <a:gd name="connsiteX2" fmla="*/ 37243 w 37242"/>
                <a:gd name="connsiteY2" fmla="*/ 249746 h 249745"/>
                <a:gd name="connsiteX3" fmla="*/ 0 w 37242"/>
                <a:gd name="connsiteY3" fmla="*/ 249746 h 249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242" h="249745">
                  <a:moveTo>
                    <a:pt x="0" y="0"/>
                  </a:moveTo>
                  <a:lnTo>
                    <a:pt x="37243" y="0"/>
                  </a:lnTo>
                  <a:lnTo>
                    <a:pt x="37243" y="249746"/>
                  </a:lnTo>
                  <a:lnTo>
                    <a:pt x="0" y="249746"/>
                  </a:lnTo>
                  <a:close/>
                </a:path>
              </a:pathLst>
            </a:custGeom>
            <a:solidFill>
              <a:srgbClr val="D9261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1" name="任意多边形 89">
              <a:extLst>
                <a:ext uri="{FF2B5EF4-FFF2-40B4-BE49-F238E27FC236}">
                  <a16:creationId xmlns:a16="http://schemas.microsoft.com/office/drawing/2014/main" id="{47B92780-7955-42FA-8764-B46DDA10DCF9}"/>
                </a:ext>
              </a:extLst>
            </p:cNvPr>
            <p:cNvSpPr/>
            <p:nvPr/>
          </p:nvSpPr>
          <p:spPr>
            <a:xfrm>
              <a:off x="4323778" y="1047750"/>
              <a:ext cx="10953" cy="1647158"/>
            </a:xfrm>
            <a:custGeom>
              <a:avLst/>
              <a:gdLst>
                <a:gd name="connsiteX0" fmla="*/ 0 w 10953"/>
                <a:gd name="connsiteY0" fmla="*/ 0 h 1647158"/>
                <a:gd name="connsiteX1" fmla="*/ 10954 w 10953"/>
                <a:gd name="connsiteY1" fmla="*/ 0 h 1647158"/>
                <a:gd name="connsiteX2" fmla="*/ 10954 w 10953"/>
                <a:gd name="connsiteY2" fmla="*/ 1647158 h 1647158"/>
                <a:gd name="connsiteX3" fmla="*/ 0 w 10953"/>
                <a:gd name="connsiteY3" fmla="*/ 1647158 h 16471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953" h="1647158">
                  <a:moveTo>
                    <a:pt x="0" y="0"/>
                  </a:moveTo>
                  <a:lnTo>
                    <a:pt x="10954" y="0"/>
                  </a:lnTo>
                  <a:lnTo>
                    <a:pt x="10954" y="1647158"/>
                  </a:lnTo>
                  <a:lnTo>
                    <a:pt x="0" y="1647158"/>
                  </a:lnTo>
                  <a:close/>
                </a:path>
              </a:pathLst>
            </a:custGeom>
            <a:solidFill>
              <a:srgbClr val="C98C3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2" name="任意多边形 90">
              <a:extLst>
                <a:ext uri="{FF2B5EF4-FFF2-40B4-BE49-F238E27FC236}">
                  <a16:creationId xmlns:a16="http://schemas.microsoft.com/office/drawing/2014/main" id="{C1D5055F-58EB-4261-8158-40C09F2D5F0A}"/>
                </a:ext>
              </a:extLst>
            </p:cNvPr>
            <p:cNvSpPr/>
            <p:nvPr/>
          </p:nvSpPr>
          <p:spPr>
            <a:xfrm>
              <a:off x="4302137" y="2680334"/>
              <a:ext cx="54221" cy="59436"/>
            </a:xfrm>
            <a:custGeom>
              <a:avLst/>
              <a:gdLst>
                <a:gd name="connsiteX0" fmla="*/ 26404 w 54221"/>
                <a:gd name="connsiteY0" fmla="*/ 0 h 59436"/>
                <a:gd name="connsiteX1" fmla="*/ 53550 w 54221"/>
                <a:gd name="connsiteY1" fmla="*/ 59436 h 59436"/>
                <a:gd name="connsiteX2" fmla="*/ 496 w 54221"/>
                <a:gd name="connsiteY2" fmla="*/ 59436 h 59436"/>
                <a:gd name="connsiteX3" fmla="*/ 26404 w 54221"/>
                <a:gd name="connsiteY3" fmla="*/ 0 h 594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221" h="59436">
                  <a:moveTo>
                    <a:pt x="26404" y="0"/>
                  </a:moveTo>
                  <a:cubicBezTo>
                    <a:pt x="60980" y="0"/>
                    <a:pt x="53550" y="59436"/>
                    <a:pt x="53550" y="59436"/>
                  </a:cubicBezTo>
                  <a:lnTo>
                    <a:pt x="496" y="59436"/>
                  </a:lnTo>
                  <a:cubicBezTo>
                    <a:pt x="496" y="59341"/>
                    <a:pt x="-5791" y="0"/>
                    <a:pt x="26404" y="0"/>
                  </a:cubicBezTo>
                  <a:close/>
                </a:path>
              </a:pathLst>
            </a:custGeom>
            <a:solidFill>
              <a:srgbClr val="C98C3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3" name="任意多边形 91">
              <a:extLst>
                <a:ext uri="{FF2B5EF4-FFF2-40B4-BE49-F238E27FC236}">
                  <a16:creationId xmlns:a16="http://schemas.microsoft.com/office/drawing/2014/main" id="{4ACEA495-068B-4D46-9FA9-9A76861765E6}"/>
                </a:ext>
              </a:extLst>
            </p:cNvPr>
            <p:cNvSpPr/>
            <p:nvPr/>
          </p:nvSpPr>
          <p:spPr>
            <a:xfrm>
              <a:off x="4205287" y="1722120"/>
              <a:ext cx="248031" cy="88296"/>
            </a:xfrm>
            <a:custGeom>
              <a:avLst/>
              <a:gdLst>
                <a:gd name="connsiteX0" fmla="*/ 218599 w 248031"/>
                <a:gd name="connsiteY0" fmla="*/ 88297 h 88296"/>
                <a:gd name="connsiteX1" fmla="*/ 29337 w 248031"/>
                <a:gd name="connsiteY1" fmla="*/ 88297 h 88296"/>
                <a:gd name="connsiteX2" fmla="*/ 0 w 248031"/>
                <a:gd name="connsiteY2" fmla="*/ 58960 h 88296"/>
                <a:gd name="connsiteX3" fmla="*/ 0 w 248031"/>
                <a:gd name="connsiteY3" fmla="*/ 29337 h 88296"/>
                <a:gd name="connsiteX4" fmla="*/ 29337 w 248031"/>
                <a:gd name="connsiteY4" fmla="*/ 0 h 88296"/>
                <a:gd name="connsiteX5" fmla="*/ 218694 w 248031"/>
                <a:gd name="connsiteY5" fmla="*/ 0 h 88296"/>
                <a:gd name="connsiteX6" fmla="*/ 248031 w 248031"/>
                <a:gd name="connsiteY6" fmla="*/ 29337 h 88296"/>
                <a:gd name="connsiteX7" fmla="*/ 248031 w 248031"/>
                <a:gd name="connsiteY7" fmla="*/ 58960 h 88296"/>
                <a:gd name="connsiteX8" fmla="*/ 218599 w 248031"/>
                <a:gd name="connsiteY8" fmla="*/ 88297 h 88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48031" h="88296">
                  <a:moveTo>
                    <a:pt x="218599" y="88297"/>
                  </a:moveTo>
                  <a:lnTo>
                    <a:pt x="29337" y="88297"/>
                  </a:lnTo>
                  <a:cubicBezTo>
                    <a:pt x="13145" y="88297"/>
                    <a:pt x="0" y="75152"/>
                    <a:pt x="0" y="58960"/>
                  </a:cubicBezTo>
                  <a:lnTo>
                    <a:pt x="0" y="29337"/>
                  </a:lnTo>
                  <a:cubicBezTo>
                    <a:pt x="0" y="13144"/>
                    <a:pt x="13145" y="0"/>
                    <a:pt x="29337" y="0"/>
                  </a:cubicBezTo>
                  <a:lnTo>
                    <a:pt x="218694" y="0"/>
                  </a:lnTo>
                  <a:cubicBezTo>
                    <a:pt x="234887" y="0"/>
                    <a:pt x="248031" y="13144"/>
                    <a:pt x="248031" y="29337"/>
                  </a:cubicBezTo>
                  <a:lnTo>
                    <a:pt x="248031" y="58960"/>
                  </a:lnTo>
                  <a:cubicBezTo>
                    <a:pt x="247936" y="75152"/>
                    <a:pt x="234791" y="88297"/>
                    <a:pt x="218599" y="88297"/>
                  </a:cubicBezTo>
                  <a:close/>
                </a:path>
              </a:pathLst>
            </a:custGeom>
            <a:solidFill>
              <a:srgbClr val="C98C3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4" name="任意多边形 92">
              <a:extLst>
                <a:ext uri="{FF2B5EF4-FFF2-40B4-BE49-F238E27FC236}">
                  <a16:creationId xmlns:a16="http://schemas.microsoft.com/office/drawing/2014/main" id="{DE6D9ED8-215B-46A0-B4C5-780DABE4FF1C}"/>
                </a:ext>
              </a:extLst>
            </p:cNvPr>
            <p:cNvSpPr/>
            <p:nvPr/>
          </p:nvSpPr>
          <p:spPr>
            <a:xfrm>
              <a:off x="3905250" y="1771078"/>
              <a:ext cx="847915" cy="576834"/>
            </a:xfrm>
            <a:custGeom>
              <a:avLst/>
              <a:gdLst>
                <a:gd name="connsiteX0" fmla="*/ 847915 w 847915"/>
                <a:gd name="connsiteY0" fmla="*/ 288417 h 576834"/>
                <a:gd name="connsiteX1" fmla="*/ 423958 w 847915"/>
                <a:gd name="connsiteY1" fmla="*/ 576834 h 576834"/>
                <a:gd name="connsiteX2" fmla="*/ 0 w 847915"/>
                <a:gd name="connsiteY2" fmla="*/ 288417 h 576834"/>
                <a:gd name="connsiteX3" fmla="*/ 423958 w 847915"/>
                <a:gd name="connsiteY3" fmla="*/ 0 h 576834"/>
                <a:gd name="connsiteX4" fmla="*/ 847915 w 847915"/>
                <a:gd name="connsiteY4" fmla="*/ 288417 h 5768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47915" h="576834">
                  <a:moveTo>
                    <a:pt x="847915" y="288417"/>
                  </a:moveTo>
                  <a:cubicBezTo>
                    <a:pt x="847915" y="447705"/>
                    <a:pt x="658103" y="576834"/>
                    <a:pt x="423958" y="576834"/>
                  </a:cubicBezTo>
                  <a:cubicBezTo>
                    <a:pt x="189812" y="576834"/>
                    <a:pt x="0" y="447705"/>
                    <a:pt x="0" y="288417"/>
                  </a:cubicBezTo>
                  <a:cubicBezTo>
                    <a:pt x="0" y="129129"/>
                    <a:pt x="189812" y="0"/>
                    <a:pt x="423958" y="0"/>
                  </a:cubicBezTo>
                  <a:cubicBezTo>
                    <a:pt x="658103" y="0"/>
                    <a:pt x="847915" y="129129"/>
                    <a:pt x="847915" y="288417"/>
                  </a:cubicBezTo>
                  <a:close/>
                </a:path>
              </a:pathLst>
            </a:custGeom>
            <a:solidFill>
              <a:srgbClr val="EC4D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5" name="任意多边形 93">
              <a:extLst>
                <a:ext uri="{FF2B5EF4-FFF2-40B4-BE49-F238E27FC236}">
                  <a16:creationId xmlns:a16="http://schemas.microsoft.com/office/drawing/2014/main" id="{9C607AF2-F28A-4343-83F0-5E779A16EE83}"/>
                </a:ext>
              </a:extLst>
            </p:cNvPr>
            <p:cNvSpPr/>
            <p:nvPr/>
          </p:nvSpPr>
          <p:spPr>
            <a:xfrm>
              <a:off x="4042600" y="1771078"/>
              <a:ext cx="573214" cy="576833"/>
            </a:xfrm>
            <a:custGeom>
              <a:avLst/>
              <a:gdLst>
                <a:gd name="connsiteX0" fmla="*/ 345662 w 573214"/>
                <a:gd name="connsiteY0" fmla="*/ 2762 h 576833"/>
                <a:gd name="connsiteX1" fmla="*/ 286607 w 573214"/>
                <a:gd name="connsiteY1" fmla="*/ 0 h 576833"/>
                <a:gd name="connsiteX2" fmla="*/ 227552 w 573214"/>
                <a:gd name="connsiteY2" fmla="*/ 2762 h 576833"/>
                <a:gd name="connsiteX3" fmla="*/ 0 w 573214"/>
                <a:gd name="connsiteY3" fmla="*/ 288417 h 576833"/>
                <a:gd name="connsiteX4" fmla="*/ 227648 w 573214"/>
                <a:gd name="connsiteY4" fmla="*/ 574072 h 576833"/>
                <a:gd name="connsiteX5" fmla="*/ 286607 w 573214"/>
                <a:gd name="connsiteY5" fmla="*/ 576834 h 576833"/>
                <a:gd name="connsiteX6" fmla="*/ 345567 w 573214"/>
                <a:gd name="connsiteY6" fmla="*/ 574072 h 576833"/>
                <a:gd name="connsiteX7" fmla="*/ 573215 w 573214"/>
                <a:gd name="connsiteY7" fmla="*/ 288417 h 576833"/>
                <a:gd name="connsiteX8" fmla="*/ 345662 w 573214"/>
                <a:gd name="connsiteY8" fmla="*/ 2762 h 576833"/>
                <a:gd name="connsiteX9" fmla="*/ 289560 w 573214"/>
                <a:gd name="connsiteY9" fmla="*/ 3334 h 576833"/>
                <a:gd name="connsiteX10" fmla="*/ 415385 w 573214"/>
                <a:gd name="connsiteY10" fmla="*/ 288417 h 576833"/>
                <a:gd name="connsiteX11" fmla="*/ 289560 w 573214"/>
                <a:gd name="connsiteY11" fmla="*/ 573500 h 576833"/>
                <a:gd name="connsiteX12" fmla="*/ 289560 w 573214"/>
                <a:gd name="connsiteY12" fmla="*/ 3334 h 576833"/>
                <a:gd name="connsiteX13" fmla="*/ 283750 w 573214"/>
                <a:gd name="connsiteY13" fmla="*/ 573405 h 576833"/>
                <a:gd name="connsiteX14" fmla="*/ 157925 w 573214"/>
                <a:gd name="connsiteY14" fmla="*/ 288417 h 576833"/>
                <a:gd name="connsiteX15" fmla="*/ 283750 w 573214"/>
                <a:gd name="connsiteY15" fmla="*/ 3334 h 576833"/>
                <a:gd name="connsiteX16" fmla="*/ 283750 w 573214"/>
                <a:gd name="connsiteY16" fmla="*/ 573405 h 576833"/>
                <a:gd name="connsiteX17" fmla="*/ 5906 w 573214"/>
                <a:gd name="connsiteY17" fmla="*/ 288417 h 576833"/>
                <a:gd name="connsiteX18" fmla="*/ 254318 w 573214"/>
                <a:gd name="connsiteY18" fmla="*/ 5048 h 576833"/>
                <a:gd name="connsiteX19" fmla="*/ 152114 w 573214"/>
                <a:gd name="connsiteY19" fmla="*/ 288417 h 576833"/>
                <a:gd name="connsiteX20" fmla="*/ 254318 w 573214"/>
                <a:gd name="connsiteY20" fmla="*/ 571786 h 576833"/>
                <a:gd name="connsiteX21" fmla="*/ 5906 w 573214"/>
                <a:gd name="connsiteY21" fmla="*/ 288417 h 576833"/>
                <a:gd name="connsiteX22" fmla="*/ 318992 w 573214"/>
                <a:gd name="connsiteY22" fmla="*/ 571691 h 576833"/>
                <a:gd name="connsiteX23" fmla="*/ 421196 w 573214"/>
                <a:gd name="connsiteY23" fmla="*/ 288322 h 576833"/>
                <a:gd name="connsiteX24" fmla="*/ 318992 w 573214"/>
                <a:gd name="connsiteY24" fmla="*/ 4953 h 576833"/>
                <a:gd name="connsiteX25" fmla="*/ 567404 w 573214"/>
                <a:gd name="connsiteY25" fmla="*/ 288322 h 576833"/>
                <a:gd name="connsiteX26" fmla="*/ 318992 w 573214"/>
                <a:gd name="connsiteY26" fmla="*/ 571691 h 5768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573214" h="576833">
                  <a:moveTo>
                    <a:pt x="345662" y="2762"/>
                  </a:moveTo>
                  <a:cubicBezTo>
                    <a:pt x="326327" y="952"/>
                    <a:pt x="306705" y="0"/>
                    <a:pt x="286607" y="0"/>
                  </a:cubicBezTo>
                  <a:cubicBezTo>
                    <a:pt x="266605" y="0"/>
                    <a:pt x="246888" y="952"/>
                    <a:pt x="227552" y="2762"/>
                  </a:cubicBezTo>
                  <a:cubicBezTo>
                    <a:pt x="96107" y="29718"/>
                    <a:pt x="0" y="145542"/>
                    <a:pt x="0" y="288417"/>
                  </a:cubicBezTo>
                  <a:cubicBezTo>
                    <a:pt x="0" y="431292"/>
                    <a:pt x="96107" y="547116"/>
                    <a:pt x="227648" y="574072"/>
                  </a:cubicBezTo>
                  <a:cubicBezTo>
                    <a:pt x="246983" y="575881"/>
                    <a:pt x="266605" y="576834"/>
                    <a:pt x="286607" y="576834"/>
                  </a:cubicBezTo>
                  <a:cubicBezTo>
                    <a:pt x="306610" y="576834"/>
                    <a:pt x="326327" y="575881"/>
                    <a:pt x="345567" y="574072"/>
                  </a:cubicBezTo>
                  <a:cubicBezTo>
                    <a:pt x="477012" y="547116"/>
                    <a:pt x="573215" y="431292"/>
                    <a:pt x="573215" y="288417"/>
                  </a:cubicBezTo>
                  <a:cubicBezTo>
                    <a:pt x="573215" y="145542"/>
                    <a:pt x="477107" y="29718"/>
                    <a:pt x="345662" y="2762"/>
                  </a:cubicBezTo>
                  <a:close/>
                  <a:moveTo>
                    <a:pt x="289560" y="3334"/>
                  </a:moveTo>
                  <a:cubicBezTo>
                    <a:pt x="360331" y="6667"/>
                    <a:pt x="415385" y="130588"/>
                    <a:pt x="415385" y="288417"/>
                  </a:cubicBezTo>
                  <a:cubicBezTo>
                    <a:pt x="415385" y="446151"/>
                    <a:pt x="360331" y="570071"/>
                    <a:pt x="289560" y="573500"/>
                  </a:cubicBezTo>
                  <a:lnTo>
                    <a:pt x="289560" y="3334"/>
                  </a:lnTo>
                  <a:close/>
                  <a:moveTo>
                    <a:pt x="283750" y="573405"/>
                  </a:moveTo>
                  <a:cubicBezTo>
                    <a:pt x="212979" y="570071"/>
                    <a:pt x="157925" y="446151"/>
                    <a:pt x="157925" y="288417"/>
                  </a:cubicBezTo>
                  <a:cubicBezTo>
                    <a:pt x="157925" y="130683"/>
                    <a:pt x="212979" y="6763"/>
                    <a:pt x="283750" y="3334"/>
                  </a:cubicBezTo>
                  <a:lnTo>
                    <a:pt x="283750" y="573405"/>
                  </a:lnTo>
                  <a:close/>
                  <a:moveTo>
                    <a:pt x="5906" y="288417"/>
                  </a:moveTo>
                  <a:cubicBezTo>
                    <a:pt x="5906" y="139636"/>
                    <a:pt x="112681" y="20860"/>
                    <a:pt x="254318" y="5048"/>
                  </a:cubicBezTo>
                  <a:cubicBezTo>
                    <a:pt x="194977" y="35623"/>
                    <a:pt x="152114" y="149161"/>
                    <a:pt x="152114" y="288417"/>
                  </a:cubicBezTo>
                  <a:cubicBezTo>
                    <a:pt x="152114" y="427672"/>
                    <a:pt x="194977" y="541115"/>
                    <a:pt x="254318" y="571786"/>
                  </a:cubicBezTo>
                  <a:cubicBezTo>
                    <a:pt x="112681" y="555879"/>
                    <a:pt x="5906" y="437197"/>
                    <a:pt x="5906" y="288417"/>
                  </a:cubicBezTo>
                  <a:close/>
                  <a:moveTo>
                    <a:pt x="318992" y="571691"/>
                  </a:moveTo>
                  <a:cubicBezTo>
                    <a:pt x="378333" y="541115"/>
                    <a:pt x="421196" y="427577"/>
                    <a:pt x="421196" y="288322"/>
                  </a:cubicBezTo>
                  <a:cubicBezTo>
                    <a:pt x="421196" y="149066"/>
                    <a:pt x="378333" y="35623"/>
                    <a:pt x="318992" y="4953"/>
                  </a:cubicBezTo>
                  <a:cubicBezTo>
                    <a:pt x="460629" y="20765"/>
                    <a:pt x="567404" y="139541"/>
                    <a:pt x="567404" y="288322"/>
                  </a:cubicBezTo>
                  <a:cubicBezTo>
                    <a:pt x="567404" y="437197"/>
                    <a:pt x="460629" y="555879"/>
                    <a:pt x="318992" y="571691"/>
                  </a:cubicBezTo>
                  <a:close/>
                </a:path>
              </a:pathLst>
            </a:custGeom>
            <a:solidFill>
              <a:srgbClr val="C98C3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6" name="任意多边形 94">
              <a:extLst>
                <a:ext uri="{FF2B5EF4-FFF2-40B4-BE49-F238E27FC236}">
                  <a16:creationId xmlns:a16="http://schemas.microsoft.com/office/drawing/2014/main" id="{F85BD80C-82AF-49A9-9FA6-238140C6433C}"/>
                </a:ext>
              </a:extLst>
            </p:cNvPr>
            <p:cNvSpPr/>
            <p:nvPr/>
          </p:nvSpPr>
          <p:spPr>
            <a:xfrm>
              <a:off x="4201953" y="2336768"/>
              <a:ext cx="254508" cy="59105"/>
            </a:xfrm>
            <a:custGeom>
              <a:avLst/>
              <a:gdLst>
                <a:gd name="connsiteX0" fmla="*/ 163259 w 254508"/>
                <a:gd name="connsiteY0" fmla="*/ 9239 h 59105"/>
                <a:gd name="connsiteX1" fmla="*/ 149352 w 254508"/>
                <a:gd name="connsiteY1" fmla="*/ 9716 h 59105"/>
                <a:gd name="connsiteX2" fmla="*/ 146304 w 254508"/>
                <a:gd name="connsiteY2" fmla="*/ 9716 h 59105"/>
                <a:gd name="connsiteX3" fmla="*/ 146209 w 254508"/>
                <a:gd name="connsiteY3" fmla="*/ 9525 h 59105"/>
                <a:gd name="connsiteX4" fmla="*/ 127254 w 254508"/>
                <a:gd name="connsiteY4" fmla="*/ 9620 h 59105"/>
                <a:gd name="connsiteX5" fmla="*/ 108299 w 254508"/>
                <a:gd name="connsiteY5" fmla="*/ 9525 h 59105"/>
                <a:gd name="connsiteX6" fmla="*/ 108204 w 254508"/>
                <a:gd name="connsiteY6" fmla="*/ 9716 h 59105"/>
                <a:gd name="connsiteX7" fmla="*/ 105156 w 254508"/>
                <a:gd name="connsiteY7" fmla="*/ 9716 h 59105"/>
                <a:gd name="connsiteX8" fmla="*/ 91249 w 254508"/>
                <a:gd name="connsiteY8" fmla="*/ 9239 h 59105"/>
                <a:gd name="connsiteX9" fmla="*/ 0 w 254508"/>
                <a:gd name="connsiteY9" fmla="*/ 0 h 59105"/>
                <a:gd name="connsiteX10" fmla="*/ 20955 w 254508"/>
                <a:gd name="connsiteY10" fmla="*/ 30480 h 59105"/>
                <a:gd name="connsiteX11" fmla="*/ 38100 w 254508"/>
                <a:gd name="connsiteY11" fmla="*/ 47244 h 59105"/>
                <a:gd name="connsiteX12" fmla="*/ 63055 w 254508"/>
                <a:gd name="connsiteY12" fmla="*/ 54959 h 59105"/>
                <a:gd name="connsiteX13" fmla="*/ 127921 w 254508"/>
                <a:gd name="connsiteY13" fmla="*/ 59055 h 59105"/>
                <a:gd name="connsiteX14" fmla="*/ 191452 w 254508"/>
                <a:gd name="connsiteY14" fmla="*/ 54959 h 59105"/>
                <a:gd name="connsiteX15" fmla="*/ 216408 w 254508"/>
                <a:gd name="connsiteY15" fmla="*/ 47244 h 59105"/>
                <a:gd name="connsiteX16" fmla="*/ 233553 w 254508"/>
                <a:gd name="connsiteY16" fmla="*/ 30480 h 59105"/>
                <a:gd name="connsiteX17" fmla="*/ 254508 w 254508"/>
                <a:gd name="connsiteY17" fmla="*/ 0 h 59105"/>
                <a:gd name="connsiteX18" fmla="*/ 163259 w 254508"/>
                <a:gd name="connsiteY18" fmla="*/ 9239 h 591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54508" h="59105">
                  <a:moveTo>
                    <a:pt x="163259" y="9239"/>
                  </a:moveTo>
                  <a:cubicBezTo>
                    <a:pt x="158591" y="9525"/>
                    <a:pt x="154019" y="9525"/>
                    <a:pt x="149352" y="9716"/>
                  </a:cubicBezTo>
                  <a:cubicBezTo>
                    <a:pt x="148304" y="9716"/>
                    <a:pt x="147352" y="9716"/>
                    <a:pt x="146304" y="9716"/>
                  </a:cubicBezTo>
                  <a:cubicBezTo>
                    <a:pt x="146304" y="9620"/>
                    <a:pt x="146304" y="9525"/>
                    <a:pt x="146209" y="9525"/>
                  </a:cubicBezTo>
                  <a:cubicBezTo>
                    <a:pt x="139922" y="9239"/>
                    <a:pt x="133636" y="9430"/>
                    <a:pt x="127254" y="9620"/>
                  </a:cubicBezTo>
                  <a:cubicBezTo>
                    <a:pt x="120872" y="9430"/>
                    <a:pt x="114586" y="9239"/>
                    <a:pt x="108299" y="9525"/>
                  </a:cubicBezTo>
                  <a:cubicBezTo>
                    <a:pt x="108299" y="9620"/>
                    <a:pt x="108299" y="9716"/>
                    <a:pt x="108204" y="9716"/>
                  </a:cubicBezTo>
                  <a:cubicBezTo>
                    <a:pt x="107156" y="9716"/>
                    <a:pt x="106204" y="9716"/>
                    <a:pt x="105156" y="9716"/>
                  </a:cubicBezTo>
                  <a:cubicBezTo>
                    <a:pt x="100489" y="9525"/>
                    <a:pt x="95917" y="9525"/>
                    <a:pt x="91249" y="9239"/>
                  </a:cubicBezTo>
                  <a:cubicBezTo>
                    <a:pt x="60674" y="7429"/>
                    <a:pt x="30194" y="4286"/>
                    <a:pt x="0" y="0"/>
                  </a:cubicBezTo>
                  <a:cubicBezTo>
                    <a:pt x="7334" y="10001"/>
                    <a:pt x="13240" y="20669"/>
                    <a:pt x="20955" y="30480"/>
                  </a:cubicBezTo>
                  <a:cubicBezTo>
                    <a:pt x="25813" y="36671"/>
                    <a:pt x="30861" y="42958"/>
                    <a:pt x="38100" y="47244"/>
                  </a:cubicBezTo>
                  <a:cubicBezTo>
                    <a:pt x="45339" y="51625"/>
                    <a:pt x="54292" y="53530"/>
                    <a:pt x="63055" y="54959"/>
                  </a:cubicBezTo>
                  <a:cubicBezTo>
                    <a:pt x="84391" y="58483"/>
                    <a:pt x="106204" y="59341"/>
                    <a:pt x="127921" y="59055"/>
                  </a:cubicBezTo>
                  <a:cubicBezTo>
                    <a:pt x="149161" y="58864"/>
                    <a:pt x="170593" y="58293"/>
                    <a:pt x="191452" y="54959"/>
                  </a:cubicBezTo>
                  <a:cubicBezTo>
                    <a:pt x="200215" y="53530"/>
                    <a:pt x="209074" y="51530"/>
                    <a:pt x="216408" y="47244"/>
                  </a:cubicBezTo>
                  <a:cubicBezTo>
                    <a:pt x="223647" y="42958"/>
                    <a:pt x="228695" y="36671"/>
                    <a:pt x="233553" y="30480"/>
                  </a:cubicBezTo>
                  <a:cubicBezTo>
                    <a:pt x="241268" y="20669"/>
                    <a:pt x="247174" y="10001"/>
                    <a:pt x="254508" y="0"/>
                  </a:cubicBezTo>
                  <a:cubicBezTo>
                    <a:pt x="224314" y="4381"/>
                    <a:pt x="193834" y="7429"/>
                    <a:pt x="163259" y="9239"/>
                  </a:cubicBezTo>
                  <a:close/>
                </a:path>
              </a:pathLst>
            </a:custGeom>
            <a:solidFill>
              <a:srgbClr val="C98C3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7" name="任意多边形 95">
              <a:extLst>
                <a:ext uri="{FF2B5EF4-FFF2-40B4-BE49-F238E27FC236}">
                  <a16:creationId xmlns:a16="http://schemas.microsoft.com/office/drawing/2014/main" id="{2ACE5213-9896-4CE7-8AFF-B2C6E2159FD3}"/>
                </a:ext>
              </a:extLst>
            </p:cNvPr>
            <p:cNvSpPr/>
            <p:nvPr/>
          </p:nvSpPr>
          <p:spPr>
            <a:xfrm>
              <a:off x="3714750" y="1047750"/>
              <a:ext cx="9525" cy="9525"/>
            </a:xfrm>
            <a:custGeom>
              <a:avLst/>
              <a:gdLst/>
              <a:ahLst/>
              <a:cxnLst/>
              <a:rect l="l" t="t" r="r" b="b"/>
              <a:pathLst>
                <a:path w="9525" h="9525"/>
              </a:pathLst>
            </a:custGeom>
            <a:noFill/>
            <a:ln w="6355" cap="flat">
              <a:solidFill>
                <a:srgbClr val="F85A69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8" name="任意多边形 96">
              <a:extLst>
                <a:ext uri="{FF2B5EF4-FFF2-40B4-BE49-F238E27FC236}">
                  <a16:creationId xmlns:a16="http://schemas.microsoft.com/office/drawing/2014/main" id="{2DEDEDF9-A195-46B1-A11B-F0BCF2AF190A}"/>
                </a:ext>
              </a:extLst>
            </p:cNvPr>
            <p:cNvSpPr/>
            <p:nvPr/>
          </p:nvSpPr>
          <p:spPr>
            <a:xfrm>
              <a:off x="3964820" y="1799272"/>
              <a:ext cx="468971" cy="509828"/>
            </a:xfrm>
            <a:custGeom>
              <a:avLst/>
              <a:gdLst>
                <a:gd name="connsiteX0" fmla="*/ 114832 w 468971"/>
                <a:gd name="connsiteY0" fmla="*/ 459010 h 509828"/>
                <a:gd name="connsiteX1" fmla="*/ 285806 w 468971"/>
                <a:gd name="connsiteY1" fmla="*/ 502158 h 509828"/>
                <a:gd name="connsiteX2" fmla="*/ 468972 w 468971"/>
                <a:gd name="connsiteY2" fmla="*/ 491681 h 509828"/>
                <a:gd name="connsiteX3" fmla="*/ 276757 w 468971"/>
                <a:gd name="connsiteY3" fmla="*/ 354235 h 509828"/>
                <a:gd name="connsiteX4" fmla="*/ 299236 w 468971"/>
                <a:gd name="connsiteY4" fmla="*/ 118967 h 509828"/>
                <a:gd name="connsiteX5" fmla="*/ 370007 w 468971"/>
                <a:gd name="connsiteY5" fmla="*/ 44386 h 509828"/>
                <a:gd name="connsiteX6" fmla="*/ 427348 w 468971"/>
                <a:gd name="connsiteY6" fmla="*/ 0 h 509828"/>
                <a:gd name="connsiteX7" fmla="*/ 231514 w 468971"/>
                <a:gd name="connsiteY7" fmla="*/ 16383 h 509828"/>
                <a:gd name="connsiteX8" fmla="*/ 62826 w 468971"/>
                <a:gd name="connsiteY8" fmla="*/ 111252 h 509828"/>
                <a:gd name="connsiteX9" fmla="*/ 31393 w 468971"/>
                <a:gd name="connsiteY9" fmla="*/ 383953 h 509828"/>
                <a:gd name="connsiteX10" fmla="*/ 114832 w 468971"/>
                <a:gd name="connsiteY10" fmla="*/ 459010 h 5098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68971" h="509828">
                  <a:moveTo>
                    <a:pt x="114832" y="459010"/>
                  </a:moveTo>
                  <a:cubicBezTo>
                    <a:pt x="169982" y="489585"/>
                    <a:pt x="225132" y="496824"/>
                    <a:pt x="285806" y="502158"/>
                  </a:cubicBezTo>
                  <a:cubicBezTo>
                    <a:pt x="348481" y="507682"/>
                    <a:pt x="409250" y="520541"/>
                    <a:pt x="468972" y="491681"/>
                  </a:cubicBezTo>
                  <a:cubicBezTo>
                    <a:pt x="386866" y="483584"/>
                    <a:pt x="310952" y="429292"/>
                    <a:pt x="276757" y="354235"/>
                  </a:cubicBezTo>
                  <a:cubicBezTo>
                    <a:pt x="242563" y="279178"/>
                    <a:pt x="251421" y="186214"/>
                    <a:pt x="299236" y="118967"/>
                  </a:cubicBezTo>
                  <a:cubicBezTo>
                    <a:pt x="319525" y="90392"/>
                    <a:pt x="346766" y="70009"/>
                    <a:pt x="370007" y="44386"/>
                  </a:cubicBezTo>
                  <a:cubicBezTo>
                    <a:pt x="383056" y="30004"/>
                    <a:pt x="405916" y="286"/>
                    <a:pt x="427348" y="0"/>
                  </a:cubicBezTo>
                  <a:cubicBezTo>
                    <a:pt x="361720" y="762"/>
                    <a:pt x="295522" y="1619"/>
                    <a:pt x="231514" y="16383"/>
                  </a:cubicBezTo>
                  <a:cubicBezTo>
                    <a:pt x="167506" y="31147"/>
                    <a:pt x="105212" y="61055"/>
                    <a:pt x="62826" y="111252"/>
                  </a:cubicBezTo>
                  <a:cubicBezTo>
                    <a:pt x="-1087" y="187071"/>
                    <a:pt x="-24233" y="297085"/>
                    <a:pt x="31393" y="383953"/>
                  </a:cubicBezTo>
                  <a:cubicBezTo>
                    <a:pt x="51491" y="415290"/>
                    <a:pt x="80733" y="440150"/>
                    <a:pt x="114832" y="459010"/>
                  </a:cubicBezTo>
                  <a:close/>
                </a:path>
              </a:pathLst>
            </a:custGeom>
            <a:solidFill>
              <a:srgbClr val="FFFFFF">
                <a:alpha val="3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99" name="组合 298">
            <a:extLst>
              <a:ext uri="{FF2B5EF4-FFF2-40B4-BE49-F238E27FC236}">
                <a16:creationId xmlns:a16="http://schemas.microsoft.com/office/drawing/2014/main" id="{33A95A46-B2B5-4FF2-9E67-B34AAAA437D4}"/>
              </a:ext>
            </a:extLst>
          </p:cNvPr>
          <p:cNvGrpSpPr/>
          <p:nvPr/>
        </p:nvGrpSpPr>
        <p:grpSpPr>
          <a:xfrm>
            <a:off x="9686156" y="581738"/>
            <a:ext cx="1133768" cy="2109254"/>
            <a:chOff x="3714750" y="1047750"/>
            <a:chExt cx="1038415" cy="1931860"/>
          </a:xfrm>
        </p:grpSpPr>
        <p:sp>
          <p:nvSpPr>
            <p:cNvPr id="300" name="任意多边形 88">
              <a:extLst>
                <a:ext uri="{FF2B5EF4-FFF2-40B4-BE49-F238E27FC236}">
                  <a16:creationId xmlns:a16="http://schemas.microsoft.com/office/drawing/2014/main" id="{859D5254-1E64-406F-9B2F-7D514FF91B8C}"/>
                </a:ext>
              </a:extLst>
            </p:cNvPr>
            <p:cNvSpPr/>
            <p:nvPr/>
          </p:nvSpPr>
          <p:spPr>
            <a:xfrm>
              <a:off x="4310634" y="2729865"/>
              <a:ext cx="37242" cy="249745"/>
            </a:xfrm>
            <a:custGeom>
              <a:avLst/>
              <a:gdLst>
                <a:gd name="connsiteX0" fmla="*/ 0 w 37242"/>
                <a:gd name="connsiteY0" fmla="*/ 0 h 249745"/>
                <a:gd name="connsiteX1" fmla="*/ 37243 w 37242"/>
                <a:gd name="connsiteY1" fmla="*/ 0 h 249745"/>
                <a:gd name="connsiteX2" fmla="*/ 37243 w 37242"/>
                <a:gd name="connsiteY2" fmla="*/ 249746 h 249745"/>
                <a:gd name="connsiteX3" fmla="*/ 0 w 37242"/>
                <a:gd name="connsiteY3" fmla="*/ 249746 h 249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242" h="249745">
                  <a:moveTo>
                    <a:pt x="0" y="0"/>
                  </a:moveTo>
                  <a:lnTo>
                    <a:pt x="37243" y="0"/>
                  </a:lnTo>
                  <a:lnTo>
                    <a:pt x="37243" y="249746"/>
                  </a:lnTo>
                  <a:lnTo>
                    <a:pt x="0" y="249746"/>
                  </a:lnTo>
                  <a:close/>
                </a:path>
              </a:pathLst>
            </a:custGeom>
            <a:solidFill>
              <a:srgbClr val="D9261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1" name="任意多边形 89">
              <a:extLst>
                <a:ext uri="{FF2B5EF4-FFF2-40B4-BE49-F238E27FC236}">
                  <a16:creationId xmlns:a16="http://schemas.microsoft.com/office/drawing/2014/main" id="{BFC75D40-14F9-4136-B060-CF48998215E8}"/>
                </a:ext>
              </a:extLst>
            </p:cNvPr>
            <p:cNvSpPr/>
            <p:nvPr/>
          </p:nvSpPr>
          <p:spPr>
            <a:xfrm>
              <a:off x="4323778" y="1047750"/>
              <a:ext cx="10953" cy="1647158"/>
            </a:xfrm>
            <a:custGeom>
              <a:avLst/>
              <a:gdLst>
                <a:gd name="connsiteX0" fmla="*/ 0 w 10953"/>
                <a:gd name="connsiteY0" fmla="*/ 0 h 1647158"/>
                <a:gd name="connsiteX1" fmla="*/ 10954 w 10953"/>
                <a:gd name="connsiteY1" fmla="*/ 0 h 1647158"/>
                <a:gd name="connsiteX2" fmla="*/ 10954 w 10953"/>
                <a:gd name="connsiteY2" fmla="*/ 1647158 h 1647158"/>
                <a:gd name="connsiteX3" fmla="*/ 0 w 10953"/>
                <a:gd name="connsiteY3" fmla="*/ 1647158 h 16471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953" h="1647158">
                  <a:moveTo>
                    <a:pt x="0" y="0"/>
                  </a:moveTo>
                  <a:lnTo>
                    <a:pt x="10954" y="0"/>
                  </a:lnTo>
                  <a:lnTo>
                    <a:pt x="10954" y="1647158"/>
                  </a:lnTo>
                  <a:lnTo>
                    <a:pt x="0" y="1647158"/>
                  </a:lnTo>
                  <a:close/>
                </a:path>
              </a:pathLst>
            </a:custGeom>
            <a:solidFill>
              <a:srgbClr val="C98C3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2" name="任意多边形 90">
              <a:extLst>
                <a:ext uri="{FF2B5EF4-FFF2-40B4-BE49-F238E27FC236}">
                  <a16:creationId xmlns:a16="http://schemas.microsoft.com/office/drawing/2014/main" id="{440660BE-86E0-4027-8B19-FCDECE1ACD4E}"/>
                </a:ext>
              </a:extLst>
            </p:cNvPr>
            <p:cNvSpPr/>
            <p:nvPr/>
          </p:nvSpPr>
          <p:spPr>
            <a:xfrm>
              <a:off x="4302137" y="2680334"/>
              <a:ext cx="54221" cy="59436"/>
            </a:xfrm>
            <a:custGeom>
              <a:avLst/>
              <a:gdLst>
                <a:gd name="connsiteX0" fmla="*/ 26404 w 54221"/>
                <a:gd name="connsiteY0" fmla="*/ 0 h 59436"/>
                <a:gd name="connsiteX1" fmla="*/ 53550 w 54221"/>
                <a:gd name="connsiteY1" fmla="*/ 59436 h 59436"/>
                <a:gd name="connsiteX2" fmla="*/ 496 w 54221"/>
                <a:gd name="connsiteY2" fmla="*/ 59436 h 59436"/>
                <a:gd name="connsiteX3" fmla="*/ 26404 w 54221"/>
                <a:gd name="connsiteY3" fmla="*/ 0 h 594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221" h="59436">
                  <a:moveTo>
                    <a:pt x="26404" y="0"/>
                  </a:moveTo>
                  <a:cubicBezTo>
                    <a:pt x="60980" y="0"/>
                    <a:pt x="53550" y="59436"/>
                    <a:pt x="53550" y="59436"/>
                  </a:cubicBezTo>
                  <a:lnTo>
                    <a:pt x="496" y="59436"/>
                  </a:lnTo>
                  <a:cubicBezTo>
                    <a:pt x="496" y="59341"/>
                    <a:pt x="-5791" y="0"/>
                    <a:pt x="26404" y="0"/>
                  </a:cubicBezTo>
                  <a:close/>
                </a:path>
              </a:pathLst>
            </a:custGeom>
            <a:solidFill>
              <a:srgbClr val="C98C3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3" name="任意多边形 91">
              <a:extLst>
                <a:ext uri="{FF2B5EF4-FFF2-40B4-BE49-F238E27FC236}">
                  <a16:creationId xmlns:a16="http://schemas.microsoft.com/office/drawing/2014/main" id="{8087C59B-73AD-4182-819F-A8D602358F14}"/>
                </a:ext>
              </a:extLst>
            </p:cNvPr>
            <p:cNvSpPr/>
            <p:nvPr/>
          </p:nvSpPr>
          <p:spPr>
            <a:xfrm>
              <a:off x="4205287" y="1722120"/>
              <a:ext cx="248031" cy="88296"/>
            </a:xfrm>
            <a:custGeom>
              <a:avLst/>
              <a:gdLst>
                <a:gd name="connsiteX0" fmla="*/ 218599 w 248031"/>
                <a:gd name="connsiteY0" fmla="*/ 88297 h 88296"/>
                <a:gd name="connsiteX1" fmla="*/ 29337 w 248031"/>
                <a:gd name="connsiteY1" fmla="*/ 88297 h 88296"/>
                <a:gd name="connsiteX2" fmla="*/ 0 w 248031"/>
                <a:gd name="connsiteY2" fmla="*/ 58960 h 88296"/>
                <a:gd name="connsiteX3" fmla="*/ 0 w 248031"/>
                <a:gd name="connsiteY3" fmla="*/ 29337 h 88296"/>
                <a:gd name="connsiteX4" fmla="*/ 29337 w 248031"/>
                <a:gd name="connsiteY4" fmla="*/ 0 h 88296"/>
                <a:gd name="connsiteX5" fmla="*/ 218694 w 248031"/>
                <a:gd name="connsiteY5" fmla="*/ 0 h 88296"/>
                <a:gd name="connsiteX6" fmla="*/ 248031 w 248031"/>
                <a:gd name="connsiteY6" fmla="*/ 29337 h 88296"/>
                <a:gd name="connsiteX7" fmla="*/ 248031 w 248031"/>
                <a:gd name="connsiteY7" fmla="*/ 58960 h 88296"/>
                <a:gd name="connsiteX8" fmla="*/ 218599 w 248031"/>
                <a:gd name="connsiteY8" fmla="*/ 88297 h 88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48031" h="88296">
                  <a:moveTo>
                    <a:pt x="218599" y="88297"/>
                  </a:moveTo>
                  <a:lnTo>
                    <a:pt x="29337" y="88297"/>
                  </a:lnTo>
                  <a:cubicBezTo>
                    <a:pt x="13145" y="88297"/>
                    <a:pt x="0" y="75152"/>
                    <a:pt x="0" y="58960"/>
                  </a:cubicBezTo>
                  <a:lnTo>
                    <a:pt x="0" y="29337"/>
                  </a:lnTo>
                  <a:cubicBezTo>
                    <a:pt x="0" y="13144"/>
                    <a:pt x="13145" y="0"/>
                    <a:pt x="29337" y="0"/>
                  </a:cubicBezTo>
                  <a:lnTo>
                    <a:pt x="218694" y="0"/>
                  </a:lnTo>
                  <a:cubicBezTo>
                    <a:pt x="234887" y="0"/>
                    <a:pt x="248031" y="13144"/>
                    <a:pt x="248031" y="29337"/>
                  </a:cubicBezTo>
                  <a:lnTo>
                    <a:pt x="248031" y="58960"/>
                  </a:lnTo>
                  <a:cubicBezTo>
                    <a:pt x="247936" y="75152"/>
                    <a:pt x="234791" y="88297"/>
                    <a:pt x="218599" y="88297"/>
                  </a:cubicBezTo>
                  <a:close/>
                </a:path>
              </a:pathLst>
            </a:custGeom>
            <a:solidFill>
              <a:srgbClr val="C98C3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4" name="任意多边形 92">
              <a:extLst>
                <a:ext uri="{FF2B5EF4-FFF2-40B4-BE49-F238E27FC236}">
                  <a16:creationId xmlns:a16="http://schemas.microsoft.com/office/drawing/2014/main" id="{98D1ABEA-83F0-4EEA-BBAD-70A0560A8340}"/>
                </a:ext>
              </a:extLst>
            </p:cNvPr>
            <p:cNvSpPr/>
            <p:nvPr/>
          </p:nvSpPr>
          <p:spPr>
            <a:xfrm>
              <a:off x="3905250" y="1771078"/>
              <a:ext cx="847915" cy="576834"/>
            </a:xfrm>
            <a:custGeom>
              <a:avLst/>
              <a:gdLst>
                <a:gd name="connsiteX0" fmla="*/ 847915 w 847915"/>
                <a:gd name="connsiteY0" fmla="*/ 288417 h 576834"/>
                <a:gd name="connsiteX1" fmla="*/ 423958 w 847915"/>
                <a:gd name="connsiteY1" fmla="*/ 576834 h 576834"/>
                <a:gd name="connsiteX2" fmla="*/ 0 w 847915"/>
                <a:gd name="connsiteY2" fmla="*/ 288417 h 576834"/>
                <a:gd name="connsiteX3" fmla="*/ 423958 w 847915"/>
                <a:gd name="connsiteY3" fmla="*/ 0 h 576834"/>
                <a:gd name="connsiteX4" fmla="*/ 847915 w 847915"/>
                <a:gd name="connsiteY4" fmla="*/ 288417 h 5768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47915" h="576834">
                  <a:moveTo>
                    <a:pt x="847915" y="288417"/>
                  </a:moveTo>
                  <a:cubicBezTo>
                    <a:pt x="847915" y="447705"/>
                    <a:pt x="658103" y="576834"/>
                    <a:pt x="423958" y="576834"/>
                  </a:cubicBezTo>
                  <a:cubicBezTo>
                    <a:pt x="189812" y="576834"/>
                    <a:pt x="0" y="447705"/>
                    <a:pt x="0" y="288417"/>
                  </a:cubicBezTo>
                  <a:cubicBezTo>
                    <a:pt x="0" y="129129"/>
                    <a:pt x="189812" y="0"/>
                    <a:pt x="423958" y="0"/>
                  </a:cubicBezTo>
                  <a:cubicBezTo>
                    <a:pt x="658103" y="0"/>
                    <a:pt x="847915" y="129129"/>
                    <a:pt x="847915" y="288417"/>
                  </a:cubicBezTo>
                  <a:close/>
                </a:path>
              </a:pathLst>
            </a:custGeom>
            <a:solidFill>
              <a:srgbClr val="EC4D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5" name="任意多边形 93">
              <a:extLst>
                <a:ext uri="{FF2B5EF4-FFF2-40B4-BE49-F238E27FC236}">
                  <a16:creationId xmlns:a16="http://schemas.microsoft.com/office/drawing/2014/main" id="{E6D55B45-EEE7-410C-B320-ECF4254D221D}"/>
                </a:ext>
              </a:extLst>
            </p:cNvPr>
            <p:cNvSpPr/>
            <p:nvPr/>
          </p:nvSpPr>
          <p:spPr>
            <a:xfrm>
              <a:off x="4042600" y="1771078"/>
              <a:ext cx="573214" cy="576833"/>
            </a:xfrm>
            <a:custGeom>
              <a:avLst/>
              <a:gdLst>
                <a:gd name="connsiteX0" fmla="*/ 345662 w 573214"/>
                <a:gd name="connsiteY0" fmla="*/ 2762 h 576833"/>
                <a:gd name="connsiteX1" fmla="*/ 286607 w 573214"/>
                <a:gd name="connsiteY1" fmla="*/ 0 h 576833"/>
                <a:gd name="connsiteX2" fmla="*/ 227552 w 573214"/>
                <a:gd name="connsiteY2" fmla="*/ 2762 h 576833"/>
                <a:gd name="connsiteX3" fmla="*/ 0 w 573214"/>
                <a:gd name="connsiteY3" fmla="*/ 288417 h 576833"/>
                <a:gd name="connsiteX4" fmla="*/ 227648 w 573214"/>
                <a:gd name="connsiteY4" fmla="*/ 574072 h 576833"/>
                <a:gd name="connsiteX5" fmla="*/ 286607 w 573214"/>
                <a:gd name="connsiteY5" fmla="*/ 576834 h 576833"/>
                <a:gd name="connsiteX6" fmla="*/ 345567 w 573214"/>
                <a:gd name="connsiteY6" fmla="*/ 574072 h 576833"/>
                <a:gd name="connsiteX7" fmla="*/ 573215 w 573214"/>
                <a:gd name="connsiteY7" fmla="*/ 288417 h 576833"/>
                <a:gd name="connsiteX8" fmla="*/ 345662 w 573214"/>
                <a:gd name="connsiteY8" fmla="*/ 2762 h 576833"/>
                <a:gd name="connsiteX9" fmla="*/ 289560 w 573214"/>
                <a:gd name="connsiteY9" fmla="*/ 3334 h 576833"/>
                <a:gd name="connsiteX10" fmla="*/ 415385 w 573214"/>
                <a:gd name="connsiteY10" fmla="*/ 288417 h 576833"/>
                <a:gd name="connsiteX11" fmla="*/ 289560 w 573214"/>
                <a:gd name="connsiteY11" fmla="*/ 573500 h 576833"/>
                <a:gd name="connsiteX12" fmla="*/ 289560 w 573214"/>
                <a:gd name="connsiteY12" fmla="*/ 3334 h 576833"/>
                <a:gd name="connsiteX13" fmla="*/ 283750 w 573214"/>
                <a:gd name="connsiteY13" fmla="*/ 573405 h 576833"/>
                <a:gd name="connsiteX14" fmla="*/ 157925 w 573214"/>
                <a:gd name="connsiteY14" fmla="*/ 288417 h 576833"/>
                <a:gd name="connsiteX15" fmla="*/ 283750 w 573214"/>
                <a:gd name="connsiteY15" fmla="*/ 3334 h 576833"/>
                <a:gd name="connsiteX16" fmla="*/ 283750 w 573214"/>
                <a:gd name="connsiteY16" fmla="*/ 573405 h 576833"/>
                <a:gd name="connsiteX17" fmla="*/ 5906 w 573214"/>
                <a:gd name="connsiteY17" fmla="*/ 288417 h 576833"/>
                <a:gd name="connsiteX18" fmla="*/ 254318 w 573214"/>
                <a:gd name="connsiteY18" fmla="*/ 5048 h 576833"/>
                <a:gd name="connsiteX19" fmla="*/ 152114 w 573214"/>
                <a:gd name="connsiteY19" fmla="*/ 288417 h 576833"/>
                <a:gd name="connsiteX20" fmla="*/ 254318 w 573214"/>
                <a:gd name="connsiteY20" fmla="*/ 571786 h 576833"/>
                <a:gd name="connsiteX21" fmla="*/ 5906 w 573214"/>
                <a:gd name="connsiteY21" fmla="*/ 288417 h 576833"/>
                <a:gd name="connsiteX22" fmla="*/ 318992 w 573214"/>
                <a:gd name="connsiteY22" fmla="*/ 571691 h 576833"/>
                <a:gd name="connsiteX23" fmla="*/ 421196 w 573214"/>
                <a:gd name="connsiteY23" fmla="*/ 288322 h 576833"/>
                <a:gd name="connsiteX24" fmla="*/ 318992 w 573214"/>
                <a:gd name="connsiteY24" fmla="*/ 4953 h 576833"/>
                <a:gd name="connsiteX25" fmla="*/ 567404 w 573214"/>
                <a:gd name="connsiteY25" fmla="*/ 288322 h 576833"/>
                <a:gd name="connsiteX26" fmla="*/ 318992 w 573214"/>
                <a:gd name="connsiteY26" fmla="*/ 571691 h 5768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573214" h="576833">
                  <a:moveTo>
                    <a:pt x="345662" y="2762"/>
                  </a:moveTo>
                  <a:cubicBezTo>
                    <a:pt x="326327" y="952"/>
                    <a:pt x="306705" y="0"/>
                    <a:pt x="286607" y="0"/>
                  </a:cubicBezTo>
                  <a:cubicBezTo>
                    <a:pt x="266605" y="0"/>
                    <a:pt x="246888" y="952"/>
                    <a:pt x="227552" y="2762"/>
                  </a:cubicBezTo>
                  <a:cubicBezTo>
                    <a:pt x="96107" y="29718"/>
                    <a:pt x="0" y="145542"/>
                    <a:pt x="0" y="288417"/>
                  </a:cubicBezTo>
                  <a:cubicBezTo>
                    <a:pt x="0" y="431292"/>
                    <a:pt x="96107" y="547116"/>
                    <a:pt x="227648" y="574072"/>
                  </a:cubicBezTo>
                  <a:cubicBezTo>
                    <a:pt x="246983" y="575881"/>
                    <a:pt x="266605" y="576834"/>
                    <a:pt x="286607" y="576834"/>
                  </a:cubicBezTo>
                  <a:cubicBezTo>
                    <a:pt x="306610" y="576834"/>
                    <a:pt x="326327" y="575881"/>
                    <a:pt x="345567" y="574072"/>
                  </a:cubicBezTo>
                  <a:cubicBezTo>
                    <a:pt x="477012" y="547116"/>
                    <a:pt x="573215" y="431292"/>
                    <a:pt x="573215" y="288417"/>
                  </a:cubicBezTo>
                  <a:cubicBezTo>
                    <a:pt x="573215" y="145542"/>
                    <a:pt x="477107" y="29718"/>
                    <a:pt x="345662" y="2762"/>
                  </a:cubicBezTo>
                  <a:close/>
                  <a:moveTo>
                    <a:pt x="289560" y="3334"/>
                  </a:moveTo>
                  <a:cubicBezTo>
                    <a:pt x="360331" y="6667"/>
                    <a:pt x="415385" y="130588"/>
                    <a:pt x="415385" y="288417"/>
                  </a:cubicBezTo>
                  <a:cubicBezTo>
                    <a:pt x="415385" y="446151"/>
                    <a:pt x="360331" y="570071"/>
                    <a:pt x="289560" y="573500"/>
                  </a:cubicBezTo>
                  <a:lnTo>
                    <a:pt x="289560" y="3334"/>
                  </a:lnTo>
                  <a:close/>
                  <a:moveTo>
                    <a:pt x="283750" y="573405"/>
                  </a:moveTo>
                  <a:cubicBezTo>
                    <a:pt x="212979" y="570071"/>
                    <a:pt x="157925" y="446151"/>
                    <a:pt x="157925" y="288417"/>
                  </a:cubicBezTo>
                  <a:cubicBezTo>
                    <a:pt x="157925" y="130683"/>
                    <a:pt x="212979" y="6763"/>
                    <a:pt x="283750" y="3334"/>
                  </a:cubicBezTo>
                  <a:lnTo>
                    <a:pt x="283750" y="573405"/>
                  </a:lnTo>
                  <a:close/>
                  <a:moveTo>
                    <a:pt x="5906" y="288417"/>
                  </a:moveTo>
                  <a:cubicBezTo>
                    <a:pt x="5906" y="139636"/>
                    <a:pt x="112681" y="20860"/>
                    <a:pt x="254318" y="5048"/>
                  </a:cubicBezTo>
                  <a:cubicBezTo>
                    <a:pt x="194977" y="35623"/>
                    <a:pt x="152114" y="149161"/>
                    <a:pt x="152114" y="288417"/>
                  </a:cubicBezTo>
                  <a:cubicBezTo>
                    <a:pt x="152114" y="427672"/>
                    <a:pt x="194977" y="541115"/>
                    <a:pt x="254318" y="571786"/>
                  </a:cubicBezTo>
                  <a:cubicBezTo>
                    <a:pt x="112681" y="555879"/>
                    <a:pt x="5906" y="437197"/>
                    <a:pt x="5906" y="288417"/>
                  </a:cubicBezTo>
                  <a:close/>
                  <a:moveTo>
                    <a:pt x="318992" y="571691"/>
                  </a:moveTo>
                  <a:cubicBezTo>
                    <a:pt x="378333" y="541115"/>
                    <a:pt x="421196" y="427577"/>
                    <a:pt x="421196" y="288322"/>
                  </a:cubicBezTo>
                  <a:cubicBezTo>
                    <a:pt x="421196" y="149066"/>
                    <a:pt x="378333" y="35623"/>
                    <a:pt x="318992" y="4953"/>
                  </a:cubicBezTo>
                  <a:cubicBezTo>
                    <a:pt x="460629" y="20765"/>
                    <a:pt x="567404" y="139541"/>
                    <a:pt x="567404" y="288322"/>
                  </a:cubicBezTo>
                  <a:cubicBezTo>
                    <a:pt x="567404" y="437197"/>
                    <a:pt x="460629" y="555879"/>
                    <a:pt x="318992" y="571691"/>
                  </a:cubicBezTo>
                  <a:close/>
                </a:path>
              </a:pathLst>
            </a:custGeom>
            <a:solidFill>
              <a:srgbClr val="C98C3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6" name="任意多边形 94">
              <a:extLst>
                <a:ext uri="{FF2B5EF4-FFF2-40B4-BE49-F238E27FC236}">
                  <a16:creationId xmlns:a16="http://schemas.microsoft.com/office/drawing/2014/main" id="{C50CAAB7-5F9D-4B17-9254-E1083669C0C0}"/>
                </a:ext>
              </a:extLst>
            </p:cNvPr>
            <p:cNvSpPr/>
            <p:nvPr/>
          </p:nvSpPr>
          <p:spPr>
            <a:xfrm>
              <a:off x="4201953" y="2336768"/>
              <a:ext cx="254508" cy="59105"/>
            </a:xfrm>
            <a:custGeom>
              <a:avLst/>
              <a:gdLst>
                <a:gd name="connsiteX0" fmla="*/ 163259 w 254508"/>
                <a:gd name="connsiteY0" fmla="*/ 9239 h 59105"/>
                <a:gd name="connsiteX1" fmla="*/ 149352 w 254508"/>
                <a:gd name="connsiteY1" fmla="*/ 9716 h 59105"/>
                <a:gd name="connsiteX2" fmla="*/ 146304 w 254508"/>
                <a:gd name="connsiteY2" fmla="*/ 9716 h 59105"/>
                <a:gd name="connsiteX3" fmla="*/ 146209 w 254508"/>
                <a:gd name="connsiteY3" fmla="*/ 9525 h 59105"/>
                <a:gd name="connsiteX4" fmla="*/ 127254 w 254508"/>
                <a:gd name="connsiteY4" fmla="*/ 9620 h 59105"/>
                <a:gd name="connsiteX5" fmla="*/ 108299 w 254508"/>
                <a:gd name="connsiteY5" fmla="*/ 9525 h 59105"/>
                <a:gd name="connsiteX6" fmla="*/ 108204 w 254508"/>
                <a:gd name="connsiteY6" fmla="*/ 9716 h 59105"/>
                <a:gd name="connsiteX7" fmla="*/ 105156 w 254508"/>
                <a:gd name="connsiteY7" fmla="*/ 9716 h 59105"/>
                <a:gd name="connsiteX8" fmla="*/ 91249 w 254508"/>
                <a:gd name="connsiteY8" fmla="*/ 9239 h 59105"/>
                <a:gd name="connsiteX9" fmla="*/ 0 w 254508"/>
                <a:gd name="connsiteY9" fmla="*/ 0 h 59105"/>
                <a:gd name="connsiteX10" fmla="*/ 20955 w 254508"/>
                <a:gd name="connsiteY10" fmla="*/ 30480 h 59105"/>
                <a:gd name="connsiteX11" fmla="*/ 38100 w 254508"/>
                <a:gd name="connsiteY11" fmla="*/ 47244 h 59105"/>
                <a:gd name="connsiteX12" fmla="*/ 63055 w 254508"/>
                <a:gd name="connsiteY12" fmla="*/ 54959 h 59105"/>
                <a:gd name="connsiteX13" fmla="*/ 127921 w 254508"/>
                <a:gd name="connsiteY13" fmla="*/ 59055 h 59105"/>
                <a:gd name="connsiteX14" fmla="*/ 191452 w 254508"/>
                <a:gd name="connsiteY14" fmla="*/ 54959 h 59105"/>
                <a:gd name="connsiteX15" fmla="*/ 216408 w 254508"/>
                <a:gd name="connsiteY15" fmla="*/ 47244 h 59105"/>
                <a:gd name="connsiteX16" fmla="*/ 233553 w 254508"/>
                <a:gd name="connsiteY16" fmla="*/ 30480 h 59105"/>
                <a:gd name="connsiteX17" fmla="*/ 254508 w 254508"/>
                <a:gd name="connsiteY17" fmla="*/ 0 h 59105"/>
                <a:gd name="connsiteX18" fmla="*/ 163259 w 254508"/>
                <a:gd name="connsiteY18" fmla="*/ 9239 h 591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54508" h="59105">
                  <a:moveTo>
                    <a:pt x="163259" y="9239"/>
                  </a:moveTo>
                  <a:cubicBezTo>
                    <a:pt x="158591" y="9525"/>
                    <a:pt x="154019" y="9525"/>
                    <a:pt x="149352" y="9716"/>
                  </a:cubicBezTo>
                  <a:cubicBezTo>
                    <a:pt x="148304" y="9716"/>
                    <a:pt x="147352" y="9716"/>
                    <a:pt x="146304" y="9716"/>
                  </a:cubicBezTo>
                  <a:cubicBezTo>
                    <a:pt x="146304" y="9620"/>
                    <a:pt x="146304" y="9525"/>
                    <a:pt x="146209" y="9525"/>
                  </a:cubicBezTo>
                  <a:cubicBezTo>
                    <a:pt x="139922" y="9239"/>
                    <a:pt x="133636" y="9430"/>
                    <a:pt x="127254" y="9620"/>
                  </a:cubicBezTo>
                  <a:cubicBezTo>
                    <a:pt x="120872" y="9430"/>
                    <a:pt x="114586" y="9239"/>
                    <a:pt x="108299" y="9525"/>
                  </a:cubicBezTo>
                  <a:cubicBezTo>
                    <a:pt x="108299" y="9620"/>
                    <a:pt x="108299" y="9716"/>
                    <a:pt x="108204" y="9716"/>
                  </a:cubicBezTo>
                  <a:cubicBezTo>
                    <a:pt x="107156" y="9716"/>
                    <a:pt x="106204" y="9716"/>
                    <a:pt x="105156" y="9716"/>
                  </a:cubicBezTo>
                  <a:cubicBezTo>
                    <a:pt x="100489" y="9525"/>
                    <a:pt x="95917" y="9525"/>
                    <a:pt x="91249" y="9239"/>
                  </a:cubicBezTo>
                  <a:cubicBezTo>
                    <a:pt x="60674" y="7429"/>
                    <a:pt x="30194" y="4286"/>
                    <a:pt x="0" y="0"/>
                  </a:cubicBezTo>
                  <a:cubicBezTo>
                    <a:pt x="7334" y="10001"/>
                    <a:pt x="13240" y="20669"/>
                    <a:pt x="20955" y="30480"/>
                  </a:cubicBezTo>
                  <a:cubicBezTo>
                    <a:pt x="25813" y="36671"/>
                    <a:pt x="30861" y="42958"/>
                    <a:pt x="38100" y="47244"/>
                  </a:cubicBezTo>
                  <a:cubicBezTo>
                    <a:pt x="45339" y="51625"/>
                    <a:pt x="54292" y="53530"/>
                    <a:pt x="63055" y="54959"/>
                  </a:cubicBezTo>
                  <a:cubicBezTo>
                    <a:pt x="84391" y="58483"/>
                    <a:pt x="106204" y="59341"/>
                    <a:pt x="127921" y="59055"/>
                  </a:cubicBezTo>
                  <a:cubicBezTo>
                    <a:pt x="149161" y="58864"/>
                    <a:pt x="170593" y="58293"/>
                    <a:pt x="191452" y="54959"/>
                  </a:cubicBezTo>
                  <a:cubicBezTo>
                    <a:pt x="200215" y="53530"/>
                    <a:pt x="209074" y="51530"/>
                    <a:pt x="216408" y="47244"/>
                  </a:cubicBezTo>
                  <a:cubicBezTo>
                    <a:pt x="223647" y="42958"/>
                    <a:pt x="228695" y="36671"/>
                    <a:pt x="233553" y="30480"/>
                  </a:cubicBezTo>
                  <a:cubicBezTo>
                    <a:pt x="241268" y="20669"/>
                    <a:pt x="247174" y="10001"/>
                    <a:pt x="254508" y="0"/>
                  </a:cubicBezTo>
                  <a:cubicBezTo>
                    <a:pt x="224314" y="4381"/>
                    <a:pt x="193834" y="7429"/>
                    <a:pt x="163259" y="9239"/>
                  </a:cubicBezTo>
                  <a:close/>
                </a:path>
              </a:pathLst>
            </a:custGeom>
            <a:solidFill>
              <a:srgbClr val="C98C3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7" name="任意多边形 95">
              <a:extLst>
                <a:ext uri="{FF2B5EF4-FFF2-40B4-BE49-F238E27FC236}">
                  <a16:creationId xmlns:a16="http://schemas.microsoft.com/office/drawing/2014/main" id="{C11B60CD-16F6-4086-A26B-F1FDB19C1C11}"/>
                </a:ext>
              </a:extLst>
            </p:cNvPr>
            <p:cNvSpPr/>
            <p:nvPr/>
          </p:nvSpPr>
          <p:spPr>
            <a:xfrm>
              <a:off x="3714750" y="1047750"/>
              <a:ext cx="9525" cy="9525"/>
            </a:xfrm>
            <a:custGeom>
              <a:avLst/>
              <a:gdLst/>
              <a:ahLst/>
              <a:cxnLst/>
              <a:rect l="l" t="t" r="r" b="b"/>
              <a:pathLst>
                <a:path w="9525" h="9525"/>
              </a:pathLst>
            </a:custGeom>
            <a:noFill/>
            <a:ln w="6355" cap="flat">
              <a:solidFill>
                <a:srgbClr val="F85A69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8" name="任意多边形 96">
              <a:extLst>
                <a:ext uri="{FF2B5EF4-FFF2-40B4-BE49-F238E27FC236}">
                  <a16:creationId xmlns:a16="http://schemas.microsoft.com/office/drawing/2014/main" id="{AEEC9BC5-9540-463F-82E5-9A3064C88B5D}"/>
                </a:ext>
              </a:extLst>
            </p:cNvPr>
            <p:cNvSpPr/>
            <p:nvPr/>
          </p:nvSpPr>
          <p:spPr>
            <a:xfrm>
              <a:off x="3964820" y="1799272"/>
              <a:ext cx="468971" cy="509828"/>
            </a:xfrm>
            <a:custGeom>
              <a:avLst/>
              <a:gdLst>
                <a:gd name="connsiteX0" fmla="*/ 114832 w 468971"/>
                <a:gd name="connsiteY0" fmla="*/ 459010 h 509828"/>
                <a:gd name="connsiteX1" fmla="*/ 285806 w 468971"/>
                <a:gd name="connsiteY1" fmla="*/ 502158 h 509828"/>
                <a:gd name="connsiteX2" fmla="*/ 468972 w 468971"/>
                <a:gd name="connsiteY2" fmla="*/ 491681 h 509828"/>
                <a:gd name="connsiteX3" fmla="*/ 276757 w 468971"/>
                <a:gd name="connsiteY3" fmla="*/ 354235 h 509828"/>
                <a:gd name="connsiteX4" fmla="*/ 299236 w 468971"/>
                <a:gd name="connsiteY4" fmla="*/ 118967 h 509828"/>
                <a:gd name="connsiteX5" fmla="*/ 370007 w 468971"/>
                <a:gd name="connsiteY5" fmla="*/ 44386 h 509828"/>
                <a:gd name="connsiteX6" fmla="*/ 427348 w 468971"/>
                <a:gd name="connsiteY6" fmla="*/ 0 h 509828"/>
                <a:gd name="connsiteX7" fmla="*/ 231514 w 468971"/>
                <a:gd name="connsiteY7" fmla="*/ 16383 h 509828"/>
                <a:gd name="connsiteX8" fmla="*/ 62826 w 468971"/>
                <a:gd name="connsiteY8" fmla="*/ 111252 h 509828"/>
                <a:gd name="connsiteX9" fmla="*/ 31393 w 468971"/>
                <a:gd name="connsiteY9" fmla="*/ 383953 h 509828"/>
                <a:gd name="connsiteX10" fmla="*/ 114832 w 468971"/>
                <a:gd name="connsiteY10" fmla="*/ 459010 h 5098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68971" h="509828">
                  <a:moveTo>
                    <a:pt x="114832" y="459010"/>
                  </a:moveTo>
                  <a:cubicBezTo>
                    <a:pt x="169982" y="489585"/>
                    <a:pt x="225132" y="496824"/>
                    <a:pt x="285806" y="502158"/>
                  </a:cubicBezTo>
                  <a:cubicBezTo>
                    <a:pt x="348481" y="507682"/>
                    <a:pt x="409250" y="520541"/>
                    <a:pt x="468972" y="491681"/>
                  </a:cubicBezTo>
                  <a:cubicBezTo>
                    <a:pt x="386866" y="483584"/>
                    <a:pt x="310952" y="429292"/>
                    <a:pt x="276757" y="354235"/>
                  </a:cubicBezTo>
                  <a:cubicBezTo>
                    <a:pt x="242563" y="279178"/>
                    <a:pt x="251421" y="186214"/>
                    <a:pt x="299236" y="118967"/>
                  </a:cubicBezTo>
                  <a:cubicBezTo>
                    <a:pt x="319525" y="90392"/>
                    <a:pt x="346766" y="70009"/>
                    <a:pt x="370007" y="44386"/>
                  </a:cubicBezTo>
                  <a:cubicBezTo>
                    <a:pt x="383056" y="30004"/>
                    <a:pt x="405916" y="286"/>
                    <a:pt x="427348" y="0"/>
                  </a:cubicBezTo>
                  <a:cubicBezTo>
                    <a:pt x="361720" y="762"/>
                    <a:pt x="295522" y="1619"/>
                    <a:pt x="231514" y="16383"/>
                  </a:cubicBezTo>
                  <a:cubicBezTo>
                    <a:pt x="167506" y="31147"/>
                    <a:pt x="105212" y="61055"/>
                    <a:pt x="62826" y="111252"/>
                  </a:cubicBezTo>
                  <a:cubicBezTo>
                    <a:pt x="-1087" y="187071"/>
                    <a:pt x="-24233" y="297085"/>
                    <a:pt x="31393" y="383953"/>
                  </a:cubicBezTo>
                  <a:cubicBezTo>
                    <a:pt x="51491" y="415290"/>
                    <a:pt x="80733" y="440150"/>
                    <a:pt x="114832" y="459010"/>
                  </a:cubicBezTo>
                  <a:close/>
                </a:path>
              </a:pathLst>
            </a:custGeom>
            <a:solidFill>
              <a:srgbClr val="FFFFFF">
                <a:alpha val="3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266" name="椭圆 265">
            <a:extLst>
              <a:ext uri="{FF2B5EF4-FFF2-40B4-BE49-F238E27FC236}">
                <a16:creationId xmlns:a16="http://schemas.microsoft.com/office/drawing/2014/main" id="{B28E58B0-649A-4A45-B163-5985B29BDB20}"/>
              </a:ext>
            </a:extLst>
          </p:cNvPr>
          <p:cNvSpPr/>
          <p:nvPr/>
        </p:nvSpPr>
        <p:spPr>
          <a:xfrm>
            <a:off x="1372076" y="1304996"/>
            <a:ext cx="4375981" cy="4375981"/>
          </a:xfrm>
          <a:prstGeom prst="ellipse">
            <a:avLst/>
          </a:prstGeom>
          <a:solidFill>
            <a:schemeClr val="accent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267" name="组合 266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86190BC9-D8B3-4A90-8E20-D40B7F7D00AD}"/>
              </a:ext>
            </a:extLst>
          </p:cNvPr>
          <p:cNvGrpSpPr>
            <a:grpSpLocks noChangeAspect="1"/>
          </p:cNvGrpSpPr>
          <p:nvPr/>
        </p:nvGrpSpPr>
        <p:grpSpPr>
          <a:xfrm>
            <a:off x="1655107" y="1606266"/>
            <a:ext cx="3981426" cy="4333402"/>
            <a:chOff x="4068763" y="1181100"/>
            <a:chExt cx="4148138" cy="4514851"/>
          </a:xfrm>
          <a:effectLst>
            <a:outerShdw dist="63500" algn="l" rotWithShape="0">
              <a:srgbClr val="130047">
                <a:alpha val="90000"/>
              </a:srgbClr>
            </a:outerShdw>
          </a:effectLst>
        </p:grpSpPr>
        <p:sp>
          <p:nvSpPr>
            <p:cNvPr id="268" name="îṥļídê">
              <a:extLst>
                <a:ext uri="{FF2B5EF4-FFF2-40B4-BE49-F238E27FC236}">
                  <a16:creationId xmlns:a16="http://schemas.microsoft.com/office/drawing/2014/main" id="{499F97D5-4FC6-41B9-AEC1-B02C527181FD}"/>
                </a:ext>
              </a:extLst>
            </p:cNvPr>
            <p:cNvSpPr/>
            <p:nvPr/>
          </p:nvSpPr>
          <p:spPr bwMode="auto">
            <a:xfrm>
              <a:off x="7232651" y="3517900"/>
              <a:ext cx="984250" cy="1049338"/>
            </a:xfrm>
            <a:custGeom>
              <a:avLst/>
              <a:gdLst>
                <a:gd name="T0" fmla="*/ 125 w 515"/>
                <a:gd name="T1" fmla="*/ 10 h 550"/>
                <a:gd name="T2" fmla="*/ 452 w 515"/>
                <a:gd name="T3" fmla="*/ 126 h 550"/>
                <a:gd name="T4" fmla="*/ 373 w 515"/>
                <a:gd name="T5" fmla="*/ 217 h 550"/>
                <a:gd name="T6" fmla="*/ 417 w 515"/>
                <a:gd name="T7" fmla="*/ 359 h 550"/>
                <a:gd name="T8" fmla="*/ 351 w 515"/>
                <a:gd name="T9" fmla="*/ 443 h 550"/>
                <a:gd name="T10" fmla="*/ 307 w 515"/>
                <a:gd name="T11" fmla="*/ 525 h 550"/>
                <a:gd name="T12" fmla="*/ 75 w 515"/>
                <a:gd name="T13" fmla="*/ 462 h 550"/>
                <a:gd name="T14" fmla="*/ 28 w 515"/>
                <a:gd name="T15" fmla="*/ 170 h 550"/>
                <a:gd name="T16" fmla="*/ 125 w 515"/>
                <a:gd name="T17" fmla="*/ 10 h 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15" h="550">
                  <a:moveTo>
                    <a:pt x="125" y="10"/>
                  </a:moveTo>
                  <a:cubicBezTo>
                    <a:pt x="191" y="0"/>
                    <a:pt x="389" y="57"/>
                    <a:pt x="452" y="126"/>
                  </a:cubicBezTo>
                  <a:cubicBezTo>
                    <a:pt x="515" y="195"/>
                    <a:pt x="326" y="148"/>
                    <a:pt x="373" y="217"/>
                  </a:cubicBezTo>
                  <a:cubicBezTo>
                    <a:pt x="421" y="286"/>
                    <a:pt x="499" y="324"/>
                    <a:pt x="417" y="359"/>
                  </a:cubicBezTo>
                  <a:cubicBezTo>
                    <a:pt x="336" y="393"/>
                    <a:pt x="289" y="377"/>
                    <a:pt x="351" y="443"/>
                  </a:cubicBezTo>
                  <a:cubicBezTo>
                    <a:pt x="414" y="509"/>
                    <a:pt x="373" y="550"/>
                    <a:pt x="307" y="525"/>
                  </a:cubicBezTo>
                  <a:cubicBezTo>
                    <a:pt x="242" y="500"/>
                    <a:pt x="94" y="487"/>
                    <a:pt x="75" y="462"/>
                  </a:cubicBezTo>
                  <a:cubicBezTo>
                    <a:pt x="56" y="437"/>
                    <a:pt x="0" y="261"/>
                    <a:pt x="28" y="170"/>
                  </a:cubicBezTo>
                  <a:cubicBezTo>
                    <a:pt x="56" y="79"/>
                    <a:pt x="125" y="10"/>
                    <a:pt x="125" y="10"/>
                  </a:cubicBezTo>
                  <a:close/>
                </a:path>
              </a:pathLst>
            </a:custGeom>
            <a:solidFill>
              <a:srgbClr val="D91D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9" name="i$ľiďé">
              <a:extLst>
                <a:ext uri="{FF2B5EF4-FFF2-40B4-BE49-F238E27FC236}">
                  <a16:creationId xmlns:a16="http://schemas.microsoft.com/office/drawing/2014/main" id="{84B160F8-692A-443F-AB71-2763CC4BD795}"/>
                </a:ext>
              </a:extLst>
            </p:cNvPr>
            <p:cNvSpPr/>
            <p:nvPr/>
          </p:nvSpPr>
          <p:spPr bwMode="auto">
            <a:xfrm>
              <a:off x="7232651" y="3530600"/>
              <a:ext cx="677863" cy="987425"/>
            </a:xfrm>
            <a:custGeom>
              <a:avLst/>
              <a:gdLst>
                <a:gd name="T0" fmla="*/ 125 w 355"/>
                <a:gd name="T1" fmla="*/ 3 h 517"/>
                <a:gd name="T2" fmla="*/ 211 w 355"/>
                <a:gd name="T3" fmla="*/ 10 h 517"/>
                <a:gd name="T4" fmla="*/ 245 w 355"/>
                <a:gd name="T5" fmla="*/ 63 h 517"/>
                <a:gd name="T6" fmla="*/ 207 w 355"/>
                <a:gd name="T7" fmla="*/ 198 h 517"/>
                <a:gd name="T8" fmla="*/ 295 w 355"/>
                <a:gd name="T9" fmla="*/ 289 h 517"/>
                <a:gd name="T10" fmla="*/ 154 w 355"/>
                <a:gd name="T11" fmla="*/ 421 h 517"/>
                <a:gd name="T12" fmla="*/ 323 w 355"/>
                <a:gd name="T13" fmla="*/ 505 h 517"/>
                <a:gd name="T14" fmla="*/ 306 w 355"/>
                <a:gd name="T15" fmla="*/ 517 h 517"/>
                <a:gd name="T16" fmla="*/ 75 w 355"/>
                <a:gd name="T17" fmla="*/ 455 h 517"/>
                <a:gd name="T18" fmla="*/ 28 w 355"/>
                <a:gd name="T19" fmla="*/ 163 h 517"/>
                <a:gd name="T20" fmla="*/ 125 w 355"/>
                <a:gd name="T21" fmla="*/ 3 h 5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55" h="517">
                  <a:moveTo>
                    <a:pt x="125" y="3"/>
                  </a:moveTo>
                  <a:cubicBezTo>
                    <a:pt x="145" y="0"/>
                    <a:pt x="176" y="3"/>
                    <a:pt x="211" y="10"/>
                  </a:cubicBezTo>
                  <a:cubicBezTo>
                    <a:pt x="209" y="24"/>
                    <a:pt x="217" y="40"/>
                    <a:pt x="245" y="63"/>
                  </a:cubicBezTo>
                  <a:cubicBezTo>
                    <a:pt x="342" y="141"/>
                    <a:pt x="276" y="132"/>
                    <a:pt x="207" y="198"/>
                  </a:cubicBezTo>
                  <a:cubicBezTo>
                    <a:pt x="138" y="264"/>
                    <a:pt x="254" y="226"/>
                    <a:pt x="295" y="289"/>
                  </a:cubicBezTo>
                  <a:cubicBezTo>
                    <a:pt x="336" y="352"/>
                    <a:pt x="150" y="380"/>
                    <a:pt x="154" y="421"/>
                  </a:cubicBezTo>
                  <a:cubicBezTo>
                    <a:pt x="157" y="461"/>
                    <a:pt x="355" y="455"/>
                    <a:pt x="323" y="505"/>
                  </a:cubicBezTo>
                  <a:cubicBezTo>
                    <a:pt x="320" y="510"/>
                    <a:pt x="314" y="514"/>
                    <a:pt x="306" y="517"/>
                  </a:cubicBezTo>
                  <a:cubicBezTo>
                    <a:pt x="239" y="493"/>
                    <a:pt x="94" y="480"/>
                    <a:pt x="75" y="455"/>
                  </a:cubicBezTo>
                  <a:cubicBezTo>
                    <a:pt x="56" y="430"/>
                    <a:pt x="0" y="254"/>
                    <a:pt x="28" y="163"/>
                  </a:cubicBezTo>
                  <a:cubicBezTo>
                    <a:pt x="56" y="72"/>
                    <a:pt x="125" y="3"/>
                    <a:pt x="125" y="3"/>
                  </a:cubicBezTo>
                  <a:close/>
                </a:path>
              </a:pathLst>
            </a:custGeom>
            <a:solidFill>
              <a:srgbClr val="BE1E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1" name="îsḷiḑe">
              <a:extLst>
                <a:ext uri="{FF2B5EF4-FFF2-40B4-BE49-F238E27FC236}">
                  <a16:creationId xmlns:a16="http://schemas.microsoft.com/office/drawing/2014/main" id="{C6A1DAA8-441F-45B1-9416-88691F0548C6}"/>
                </a:ext>
              </a:extLst>
            </p:cNvPr>
            <p:cNvSpPr/>
            <p:nvPr/>
          </p:nvSpPr>
          <p:spPr bwMode="auto">
            <a:xfrm>
              <a:off x="7693026" y="3657600"/>
              <a:ext cx="338138" cy="876300"/>
            </a:xfrm>
            <a:custGeom>
              <a:avLst/>
              <a:gdLst>
                <a:gd name="T0" fmla="*/ 177 w 177"/>
                <a:gd name="T1" fmla="*/ 24 h 459"/>
                <a:gd name="T2" fmla="*/ 112 w 177"/>
                <a:gd name="T3" fmla="*/ 86 h 459"/>
                <a:gd name="T4" fmla="*/ 78 w 177"/>
                <a:gd name="T5" fmla="*/ 126 h 459"/>
                <a:gd name="T6" fmla="*/ 98 w 177"/>
                <a:gd name="T7" fmla="*/ 150 h 459"/>
                <a:gd name="T8" fmla="*/ 148 w 177"/>
                <a:gd name="T9" fmla="*/ 220 h 459"/>
                <a:gd name="T10" fmla="*/ 108 w 177"/>
                <a:gd name="T11" fmla="*/ 295 h 459"/>
                <a:gd name="T12" fmla="*/ 73 w 177"/>
                <a:gd name="T13" fmla="*/ 306 h 459"/>
                <a:gd name="T14" fmla="*/ 23 w 177"/>
                <a:gd name="T15" fmla="*/ 332 h 459"/>
                <a:gd name="T16" fmla="*/ 50 w 177"/>
                <a:gd name="T17" fmla="*/ 365 h 459"/>
                <a:gd name="T18" fmla="*/ 93 w 177"/>
                <a:gd name="T19" fmla="*/ 459 h 459"/>
                <a:gd name="T20" fmla="*/ 71 w 177"/>
                <a:gd name="T21" fmla="*/ 454 h 459"/>
                <a:gd name="T22" fmla="*/ 37 w 177"/>
                <a:gd name="T23" fmla="*/ 382 h 459"/>
                <a:gd name="T24" fmla="*/ 1 w 177"/>
                <a:gd name="T25" fmla="*/ 330 h 459"/>
                <a:gd name="T26" fmla="*/ 68 w 177"/>
                <a:gd name="T27" fmla="*/ 285 h 459"/>
                <a:gd name="T28" fmla="*/ 100 w 177"/>
                <a:gd name="T29" fmla="*/ 275 h 459"/>
                <a:gd name="T30" fmla="*/ 128 w 177"/>
                <a:gd name="T31" fmla="*/ 228 h 459"/>
                <a:gd name="T32" fmla="*/ 82 w 177"/>
                <a:gd name="T33" fmla="*/ 165 h 459"/>
                <a:gd name="T34" fmla="*/ 58 w 177"/>
                <a:gd name="T35" fmla="*/ 136 h 459"/>
                <a:gd name="T36" fmla="*/ 101 w 177"/>
                <a:gd name="T37" fmla="*/ 67 h 459"/>
                <a:gd name="T38" fmla="*/ 153 w 177"/>
                <a:gd name="T39" fmla="*/ 20 h 459"/>
                <a:gd name="T40" fmla="*/ 133 w 177"/>
                <a:gd name="T41" fmla="*/ 0 h 459"/>
                <a:gd name="T42" fmla="*/ 177 w 177"/>
                <a:gd name="T43" fmla="*/ 24 h 4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77" h="459">
                  <a:moveTo>
                    <a:pt x="177" y="24"/>
                  </a:moveTo>
                  <a:cubicBezTo>
                    <a:pt x="177" y="43"/>
                    <a:pt x="158" y="61"/>
                    <a:pt x="112" y="86"/>
                  </a:cubicBezTo>
                  <a:cubicBezTo>
                    <a:pt x="78" y="105"/>
                    <a:pt x="72" y="115"/>
                    <a:pt x="78" y="126"/>
                  </a:cubicBezTo>
                  <a:cubicBezTo>
                    <a:pt x="81" y="133"/>
                    <a:pt x="89" y="140"/>
                    <a:pt x="98" y="150"/>
                  </a:cubicBezTo>
                  <a:cubicBezTo>
                    <a:pt x="115" y="167"/>
                    <a:pt x="136" y="188"/>
                    <a:pt x="148" y="220"/>
                  </a:cubicBezTo>
                  <a:cubicBezTo>
                    <a:pt x="165" y="263"/>
                    <a:pt x="141" y="283"/>
                    <a:pt x="108" y="295"/>
                  </a:cubicBezTo>
                  <a:cubicBezTo>
                    <a:pt x="97" y="300"/>
                    <a:pt x="85" y="303"/>
                    <a:pt x="73" y="306"/>
                  </a:cubicBezTo>
                  <a:cubicBezTo>
                    <a:pt x="48" y="313"/>
                    <a:pt x="24" y="320"/>
                    <a:pt x="23" y="332"/>
                  </a:cubicBezTo>
                  <a:cubicBezTo>
                    <a:pt x="23" y="344"/>
                    <a:pt x="36" y="354"/>
                    <a:pt x="50" y="365"/>
                  </a:cubicBezTo>
                  <a:cubicBezTo>
                    <a:pt x="77" y="385"/>
                    <a:pt x="108" y="408"/>
                    <a:pt x="93" y="459"/>
                  </a:cubicBezTo>
                  <a:cubicBezTo>
                    <a:pt x="86" y="458"/>
                    <a:pt x="79" y="456"/>
                    <a:pt x="71" y="454"/>
                  </a:cubicBezTo>
                  <a:cubicBezTo>
                    <a:pt x="82" y="416"/>
                    <a:pt x="58" y="398"/>
                    <a:pt x="37" y="382"/>
                  </a:cubicBezTo>
                  <a:cubicBezTo>
                    <a:pt x="17" y="368"/>
                    <a:pt x="0" y="354"/>
                    <a:pt x="1" y="330"/>
                  </a:cubicBezTo>
                  <a:cubicBezTo>
                    <a:pt x="3" y="303"/>
                    <a:pt x="34" y="294"/>
                    <a:pt x="68" y="285"/>
                  </a:cubicBezTo>
                  <a:cubicBezTo>
                    <a:pt x="79" y="282"/>
                    <a:pt x="90" y="279"/>
                    <a:pt x="100" y="275"/>
                  </a:cubicBezTo>
                  <a:cubicBezTo>
                    <a:pt x="122" y="266"/>
                    <a:pt x="138" y="254"/>
                    <a:pt x="128" y="228"/>
                  </a:cubicBezTo>
                  <a:cubicBezTo>
                    <a:pt x="117" y="201"/>
                    <a:pt x="98" y="181"/>
                    <a:pt x="82" y="165"/>
                  </a:cubicBezTo>
                  <a:cubicBezTo>
                    <a:pt x="72" y="155"/>
                    <a:pt x="63" y="146"/>
                    <a:pt x="58" y="136"/>
                  </a:cubicBezTo>
                  <a:cubicBezTo>
                    <a:pt x="46" y="114"/>
                    <a:pt x="52" y="94"/>
                    <a:pt x="101" y="67"/>
                  </a:cubicBezTo>
                  <a:cubicBezTo>
                    <a:pt x="146" y="42"/>
                    <a:pt x="158" y="30"/>
                    <a:pt x="153" y="20"/>
                  </a:cubicBezTo>
                  <a:cubicBezTo>
                    <a:pt x="149" y="14"/>
                    <a:pt x="143" y="7"/>
                    <a:pt x="133" y="0"/>
                  </a:cubicBezTo>
                  <a:cubicBezTo>
                    <a:pt x="149" y="8"/>
                    <a:pt x="164" y="16"/>
                    <a:pt x="177" y="24"/>
                  </a:cubicBezTo>
                  <a:close/>
                </a:path>
              </a:pathLst>
            </a:custGeom>
            <a:solidFill>
              <a:srgbClr val="FCB7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2" name="íšļîḑè">
              <a:extLst>
                <a:ext uri="{FF2B5EF4-FFF2-40B4-BE49-F238E27FC236}">
                  <a16:creationId xmlns:a16="http://schemas.microsoft.com/office/drawing/2014/main" id="{D5CEA3DC-6675-49C0-AE32-55567BB492E1}"/>
                </a:ext>
              </a:extLst>
            </p:cNvPr>
            <p:cNvSpPr/>
            <p:nvPr/>
          </p:nvSpPr>
          <p:spPr bwMode="auto">
            <a:xfrm>
              <a:off x="7437438" y="3517900"/>
              <a:ext cx="696913" cy="314325"/>
            </a:xfrm>
            <a:custGeom>
              <a:avLst/>
              <a:gdLst>
                <a:gd name="T0" fmla="*/ 18 w 365"/>
                <a:gd name="T1" fmla="*/ 10 h 165"/>
                <a:gd name="T2" fmla="*/ 345 w 365"/>
                <a:gd name="T3" fmla="*/ 126 h 165"/>
                <a:gd name="T4" fmla="*/ 343 w 365"/>
                <a:gd name="T5" fmla="*/ 165 h 165"/>
                <a:gd name="T6" fmla="*/ 0 w 365"/>
                <a:gd name="T7" fmla="*/ 30 h 165"/>
                <a:gd name="T8" fmla="*/ 18 w 365"/>
                <a:gd name="T9" fmla="*/ 1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5" h="165">
                  <a:moveTo>
                    <a:pt x="18" y="10"/>
                  </a:moveTo>
                  <a:cubicBezTo>
                    <a:pt x="84" y="0"/>
                    <a:pt x="282" y="57"/>
                    <a:pt x="345" y="126"/>
                  </a:cubicBezTo>
                  <a:cubicBezTo>
                    <a:pt x="365" y="149"/>
                    <a:pt x="359" y="159"/>
                    <a:pt x="343" y="165"/>
                  </a:cubicBezTo>
                  <a:cubicBezTo>
                    <a:pt x="253" y="71"/>
                    <a:pt x="91" y="39"/>
                    <a:pt x="0" y="30"/>
                  </a:cubicBezTo>
                  <a:cubicBezTo>
                    <a:pt x="11" y="17"/>
                    <a:pt x="18" y="10"/>
                    <a:pt x="18" y="10"/>
                  </a:cubicBezTo>
                  <a:close/>
                </a:path>
              </a:pathLst>
            </a:custGeom>
            <a:solidFill>
              <a:srgbClr val="E555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3" name="îṥlíďê">
              <a:extLst>
                <a:ext uri="{FF2B5EF4-FFF2-40B4-BE49-F238E27FC236}">
                  <a16:creationId xmlns:a16="http://schemas.microsoft.com/office/drawing/2014/main" id="{85E7A628-CEB8-423C-97EB-87616495D853}"/>
                </a:ext>
              </a:extLst>
            </p:cNvPr>
            <p:cNvSpPr/>
            <p:nvPr/>
          </p:nvSpPr>
          <p:spPr bwMode="auto">
            <a:xfrm>
              <a:off x="7437438" y="3530600"/>
              <a:ext cx="223838" cy="82550"/>
            </a:xfrm>
            <a:custGeom>
              <a:avLst/>
              <a:gdLst>
                <a:gd name="T0" fmla="*/ 18 w 117"/>
                <a:gd name="T1" fmla="*/ 3 h 43"/>
                <a:gd name="T2" fmla="*/ 104 w 117"/>
                <a:gd name="T3" fmla="*/ 10 h 43"/>
                <a:gd name="T4" fmla="*/ 117 w 117"/>
                <a:gd name="T5" fmla="*/ 43 h 43"/>
                <a:gd name="T6" fmla="*/ 0 w 117"/>
                <a:gd name="T7" fmla="*/ 23 h 43"/>
                <a:gd name="T8" fmla="*/ 18 w 117"/>
                <a:gd name="T9" fmla="*/ 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7" h="43">
                  <a:moveTo>
                    <a:pt x="18" y="3"/>
                  </a:moveTo>
                  <a:cubicBezTo>
                    <a:pt x="38" y="0"/>
                    <a:pt x="69" y="3"/>
                    <a:pt x="104" y="10"/>
                  </a:cubicBezTo>
                  <a:cubicBezTo>
                    <a:pt x="103" y="20"/>
                    <a:pt x="106" y="30"/>
                    <a:pt x="117" y="43"/>
                  </a:cubicBezTo>
                  <a:cubicBezTo>
                    <a:pt x="73" y="32"/>
                    <a:pt x="32" y="26"/>
                    <a:pt x="0" y="23"/>
                  </a:cubicBezTo>
                  <a:cubicBezTo>
                    <a:pt x="11" y="10"/>
                    <a:pt x="18" y="3"/>
                    <a:pt x="18" y="3"/>
                  </a:cubicBezTo>
                  <a:close/>
                </a:path>
              </a:pathLst>
            </a:custGeom>
            <a:solidFill>
              <a:srgbClr val="E555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4" name="iślíďè">
              <a:extLst>
                <a:ext uri="{FF2B5EF4-FFF2-40B4-BE49-F238E27FC236}">
                  <a16:creationId xmlns:a16="http://schemas.microsoft.com/office/drawing/2014/main" id="{1D07DB8C-7F63-4436-B518-C0A890FFE6CD}"/>
                </a:ext>
              </a:extLst>
            </p:cNvPr>
            <p:cNvSpPr/>
            <p:nvPr/>
          </p:nvSpPr>
          <p:spPr bwMode="auto">
            <a:xfrm>
              <a:off x="7947026" y="3657600"/>
              <a:ext cx="84138" cy="98425"/>
            </a:xfrm>
            <a:custGeom>
              <a:avLst/>
              <a:gdLst>
                <a:gd name="T0" fmla="*/ 44 w 44"/>
                <a:gd name="T1" fmla="*/ 24 h 52"/>
                <a:gd name="T2" fmla="*/ 29 w 44"/>
                <a:gd name="T3" fmla="*/ 52 h 52"/>
                <a:gd name="T4" fmla="*/ 10 w 44"/>
                <a:gd name="T5" fmla="*/ 40 h 52"/>
                <a:gd name="T6" fmla="*/ 20 w 44"/>
                <a:gd name="T7" fmla="*/ 20 h 52"/>
                <a:gd name="T8" fmla="*/ 0 w 44"/>
                <a:gd name="T9" fmla="*/ 0 h 52"/>
                <a:gd name="T10" fmla="*/ 44 w 44"/>
                <a:gd name="T11" fmla="*/ 24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4" h="52">
                  <a:moveTo>
                    <a:pt x="44" y="24"/>
                  </a:moveTo>
                  <a:cubicBezTo>
                    <a:pt x="44" y="34"/>
                    <a:pt x="40" y="43"/>
                    <a:pt x="29" y="52"/>
                  </a:cubicBezTo>
                  <a:cubicBezTo>
                    <a:pt x="23" y="48"/>
                    <a:pt x="17" y="44"/>
                    <a:pt x="10" y="40"/>
                  </a:cubicBezTo>
                  <a:cubicBezTo>
                    <a:pt x="20" y="32"/>
                    <a:pt x="23" y="25"/>
                    <a:pt x="20" y="20"/>
                  </a:cubicBezTo>
                  <a:cubicBezTo>
                    <a:pt x="16" y="14"/>
                    <a:pt x="10" y="7"/>
                    <a:pt x="0" y="0"/>
                  </a:cubicBezTo>
                  <a:cubicBezTo>
                    <a:pt x="16" y="8"/>
                    <a:pt x="31" y="16"/>
                    <a:pt x="44" y="24"/>
                  </a:cubicBezTo>
                  <a:close/>
                </a:path>
              </a:pathLst>
            </a:custGeom>
            <a:solidFill>
              <a:srgbClr val="FFDC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5" name="i$ḷîde">
              <a:extLst>
                <a:ext uri="{FF2B5EF4-FFF2-40B4-BE49-F238E27FC236}">
                  <a16:creationId xmlns:a16="http://schemas.microsoft.com/office/drawing/2014/main" id="{FE7B0B20-0D9F-4374-A9C5-A10ED872BF7A}"/>
                </a:ext>
              </a:extLst>
            </p:cNvPr>
            <p:cNvSpPr/>
            <p:nvPr/>
          </p:nvSpPr>
          <p:spPr bwMode="auto">
            <a:xfrm>
              <a:off x="6661151" y="3236913"/>
              <a:ext cx="1128713" cy="1355725"/>
            </a:xfrm>
            <a:custGeom>
              <a:avLst/>
              <a:gdLst>
                <a:gd name="T0" fmla="*/ 255 w 591"/>
                <a:gd name="T1" fmla="*/ 88 h 710"/>
                <a:gd name="T2" fmla="*/ 522 w 591"/>
                <a:gd name="T3" fmla="*/ 66 h 710"/>
                <a:gd name="T4" fmla="*/ 481 w 591"/>
                <a:gd name="T5" fmla="*/ 217 h 710"/>
                <a:gd name="T6" fmla="*/ 443 w 591"/>
                <a:gd name="T7" fmla="*/ 352 h 710"/>
                <a:gd name="T8" fmla="*/ 531 w 591"/>
                <a:gd name="T9" fmla="*/ 443 h 710"/>
                <a:gd name="T10" fmla="*/ 390 w 591"/>
                <a:gd name="T11" fmla="*/ 575 h 710"/>
                <a:gd name="T12" fmla="*/ 559 w 591"/>
                <a:gd name="T13" fmla="*/ 659 h 710"/>
                <a:gd name="T14" fmla="*/ 129 w 591"/>
                <a:gd name="T15" fmla="*/ 584 h 710"/>
                <a:gd name="T16" fmla="*/ 255 w 591"/>
                <a:gd name="T17" fmla="*/ 88 h 7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91" h="710">
                  <a:moveTo>
                    <a:pt x="255" y="88"/>
                  </a:moveTo>
                  <a:cubicBezTo>
                    <a:pt x="333" y="56"/>
                    <a:pt x="515" y="0"/>
                    <a:pt x="522" y="66"/>
                  </a:cubicBezTo>
                  <a:cubicBezTo>
                    <a:pt x="528" y="132"/>
                    <a:pt x="383" y="138"/>
                    <a:pt x="481" y="217"/>
                  </a:cubicBezTo>
                  <a:cubicBezTo>
                    <a:pt x="578" y="295"/>
                    <a:pt x="512" y="286"/>
                    <a:pt x="443" y="352"/>
                  </a:cubicBezTo>
                  <a:cubicBezTo>
                    <a:pt x="374" y="418"/>
                    <a:pt x="490" y="380"/>
                    <a:pt x="531" y="443"/>
                  </a:cubicBezTo>
                  <a:cubicBezTo>
                    <a:pt x="572" y="506"/>
                    <a:pt x="387" y="534"/>
                    <a:pt x="390" y="575"/>
                  </a:cubicBezTo>
                  <a:cubicBezTo>
                    <a:pt x="393" y="615"/>
                    <a:pt x="591" y="609"/>
                    <a:pt x="559" y="659"/>
                  </a:cubicBezTo>
                  <a:cubicBezTo>
                    <a:pt x="528" y="710"/>
                    <a:pt x="195" y="653"/>
                    <a:pt x="129" y="584"/>
                  </a:cubicBezTo>
                  <a:cubicBezTo>
                    <a:pt x="63" y="515"/>
                    <a:pt x="0" y="201"/>
                    <a:pt x="255" y="88"/>
                  </a:cubicBezTo>
                  <a:close/>
                </a:path>
              </a:pathLst>
            </a:custGeom>
            <a:solidFill>
              <a:srgbClr val="FCB7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6" name="îṡḷiḍê">
              <a:extLst>
                <a:ext uri="{FF2B5EF4-FFF2-40B4-BE49-F238E27FC236}">
                  <a16:creationId xmlns:a16="http://schemas.microsoft.com/office/drawing/2014/main" id="{081B8E2C-EC82-4B64-ACFE-A33613DA7056}"/>
                </a:ext>
              </a:extLst>
            </p:cNvPr>
            <p:cNvSpPr/>
            <p:nvPr/>
          </p:nvSpPr>
          <p:spPr bwMode="auto">
            <a:xfrm>
              <a:off x="6661151" y="3313113"/>
              <a:ext cx="828675" cy="1204913"/>
            </a:xfrm>
            <a:custGeom>
              <a:avLst/>
              <a:gdLst>
                <a:gd name="T0" fmla="*/ 255 w 434"/>
                <a:gd name="T1" fmla="*/ 48 h 631"/>
                <a:gd name="T2" fmla="*/ 419 w 434"/>
                <a:gd name="T3" fmla="*/ 0 h 631"/>
                <a:gd name="T4" fmla="*/ 286 w 434"/>
                <a:gd name="T5" fmla="*/ 145 h 631"/>
                <a:gd name="T6" fmla="*/ 393 w 434"/>
                <a:gd name="T7" fmla="*/ 233 h 631"/>
                <a:gd name="T8" fmla="*/ 270 w 434"/>
                <a:gd name="T9" fmla="*/ 371 h 631"/>
                <a:gd name="T10" fmla="*/ 383 w 434"/>
                <a:gd name="T11" fmla="*/ 450 h 631"/>
                <a:gd name="T12" fmla="*/ 270 w 434"/>
                <a:gd name="T13" fmla="*/ 541 h 631"/>
                <a:gd name="T14" fmla="*/ 387 w 434"/>
                <a:gd name="T15" fmla="*/ 631 h 631"/>
                <a:gd name="T16" fmla="*/ 129 w 434"/>
                <a:gd name="T17" fmla="*/ 544 h 631"/>
                <a:gd name="T18" fmla="*/ 255 w 434"/>
                <a:gd name="T19" fmla="*/ 48 h 6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34" h="631">
                  <a:moveTo>
                    <a:pt x="255" y="48"/>
                  </a:moveTo>
                  <a:cubicBezTo>
                    <a:pt x="295" y="32"/>
                    <a:pt x="362" y="9"/>
                    <a:pt x="419" y="0"/>
                  </a:cubicBezTo>
                  <a:cubicBezTo>
                    <a:pt x="406" y="36"/>
                    <a:pt x="276" y="100"/>
                    <a:pt x="286" y="145"/>
                  </a:cubicBezTo>
                  <a:cubicBezTo>
                    <a:pt x="299" y="199"/>
                    <a:pt x="412" y="158"/>
                    <a:pt x="393" y="233"/>
                  </a:cubicBezTo>
                  <a:cubicBezTo>
                    <a:pt x="374" y="308"/>
                    <a:pt x="208" y="340"/>
                    <a:pt x="270" y="371"/>
                  </a:cubicBezTo>
                  <a:cubicBezTo>
                    <a:pt x="333" y="403"/>
                    <a:pt x="434" y="403"/>
                    <a:pt x="383" y="450"/>
                  </a:cubicBezTo>
                  <a:cubicBezTo>
                    <a:pt x="333" y="497"/>
                    <a:pt x="236" y="506"/>
                    <a:pt x="270" y="541"/>
                  </a:cubicBezTo>
                  <a:cubicBezTo>
                    <a:pt x="299" y="569"/>
                    <a:pt x="376" y="604"/>
                    <a:pt x="387" y="631"/>
                  </a:cubicBezTo>
                  <a:cubicBezTo>
                    <a:pt x="283" y="617"/>
                    <a:pt x="165" y="582"/>
                    <a:pt x="129" y="544"/>
                  </a:cubicBezTo>
                  <a:cubicBezTo>
                    <a:pt x="63" y="475"/>
                    <a:pt x="0" y="161"/>
                    <a:pt x="255" y="48"/>
                  </a:cubicBezTo>
                  <a:close/>
                </a:path>
              </a:pathLst>
            </a:custGeom>
            <a:solidFill>
              <a:srgbClr val="DD9A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76" name="íṣlïḋê">
              <a:extLst>
                <a:ext uri="{FF2B5EF4-FFF2-40B4-BE49-F238E27FC236}">
                  <a16:creationId xmlns:a16="http://schemas.microsoft.com/office/drawing/2014/main" id="{DC5B6256-DEB5-4700-9A5C-821EA5E7685C}"/>
                </a:ext>
              </a:extLst>
            </p:cNvPr>
            <p:cNvSpPr/>
            <p:nvPr/>
          </p:nvSpPr>
          <p:spPr bwMode="auto">
            <a:xfrm>
              <a:off x="7267576" y="3303588"/>
              <a:ext cx="315913" cy="1225550"/>
            </a:xfrm>
            <a:custGeom>
              <a:avLst/>
              <a:gdLst>
                <a:gd name="T0" fmla="*/ 144 w 166"/>
                <a:gd name="T1" fmla="*/ 0 h 642"/>
                <a:gd name="T2" fmla="*/ 144 w 166"/>
                <a:gd name="T3" fmla="*/ 3 h 642"/>
                <a:gd name="T4" fmla="*/ 104 w 166"/>
                <a:gd name="T5" fmla="*/ 94 h 642"/>
                <a:gd name="T6" fmla="*/ 107 w 166"/>
                <a:gd name="T7" fmla="*/ 166 h 642"/>
                <a:gd name="T8" fmla="*/ 145 w 166"/>
                <a:gd name="T9" fmla="*/ 213 h 642"/>
                <a:gd name="T10" fmla="*/ 101 w 166"/>
                <a:gd name="T11" fmla="*/ 306 h 642"/>
                <a:gd name="T12" fmla="*/ 61 w 166"/>
                <a:gd name="T13" fmla="*/ 354 h 642"/>
                <a:gd name="T14" fmla="*/ 114 w 166"/>
                <a:gd name="T15" fmla="*/ 389 h 642"/>
                <a:gd name="T16" fmla="*/ 150 w 166"/>
                <a:gd name="T17" fmla="*/ 403 h 642"/>
                <a:gd name="T18" fmla="*/ 156 w 166"/>
                <a:gd name="T19" fmla="*/ 434 h 642"/>
                <a:gd name="T20" fmla="*/ 109 w 166"/>
                <a:gd name="T21" fmla="*/ 475 h 642"/>
                <a:gd name="T22" fmla="*/ 41 w 166"/>
                <a:gd name="T23" fmla="*/ 554 h 642"/>
                <a:gd name="T24" fmla="*/ 81 w 166"/>
                <a:gd name="T25" fmla="*/ 594 h 642"/>
                <a:gd name="T26" fmla="*/ 128 w 166"/>
                <a:gd name="T27" fmla="*/ 642 h 642"/>
                <a:gd name="T28" fmla="*/ 99 w 166"/>
                <a:gd name="T29" fmla="*/ 640 h 642"/>
                <a:gd name="T30" fmla="*/ 67 w 166"/>
                <a:gd name="T31" fmla="*/ 612 h 642"/>
                <a:gd name="T32" fmla="*/ 21 w 166"/>
                <a:gd name="T33" fmla="*/ 565 h 642"/>
                <a:gd name="T34" fmla="*/ 96 w 166"/>
                <a:gd name="T35" fmla="*/ 457 h 642"/>
                <a:gd name="T36" fmla="*/ 138 w 166"/>
                <a:gd name="T37" fmla="*/ 422 h 642"/>
                <a:gd name="T38" fmla="*/ 138 w 166"/>
                <a:gd name="T39" fmla="*/ 421 h 642"/>
                <a:gd name="T40" fmla="*/ 108 w 166"/>
                <a:gd name="T41" fmla="*/ 410 h 642"/>
                <a:gd name="T42" fmla="*/ 39 w 166"/>
                <a:gd name="T43" fmla="*/ 351 h 642"/>
                <a:gd name="T44" fmla="*/ 87 w 166"/>
                <a:gd name="T45" fmla="*/ 289 h 642"/>
                <a:gd name="T46" fmla="*/ 125 w 166"/>
                <a:gd name="T47" fmla="*/ 222 h 642"/>
                <a:gd name="T48" fmla="*/ 93 w 166"/>
                <a:gd name="T49" fmla="*/ 183 h 642"/>
                <a:gd name="T50" fmla="*/ 84 w 166"/>
                <a:gd name="T51" fmla="*/ 83 h 642"/>
                <a:gd name="T52" fmla="*/ 122 w 166"/>
                <a:gd name="T53" fmla="*/ 2 h 642"/>
                <a:gd name="T54" fmla="*/ 144 w 166"/>
                <a:gd name="T55" fmla="*/ 0 h 6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66" h="642">
                  <a:moveTo>
                    <a:pt x="144" y="0"/>
                  </a:moveTo>
                  <a:cubicBezTo>
                    <a:pt x="144" y="1"/>
                    <a:pt x="144" y="2"/>
                    <a:pt x="144" y="3"/>
                  </a:cubicBezTo>
                  <a:cubicBezTo>
                    <a:pt x="143" y="24"/>
                    <a:pt x="128" y="50"/>
                    <a:pt x="104" y="94"/>
                  </a:cubicBezTo>
                  <a:cubicBezTo>
                    <a:pt x="78" y="141"/>
                    <a:pt x="90" y="151"/>
                    <a:pt x="107" y="166"/>
                  </a:cubicBezTo>
                  <a:cubicBezTo>
                    <a:pt x="120" y="177"/>
                    <a:pt x="135" y="190"/>
                    <a:pt x="145" y="213"/>
                  </a:cubicBezTo>
                  <a:cubicBezTo>
                    <a:pt x="163" y="255"/>
                    <a:pt x="132" y="280"/>
                    <a:pt x="101" y="306"/>
                  </a:cubicBezTo>
                  <a:cubicBezTo>
                    <a:pt x="82" y="321"/>
                    <a:pt x="63" y="337"/>
                    <a:pt x="61" y="354"/>
                  </a:cubicBezTo>
                  <a:cubicBezTo>
                    <a:pt x="59" y="372"/>
                    <a:pt x="89" y="381"/>
                    <a:pt x="114" y="389"/>
                  </a:cubicBezTo>
                  <a:cubicBezTo>
                    <a:pt x="129" y="393"/>
                    <a:pt x="142" y="397"/>
                    <a:pt x="150" y="403"/>
                  </a:cubicBezTo>
                  <a:cubicBezTo>
                    <a:pt x="162" y="411"/>
                    <a:pt x="166" y="421"/>
                    <a:pt x="156" y="434"/>
                  </a:cubicBezTo>
                  <a:cubicBezTo>
                    <a:pt x="148" y="446"/>
                    <a:pt x="129" y="460"/>
                    <a:pt x="109" y="475"/>
                  </a:cubicBezTo>
                  <a:cubicBezTo>
                    <a:pt x="72" y="502"/>
                    <a:pt x="29" y="534"/>
                    <a:pt x="41" y="554"/>
                  </a:cubicBezTo>
                  <a:cubicBezTo>
                    <a:pt x="49" y="570"/>
                    <a:pt x="65" y="582"/>
                    <a:pt x="81" y="594"/>
                  </a:cubicBezTo>
                  <a:cubicBezTo>
                    <a:pt x="99" y="608"/>
                    <a:pt x="117" y="622"/>
                    <a:pt x="128" y="642"/>
                  </a:cubicBezTo>
                  <a:cubicBezTo>
                    <a:pt x="119" y="642"/>
                    <a:pt x="109" y="641"/>
                    <a:pt x="99" y="640"/>
                  </a:cubicBezTo>
                  <a:cubicBezTo>
                    <a:pt x="90" y="629"/>
                    <a:pt x="78" y="620"/>
                    <a:pt x="67" y="612"/>
                  </a:cubicBezTo>
                  <a:cubicBezTo>
                    <a:pt x="50" y="598"/>
                    <a:pt x="32" y="584"/>
                    <a:pt x="21" y="565"/>
                  </a:cubicBezTo>
                  <a:cubicBezTo>
                    <a:pt x="0" y="527"/>
                    <a:pt x="52" y="489"/>
                    <a:pt x="96" y="457"/>
                  </a:cubicBezTo>
                  <a:cubicBezTo>
                    <a:pt x="115" y="443"/>
                    <a:pt x="132" y="431"/>
                    <a:pt x="138" y="422"/>
                  </a:cubicBezTo>
                  <a:cubicBezTo>
                    <a:pt x="138" y="422"/>
                    <a:pt x="138" y="422"/>
                    <a:pt x="138" y="421"/>
                  </a:cubicBezTo>
                  <a:cubicBezTo>
                    <a:pt x="132" y="417"/>
                    <a:pt x="121" y="414"/>
                    <a:pt x="108" y="410"/>
                  </a:cubicBezTo>
                  <a:cubicBezTo>
                    <a:pt x="74" y="400"/>
                    <a:pt x="34" y="388"/>
                    <a:pt x="39" y="351"/>
                  </a:cubicBezTo>
                  <a:cubicBezTo>
                    <a:pt x="42" y="325"/>
                    <a:pt x="64" y="307"/>
                    <a:pt x="87" y="289"/>
                  </a:cubicBezTo>
                  <a:cubicBezTo>
                    <a:pt x="111" y="269"/>
                    <a:pt x="136" y="248"/>
                    <a:pt x="125" y="222"/>
                  </a:cubicBezTo>
                  <a:cubicBezTo>
                    <a:pt x="117" y="203"/>
                    <a:pt x="104" y="192"/>
                    <a:pt x="93" y="183"/>
                  </a:cubicBezTo>
                  <a:cubicBezTo>
                    <a:pt x="68" y="161"/>
                    <a:pt x="49" y="146"/>
                    <a:pt x="84" y="83"/>
                  </a:cubicBezTo>
                  <a:cubicBezTo>
                    <a:pt x="107" y="43"/>
                    <a:pt x="120" y="18"/>
                    <a:pt x="122" y="2"/>
                  </a:cubicBezTo>
                  <a:cubicBezTo>
                    <a:pt x="129" y="1"/>
                    <a:pt x="137" y="0"/>
                    <a:pt x="144" y="0"/>
                  </a:cubicBezTo>
                  <a:close/>
                </a:path>
              </a:pathLst>
            </a:custGeom>
            <a:solidFill>
              <a:srgbClr val="D91D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77" name="ïSḻiďé">
              <a:extLst>
                <a:ext uri="{FF2B5EF4-FFF2-40B4-BE49-F238E27FC236}">
                  <a16:creationId xmlns:a16="http://schemas.microsoft.com/office/drawing/2014/main" id="{F256F9DB-8528-4C9B-96F1-C74EDE3645BE}"/>
                </a:ext>
              </a:extLst>
            </p:cNvPr>
            <p:cNvSpPr/>
            <p:nvPr/>
          </p:nvSpPr>
          <p:spPr bwMode="auto">
            <a:xfrm>
              <a:off x="7096126" y="3236913"/>
              <a:ext cx="565150" cy="203200"/>
            </a:xfrm>
            <a:custGeom>
              <a:avLst/>
              <a:gdLst>
                <a:gd name="T0" fmla="*/ 27 w 295"/>
                <a:gd name="T1" fmla="*/ 88 h 106"/>
                <a:gd name="T2" fmla="*/ 294 w 295"/>
                <a:gd name="T3" fmla="*/ 66 h 106"/>
                <a:gd name="T4" fmla="*/ 278 w 295"/>
                <a:gd name="T5" fmla="*/ 104 h 106"/>
                <a:gd name="T6" fmla="*/ 268 w 295"/>
                <a:gd name="T7" fmla="*/ 71 h 106"/>
                <a:gd name="T8" fmla="*/ 0 w 295"/>
                <a:gd name="T9" fmla="*/ 106 h 106"/>
                <a:gd name="T10" fmla="*/ 3 w 295"/>
                <a:gd name="T11" fmla="*/ 99 h 106"/>
                <a:gd name="T12" fmla="*/ 27 w 295"/>
                <a:gd name="T13" fmla="*/ 88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5" h="106">
                  <a:moveTo>
                    <a:pt x="27" y="88"/>
                  </a:moveTo>
                  <a:cubicBezTo>
                    <a:pt x="105" y="56"/>
                    <a:pt x="287" y="0"/>
                    <a:pt x="294" y="66"/>
                  </a:cubicBezTo>
                  <a:cubicBezTo>
                    <a:pt x="295" y="81"/>
                    <a:pt x="288" y="94"/>
                    <a:pt x="278" y="104"/>
                  </a:cubicBezTo>
                  <a:cubicBezTo>
                    <a:pt x="279" y="93"/>
                    <a:pt x="277" y="81"/>
                    <a:pt x="268" y="71"/>
                  </a:cubicBezTo>
                  <a:cubicBezTo>
                    <a:pt x="240" y="40"/>
                    <a:pt x="114" y="71"/>
                    <a:pt x="0" y="106"/>
                  </a:cubicBezTo>
                  <a:cubicBezTo>
                    <a:pt x="1" y="103"/>
                    <a:pt x="2" y="101"/>
                    <a:pt x="3" y="99"/>
                  </a:cubicBezTo>
                  <a:cubicBezTo>
                    <a:pt x="11" y="95"/>
                    <a:pt x="18" y="91"/>
                    <a:pt x="27" y="88"/>
                  </a:cubicBezTo>
                  <a:close/>
                </a:path>
              </a:pathLst>
            </a:custGeom>
            <a:solidFill>
              <a:srgbClr val="FFDC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78" name="íṣlîdé">
              <a:extLst>
                <a:ext uri="{FF2B5EF4-FFF2-40B4-BE49-F238E27FC236}">
                  <a16:creationId xmlns:a16="http://schemas.microsoft.com/office/drawing/2014/main" id="{42280DA7-EF08-4205-BFC3-27325971B052}"/>
                </a:ext>
              </a:extLst>
            </p:cNvPr>
            <p:cNvSpPr/>
            <p:nvPr/>
          </p:nvSpPr>
          <p:spPr bwMode="auto">
            <a:xfrm>
              <a:off x="7096126" y="3313113"/>
              <a:ext cx="365125" cy="127000"/>
            </a:xfrm>
            <a:custGeom>
              <a:avLst/>
              <a:gdLst>
                <a:gd name="T0" fmla="*/ 27 w 191"/>
                <a:gd name="T1" fmla="*/ 48 h 66"/>
                <a:gd name="T2" fmla="*/ 191 w 191"/>
                <a:gd name="T3" fmla="*/ 0 h 66"/>
                <a:gd name="T4" fmla="*/ 173 w 191"/>
                <a:gd name="T5" fmla="*/ 23 h 66"/>
                <a:gd name="T6" fmla="*/ 0 w 191"/>
                <a:gd name="T7" fmla="*/ 66 h 66"/>
                <a:gd name="T8" fmla="*/ 3 w 191"/>
                <a:gd name="T9" fmla="*/ 59 h 66"/>
                <a:gd name="T10" fmla="*/ 27 w 191"/>
                <a:gd name="T11" fmla="*/ 48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1" h="66">
                  <a:moveTo>
                    <a:pt x="27" y="48"/>
                  </a:moveTo>
                  <a:cubicBezTo>
                    <a:pt x="67" y="32"/>
                    <a:pt x="134" y="9"/>
                    <a:pt x="191" y="0"/>
                  </a:cubicBezTo>
                  <a:cubicBezTo>
                    <a:pt x="189" y="6"/>
                    <a:pt x="182" y="14"/>
                    <a:pt x="173" y="23"/>
                  </a:cubicBezTo>
                  <a:cubicBezTo>
                    <a:pt x="123" y="30"/>
                    <a:pt x="60" y="48"/>
                    <a:pt x="0" y="66"/>
                  </a:cubicBezTo>
                  <a:cubicBezTo>
                    <a:pt x="1" y="63"/>
                    <a:pt x="2" y="61"/>
                    <a:pt x="3" y="59"/>
                  </a:cubicBezTo>
                  <a:cubicBezTo>
                    <a:pt x="11" y="55"/>
                    <a:pt x="18" y="51"/>
                    <a:pt x="27" y="48"/>
                  </a:cubicBezTo>
                  <a:close/>
                </a:path>
              </a:pathLst>
            </a:custGeom>
            <a:solidFill>
              <a:srgbClr val="FFDC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79" name="iṡlídè">
              <a:extLst>
                <a:ext uri="{FF2B5EF4-FFF2-40B4-BE49-F238E27FC236}">
                  <a16:creationId xmlns:a16="http://schemas.microsoft.com/office/drawing/2014/main" id="{6843155C-D5A6-4A36-BE55-588ED582FBF4}"/>
                </a:ext>
              </a:extLst>
            </p:cNvPr>
            <p:cNvSpPr/>
            <p:nvPr/>
          </p:nvSpPr>
          <p:spPr bwMode="auto">
            <a:xfrm>
              <a:off x="7486651" y="3303588"/>
              <a:ext cx="55563" cy="46038"/>
            </a:xfrm>
            <a:custGeom>
              <a:avLst/>
              <a:gdLst>
                <a:gd name="T0" fmla="*/ 29 w 29"/>
                <a:gd name="T1" fmla="*/ 0 h 24"/>
                <a:gd name="T2" fmla="*/ 29 w 29"/>
                <a:gd name="T3" fmla="*/ 3 h 24"/>
                <a:gd name="T4" fmla="*/ 24 w 29"/>
                <a:gd name="T5" fmla="*/ 23 h 24"/>
                <a:gd name="T6" fmla="*/ 0 w 29"/>
                <a:gd name="T7" fmla="*/ 24 h 24"/>
                <a:gd name="T8" fmla="*/ 7 w 29"/>
                <a:gd name="T9" fmla="*/ 2 h 24"/>
                <a:gd name="T10" fmla="*/ 29 w 29"/>
                <a:gd name="T11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" h="24">
                  <a:moveTo>
                    <a:pt x="29" y="0"/>
                  </a:moveTo>
                  <a:cubicBezTo>
                    <a:pt x="29" y="1"/>
                    <a:pt x="29" y="2"/>
                    <a:pt x="29" y="3"/>
                  </a:cubicBezTo>
                  <a:cubicBezTo>
                    <a:pt x="28" y="9"/>
                    <a:pt x="27" y="16"/>
                    <a:pt x="24" y="23"/>
                  </a:cubicBezTo>
                  <a:cubicBezTo>
                    <a:pt x="17" y="23"/>
                    <a:pt x="9" y="23"/>
                    <a:pt x="0" y="24"/>
                  </a:cubicBezTo>
                  <a:cubicBezTo>
                    <a:pt x="4" y="15"/>
                    <a:pt x="6" y="8"/>
                    <a:pt x="7" y="2"/>
                  </a:cubicBezTo>
                  <a:cubicBezTo>
                    <a:pt x="14" y="1"/>
                    <a:pt x="22" y="0"/>
                    <a:pt x="29" y="0"/>
                  </a:cubicBezTo>
                  <a:close/>
                </a:path>
              </a:pathLst>
            </a:custGeom>
            <a:solidFill>
              <a:srgbClr val="E555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80" name="íŝḻíďè">
              <a:extLst>
                <a:ext uri="{FF2B5EF4-FFF2-40B4-BE49-F238E27FC236}">
                  <a16:creationId xmlns:a16="http://schemas.microsoft.com/office/drawing/2014/main" id="{00506A10-E796-4880-AF65-6E12029D54DA}"/>
                </a:ext>
              </a:extLst>
            </p:cNvPr>
            <p:cNvSpPr/>
            <p:nvPr/>
          </p:nvSpPr>
          <p:spPr bwMode="auto">
            <a:xfrm>
              <a:off x="6534151" y="1435100"/>
              <a:ext cx="427038" cy="390525"/>
            </a:xfrm>
            <a:custGeom>
              <a:avLst/>
              <a:gdLst>
                <a:gd name="T0" fmla="*/ 0 w 223"/>
                <a:gd name="T1" fmla="*/ 95 h 205"/>
                <a:gd name="T2" fmla="*/ 217 w 223"/>
                <a:gd name="T3" fmla="*/ 57 h 205"/>
                <a:gd name="T4" fmla="*/ 91 w 223"/>
                <a:gd name="T5" fmla="*/ 205 h 205"/>
                <a:gd name="T6" fmla="*/ 0 w 223"/>
                <a:gd name="T7" fmla="*/ 95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3" h="205">
                  <a:moveTo>
                    <a:pt x="0" y="95"/>
                  </a:moveTo>
                  <a:cubicBezTo>
                    <a:pt x="79" y="32"/>
                    <a:pt x="211" y="0"/>
                    <a:pt x="217" y="57"/>
                  </a:cubicBezTo>
                  <a:cubicBezTo>
                    <a:pt x="223" y="114"/>
                    <a:pt x="91" y="205"/>
                    <a:pt x="91" y="205"/>
                  </a:cubicBezTo>
                  <a:lnTo>
                    <a:pt x="0" y="95"/>
                  </a:lnTo>
                  <a:close/>
                </a:path>
              </a:pathLst>
            </a:custGeom>
            <a:solidFill>
              <a:srgbClr val="C7AF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81" name="îṣlídè">
              <a:extLst>
                <a:ext uri="{FF2B5EF4-FFF2-40B4-BE49-F238E27FC236}">
                  <a16:creationId xmlns:a16="http://schemas.microsoft.com/office/drawing/2014/main" id="{1022D9C9-48C5-44CB-8F82-64231134A4AA}"/>
                </a:ext>
              </a:extLst>
            </p:cNvPr>
            <p:cNvSpPr/>
            <p:nvPr/>
          </p:nvSpPr>
          <p:spPr bwMode="auto">
            <a:xfrm>
              <a:off x="4824413" y="4273550"/>
              <a:ext cx="1225550" cy="893763"/>
            </a:xfrm>
            <a:custGeom>
              <a:avLst/>
              <a:gdLst>
                <a:gd name="T0" fmla="*/ 0 w 641"/>
                <a:gd name="T1" fmla="*/ 101 h 468"/>
                <a:gd name="T2" fmla="*/ 239 w 641"/>
                <a:gd name="T3" fmla="*/ 402 h 468"/>
                <a:gd name="T4" fmla="*/ 317 w 641"/>
                <a:gd name="T5" fmla="*/ 302 h 468"/>
                <a:gd name="T6" fmla="*/ 509 w 641"/>
                <a:gd name="T7" fmla="*/ 355 h 468"/>
                <a:gd name="T8" fmla="*/ 641 w 641"/>
                <a:gd name="T9" fmla="*/ 113 h 468"/>
                <a:gd name="T10" fmla="*/ 433 w 641"/>
                <a:gd name="T11" fmla="*/ 0 h 468"/>
                <a:gd name="T12" fmla="*/ 245 w 641"/>
                <a:gd name="T13" fmla="*/ 25 h 468"/>
                <a:gd name="T14" fmla="*/ 0 w 641"/>
                <a:gd name="T15" fmla="*/ 101 h 4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41" h="468">
                  <a:moveTo>
                    <a:pt x="0" y="101"/>
                  </a:moveTo>
                  <a:cubicBezTo>
                    <a:pt x="34" y="223"/>
                    <a:pt x="132" y="336"/>
                    <a:pt x="239" y="402"/>
                  </a:cubicBezTo>
                  <a:cubicBezTo>
                    <a:pt x="345" y="468"/>
                    <a:pt x="289" y="324"/>
                    <a:pt x="317" y="302"/>
                  </a:cubicBezTo>
                  <a:cubicBezTo>
                    <a:pt x="345" y="280"/>
                    <a:pt x="471" y="368"/>
                    <a:pt x="509" y="355"/>
                  </a:cubicBezTo>
                  <a:cubicBezTo>
                    <a:pt x="547" y="343"/>
                    <a:pt x="641" y="145"/>
                    <a:pt x="641" y="113"/>
                  </a:cubicBezTo>
                  <a:cubicBezTo>
                    <a:pt x="641" y="82"/>
                    <a:pt x="433" y="0"/>
                    <a:pt x="433" y="0"/>
                  </a:cubicBezTo>
                  <a:cubicBezTo>
                    <a:pt x="433" y="0"/>
                    <a:pt x="280" y="25"/>
                    <a:pt x="245" y="25"/>
                  </a:cubicBezTo>
                  <a:cubicBezTo>
                    <a:pt x="210" y="25"/>
                    <a:pt x="16" y="60"/>
                    <a:pt x="0" y="101"/>
                  </a:cubicBezTo>
                  <a:close/>
                </a:path>
              </a:pathLst>
            </a:custGeom>
            <a:solidFill>
              <a:srgbClr val="FCB7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82" name="îsḻîḍê">
              <a:extLst>
                <a:ext uri="{FF2B5EF4-FFF2-40B4-BE49-F238E27FC236}">
                  <a16:creationId xmlns:a16="http://schemas.microsoft.com/office/drawing/2014/main" id="{03784427-5C6C-4DF5-8A67-92FD60ED852D}"/>
                </a:ext>
              </a:extLst>
            </p:cNvPr>
            <p:cNvSpPr/>
            <p:nvPr/>
          </p:nvSpPr>
          <p:spPr bwMode="auto">
            <a:xfrm>
              <a:off x="4824413" y="4297363"/>
              <a:ext cx="1169988" cy="531813"/>
            </a:xfrm>
            <a:custGeom>
              <a:avLst/>
              <a:gdLst>
                <a:gd name="T0" fmla="*/ 0 w 612"/>
                <a:gd name="T1" fmla="*/ 89 h 279"/>
                <a:gd name="T2" fmla="*/ 36 w 612"/>
                <a:gd name="T3" fmla="*/ 176 h 279"/>
                <a:gd name="T4" fmla="*/ 109 w 612"/>
                <a:gd name="T5" fmla="*/ 189 h 279"/>
                <a:gd name="T6" fmla="*/ 260 w 612"/>
                <a:gd name="T7" fmla="*/ 210 h 279"/>
                <a:gd name="T8" fmla="*/ 348 w 612"/>
                <a:gd name="T9" fmla="*/ 210 h 279"/>
                <a:gd name="T10" fmla="*/ 536 w 612"/>
                <a:gd name="T11" fmla="*/ 225 h 279"/>
                <a:gd name="T12" fmla="*/ 455 w 612"/>
                <a:gd name="T13" fmla="*/ 37 h 279"/>
                <a:gd name="T14" fmla="*/ 357 w 612"/>
                <a:gd name="T15" fmla="*/ 0 h 279"/>
                <a:gd name="T16" fmla="*/ 245 w 612"/>
                <a:gd name="T17" fmla="*/ 13 h 279"/>
                <a:gd name="T18" fmla="*/ 0 w 612"/>
                <a:gd name="T19" fmla="*/ 89 h 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12" h="279">
                  <a:moveTo>
                    <a:pt x="0" y="89"/>
                  </a:moveTo>
                  <a:cubicBezTo>
                    <a:pt x="8" y="119"/>
                    <a:pt x="20" y="148"/>
                    <a:pt x="36" y="176"/>
                  </a:cubicBezTo>
                  <a:cubicBezTo>
                    <a:pt x="44" y="155"/>
                    <a:pt x="64" y="150"/>
                    <a:pt x="109" y="189"/>
                  </a:cubicBezTo>
                  <a:cubicBezTo>
                    <a:pt x="194" y="261"/>
                    <a:pt x="240" y="277"/>
                    <a:pt x="260" y="210"/>
                  </a:cubicBezTo>
                  <a:cubicBezTo>
                    <a:pt x="280" y="142"/>
                    <a:pt x="277" y="140"/>
                    <a:pt x="348" y="210"/>
                  </a:cubicBezTo>
                  <a:cubicBezTo>
                    <a:pt x="419" y="279"/>
                    <a:pt x="532" y="250"/>
                    <a:pt x="536" y="225"/>
                  </a:cubicBezTo>
                  <a:cubicBezTo>
                    <a:pt x="541" y="200"/>
                    <a:pt x="612" y="103"/>
                    <a:pt x="455" y="37"/>
                  </a:cubicBezTo>
                  <a:cubicBezTo>
                    <a:pt x="418" y="22"/>
                    <a:pt x="386" y="9"/>
                    <a:pt x="357" y="0"/>
                  </a:cubicBezTo>
                  <a:cubicBezTo>
                    <a:pt x="313" y="7"/>
                    <a:pt x="263" y="13"/>
                    <a:pt x="245" y="13"/>
                  </a:cubicBezTo>
                  <a:cubicBezTo>
                    <a:pt x="210" y="13"/>
                    <a:pt x="16" y="48"/>
                    <a:pt x="0" y="89"/>
                  </a:cubicBezTo>
                  <a:close/>
                </a:path>
              </a:pathLst>
            </a:custGeom>
            <a:solidFill>
              <a:srgbClr val="DD9A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83" name="îşľidè">
              <a:extLst>
                <a:ext uri="{FF2B5EF4-FFF2-40B4-BE49-F238E27FC236}">
                  <a16:creationId xmlns:a16="http://schemas.microsoft.com/office/drawing/2014/main" id="{1D58D2E3-34AD-4681-999B-3935804779D9}"/>
                </a:ext>
              </a:extLst>
            </p:cNvPr>
            <p:cNvSpPr/>
            <p:nvPr/>
          </p:nvSpPr>
          <p:spPr bwMode="auto">
            <a:xfrm>
              <a:off x="4843463" y="4483100"/>
              <a:ext cx="85725" cy="149225"/>
            </a:xfrm>
            <a:custGeom>
              <a:avLst/>
              <a:gdLst>
                <a:gd name="T0" fmla="*/ 0 w 45"/>
                <a:gd name="T1" fmla="*/ 22 h 78"/>
                <a:gd name="T2" fmla="*/ 26 w 45"/>
                <a:gd name="T3" fmla="*/ 78 h 78"/>
                <a:gd name="T4" fmla="*/ 45 w 45"/>
                <a:gd name="T5" fmla="*/ 62 h 78"/>
                <a:gd name="T6" fmla="*/ 16 w 45"/>
                <a:gd name="T7" fmla="*/ 0 h 78"/>
                <a:gd name="T8" fmla="*/ 0 w 45"/>
                <a:gd name="T9" fmla="*/ 22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78">
                  <a:moveTo>
                    <a:pt x="0" y="22"/>
                  </a:moveTo>
                  <a:cubicBezTo>
                    <a:pt x="7" y="41"/>
                    <a:pt x="16" y="60"/>
                    <a:pt x="26" y="78"/>
                  </a:cubicBezTo>
                  <a:cubicBezTo>
                    <a:pt x="29" y="69"/>
                    <a:pt x="35" y="62"/>
                    <a:pt x="45" y="62"/>
                  </a:cubicBezTo>
                  <a:cubicBezTo>
                    <a:pt x="33" y="42"/>
                    <a:pt x="21" y="20"/>
                    <a:pt x="16" y="0"/>
                  </a:cubicBezTo>
                  <a:cubicBezTo>
                    <a:pt x="16" y="0"/>
                    <a:pt x="8" y="10"/>
                    <a:pt x="0" y="22"/>
                  </a:cubicBezTo>
                  <a:close/>
                </a:path>
              </a:pathLst>
            </a:custGeom>
            <a:solidFill>
              <a:srgbClr val="FFDC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84" name="ïşliḓê">
              <a:extLst>
                <a:ext uri="{FF2B5EF4-FFF2-40B4-BE49-F238E27FC236}">
                  <a16:creationId xmlns:a16="http://schemas.microsoft.com/office/drawing/2014/main" id="{5F87166E-AA5A-467E-AD44-F2B4B17C73A7}"/>
                </a:ext>
              </a:extLst>
            </p:cNvPr>
            <p:cNvSpPr/>
            <p:nvPr/>
          </p:nvSpPr>
          <p:spPr bwMode="auto">
            <a:xfrm>
              <a:off x="5578476" y="4273550"/>
              <a:ext cx="381000" cy="677863"/>
            </a:xfrm>
            <a:custGeom>
              <a:avLst/>
              <a:gdLst>
                <a:gd name="T0" fmla="*/ 11 w 199"/>
                <a:gd name="T1" fmla="*/ 323 h 355"/>
                <a:gd name="T2" fmla="*/ 90 w 199"/>
                <a:gd name="T3" fmla="*/ 355 h 355"/>
                <a:gd name="T4" fmla="*/ 199 w 199"/>
                <a:gd name="T5" fmla="*/ 74 h 355"/>
                <a:gd name="T6" fmla="*/ 38 w 199"/>
                <a:gd name="T7" fmla="*/ 0 h 355"/>
                <a:gd name="T8" fmla="*/ 14 w 199"/>
                <a:gd name="T9" fmla="*/ 4 h 355"/>
                <a:gd name="T10" fmla="*/ 6 w 199"/>
                <a:gd name="T11" fmla="*/ 247 h 355"/>
                <a:gd name="T12" fmla="*/ 11 w 199"/>
                <a:gd name="T13" fmla="*/ 323 h 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9" h="355">
                  <a:moveTo>
                    <a:pt x="11" y="323"/>
                  </a:moveTo>
                  <a:cubicBezTo>
                    <a:pt x="39" y="336"/>
                    <a:pt x="69" y="350"/>
                    <a:pt x="90" y="355"/>
                  </a:cubicBezTo>
                  <a:cubicBezTo>
                    <a:pt x="133" y="248"/>
                    <a:pt x="183" y="122"/>
                    <a:pt x="199" y="74"/>
                  </a:cubicBezTo>
                  <a:cubicBezTo>
                    <a:pt x="138" y="39"/>
                    <a:pt x="38" y="0"/>
                    <a:pt x="38" y="0"/>
                  </a:cubicBezTo>
                  <a:cubicBezTo>
                    <a:pt x="38" y="0"/>
                    <a:pt x="29" y="2"/>
                    <a:pt x="14" y="4"/>
                  </a:cubicBezTo>
                  <a:cubicBezTo>
                    <a:pt x="5" y="61"/>
                    <a:pt x="0" y="135"/>
                    <a:pt x="6" y="247"/>
                  </a:cubicBezTo>
                  <a:cubicBezTo>
                    <a:pt x="8" y="275"/>
                    <a:pt x="9" y="300"/>
                    <a:pt x="11" y="323"/>
                  </a:cubicBezTo>
                  <a:close/>
                </a:path>
              </a:pathLst>
            </a:custGeom>
            <a:solidFill>
              <a:srgbClr val="DD9A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85" name="îSļïḍé">
              <a:extLst>
                <a:ext uri="{FF2B5EF4-FFF2-40B4-BE49-F238E27FC236}">
                  <a16:creationId xmlns:a16="http://schemas.microsoft.com/office/drawing/2014/main" id="{0EF64B83-FF4D-4FFA-9461-AD6857A2138B}"/>
                </a:ext>
              </a:extLst>
            </p:cNvPr>
            <p:cNvSpPr/>
            <p:nvPr/>
          </p:nvSpPr>
          <p:spPr bwMode="auto">
            <a:xfrm>
              <a:off x="5176838" y="4670425"/>
              <a:ext cx="688975" cy="346075"/>
            </a:xfrm>
            <a:custGeom>
              <a:avLst/>
              <a:gdLst>
                <a:gd name="T0" fmla="*/ 0 w 360"/>
                <a:gd name="T1" fmla="*/ 157 h 181"/>
                <a:gd name="T2" fmla="*/ 33 w 360"/>
                <a:gd name="T3" fmla="*/ 181 h 181"/>
                <a:gd name="T4" fmla="*/ 57 w 360"/>
                <a:gd name="T5" fmla="*/ 175 h 181"/>
                <a:gd name="T6" fmla="*/ 91 w 360"/>
                <a:gd name="T7" fmla="*/ 85 h 181"/>
                <a:gd name="T8" fmla="*/ 101 w 360"/>
                <a:gd name="T9" fmla="*/ 28 h 181"/>
                <a:gd name="T10" fmla="*/ 191 w 360"/>
                <a:gd name="T11" fmla="*/ 54 h 181"/>
                <a:gd name="T12" fmla="*/ 360 w 360"/>
                <a:gd name="T13" fmla="*/ 56 h 181"/>
                <a:gd name="T14" fmla="*/ 348 w 360"/>
                <a:gd name="T15" fmla="*/ 37 h 181"/>
                <a:gd name="T16" fmla="*/ 199 w 360"/>
                <a:gd name="T17" fmla="*/ 33 h 181"/>
                <a:gd name="T18" fmla="*/ 95 w 360"/>
                <a:gd name="T19" fmla="*/ 6 h 181"/>
                <a:gd name="T20" fmla="*/ 69 w 360"/>
                <a:gd name="T21" fmla="*/ 87 h 181"/>
                <a:gd name="T22" fmla="*/ 48 w 360"/>
                <a:gd name="T23" fmla="*/ 155 h 181"/>
                <a:gd name="T24" fmla="*/ 0 w 360"/>
                <a:gd name="T25" fmla="*/ 157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0" h="181">
                  <a:moveTo>
                    <a:pt x="0" y="157"/>
                  </a:moveTo>
                  <a:cubicBezTo>
                    <a:pt x="11" y="165"/>
                    <a:pt x="22" y="173"/>
                    <a:pt x="33" y="181"/>
                  </a:cubicBezTo>
                  <a:cubicBezTo>
                    <a:pt x="42" y="180"/>
                    <a:pt x="50" y="178"/>
                    <a:pt x="57" y="175"/>
                  </a:cubicBezTo>
                  <a:cubicBezTo>
                    <a:pt x="84" y="162"/>
                    <a:pt x="96" y="132"/>
                    <a:pt x="91" y="85"/>
                  </a:cubicBezTo>
                  <a:cubicBezTo>
                    <a:pt x="88" y="49"/>
                    <a:pt x="90" y="31"/>
                    <a:pt x="101" y="28"/>
                  </a:cubicBezTo>
                  <a:cubicBezTo>
                    <a:pt x="116" y="23"/>
                    <a:pt x="144" y="33"/>
                    <a:pt x="191" y="54"/>
                  </a:cubicBezTo>
                  <a:cubicBezTo>
                    <a:pt x="293" y="98"/>
                    <a:pt x="359" y="56"/>
                    <a:pt x="360" y="56"/>
                  </a:cubicBezTo>
                  <a:cubicBezTo>
                    <a:pt x="348" y="37"/>
                    <a:pt x="348" y="37"/>
                    <a:pt x="348" y="37"/>
                  </a:cubicBezTo>
                  <a:cubicBezTo>
                    <a:pt x="348" y="37"/>
                    <a:pt x="291" y="73"/>
                    <a:pt x="199" y="33"/>
                  </a:cubicBezTo>
                  <a:cubicBezTo>
                    <a:pt x="148" y="11"/>
                    <a:pt x="116" y="0"/>
                    <a:pt x="95" y="6"/>
                  </a:cubicBezTo>
                  <a:cubicBezTo>
                    <a:pt x="71" y="14"/>
                    <a:pt x="65" y="38"/>
                    <a:pt x="69" y="87"/>
                  </a:cubicBezTo>
                  <a:cubicBezTo>
                    <a:pt x="73" y="124"/>
                    <a:pt x="65" y="146"/>
                    <a:pt x="48" y="155"/>
                  </a:cubicBezTo>
                  <a:cubicBezTo>
                    <a:pt x="36" y="160"/>
                    <a:pt x="20" y="161"/>
                    <a:pt x="0" y="157"/>
                  </a:cubicBezTo>
                  <a:close/>
                </a:path>
              </a:pathLst>
            </a:custGeom>
            <a:solidFill>
              <a:srgbClr val="D91D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86" name="ïṩ1îḑe">
              <a:extLst>
                <a:ext uri="{FF2B5EF4-FFF2-40B4-BE49-F238E27FC236}">
                  <a16:creationId xmlns:a16="http://schemas.microsoft.com/office/drawing/2014/main" id="{2CC0B93F-C677-4BD7-8674-6574645D19C6}"/>
                </a:ext>
              </a:extLst>
            </p:cNvPr>
            <p:cNvSpPr/>
            <p:nvPr/>
          </p:nvSpPr>
          <p:spPr bwMode="auto">
            <a:xfrm>
              <a:off x="5591176" y="4746625"/>
              <a:ext cx="241300" cy="76200"/>
            </a:xfrm>
            <a:custGeom>
              <a:avLst/>
              <a:gdLst>
                <a:gd name="T0" fmla="*/ 2 w 127"/>
                <a:gd name="T1" fmla="*/ 24 h 40"/>
                <a:gd name="T2" fmla="*/ 116 w 127"/>
                <a:gd name="T3" fmla="*/ 27 h 40"/>
                <a:gd name="T4" fmla="*/ 127 w 127"/>
                <a:gd name="T5" fmla="*/ 0 h 40"/>
                <a:gd name="T6" fmla="*/ 0 w 127"/>
                <a:gd name="T7" fmla="*/ 0 h 40"/>
                <a:gd name="T8" fmla="*/ 2 w 127"/>
                <a:gd name="T9" fmla="*/ 24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40">
                  <a:moveTo>
                    <a:pt x="2" y="24"/>
                  </a:moveTo>
                  <a:cubicBezTo>
                    <a:pt x="52" y="40"/>
                    <a:pt x="92" y="35"/>
                    <a:pt x="116" y="27"/>
                  </a:cubicBezTo>
                  <a:cubicBezTo>
                    <a:pt x="120" y="18"/>
                    <a:pt x="123" y="9"/>
                    <a:pt x="127" y="0"/>
                  </a:cubicBezTo>
                  <a:cubicBezTo>
                    <a:pt x="113" y="7"/>
                    <a:pt x="67" y="24"/>
                    <a:pt x="0" y="0"/>
                  </a:cubicBezTo>
                  <a:lnTo>
                    <a:pt x="2" y="24"/>
                  </a:lnTo>
                  <a:close/>
                </a:path>
              </a:pathLst>
            </a:custGeom>
            <a:solidFill>
              <a:srgbClr val="D91D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87" name="ísļïďê">
              <a:extLst>
                <a:ext uri="{FF2B5EF4-FFF2-40B4-BE49-F238E27FC236}">
                  <a16:creationId xmlns:a16="http://schemas.microsoft.com/office/drawing/2014/main" id="{956AFFF6-D676-4919-914D-E67A270452CF}"/>
                </a:ext>
              </a:extLst>
            </p:cNvPr>
            <p:cNvSpPr/>
            <p:nvPr/>
          </p:nvSpPr>
          <p:spPr bwMode="auto">
            <a:xfrm>
              <a:off x="4427538" y="3727450"/>
              <a:ext cx="1338263" cy="1092200"/>
            </a:xfrm>
            <a:custGeom>
              <a:avLst/>
              <a:gdLst>
                <a:gd name="T0" fmla="*/ 53 w 700"/>
                <a:gd name="T1" fmla="*/ 7 h 572"/>
                <a:gd name="T2" fmla="*/ 84 w 700"/>
                <a:gd name="T3" fmla="*/ 428 h 572"/>
                <a:gd name="T4" fmla="*/ 204 w 700"/>
                <a:gd name="T5" fmla="*/ 481 h 572"/>
                <a:gd name="T6" fmla="*/ 333 w 700"/>
                <a:gd name="T7" fmla="*/ 465 h 572"/>
                <a:gd name="T8" fmla="*/ 446 w 700"/>
                <a:gd name="T9" fmla="*/ 421 h 572"/>
                <a:gd name="T10" fmla="*/ 581 w 700"/>
                <a:gd name="T11" fmla="*/ 481 h 572"/>
                <a:gd name="T12" fmla="*/ 697 w 700"/>
                <a:gd name="T13" fmla="*/ 402 h 572"/>
                <a:gd name="T14" fmla="*/ 675 w 700"/>
                <a:gd name="T15" fmla="*/ 208 h 572"/>
                <a:gd name="T16" fmla="*/ 512 w 700"/>
                <a:gd name="T17" fmla="*/ 132 h 572"/>
                <a:gd name="T18" fmla="*/ 329 w 700"/>
                <a:gd name="T19" fmla="*/ 85 h 572"/>
                <a:gd name="T20" fmla="*/ 210 w 700"/>
                <a:gd name="T21" fmla="*/ 19 h 572"/>
                <a:gd name="T22" fmla="*/ 53 w 700"/>
                <a:gd name="T23" fmla="*/ 7 h 5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00" h="572">
                  <a:moveTo>
                    <a:pt x="53" y="7"/>
                  </a:moveTo>
                  <a:cubicBezTo>
                    <a:pt x="0" y="123"/>
                    <a:pt x="25" y="327"/>
                    <a:pt x="84" y="428"/>
                  </a:cubicBezTo>
                  <a:cubicBezTo>
                    <a:pt x="144" y="528"/>
                    <a:pt x="179" y="572"/>
                    <a:pt x="204" y="481"/>
                  </a:cubicBezTo>
                  <a:cubicBezTo>
                    <a:pt x="229" y="390"/>
                    <a:pt x="254" y="384"/>
                    <a:pt x="333" y="465"/>
                  </a:cubicBezTo>
                  <a:cubicBezTo>
                    <a:pt x="411" y="547"/>
                    <a:pt x="433" y="506"/>
                    <a:pt x="446" y="421"/>
                  </a:cubicBezTo>
                  <a:cubicBezTo>
                    <a:pt x="458" y="336"/>
                    <a:pt x="537" y="424"/>
                    <a:pt x="581" y="481"/>
                  </a:cubicBezTo>
                  <a:cubicBezTo>
                    <a:pt x="625" y="538"/>
                    <a:pt x="694" y="459"/>
                    <a:pt x="697" y="402"/>
                  </a:cubicBezTo>
                  <a:cubicBezTo>
                    <a:pt x="700" y="346"/>
                    <a:pt x="694" y="223"/>
                    <a:pt x="675" y="208"/>
                  </a:cubicBezTo>
                  <a:cubicBezTo>
                    <a:pt x="656" y="192"/>
                    <a:pt x="596" y="154"/>
                    <a:pt x="512" y="132"/>
                  </a:cubicBezTo>
                  <a:cubicBezTo>
                    <a:pt x="427" y="110"/>
                    <a:pt x="392" y="110"/>
                    <a:pt x="329" y="85"/>
                  </a:cubicBezTo>
                  <a:cubicBezTo>
                    <a:pt x="267" y="60"/>
                    <a:pt x="257" y="38"/>
                    <a:pt x="210" y="19"/>
                  </a:cubicBezTo>
                  <a:cubicBezTo>
                    <a:pt x="163" y="0"/>
                    <a:pt x="53" y="7"/>
                    <a:pt x="53" y="7"/>
                  </a:cubicBezTo>
                  <a:close/>
                </a:path>
              </a:pathLst>
            </a:custGeom>
            <a:solidFill>
              <a:srgbClr val="D91D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88" name="îṣḻíďe">
              <a:extLst>
                <a:ext uri="{FF2B5EF4-FFF2-40B4-BE49-F238E27FC236}">
                  <a16:creationId xmlns:a16="http://schemas.microsoft.com/office/drawing/2014/main" id="{422D60F8-5DE4-4D22-B492-15172C51DAB5}"/>
                </a:ext>
              </a:extLst>
            </p:cNvPr>
            <p:cNvSpPr/>
            <p:nvPr/>
          </p:nvSpPr>
          <p:spPr bwMode="auto">
            <a:xfrm>
              <a:off x="4441826" y="3841750"/>
              <a:ext cx="355600" cy="952500"/>
            </a:xfrm>
            <a:custGeom>
              <a:avLst/>
              <a:gdLst>
                <a:gd name="T0" fmla="*/ 28 w 186"/>
                <a:gd name="T1" fmla="*/ 0 h 499"/>
                <a:gd name="T2" fmla="*/ 77 w 186"/>
                <a:gd name="T3" fmla="*/ 368 h 499"/>
                <a:gd name="T4" fmla="*/ 186 w 186"/>
                <a:gd name="T5" fmla="*/ 452 h 499"/>
                <a:gd name="T6" fmla="*/ 86 w 186"/>
                <a:gd name="T7" fmla="*/ 301 h 499"/>
                <a:gd name="T8" fmla="*/ 56 w 186"/>
                <a:gd name="T9" fmla="*/ 1 h 499"/>
                <a:gd name="T10" fmla="*/ 28 w 186"/>
                <a:gd name="T11" fmla="*/ 0 h 4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6" h="499">
                  <a:moveTo>
                    <a:pt x="28" y="0"/>
                  </a:moveTo>
                  <a:cubicBezTo>
                    <a:pt x="0" y="118"/>
                    <a:pt x="26" y="281"/>
                    <a:pt x="77" y="368"/>
                  </a:cubicBezTo>
                  <a:cubicBezTo>
                    <a:pt x="129" y="454"/>
                    <a:pt x="161" y="499"/>
                    <a:pt x="186" y="452"/>
                  </a:cubicBezTo>
                  <a:cubicBezTo>
                    <a:pt x="171" y="443"/>
                    <a:pt x="131" y="411"/>
                    <a:pt x="86" y="301"/>
                  </a:cubicBezTo>
                  <a:cubicBezTo>
                    <a:pt x="30" y="161"/>
                    <a:pt x="41" y="53"/>
                    <a:pt x="56" y="1"/>
                  </a:cubicBezTo>
                  <a:cubicBezTo>
                    <a:pt x="56" y="1"/>
                    <a:pt x="45" y="0"/>
                    <a:pt x="28" y="0"/>
                  </a:cubicBezTo>
                  <a:close/>
                </a:path>
              </a:pathLst>
            </a:custGeom>
            <a:solidFill>
              <a:srgbClr val="E555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89" name="iśļíḍe">
              <a:extLst>
                <a:ext uri="{FF2B5EF4-FFF2-40B4-BE49-F238E27FC236}">
                  <a16:creationId xmlns:a16="http://schemas.microsoft.com/office/drawing/2014/main" id="{A72115F5-CE24-4948-95A4-ECBFF9BA1F00}"/>
                </a:ext>
              </a:extLst>
            </p:cNvPr>
            <p:cNvSpPr/>
            <p:nvPr/>
          </p:nvSpPr>
          <p:spPr bwMode="auto">
            <a:xfrm>
              <a:off x="4473576" y="3727450"/>
              <a:ext cx="1292225" cy="774700"/>
            </a:xfrm>
            <a:custGeom>
              <a:avLst/>
              <a:gdLst>
                <a:gd name="T0" fmla="*/ 29 w 676"/>
                <a:gd name="T1" fmla="*/ 7 h 406"/>
                <a:gd name="T2" fmla="*/ 0 w 676"/>
                <a:gd name="T3" fmla="*/ 143 h 406"/>
                <a:gd name="T4" fmla="*/ 97 w 676"/>
                <a:gd name="T5" fmla="*/ 138 h 406"/>
                <a:gd name="T6" fmla="*/ 209 w 676"/>
                <a:gd name="T7" fmla="*/ 233 h 406"/>
                <a:gd name="T8" fmla="*/ 336 w 676"/>
                <a:gd name="T9" fmla="*/ 322 h 406"/>
                <a:gd name="T10" fmla="*/ 471 w 676"/>
                <a:gd name="T11" fmla="*/ 264 h 406"/>
                <a:gd name="T12" fmla="*/ 584 w 676"/>
                <a:gd name="T13" fmla="*/ 380 h 406"/>
                <a:gd name="T14" fmla="*/ 673 w 676"/>
                <a:gd name="T15" fmla="*/ 397 h 406"/>
                <a:gd name="T16" fmla="*/ 651 w 676"/>
                <a:gd name="T17" fmla="*/ 208 h 406"/>
                <a:gd name="T18" fmla="*/ 488 w 676"/>
                <a:gd name="T19" fmla="*/ 132 h 406"/>
                <a:gd name="T20" fmla="*/ 305 w 676"/>
                <a:gd name="T21" fmla="*/ 85 h 406"/>
                <a:gd name="T22" fmla="*/ 186 w 676"/>
                <a:gd name="T23" fmla="*/ 19 h 406"/>
                <a:gd name="T24" fmla="*/ 29 w 676"/>
                <a:gd name="T25" fmla="*/ 7 h 4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76" h="406">
                  <a:moveTo>
                    <a:pt x="29" y="7"/>
                  </a:moveTo>
                  <a:cubicBezTo>
                    <a:pt x="11" y="45"/>
                    <a:pt x="2" y="93"/>
                    <a:pt x="0" y="143"/>
                  </a:cubicBezTo>
                  <a:cubicBezTo>
                    <a:pt x="47" y="101"/>
                    <a:pt x="77" y="61"/>
                    <a:pt x="97" y="138"/>
                  </a:cubicBezTo>
                  <a:cubicBezTo>
                    <a:pt x="123" y="234"/>
                    <a:pt x="119" y="285"/>
                    <a:pt x="209" y="233"/>
                  </a:cubicBezTo>
                  <a:cubicBezTo>
                    <a:pt x="299" y="181"/>
                    <a:pt x="289" y="244"/>
                    <a:pt x="336" y="322"/>
                  </a:cubicBezTo>
                  <a:cubicBezTo>
                    <a:pt x="383" y="401"/>
                    <a:pt x="438" y="319"/>
                    <a:pt x="471" y="264"/>
                  </a:cubicBezTo>
                  <a:cubicBezTo>
                    <a:pt x="504" y="209"/>
                    <a:pt x="495" y="310"/>
                    <a:pt x="584" y="380"/>
                  </a:cubicBezTo>
                  <a:cubicBezTo>
                    <a:pt x="614" y="404"/>
                    <a:pt x="645" y="406"/>
                    <a:pt x="673" y="397"/>
                  </a:cubicBezTo>
                  <a:cubicBezTo>
                    <a:pt x="676" y="339"/>
                    <a:pt x="669" y="223"/>
                    <a:pt x="651" y="208"/>
                  </a:cubicBezTo>
                  <a:cubicBezTo>
                    <a:pt x="632" y="192"/>
                    <a:pt x="572" y="154"/>
                    <a:pt x="488" y="132"/>
                  </a:cubicBezTo>
                  <a:cubicBezTo>
                    <a:pt x="403" y="110"/>
                    <a:pt x="368" y="110"/>
                    <a:pt x="305" y="85"/>
                  </a:cubicBezTo>
                  <a:cubicBezTo>
                    <a:pt x="243" y="60"/>
                    <a:pt x="233" y="38"/>
                    <a:pt x="186" y="19"/>
                  </a:cubicBezTo>
                  <a:cubicBezTo>
                    <a:pt x="139" y="0"/>
                    <a:pt x="29" y="7"/>
                    <a:pt x="29" y="7"/>
                  </a:cubicBezTo>
                  <a:close/>
                </a:path>
              </a:pathLst>
            </a:custGeom>
            <a:solidFill>
              <a:srgbClr val="C31F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90" name="iṡḻiḓe">
              <a:extLst>
                <a:ext uri="{FF2B5EF4-FFF2-40B4-BE49-F238E27FC236}">
                  <a16:creationId xmlns:a16="http://schemas.microsoft.com/office/drawing/2014/main" id="{A2742514-990B-4665-8E5F-2F97822FE0F0}"/>
                </a:ext>
              </a:extLst>
            </p:cNvPr>
            <p:cNvSpPr/>
            <p:nvPr/>
          </p:nvSpPr>
          <p:spPr bwMode="auto">
            <a:xfrm>
              <a:off x="4473576" y="3841750"/>
              <a:ext cx="74613" cy="158750"/>
            </a:xfrm>
            <a:custGeom>
              <a:avLst/>
              <a:gdLst>
                <a:gd name="T0" fmla="*/ 0 w 39"/>
                <a:gd name="T1" fmla="*/ 83 h 83"/>
                <a:gd name="T2" fmla="*/ 29 w 39"/>
                <a:gd name="T3" fmla="*/ 57 h 83"/>
                <a:gd name="T4" fmla="*/ 39 w 39"/>
                <a:gd name="T5" fmla="*/ 1 h 83"/>
                <a:gd name="T6" fmla="*/ 11 w 39"/>
                <a:gd name="T7" fmla="*/ 0 h 83"/>
                <a:gd name="T8" fmla="*/ 0 w 39"/>
                <a:gd name="T9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83">
                  <a:moveTo>
                    <a:pt x="0" y="83"/>
                  </a:moveTo>
                  <a:cubicBezTo>
                    <a:pt x="10" y="74"/>
                    <a:pt x="20" y="65"/>
                    <a:pt x="29" y="57"/>
                  </a:cubicBezTo>
                  <a:cubicBezTo>
                    <a:pt x="31" y="34"/>
                    <a:pt x="35" y="15"/>
                    <a:pt x="39" y="1"/>
                  </a:cubicBezTo>
                  <a:cubicBezTo>
                    <a:pt x="39" y="1"/>
                    <a:pt x="28" y="0"/>
                    <a:pt x="11" y="0"/>
                  </a:cubicBezTo>
                  <a:cubicBezTo>
                    <a:pt x="5" y="26"/>
                    <a:pt x="1" y="54"/>
                    <a:pt x="0" y="83"/>
                  </a:cubicBezTo>
                  <a:close/>
                </a:path>
              </a:pathLst>
            </a:custGeom>
            <a:solidFill>
              <a:srgbClr val="E555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91" name="îṧḷíḑe">
              <a:extLst>
                <a:ext uri="{FF2B5EF4-FFF2-40B4-BE49-F238E27FC236}">
                  <a16:creationId xmlns:a16="http://schemas.microsoft.com/office/drawing/2014/main" id="{D8FA6FE7-5268-471D-B2B2-2B18C9855D30}"/>
                </a:ext>
              </a:extLst>
            </p:cNvPr>
            <p:cNvSpPr/>
            <p:nvPr/>
          </p:nvSpPr>
          <p:spPr bwMode="auto">
            <a:xfrm>
              <a:off x="5575301" y="4078288"/>
              <a:ext cx="190500" cy="622300"/>
            </a:xfrm>
            <a:custGeom>
              <a:avLst/>
              <a:gdLst>
                <a:gd name="T0" fmla="*/ 7 w 100"/>
                <a:gd name="T1" fmla="*/ 315 h 326"/>
                <a:gd name="T2" fmla="*/ 97 w 100"/>
                <a:gd name="T3" fmla="*/ 218 h 326"/>
                <a:gd name="T4" fmla="*/ 75 w 100"/>
                <a:gd name="T5" fmla="*/ 24 h 326"/>
                <a:gd name="T6" fmla="*/ 39 w 100"/>
                <a:gd name="T7" fmla="*/ 0 h 326"/>
                <a:gd name="T8" fmla="*/ 7 w 100"/>
                <a:gd name="T9" fmla="*/ 315 h 3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0" h="326">
                  <a:moveTo>
                    <a:pt x="7" y="315"/>
                  </a:moveTo>
                  <a:cubicBezTo>
                    <a:pt x="48" y="326"/>
                    <a:pt x="94" y="265"/>
                    <a:pt x="97" y="218"/>
                  </a:cubicBezTo>
                  <a:cubicBezTo>
                    <a:pt x="100" y="162"/>
                    <a:pt x="94" y="39"/>
                    <a:pt x="75" y="24"/>
                  </a:cubicBezTo>
                  <a:cubicBezTo>
                    <a:pt x="68" y="18"/>
                    <a:pt x="56" y="9"/>
                    <a:pt x="39" y="0"/>
                  </a:cubicBezTo>
                  <a:cubicBezTo>
                    <a:pt x="22" y="66"/>
                    <a:pt x="0" y="143"/>
                    <a:pt x="7" y="315"/>
                  </a:cubicBezTo>
                  <a:close/>
                </a:path>
              </a:pathLst>
            </a:custGeom>
            <a:solidFill>
              <a:srgbClr val="C31F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92" name="ïšľiďê">
              <a:extLst>
                <a:ext uri="{FF2B5EF4-FFF2-40B4-BE49-F238E27FC236}">
                  <a16:creationId xmlns:a16="http://schemas.microsoft.com/office/drawing/2014/main" id="{1BDD1980-1DCE-4BA5-8B39-02E48F8882D8}"/>
                </a:ext>
              </a:extLst>
            </p:cNvPr>
            <p:cNvSpPr/>
            <p:nvPr/>
          </p:nvSpPr>
          <p:spPr bwMode="auto">
            <a:xfrm>
              <a:off x="4637088" y="4291013"/>
              <a:ext cx="1123950" cy="379413"/>
            </a:xfrm>
            <a:custGeom>
              <a:avLst/>
              <a:gdLst>
                <a:gd name="T0" fmla="*/ 0 w 588"/>
                <a:gd name="T1" fmla="*/ 173 h 199"/>
                <a:gd name="T2" fmla="*/ 18 w 588"/>
                <a:gd name="T3" fmla="*/ 199 h 199"/>
                <a:gd name="T4" fmla="*/ 18 w 588"/>
                <a:gd name="T5" fmla="*/ 199 h 199"/>
                <a:gd name="T6" fmla="*/ 90 w 588"/>
                <a:gd name="T7" fmla="*/ 108 h 199"/>
                <a:gd name="T8" fmla="*/ 150 w 588"/>
                <a:gd name="T9" fmla="*/ 55 h 199"/>
                <a:gd name="T10" fmla="*/ 192 w 588"/>
                <a:gd name="T11" fmla="*/ 98 h 199"/>
                <a:gd name="T12" fmla="*/ 209 w 588"/>
                <a:gd name="T13" fmla="*/ 118 h 199"/>
                <a:gd name="T14" fmla="*/ 278 w 588"/>
                <a:gd name="T15" fmla="*/ 135 h 199"/>
                <a:gd name="T16" fmla="*/ 313 w 588"/>
                <a:gd name="T17" fmla="*/ 82 h 199"/>
                <a:gd name="T18" fmla="*/ 327 w 588"/>
                <a:gd name="T19" fmla="*/ 55 h 199"/>
                <a:gd name="T20" fmla="*/ 363 w 588"/>
                <a:gd name="T21" fmla="*/ 37 h 199"/>
                <a:gd name="T22" fmla="*/ 390 w 588"/>
                <a:gd name="T23" fmla="*/ 55 h 199"/>
                <a:gd name="T24" fmla="*/ 450 w 588"/>
                <a:gd name="T25" fmla="*/ 93 h 199"/>
                <a:gd name="T26" fmla="*/ 487 w 588"/>
                <a:gd name="T27" fmla="*/ 112 h 199"/>
                <a:gd name="T28" fmla="*/ 577 w 588"/>
                <a:gd name="T29" fmla="*/ 125 h 199"/>
                <a:gd name="T30" fmla="*/ 586 w 588"/>
                <a:gd name="T31" fmla="*/ 122 h 199"/>
                <a:gd name="T32" fmla="*/ 588 w 588"/>
                <a:gd name="T33" fmla="*/ 107 h 199"/>
                <a:gd name="T34" fmla="*/ 588 w 588"/>
                <a:gd name="T35" fmla="*/ 96 h 199"/>
                <a:gd name="T36" fmla="*/ 571 w 588"/>
                <a:gd name="T37" fmla="*/ 103 h 199"/>
                <a:gd name="T38" fmla="*/ 496 w 588"/>
                <a:gd name="T39" fmla="*/ 92 h 199"/>
                <a:gd name="T40" fmla="*/ 462 w 588"/>
                <a:gd name="T41" fmla="*/ 74 h 199"/>
                <a:gd name="T42" fmla="*/ 402 w 588"/>
                <a:gd name="T43" fmla="*/ 36 h 199"/>
                <a:gd name="T44" fmla="*/ 374 w 588"/>
                <a:gd name="T45" fmla="*/ 18 h 199"/>
                <a:gd name="T46" fmla="*/ 308 w 588"/>
                <a:gd name="T47" fmla="*/ 44 h 199"/>
                <a:gd name="T48" fmla="*/ 293 w 588"/>
                <a:gd name="T49" fmla="*/ 72 h 199"/>
                <a:gd name="T50" fmla="*/ 264 w 588"/>
                <a:gd name="T51" fmla="*/ 118 h 199"/>
                <a:gd name="T52" fmla="*/ 226 w 588"/>
                <a:gd name="T53" fmla="*/ 103 h 199"/>
                <a:gd name="T54" fmla="*/ 209 w 588"/>
                <a:gd name="T55" fmla="*/ 84 h 199"/>
                <a:gd name="T56" fmla="*/ 160 w 588"/>
                <a:gd name="T57" fmla="*/ 36 h 199"/>
                <a:gd name="T58" fmla="*/ 71 w 588"/>
                <a:gd name="T59" fmla="*/ 98 h 199"/>
                <a:gd name="T60" fmla="*/ 15 w 588"/>
                <a:gd name="T61" fmla="*/ 177 h 199"/>
                <a:gd name="T62" fmla="*/ 0 w 588"/>
                <a:gd name="T63" fmla="*/ 173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588" h="199">
                  <a:moveTo>
                    <a:pt x="0" y="173"/>
                  </a:moveTo>
                  <a:cubicBezTo>
                    <a:pt x="6" y="182"/>
                    <a:pt x="12" y="191"/>
                    <a:pt x="18" y="199"/>
                  </a:cubicBezTo>
                  <a:cubicBezTo>
                    <a:pt x="18" y="199"/>
                    <a:pt x="18" y="199"/>
                    <a:pt x="18" y="199"/>
                  </a:cubicBezTo>
                  <a:cubicBezTo>
                    <a:pt x="44" y="195"/>
                    <a:pt x="60" y="165"/>
                    <a:pt x="90" y="108"/>
                  </a:cubicBezTo>
                  <a:cubicBezTo>
                    <a:pt x="117" y="58"/>
                    <a:pt x="134" y="47"/>
                    <a:pt x="150" y="55"/>
                  </a:cubicBezTo>
                  <a:cubicBezTo>
                    <a:pt x="162" y="62"/>
                    <a:pt x="176" y="78"/>
                    <a:pt x="192" y="98"/>
                  </a:cubicBezTo>
                  <a:cubicBezTo>
                    <a:pt x="197" y="104"/>
                    <a:pt x="202" y="110"/>
                    <a:pt x="209" y="118"/>
                  </a:cubicBezTo>
                  <a:cubicBezTo>
                    <a:pt x="238" y="151"/>
                    <a:pt x="259" y="152"/>
                    <a:pt x="278" y="135"/>
                  </a:cubicBezTo>
                  <a:cubicBezTo>
                    <a:pt x="292" y="124"/>
                    <a:pt x="302" y="104"/>
                    <a:pt x="313" y="82"/>
                  </a:cubicBezTo>
                  <a:cubicBezTo>
                    <a:pt x="317" y="73"/>
                    <a:pt x="322" y="64"/>
                    <a:pt x="327" y="55"/>
                  </a:cubicBezTo>
                  <a:cubicBezTo>
                    <a:pt x="341" y="31"/>
                    <a:pt x="348" y="28"/>
                    <a:pt x="363" y="37"/>
                  </a:cubicBezTo>
                  <a:cubicBezTo>
                    <a:pt x="371" y="42"/>
                    <a:pt x="379" y="47"/>
                    <a:pt x="390" y="55"/>
                  </a:cubicBezTo>
                  <a:cubicBezTo>
                    <a:pt x="406" y="65"/>
                    <a:pt x="425" y="78"/>
                    <a:pt x="450" y="93"/>
                  </a:cubicBezTo>
                  <a:cubicBezTo>
                    <a:pt x="463" y="101"/>
                    <a:pt x="475" y="107"/>
                    <a:pt x="487" y="112"/>
                  </a:cubicBezTo>
                  <a:cubicBezTo>
                    <a:pt x="525" y="128"/>
                    <a:pt x="554" y="130"/>
                    <a:pt x="577" y="125"/>
                  </a:cubicBezTo>
                  <a:cubicBezTo>
                    <a:pt x="580" y="124"/>
                    <a:pt x="583" y="123"/>
                    <a:pt x="586" y="122"/>
                  </a:cubicBezTo>
                  <a:cubicBezTo>
                    <a:pt x="587" y="117"/>
                    <a:pt x="588" y="112"/>
                    <a:pt x="588" y="107"/>
                  </a:cubicBezTo>
                  <a:cubicBezTo>
                    <a:pt x="588" y="104"/>
                    <a:pt x="588" y="100"/>
                    <a:pt x="588" y="96"/>
                  </a:cubicBezTo>
                  <a:cubicBezTo>
                    <a:pt x="584" y="99"/>
                    <a:pt x="578" y="101"/>
                    <a:pt x="571" y="103"/>
                  </a:cubicBezTo>
                  <a:cubicBezTo>
                    <a:pt x="553" y="108"/>
                    <a:pt x="528" y="106"/>
                    <a:pt x="496" y="92"/>
                  </a:cubicBezTo>
                  <a:cubicBezTo>
                    <a:pt x="485" y="87"/>
                    <a:pt x="474" y="81"/>
                    <a:pt x="462" y="74"/>
                  </a:cubicBezTo>
                  <a:cubicBezTo>
                    <a:pt x="436" y="59"/>
                    <a:pt x="417" y="46"/>
                    <a:pt x="402" y="36"/>
                  </a:cubicBezTo>
                  <a:cubicBezTo>
                    <a:pt x="391" y="28"/>
                    <a:pt x="382" y="22"/>
                    <a:pt x="374" y="18"/>
                  </a:cubicBezTo>
                  <a:cubicBezTo>
                    <a:pt x="343" y="0"/>
                    <a:pt x="330" y="5"/>
                    <a:pt x="308" y="44"/>
                  </a:cubicBezTo>
                  <a:cubicBezTo>
                    <a:pt x="303" y="52"/>
                    <a:pt x="298" y="62"/>
                    <a:pt x="293" y="72"/>
                  </a:cubicBezTo>
                  <a:cubicBezTo>
                    <a:pt x="283" y="92"/>
                    <a:pt x="274" y="110"/>
                    <a:pt x="264" y="118"/>
                  </a:cubicBezTo>
                  <a:cubicBezTo>
                    <a:pt x="255" y="126"/>
                    <a:pt x="244" y="124"/>
                    <a:pt x="226" y="103"/>
                  </a:cubicBezTo>
                  <a:cubicBezTo>
                    <a:pt x="220" y="97"/>
                    <a:pt x="215" y="90"/>
                    <a:pt x="209" y="84"/>
                  </a:cubicBezTo>
                  <a:cubicBezTo>
                    <a:pt x="192" y="63"/>
                    <a:pt x="177" y="44"/>
                    <a:pt x="160" y="36"/>
                  </a:cubicBezTo>
                  <a:cubicBezTo>
                    <a:pt x="132" y="21"/>
                    <a:pt x="105" y="32"/>
                    <a:pt x="71" y="98"/>
                  </a:cubicBezTo>
                  <a:cubicBezTo>
                    <a:pt x="44" y="148"/>
                    <a:pt x="30" y="175"/>
                    <a:pt x="15" y="177"/>
                  </a:cubicBezTo>
                  <a:cubicBezTo>
                    <a:pt x="11" y="177"/>
                    <a:pt x="6" y="176"/>
                    <a:pt x="0" y="173"/>
                  </a:cubicBezTo>
                  <a:close/>
                </a:path>
              </a:pathLst>
            </a:custGeom>
            <a:solidFill>
              <a:srgbClr val="FCB7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93" name="ïş1íḑe">
              <a:extLst>
                <a:ext uri="{FF2B5EF4-FFF2-40B4-BE49-F238E27FC236}">
                  <a16:creationId xmlns:a16="http://schemas.microsoft.com/office/drawing/2014/main" id="{049D964D-13E2-4CF1-B6FB-0A6E54CA5591}"/>
                </a:ext>
              </a:extLst>
            </p:cNvPr>
            <p:cNvSpPr/>
            <p:nvPr/>
          </p:nvSpPr>
          <p:spPr bwMode="auto">
            <a:xfrm>
              <a:off x="4637088" y="4602163"/>
              <a:ext cx="88900" cy="68263"/>
            </a:xfrm>
            <a:custGeom>
              <a:avLst/>
              <a:gdLst>
                <a:gd name="T0" fmla="*/ 0 w 47"/>
                <a:gd name="T1" fmla="*/ 10 h 36"/>
                <a:gd name="T2" fmla="*/ 18 w 47"/>
                <a:gd name="T3" fmla="*/ 36 h 36"/>
                <a:gd name="T4" fmla="*/ 18 w 47"/>
                <a:gd name="T5" fmla="*/ 36 h 36"/>
                <a:gd name="T6" fmla="*/ 47 w 47"/>
                <a:gd name="T7" fmla="*/ 18 h 36"/>
                <a:gd name="T8" fmla="*/ 33 w 47"/>
                <a:gd name="T9" fmla="*/ 0 h 36"/>
                <a:gd name="T10" fmla="*/ 15 w 47"/>
                <a:gd name="T11" fmla="*/ 14 h 36"/>
                <a:gd name="T12" fmla="*/ 0 w 47"/>
                <a:gd name="T13" fmla="*/ 1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7" h="36">
                  <a:moveTo>
                    <a:pt x="0" y="10"/>
                  </a:moveTo>
                  <a:cubicBezTo>
                    <a:pt x="6" y="19"/>
                    <a:pt x="12" y="28"/>
                    <a:pt x="18" y="36"/>
                  </a:cubicBezTo>
                  <a:cubicBezTo>
                    <a:pt x="18" y="36"/>
                    <a:pt x="18" y="36"/>
                    <a:pt x="18" y="36"/>
                  </a:cubicBezTo>
                  <a:cubicBezTo>
                    <a:pt x="28" y="34"/>
                    <a:pt x="37" y="29"/>
                    <a:pt x="47" y="18"/>
                  </a:cubicBezTo>
                  <a:cubicBezTo>
                    <a:pt x="42" y="13"/>
                    <a:pt x="38" y="7"/>
                    <a:pt x="33" y="0"/>
                  </a:cubicBezTo>
                  <a:cubicBezTo>
                    <a:pt x="27" y="8"/>
                    <a:pt x="21" y="13"/>
                    <a:pt x="15" y="14"/>
                  </a:cubicBezTo>
                  <a:cubicBezTo>
                    <a:pt x="11" y="14"/>
                    <a:pt x="6" y="13"/>
                    <a:pt x="0" y="10"/>
                  </a:cubicBezTo>
                  <a:close/>
                </a:path>
              </a:pathLst>
            </a:custGeom>
            <a:solidFill>
              <a:srgbClr val="FFDC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94" name="iślîḓe">
              <a:extLst>
                <a:ext uri="{FF2B5EF4-FFF2-40B4-BE49-F238E27FC236}">
                  <a16:creationId xmlns:a16="http://schemas.microsoft.com/office/drawing/2014/main" id="{5C452F37-0B52-4820-A3D0-A12B3F1391A6}"/>
                </a:ext>
              </a:extLst>
            </p:cNvPr>
            <p:cNvSpPr/>
            <p:nvPr/>
          </p:nvSpPr>
          <p:spPr bwMode="auto">
            <a:xfrm>
              <a:off x="5210176" y="4297363"/>
              <a:ext cx="550863" cy="201613"/>
            </a:xfrm>
            <a:custGeom>
              <a:avLst/>
              <a:gdLst>
                <a:gd name="T0" fmla="*/ 288 w 288"/>
                <a:gd name="T1" fmla="*/ 99 h 106"/>
                <a:gd name="T2" fmla="*/ 288 w 288"/>
                <a:gd name="T3" fmla="*/ 93 h 106"/>
                <a:gd name="T4" fmla="*/ 271 w 288"/>
                <a:gd name="T5" fmla="*/ 100 h 106"/>
                <a:gd name="T6" fmla="*/ 234 w 288"/>
                <a:gd name="T7" fmla="*/ 101 h 106"/>
                <a:gd name="T8" fmla="*/ 288 w 288"/>
                <a:gd name="T9" fmla="*/ 99 h 106"/>
                <a:gd name="T10" fmla="*/ 59 w 288"/>
                <a:gd name="T11" fmla="*/ 8 h 106"/>
                <a:gd name="T12" fmla="*/ 8 w 288"/>
                <a:gd name="T13" fmla="*/ 41 h 106"/>
                <a:gd name="T14" fmla="*/ 0 w 288"/>
                <a:gd name="T15" fmla="*/ 56 h 106"/>
                <a:gd name="T16" fmla="*/ 59 w 288"/>
                <a:gd name="T17" fmla="*/ 8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88" h="106">
                  <a:moveTo>
                    <a:pt x="288" y="99"/>
                  </a:moveTo>
                  <a:cubicBezTo>
                    <a:pt x="288" y="97"/>
                    <a:pt x="288" y="95"/>
                    <a:pt x="288" y="93"/>
                  </a:cubicBezTo>
                  <a:cubicBezTo>
                    <a:pt x="284" y="96"/>
                    <a:pt x="278" y="98"/>
                    <a:pt x="271" y="100"/>
                  </a:cubicBezTo>
                  <a:cubicBezTo>
                    <a:pt x="261" y="103"/>
                    <a:pt x="248" y="103"/>
                    <a:pt x="234" y="101"/>
                  </a:cubicBezTo>
                  <a:cubicBezTo>
                    <a:pt x="252" y="106"/>
                    <a:pt x="271" y="105"/>
                    <a:pt x="288" y="99"/>
                  </a:cubicBezTo>
                  <a:close/>
                  <a:moveTo>
                    <a:pt x="59" y="8"/>
                  </a:moveTo>
                  <a:cubicBezTo>
                    <a:pt x="38" y="0"/>
                    <a:pt x="26" y="9"/>
                    <a:pt x="8" y="41"/>
                  </a:cubicBezTo>
                  <a:cubicBezTo>
                    <a:pt x="5" y="46"/>
                    <a:pt x="3" y="51"/>
                    <a:pt x="0" y="56"/>
                  </a:cubicBezTo>
                  <a:cubicBezTo>
                    <a:pt x="21" y="53"/>
                    <a:pt x="41" y="32"/>
                    <a:pt x="59" y="8"/>
                  </a:cubicBezTo>
                  <a:close/>
                </a:path>
              </a:pathLst>
            </a:custGeom>
            <a:solidFill>
              <a:srgbClr val="DD9A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95" name="iṩ1iḑe">
              <a:extLst>
                <a:ext uri="{FF2B5EF4-FFF2-40B4-BE49-F238E27FC236}">
                  <a16:creationId xmlns:a16="http://schemas.microsoft.com/office/drawing/2014/main" id="{F72EFCF0-DFBC-483C-AE42-F8D4E92B8931}"/>
                </a:ext>
              </a:extLst>
            </p:cNvPr>
            <p:cNvSpPr/>
            <p:nvPr/>
          </p:nvSpPr>
          <p:spPr bwMode="auto">
            <a:xfrm>
              <a:off x="5586413" y="4468813"/>
              <a:ext cx="174625" cy="69850"/>
            </a:xfrm>
            <a:custGeom>
              <a:avLst/>
              <a:gdLst>
                <a:gd name="T0" fmla="*/ 0 w 91"/>
                <a:gd name="T1" fmla="*/ 23 h 37"/>
                <a:gd name="T2" fmla="*/ 80 w 91"/>
                <a:gd name="T3" fmla="*/ 32 h 37"/>
                <a:gd name="T4" fmla="*/ 89 w 91"/>
                <a:gd name="T5" fmla="*/ 29 h 37"/>
                <a:gd name="T6" fmla="*/ 91 w 91"/>
                <a:gd name="T7" fmla="*/ 14 h 37"/>
                <a:gd name="T8" fmla="*/ 91 w 91"/>
                <a:gd name="T9" fmla="*/ 3 h 37"/>
                <a:gd name="T10" fmla="*/ 74 w 91"/>
                <a:gd name="T11" fmla="*/ 10 h 37"/>
                <a:gd name="T12" fmla="*/ 1 w 91"/>
                <a:gd name="T13" fmla="*/ 0 h 37"/>
                <a:gd name="T14" fmla="*/ 0 w 91"/>
                <a:gd name="T15" fmla="*/ 23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1" h="37">
                  <a:moveTo>
                    <a:pt x="0" y="23"/>
                  </a:moveTo>
                  <a:cubicBezTo>
                    <a:pt x="33" y="36"/>
                    <a:pt x="59" y="37"/>
                    <a:pt x="80" y="32"/>
                  </a:cubicBezTo>
                  <a:cubicBezTo>
                    <a:pt x="83" y="31"/>
                    <a:pt x="86" y="30"/>
                    <a:pt x="89" y="29"/>
                  </a:cubicBezTo>
                  <a:cubicBezTo>
                    <a:pt x="90" y="24"/>
                    <a:pt x="91" y="19"/>
                    <a:pt x="91" y="14"/>
                  </a:cubicBezTo>
                  <a:cubicBezTo>
                    <a:pt x="91" y="11"/>
                    <a:pt x="91" y="7"/>
                    <a:pt x="91" y="3"/>
                  </a:cubicBezTo>
                  <a:cubicBezTo>
                    <a:pt x="87" y="6"/>
                    <a:pt x="81" y="8"/>
                    <a:pt x="74" y="10"/>
                  </a:cubicBezTo>
                  <a:cubicBezTo>
                    <a:pt x="56" y="14"/>
                    <a:pt x="32" y="13"/>
                    <a:pt x="1" y="0"/>
                  </a:cubicBezTo>
                  <a:cubicBezTo>
                    <a:pt x="0" y="7"/>
                    <a:pt x="0" y="15"/>
                    <a:pt x="0" y="23"/>
                  </a:cubicBezTo>
                  <a:close/>
                </a:path>
              </a:pathLst>
            </a:custGeom>
            <a:solidFill>
              <a:srgbClr val="DD9A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96" name="íSľíḋe">
              <a:extLst>
                <a:ext uri="{FF2B5EF4-FFF2-40B4-BE49-F238E27FC236}">
                  <a16:creationId xmlns:a16="http://schemas.microsoft.com/office/drawing/2014/main" id="{6A41B9B9-2D3C-4FAD-B337-0375D7994C1F}"/>
                </a:ext>
              </a:extLst>
            </p:cNvPr>
            <p:cNvSpPr/>
            <p:nvPr/>
          </p:nvSpPr>
          <p:spPr bwMode="auto">
            <a:xfrm>
              <a:off x="4330701" y="2990850"/>
              <a:ext cx="1514475" cy="1457325"/>
            </a:xfrm>
            <a:custGeom>
              <a:avLst/>
              <a:gdLst>
                <a:gd name="T0" fmla="*/ 73 w 792"/>
                <a:gd name="T1" fmla="*/ 122 h 763"/>
                <a:gd name="T2" fmla="*/ 19 w 792"/>
                <a:gd name="T3" fmla="*/ 446 h 763"/>
                <a:gd name="T4" fmla="*/ 176 w 792"/>
                <a:gd name="T5" fmla="*/ 427 h 763"/>
                <a:gd name="T6" fmla="*/ 258 w 792"/>
                <a:gd name="T7" fmla="*/ 594 h 763"/>
                <a:gd name="T8" fmla="*/ 396 w 792"/>
                <a:gd name="T9" fmla="*/ 625 h 763"/>
                <a:gd name="T10" fmla="*/ 525 w 792"/>
                <a:gd name="T11" fmla="*/ 584 h 763"/>
                <a:gd name="T12" fmla="*/ 581 w 792"/>
                <a:gd name="T13" fmla="*/ 588 h 763"/>
                <a:gd name="T14" fmla="*/ 735 w 792"/>
                <a:gd name="T15" fmla="*/ 569 h 763"/>
                <a:gd name="T16" fmla="*/ 748 w 792"/>
                <a:gd name="T17" fmla="*/ 236 h 763"/>
                <a:gd name="T18" fmla="*/ 481 w 792"/>
                <a:gd name="T19" fmla="*/ 154 h 763"/>
                <a:gd name="T20" fmla="*/ 73 w 792"/>
                <a:gd name="T21" fmla="*/ 122 h 7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92" h="763">
                  <a:moveTo>
                    <a:pt x="73" y="122"/>
                  </a:moveTo>
                  <a:cubicBezTo>
                    <a:pt x="32" y="204"/>
                    <a:pt x="0" y="358"/>
                    <a:pt x="19" y="446"/>
                  </a:cubicBezTo>
                  <a:cubicBezTo>
                    <a:pt x="38" y="534"/>
                    <a:pt x="129" y="427"/>
                    <a:pt x="176" y="427"/>
                  </a:cubicBezTo>
                  <a:cubicBezTo>
                    <a:pt x="223" y="427"/>
                    <a:pt x="161" y="631"/>
                    <a:pt x="258" y="594"/>
                  </a:cubicBezTo>
                  <a:cubicBezTo>
                    <a:pt x="355" y="556"/>
                    <a:pt x="346" y="487"/>
                    <a:pt x="396" y="625"/>
                  </a:cubicBezTo>
                  <a:cubicBezTo>
                    <a:pt x="446" y="763"/>
                    <a:pt x="465" y="644"/>
                    <a:pt x="525" y="584"/>
                  </a:cubicBezTo>
                  <a:cubicBezTo>
                    <a:pt x="561" y="548"/>
                    <a:pt x="568" y="562"/>
                    <a:pt x="581" y="588"/>
                  </a:cubicBezTo>
                  <a:cubicBezTo>
                    <a:pt x="644" y="729"/>
                    <a:pt x="689" y="725"/>
                    <a:pt x="735" y="569"/>
                  </a:cubicBezTo>
                  <a:cubicBezTo>
                    <a:pt x="792" y="380"/>
                    <a:pt x="773" y="258"/>
                    <a:pt x="748" y="236"/>
                  </a:cubicBezTo>
                  <a:cubicBezTo>
                    <a:pt x="723" y="214"/>
                    <a:pt x="500" y="163"/>
                    <a:pt x="481" y="154"/>
                  </a:cubicBezTo>
                  <a:cubicBezTo>
                    <a:pt x="462" y="144"/>
                    <a:pt x="267" y="0"/>
                    <a:pt x="73" y="122"/>
                  </a:cubicBezTo>
                  <a:close/>
                </a:path>
              </a:pathLst>
            </a:custGeom>
            <a:solidFill>
              <a:srgbClr val="FCB7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97" name="iṡ1ïḑê">
              <a:extLst>
                <a:ext uri="{FF2B5EF4-FFF2-40B4-BE49-F238E27FC236}">
                  <a16:creationId xmlns:a16="http://schemas.microsoft.com/office/drawing/2014/main" id="{B246AC1C-C4DA-4E26-809D-BEC28863C976}"/>
                </a:ext>
              </a:extLst>
            </p:cNvPr>
            <p:cNvSpPr/>
            <p:nvPr/>
          </p:nvSpPr>
          <p:spPr bwMode="auto">
            <a:xfrm>
              <a:off x="4332288" y="3233738"/>
              <a:ext cx="173038" cy="679450"/>
            </a:xfrm>
            <a:custGeom>
              <a:avLst/>
              <a:gdLst>
                <a:gd name="T0" fmla="*/ 69 w 90"/>
                <a:gd name="T1" fmla="*/ 0 h 356"/>
                <a:gd name="T2" fmla="*/ 18 w 90"/>
                <a:gd name="T3" fmla="*/ 319 h 356"/>
                <a:gd name="T4" fmla="*/ 58 w 90"/>
                <a:gd name="T5" fmla="*/ 353 h 356"/>
                <a:gd name="T6" fmla="*/ 36 w 90"/>
                <a:gd name="T7" fmla="*/ 246 h 356"/>
                <a:gd name="T8" fmla="*/ 90 w 90"/>
                <a:gd name="T9" fmla="*/ 12 h 356"/>
                <a:gd name="T10" fmla="*/ 69 w 90"/>
                <a:gd name="T11" fmla="*/ 0 h 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0" h="356">
                  <a:moveTo>
                    <a:pt x="69" y="0"/>
                  </a:moveTo>
                  <a:cubicBezTo>
                    <a:pt x="30" y="83"/>
                    <a:pt x="0" y="233"/>
                    <a:pt x="18" y="319"/>
                  </a:cubicBezTo>
                  <a:cubicBezTo>
                    <a:pt x="25" y="349"/>
                    <a:pt x="39" y="356"/>
                    <a:pt x="58" y="353"/>
                  </a:cubicBezTo>
                  <a:cubicBezTo>
                    <a:pt x="50" y="337"/>
                    <a:pt x="36" y="303"/>
                    <a:pt x="36" y="246"/>
                  </a:cubicBezTo>
                  <a:cubicBezTo>
                    <a:pt x="36" y="163"/>
                    <a:pt x="65" y="75"/>
                    <a:pt x="90" y="12"/>
                  </a:cubicBezTo>
                  <a:cubicBezTo>
                    <a:pt x="90" y="12"/>
                    <a:pt x="81" y="6"/>
                    <a:pt x="69" y="0"/>
                  </a:cubicBezTo>
                  <a:close/>
                </a:path>
              </a:pathLst>
            </a:custGeom>
            <a:solidFill>
              <a:srgbClr val="FFDC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98" name="îşľîḑè">
              <a:extLst>
                <a:ext uri="{FF2B5EF4-FFF2-40B4-BE49-F238E27FC236}">
                  <a16:creationId xmlns:a16="http://schemas.microsoft.com/office/drawing/2014/main" id="{21545500-9865-4710-9036-92506B19BB4C}"/>
                </a:ext>
              </a:extLst>
            </p:cNvPr>
            <p:cNvSpPr/>
            <p:nvPr/>
          </p:nvSpPr>
          <p:spPr bwMode="auto">
            <a:xfrm>
              <a:off x="5227638" y="3271838"/>
              <a:ext cx="582613" cy="1036638"/>
            </a:xfrm>
            <a:custGeom>
              <a:avLst/>
              <a:gdLst>
                <a:gd name="T0" fmla="*/ 196 w 305"/>
                <a:gd name="T1" fmla="*/ 543 h 543"/>
                <a:gd name="T2" fmla="*/ 266 w 305"/>
                <a:gd name="T3" fmla="*/ 422 h 543"/>
                <a:gd name="T4" fmla="*/ 303 w 305"/>
                <a:gd name="T5" fmla="*/ 184 h 543"/>
                <a:gd name="T6" fmla="*/ 238 w 305"/>
                <a:gd name="T7" fmla="*/ 84 h 543"/>
                <a:gd name="T8" fmla="*/ 287 w 305"/>
                <a:gd name="T9" fmla="*/ 100 h 543"/>
                <a:gd name="T10" fmla="*/ 279 w 305"/>
                <a:gd name="T11" fmla="*/ 89 h 543"/>
                <a:gd name="T12" fmla="*/ 12 w 305"/>
                <a:gd name="T13" fmla="*/ 7 h 543"/>
                <a:gd name="T14" fmla="*/ 0 w 305"/>
                <a:gd name="T15" fmla="*/ 0 h 543"/>
                <a:gd name="T16" fmla="*/ 192 w 305"/>
                <a:gd name="T17" fmla="*/ 230 h 543"/>
                <a:gd name="T18" fmla="*/ 238 w 305"/>
                <a:gd name="T19" fmla="*/ 332 h 543"/>
                <a:gd name="T20" fmla="*/ 196 w 305"/>
                <a:gd name="T21" fmla="*/ 543 h 5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05" h="543">
                  <a:moveTo>
                    <a:pt x="196" y="543"/>
                  </a:moveTo>
                  <a:cubicBezTo>
                    <a:pt x="221" y="539"/>
                    <a:pt x="243" y="499"/>
                    <a:pt x="266" y="422"/>
                  </a:cubicBezTo>
                  <a:cubicBezTo>
                    <a:pt x="296" y="323"/>
                    <a:pt x="305" y="242"/>
                    <a:pt x="303" y="184"/>
                  </a:cubicBezTo>
                  <a:cubicBezTo>
                    <a:pt x="270" y="133"/>
                    <a:pt x="238" y="84"/>
                    <a:pt x="238" y="84"/>
                  </a:cubicBezTo>
                  <a:cubicBezTo>
                    <a:pt x="238" y="84"/>
                    <a:pt x="259" y="92"/>
                    <a:pt x="287" y="100"/>
                  </a:cubicBezTo>
                  <a:cubicBezTo>
                    <a:pt x="285" y="95"/>
                    <a:pt x="282" y="91"/>
                    <a:pt x="279" y="89"/>
                  </a:cubicBezTo>
                  <a:cubicBezTo>
                    <a:pt x="254" y="67"/>
                    <a:pt x="31" y="16"/>
                    <a:pt x="12" y="7"/>
                  </a:cubicBezTo>
                  <a:cubicBezTo>
                    <a:pt x="10" y="6"/>
                    <a:pt x="6" y="3"/>
                    <a:pt x="0" y="0"/>
                  </a:cubicBezTo>
                  <a:cubicBezTo>
                    <a:pt x="46" y="97"/>
                    <a:pt x="106" y="163"/>
                    <a:pt x="192" y="230"/>
                  </a:cubicBezTo>
                  <a:cubicBezTo>
                    <a:pt x="229" y="258"/>
                    <a:pt x="240" y="298"/>
                    <a:pt x="238" y="332"/>
                  </a:cubicBezTo>
                  <a:cubicBezTo>
                    <a:pt x="233" y="403"/>
                    <a:pt x="209" y="448"/>
                    <a:pt x="196" y="543"/>
                  </a:cubicBezTo>
                  <a:close/>
                </a:path>
              </a:pathLst>
            </a:custGeom>
            <a:solidFill>
              <a:srgbClr val="FCB7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99" name="iṣḷîḋè">
              <a:extLst>
                <a:ext uri="{FF2B5EF4-FFF2-40B4-BE49-F238E27FC236}">
                  <a16:creationId xmlns:a16="http://schemas.microsoft.com/office/drawing/2014/main" id="{D7CF280E-EA22-4E19-9F48-07F09519C5BC}"/>
                </a:ext>
              </a:extLst>
            </p:cNvPr>
            <p:cNvSpPr/>
            <p:nvPr/>
          </p:nvSpPr>
          <p:spPr bwMode="auto">
            <a:xfrm>
              <a:off x="4398963" y="2990850"/>
              <a:ext cx="1441450" cy="1087438"/>
            </a:xfrm>
            <a:custGeom>
              <a:avLst/>
              <a:gdLst>
                <a:gd name="T0" fmla="*/ 37 w 754"/>
                <a:gd name="T1" fmla="*/ 122 h 570"/>
                <a:gd name="T2" fmla="*/ 0 w 754"/>
                <a:gd name="T3" fmla="*/ 226 h 570"/>
                <a:gd name="T4" fmla="*/ 99 w 754"/>
                <a:gd name="T5" fmla="*/ 191 h 570"/>
                <a:gd name="T6" fmla="*/ 96 w 754"/>
                <a:gd name="T7" fmla="*/ 328 h 570"/>
                <a:gd name="T8" fmla="*/ 224 w 754"/>
                <a:gd name="T9" fmla="*/ 292 h 570"/>
                <a:gd name="T10" fmla="*/ 237 w 754"/>
                <a:gd name="T11" fmla="*/ 424 h 570"/>
                <a:gd name="T12" fmla="*/ 330 w 754"/>
                <a:gd name="T13" fmla="*/ 394 h 570"/>
                <a:gd name="T14" fmla="*/ 364 w 754"/>
                <a:gd name="T15" fmla="*/ 480 h 570"/>
                <a:gd name="T16" fmla="*/ 466 w 754"/>
                <a:gd name="T17" fmla="*/ 474 h 570"/>
                <a:gd name="T18" fmla="*/ 592 w 754"/>
                <a:gd name="T19" fmla="*/ 447 h 570"/>
                <a:gd name="T20" fmla="*/ 674 w 754"/>
                <a:gd name="T21" fmla="*/ 531 h 570"/>
                <a:gd name="T22" fmla="*/ 709 w 754"/>
                <a:gd name="T23" fmla="*/ 534 h 570"/>
                <a:gd name="T24" fmla="*/ 712 w 754"/>
                <a:gd name="T25" fmla="*/ 236 h 570"/>
                <a:gd name="T26" fmla="*/ 445 w 754"/>
                <a:gd name="T27" fmla="*/ 154 h 570"/>
                <a:gd name="T28" fmla="*/ 37 w 754"/>
                <a:gd name="T29" fmla="*/ 122 h 5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54" h="570">
                  <a:moveTo>
                    <a:pt x="37" y="122"/>
                  </a:moveTo>
                  <a:cubicBezTo>
                    <a:pt x="23" y="150"/>
                    <a:pt x="10" y="187"/>
                    <a:pt x="0" y="226"/>
                  </a:cubicBezTo>
                  <a:cubicBezTo>
                    <a:pt x="40" y="222"/>
                    <a:pt x="81" y="205"/>
                    <a:pt x="99" y="191"/>
                  </a:cubicBezTo>
                  <a:cubicBezTo>
                    <a:pt x="122" y="173"/>
                    <a:pt x="74" y="300"/>
                    <a:pt x="96" y="328"/>
                  </a:cubicBezTo>
                  <a:cubicBezTo>
                    <a:pt x="118" y="356"/>
                    <a:pt x="223" y="239"/>
                    <a:pt x="224" y="292"/>
                  </a:cubicBezTo>
                  <a:cubicBezTo>
                    <a:pt x="226" y="345"/>
                    <a:pt x="212" y="427"/>
                    <a:pt x="237" y="424"/>
                  </a:cubicBezTo>
                  <a:cubicBezTo>
                    <a:pt x="262" y="421"/>
                    <a:pt x="319" y="358"/>
                    <a:pt x="330" y="394"/>
                  </a:cubicBezTo>
                  <a:cubicBezTo>
                    <a:pt x="341" y="430"/>
                    <a:pt x="316" y="491"/>
                    <a:pt x="364" y="480"/>
                  </a:cubicBezTo>
                  <a:cubicBezTo>
                    <a:pt x="413" y="469"/>
                    <a:pt x="419" y="378"/>
                    <a:pt x="466" y="474"/>
                  </a:cubicBezTo>
                  <a:cubicBezTo>
                    <a:pt x="513" y="570"/>
                    <a:pt x="565" y="479"/>
                    <a:pt x="592" y="447"/>
                  </a:cubicBezTo>
                  <a:cubicBezTo>
                    <a:pt x="619" y="416"/>
                    <a:pt x="642" y="512"/>
                    <a:pt x="674" y="531"/>
                  </a:cubicBezTo>
                  <a:cubicBezTo>
                    <a:pt x="682" y="536"/>
                    <a:pt x="695" y="536"/>
                    <a:pt x="709" y="534"/>
                  </a:cubicBezTo>
                  <a:cubicBezTo>
                    <a:pt x="754" y="365"/>
                    <a:pt x="736" y="256"/>
                    <a:pt x="712" y="236"/>
                  </a:cubicBezTo>
                  <a:cubicBezTo>
                    <a:pt x="687" y="214"/>
                    <a:pt x="464" y="163"/>
                    <a:pt x="445" y="154"/>
                  </a:cubicBezTo>
                  <a:cubicBezTo>
                    <a:pt x="426" y="144"/>
                    <a:pt x="231" y="0"/>
                    <a:pt x="37" y="122"/>
                  </a:cubicBezTo>
                  <a:close/>
                </a:path>
              </a:pathLst>
            </a:custGeom>
            <a:solidFill>
              <a:srgbClr val="DD9A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00" name="ï$1îḋe">
              <a:extLst>
                <a:ext uri="{FF2B5EF4-FFF2-40B4-BE49-F238E27FC236}">
                  <a16:creationId xmlns:a16="http://schemas.microsoft.com/office/drawing/2014/main" id="{19CB7404-FB68-40CE-BCCC-0F36FEA88889}"/>
                </a:ext>
              </a:extLst>
            </p:cNvPr>
            <p:cNvSpPr/>
            <p:nvPr/>
          </p:nvSpPr>
          <p:spPr bwMode="auto">
            <a:xfrm>
              <a:off x="4398963" y="3233738"/>
              <a:ext cx="106363" cy="188913"/>
            </a:xfrm>
            <a:custGeom>
              <a:avLst/>
              <a:gdLst>
                <a:gd name="T0" fmla="*/ 5 w 55"/>
                <a:gd name="T1" fmla="*/ 78 h 99"/>
                <a:gd name="T2" fmla="*/ 5 w 55"/>
                <a:gd name="T3" fmla="*/ 78 h 99"/>
                <a:gd name="T4" fmla="*/ 4 w 55"/>
                <a:gd name="T5" fmla="*/ 83 h 99"/>
                <a:gd name="T6" fmla="*/ 4 w 55"/>
                <a:gd name="T7" fmla="*/ 83 h 99"/>
                <a:gd name="T8" fmla="*/ 3 w 55"/>
                <a:gd name="T9" fmla="*/ 88 h 99"/>
                <a:gd name="T10" fmla="*/ 2 w 55"/>
                <a:gd name="T11" fmla="*/ 88 h 99"/>
                <a:gd name="T12" fmla="*/ 1 w 55"/>
                <a:gd name="T13" fmla="*/ 94 h 99"/>
                <a:gd name="T14" fmla="*/ 1 w 55"/>
                <a:gd name="T15" fmla="*/ 94 h 99"/>
                <a:gd name="T16" fmla="*/ 0 w 55"/>
                <a:gd name="T17" fmla="*/ 99 h 99"/>
                <a:gd name="T18" fmla="*/ 0 w 55"/>
                <a:gd name="T19" fmla="*/ 99 h 99"/>
                <a:gd name="T20" fmla="*/ 26 w 55"/>
                <a:gd name="T21" fmla="*/ 95 h 99"/>
                <a:gd name="T22" fmla="*/ 55 w 55"/>
                <a:gd name="T23" fmla="*/ 12 h 99"/>
                <a:gd name="T24" fmla="*/ 34 w 55"/>
                <a:gd name="T25" fmla="*/ 0 h 99"/>
                <a:gd name="T26" fmla="*/ 5 w 55"/>
                <a:gd name="T27" fmla="*/ 78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5" h="99">
                  <a:moveTo>
                    <a:pt x="5" y="78"/>
                  </a:moveTo>
                  <a:cubicBezTo>
                    <a:pt x="5" y="78"/>
                    <a:pt x="5" y="78"/>
                    <a:pt x="5" y="78"/>
                  </a:cubicBezTo>
                  <a:cubicBezTo>
                    <a:pt x="5" y="80"/>
                    <a:pt x="4" y="81"/>
                    <a:pt x="4" y="83"/>
                  </a:cubicBezTo>
                  <a:cubicBezTo>
                    <a:pt x="4" y="83"/>
                    <a:pt x="4" y="83"/>
                    <a:pt x="4" y="83"/>
                  </a:cubicBezTo>
                  <a:cubicBezTo>
                    <a:pt x="3" y="85"/>
                    <a:pt x="3" y="87"/>
                    <a:pt x="3" y="88"/>
                  </a:cubicBezTo>
                  <a:cubicBezTo>
                    <a:pt x="2" y="88"/>
                    <a:pt x="2" y="88"/>
                    <a:pt x="2" y="88"/>
                  </a:cubicBezTo>
                  <a:cubicBezTo>
                    <a:pt x="2" y="90"/>
                    <a:pt x="2" y="92"/>
                    <a:pt x="1" y="94"/>
                  </a:cubicBezTo>
                  <a:cubicBezTo>
                    <a:pt x="1" y="94"/>
                    <a:pt x="1" y="94"/>
                    <a:pt x="1" y="94"/>
                  </a:cubicBezTo>
                  <a:cubicBezTo>
                    <a:pt x="1" y="95"/>
                    <a:pt x="0" y="97"/>
                    <a:pt x="0" y="99"/>
                  </a:cubicBezTo>
                  <a:cubicBezTo>
                    <a:pt x="0" y="99"/>
                    <a:pt x="0" y="99"/>
                    <a:pt x="0" y="99"/>
                  </a:cubicBezTo>
                  <a:cubicBezTo>
                    <a:pt x="9" y="98"/>
                    <a:pt x="17" y="97"/>
                    <a:pt x="26" y="95"/>
                  </a:cubicBezTo>
                  <a:cubicBezTo>
                    <a:pt x="35" y="64"/>
                    <a:pt x="45" y="36"/>
                    <a:pt x="55" y="12"/>
                  </a:cubicBezTo>
                  <a:cubicBezTo>
                    <a:pt x="55" y="12"/>
                    <a:pt x="46" y="6"/>
                    <a:pt x="34" y="0"/>
                  </a:cubicBezTo>
                  <a:cubicBezTo>
                    <a:pt x="24" y="22"/>
                    <a:pt x="14" y="49"/>
                    <a:pt x="5" y="78"/>
                  </a:cubicBezTo>
                  <a:close/>
                </a:path>
              </a:pathLst>
            </a:custGeom>
            <a:solidFill>
              <a:srgbClr val="FFDC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01" name="iṧliḓê">
              <a:extLst>
                <a:ext uri="{FF2B5EF4-FFF2-40B4-BE49-F238E27FC236}">
                  <a16:creationId xmlns:a16="http://schemas.microsoft.com/office/drawing/2014/main" id="{E39A6096-378E-4613-A4E2-F9D7688CFB91}"/>
                </a:ext>
              </a:extLst>
            </p:cNvPr>
            <p:cNvSpPr/>
            <p:nvPr/>
          </p:nvSpPr>
          <p:spPr bwMode="auto">
            <a:xfrm>
              <a:off x="4357688" y="3633788"/>
              <a:ext cx="1362075" cy="614363"/>
            </a:xfrm>
            <a:custGeom>
              <a:avLst/>
              <a:gdLst>
                <a:gd name="T0" fmla="*/ 0 w 713"/>
                <a:gd name="T1" fmla="*/ 51 h 322"/>
                <a:gd name="T2" fmla="*/ 2 w 713"/>
                <a:gd name="T3" fmla="*/ 89 h 322"/>
                <a:gd name="T4" fmla="*/ 83 w 713"/>
                <a:gd name="T5" fmla="*/ 76 h 322"/>
                <a:gd name="T6" fmla="*/ 109 w 713"/>
                <a:gd name="T7" fmla="*/ 61 h 322"/>
                <a:gd name="T8" fmla="*/ 182 w 713"/>
                <a:gd name="T9" fmla="*/ 25 h 322"/>
                <a:gd name="T10" fmla="*/ 209 w 713"/>
                <a:gd name="T11" fmla="*/ 72 h 322"/>
                <a:gd name="T12" fmla="*/ 233 w 713"/>
                <a:gd name="T13" fmla="*/ 164 h 322"/>
                <a:gd name="T14" fmla="*/ 295 w 713"/>
                <a:gd name="T15" fmla="*/ 149 h 322"/>
                <a:gd name="T16" fmla="*/ 346 w 713"/>
                <a:gd name="T17" fmla="*/ 120 h 322"/>
                <a:gd name="T18" fmla="*/ 389 w 713"/>
                <a:gd name="T19" fmla="*/ 189 h 322"/>
                <a:gd name="T20" fmla="*/ 448 w 713"/>
                <a:gd name="T21" fmla="*/ 247 h 322"/>
                <a:gd name="T22" fmla="*/ 487 w 713"/>
                <a:gd name="T23" fmla="*/ 218 h 322"/>
                <a:gd name="T24" fmla="*/ 518 w 713"/>
                <a:gd name="T25" fmla="*/ 192 h 322"/>
                <a:gd name="T26" fmla="*/ 559 w 713"/>
                <a:gd name="T27" fmla="*/ 181 h 322"/>
                <a:gd name="T28" fmla="*/ 594 w 713"/>
                <a:gd name="T29" fmla="*/ 227 h 322"/>
                <a:gd name="T30" fmla="*/ 643 w 713"/>
                <a:gd name="T31" fmla="*/ 305 h 322"/>
                <a:gd name="T32" fmla="*/ 690 w 713"/>
                <a:gd name="T33" fmla="*/ 313 h 322"/>
                <a:gd name="T34" fmla="*/ 713 w 713"/>
                <a:gd name="T35" fmla="*/ 259 h 322"/>
                <a:gd name="T36" fmla="*/ 702 w 713"/>
                <a:gd name="T37" fmla="*/ 273 h 322"/>
                <a:gd name="T38" fmla="*/ 658 w 713"/>
                <a:gd name="T39" fmla="*/ 288 h 322"/>
                <a:gd name="T40" fmla="*/ 614 w 713"/>
                <a:gd name="T41" fmla="*/ 217 h 322"/>
                <a:gd name="T42" fmla="*/ 568 w 713"/>
                <a:gd name="T43" fmla="*/ 160 h 322"/>
                <a:gd name="T44" fmla="*/ 507 w 713"/>
                <a:gd name="T45" fmla="*/ 173 h 322"/>
                <a:gd name="T46" fmla="*/ 472 w 713"/>
                <a:gd name="T47" fmla="*/ 202 h 322"/>
                <a:gd name="T48" fmla="*/ 441 w 713"/>
                <a:gd name="T49" fmla="*/ 226 h 322"/>
                <a:gd name="T50" fmla="*/ 410 w 713"/>
                <a:gd name="T51" fmla="*/ 183 h 322"/>
                <a:gd name="T52" fmla="*/ 350 w 713"/>
                <a:gd name="T53" fmla="*/ 98 h 322"/>
                <a:gd name="T54" fmla="*/ 281 w 713"/>
                <a:gd name="T55" fmla="*/ 132 h 322"/>
                <a:gd name="T56" fmla="*/ 248 w 713"/>
                <a:gd name="T57" fmla="*/ 149 h 322"/>
                <a:gd name="T58" fmla="*/ 231 w 713"/>
                <a:gd name="T59" fmla="*/ 70 h 322"/>
                <a:gd name="T60" fmla="*/ 180 w 713"/>
                <a:gd name="T61" fmla="*/ 3 h 322"/>
                <a:gd name="T62" fmla="*/ 97 w 713"/>
                <a:gd name="T63" fmla="*/ 42 h 322"/>
                <a:gd name="T64" fmla="*/ 72 w 713"/>
                <a:gd name="T65" fmla="*/ 57 h 322"/>
                <a:gd name="T66" fmla="*/ 7 w 713"/>
                <a:gd name="T67" fmla="*/ 64 h 322"/>
                <a:gd name="T68" fmla="*/ 0 w 713"/>
                <a:gd name="T69" fmla="*/ 51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13" h="322">
                  <a:moveTo>
                    <a:pt x="0" y="51"/>
                  </a:moveTo>
                  <a:cubicBezTo>
                    <a:pt x="0" y="64"/>
                    <a:pt x="0" y="77"/>
                    <a:pt x="2" y="89"/>
                  </a:cubicBezTo>
                  <a:cubicBezTo>
                    <a:pt x="19" y="100"/>
                    <a:pt x="45" y="98"/>
                    <a:pt x="83" y="76"/>
                  </a:cubicBezTo>
                  <a:cubicBezTo>
                    <a:pt x="94" y="70"/>
                    <a:pt x="101" y="65"/>
                    <a:pt x="109" y="61"/>
                  </a:cubicBezTo>
                  <a:cubicBezTo>
                    <a:pt x="140" y="42"/>
                    <a:pt x="165" y="27"/>
                    <a:pt x="182" y="25"/>
                  </a:cubicBezTo>
                  <a:cubicBezTo>
                    <a:pt x="197" y="24"/>
                    <a:pt x="206" y="36"/>
                    <a:pt x="209" y="72"/>
                  </a:cubicBezTo>
                  <a:cubicBezTo>
                    <a:pt x="214" y="123"/>
                    <a:pt x="221" y="152"/>
                    <a:pt x="233" y="164"/>
                  </a:cubicBezTo>
                  <a:cubicBezTo>
                    <a:pt x="248" y="180"/>
                    <a:pt x="267" y="173"/>
                    <a:pt x="295" y="149"/>
                  </a:cubicBezTo>
                  <a:cubicBezTo>
                    <a:pt x="316" y="131"/>
                    <a:pt x="333" y="118"/>
                    <a:pt x="346" y="120"/>
                  </a:cubicBezTo>
                  <a:cubicBezTo>
                    <a:pt x="360" y="122"/>
                    <a:pt x="374" y="141"/>
                    <a:pt x="389" y="189"/>
                  </a:cubicBezTo>
                  <a:cubicBezTo>
                    <a:pt x="406" y="243"/>
                    <a:pt x="425" y="254"/>
                    <a:pt x="448" y="247"/>
                  </a:cubicBezTo>
                  <a:cubicBezTo>
                    <a:pt x="461" y="243"/>
                    <a:pt x="474" y="231"/>
                    <a:pt x="487" y="218"/>
                  </a:cubicBezTo>
                  <a:cubicBezTo>
                    <a:pt x="497" y="208"/>
                    <a:pt x="508" y="198"/>
                    <a:pt x="518" y="192"/>
                  </a:cubicBezTo>
                  <a:cubicBezTo>
                    <a:pt x="537" y="182"/>
                    <a:pt x="550" y="177"/>
                    <a:pt x="559" y="181"/>
                  </a:cubicBezTo>
                  <a:cubicBezTo>
                    <a:pt x="570" y="185"/>
                    <a:pt x="580" y="200"/>
                    <a:pt x="594" y="227"/>
                  </a:cubicBezTo>
                  <a:cubicBezTo>
                    <a:pt x="609" y="258"/>
                    <a:pt x="625" y="289"/>
                    <a:pt x="643" y="305"/>
                  </a:cubicBezTo>
                  <a:cubicBezTo>
                    <a:pt x="658" y="317"/>
                    <a:pt x="673" y="322"/>
                    <a:pt x="690" y="313"/>
                  </a:cubicBezTo>
                  <a:cubicBezTo>
                    <a:pt x="698" y="299"/>
                    <a:pt x="705" y="281"/>
                    <a:pt x="713" y="259"/>
                  </a:cubicBezTo>
                  <a:cubicBezTo>
                    <a:pt x="709" y="263"/>
                    <a:pt x="706" y="268"/>
                    <a:pt x="702" y="273"/>
                  </a:cubicBezTo>
                  <a:cubicBezTo>
                    <a:pt x="683" y="297"/>
                    <a:pt x="670" y="298"/>
                    <a:pt x="658" y="288"/>
                  </a:cubicBezTo>
                  <a:cubicBezTo>
                    <a:pt x="642" y="275"/>
                    <a:pt x="628" y="246"/>
                    <a:pt x="614" y="217"/>
                  </a:cubicBezTo>
                  <a:cubicBezTo>
                    <a:pt x="597" y="185"/>
                    <a:pt x="584" y="167"/>
                    <a:pt x="568" y="160"/>
                  </a:cubicBezTo>
                  <a:cubicBezTo>
                    <a:pt x="550" y="153"/>
                    <a:pt x="532" y="159"/>
                    <a:pt x="507" y="173"/>
                  </a:cubicBezTo>
                  <a:cubicBezTo>
                    <a:pt x="494" y="180"/>
                    <a:pt x="483" y="191"/>
                    <a:pt x="472" y="202"/>
                  </a:cubicBezTo>
                  <a:cubicBezTo>
                    <a:pt x="460" y="213"/>
                    <a:pt x="450" y="223"/>
                    <a:pt x="441" y="226"/>
                  </a:cubicBezTo>
                  <a:cubicBezTo>
                    <a:pt x="431" y="229"/>
                    <a:pt x="422" y="220"/>
                    <a:pt x="410" y="183"/>
                  </a:cubicBezTo>
                  <a:cubicBezTo>
                    <a:pt x="392" y="125"/>
                    <a:pt x="373" y="102"/>
                    <a:pt x="350" y="98"/>
                  </a:cubicBezTo>
                  <a:cubicBezTo>
                    <a:pt x="328" y="94"/>
                    <a:pt x="306" y="110"/>
                    <a:pt x="281" y="132"/>
                  </a:cubicBezTo>
                  <a:cubicBezTo>
                    <a:pt x="263" y="147"/>
                    <a:pt x="253" y="153"/>
                    <a:pt x="248" y="149"/>
                  </a:cubicBezTo>
                  <a:cubicBezTo>
                    <a:pt x="241" y="141"/>
                    <a:pt x="236" y="115"/>
                    <a:pt x="231" y="70"/>
                  </a:cubicBezTo>
                  <a:cubicBezTo>
                    <a:pt x="226" y="17"/>
                    <a:pt x="209" y="0"/>
                    <a:pt x="180" y="3"/>
                  </a:cubicBezTo>
                  <a:cubicBezTo>
                    <a:pt x="158" y="5"/>
                    <a:pt x="131" y="22"/>
                    <a:pt x="97" y="42"/>
                  </a:cubicBezTo>
                  <a:cubicBezTo>
                    <a:pt x="88" y="47"/>
                    <a:pt x="79" y="53"/>
                    <a:pt x="72" y="57"/>
                  </a:cubicBezTo>
                  <a:cubicBezTo>
                    <a:pt x="36" y="78"/>
                    <a:pt x="17" y="77"/>
                    <a:pt x="7" y="64"/>
                  </a:cubicBezTo>
                  <a:cubicBezTo>
                    <a:pt x="4" y="61"/>
                    <a:pt x="2" y="56"/>
                    <a:pt x="0" y="51"/>
                  </a:cubicBezTo>
                  <a:close/>
                </a:path>
              </a:pathLst>
            </a:custGeom>
            <a:solidFill>
              <a:srgbClr val="D91D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02" name="îṩḷïḋe">
              <a:extLst>
                <a:ext uri="{FF2B5EF4-FFF2-40B4-BE49-F238E27FC236}">
                  <a16:creationId xmlns:a16="http://schemas.microsoft.com/office/drawing/2014/main" id="{F0840246-E550-46F0-9A70-A17A0C1EA4B5}"/>
                </a:ext>
              </a:extLst>
            </p:cNvPr>
            <p:cNvSpPr/>
            <p:nvPr/>
          </p:nvSpPr>
          <p:spPr bwMode="auto">
            <a:xfrm>
              <a:off x="4357688" y="3732213"/>
              <a:ext cx="55563" cy="85725"/>
            </a:xfrm>
            <a:custGeom>
              <a:avLst/>
              <a:gdLst>
                <a:gd name="T0" fmla="*/ 0 w 29"/>
                <a:gd name="T1" fmla="*/ 0 h 45"/>
                <a:gd name="T2" fmla="*/ 2 w 29"/>
                <a:gd name="T3" fmla="*/ 38 h 45"/>
                <a:gd name="T4" fmla="*/ 29 w 29"/>
                <a:gd name="T5" fmla="*/ 45 h 45"/>
                <a:gd name="T6" fmla="*/ 25 w 29"/>
                <a:gd name="T7" fmla="*/ 22 h 45"/>
                <a:gd name="T8" fmla="*/ 7 w 29"/>
                <a:gd name="T9" fmla="*/ 13 h 45"/>
                <a:gd name="T10" fmla="*/ 0 w 29"/>
                <a:gd name="T11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" h="45">
                  <a:moveTo>
                    <a:pt x="0" y="0"/>
                  </a:moveTo>
                  <a:cubicBezTo>
                    <a:pt x="0" y="13"/>
                    <a:pt x="0" y="26"/>
                    <a:pt x="2" y="38"/>
                  </a:cubicBezTo>
                  <a:cubicBezTo>
                    <a:pt x="9" y="43"/>
                    <a:pt x="18" y="45"/>
                    <a:pt x="29" y="45"/>
                  </a:cubicBezTo>
                  <a:cubicBezTo>
                    <a:pt x="28" y="38"/>
                    <a:pt x="26" y="30"/>
                    <a:pt x="25" y="22"/>
                  </a:cubicBezTo>
                  <a:cubicBezTo>
                    <a:pt x="17" y="22"/>
                    <a:pt x="11" y="19"/>
                    <a:pt x="7" y="13"/>
                  </a:cubicBezTo>
                  <a:cubicBezTo>
                    <a:pt x="4" y="10"/>
                    <a:pt x="2" y="5"/>
                    <a:pt x="0" y="0"/>
                  </a:cubicBezTo>
                  <a:close/>
                </a:path>
              </a:pathLst>
            </a:custGeom>
            <a:solidFill>
              <a:srgbClr val="E555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03" name="isḷíḓé">
              <a:extLst>
                <a:ext uri="{FF2B5EF4-FFF2-40B4-BE49-F238E27FC236}">
                  <a16:creationId xmlns:a16="http://schemas.microsoft.com/office/drawing/2014/main" id="{D5E4BFAB-AAC1-4F0A-8A4F-0B5EBE1879CB}"/>
                </a:ext>
              </a:extLst>
            </p:cNvPr>
            <p:cNvSpPr/>
            <p:nvPr/>
          </p:nvSpPr>
          <p:spPr bwMode="auto">
            <a:xfrm>
              <a:off x="5613401" y="4129088"/>
              <a:ext cx="106363" cy="114300"/>
            </a:xfrm>
            <a:custGeom>
              <a:avLst/>
              <a:gdLst>
                <a:gd name="T0" fmla="*/ 0 w 56"/>
                <a:gd name="T1" fmla="*/ 55 h 60"/>
                <a:gd name="T2" fmla="*/ 33 w 56"/>
                <a:gd name="T3" fmla="*/ 54 h 60"/>
                <a:gd name="T4" fmla="*/ 56 w 56"/>
                <a:gd name="T5" fmla="*/ 0 h 60"/>
                <a:gd name="T6" fmla="*/ 45 w 56"/>
                <a:gd name="T7" fmla="*/ 14 h 60"/>
                <a:gd name="T8" fmla="*/ 5 w 56"/>
                <a:gd name="T9" fmla="*/ 32 h 60"/>
                <a:gd name="T10" fmla="*/ 0 w 56"/>
                <a:gd name="T11" fmla="*/ 55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6" h="60">
                  <a:moveTo>
                    <a:pt x="0" y="55"/>
                  </a:moveTo>
                  <a:cubicBezTo>
                    <a:pt x="11" y="60"/>
                    <a:pt x="22" y="60"/>
                    <a:pt x="33" y="54"/>
                  </a:cubicBezTo>
                  <a:cubicBezTo>
                    <a:pt x="41" y="40"/>
                    <a:pt x="48" y="22"/>
                    <a:pt x="56" y="0"/>
                  </a:cubicBezTo>
                  <a:cubicBezTo>
                    <a:pt x="52" y="4"/>
                    <a:pt x="49" y="9"/>
                    <a:pt x="45" y="14"/>
                  </a:cubicBezTo>
                  <a:cubicBezTo>
                    <a:pt x="28" y="35"/>
                    <a:pt x="16" y="39"/>
                    <a:pt x="5" y="32"/>
                  </a:cubicBezTo>
                  <a:cubicBezTo>
                    <a:pt x="3" y="39"/>
                    <a:pt x="2" y="47"/>
                    <a:pt x="0" y="55"/>
                  </a:cubicBezTo>
                  <a:close/>
                </a:path>
              </a:pathLst>
            </a:custGeom>
            <a:solidFill>
              <a:srgbClr val="C31F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04" name="îṡḷîďê">
              <a:extLst>
                <a:ext uri="{FF2B5EF4-FFF2-40B4-BE49-F238E27FC236}">
                  <a16:creationId xmlns:a16="http://schemas.microsoft.com/office/drawing/2014/main" id="{D4BF7B7C-D606-4CB2-80F1-0E72C8202498}"/>
                </a:ext>
              </a:extLst>
            </p:cNvPr>
            <p:cNvSpPr/>
            <p:nvPr/>
          </p:nvSpPr>
          <p:spPr bwMode="auto">
            <a:xfrm>
              <a:off x="4314826" y="2049463"/>
              <a:ext cx="1703388" cy="1900238"/>
            </a:xfrm>
            <a:custGeom>
              <a:avLst/>
              <a:gdLst>
                <a:gd name="T0" fmla="*/ 295 w 891"/>
                <a:gd name="T1" fmla="*/ 143 h 995"/>
                <a:gd name="T2" fmla="*/ 47 w 891"/>
                <a:gd name="T3" fmla="*/ 389 h 995"/>
                <a:gd name="T4" fmla="*/ 141 w 891"/>
                <a:gd name="T5" fmla="*/ 429 h 995"/>
                <a:gd name="T6" fmla="*/ 31 w 891"/>
                <a:gd name="T7" fmla="*/ 649 h 995"/>
                <a:gd name="T8" fmla="*/ 191 w 891"/>
                <a:gd name="T9" fmla="*/ 646 h 995"/>
                <a:gd name="T10" fmla="*/ 182 w 891"/>
                <a:gd name="T11" fmla="*/ 784 h 995"/>
                <a:gd name="T12" fmla="*/ 292 w 891"/>
                <a:gd name="T13" fmla="*/ 772 h 995"/>
                <a:gd name="T14" fmla="*/ 330 w 891"/>
                <a:gd name="T15" fmla="*/ 850 h 995"/>
                <a:gd name="T16" fmla="*/ 386 w 891"/>
                <a:gd name="T17" fmla="*/ 901 h 995"/>
                <a:gd name="T18" fmla="*/ 490 w 891"/>
                <a:gd name="T19" fmla="*/ 869 h 995"/>
                <a:gd name="T20" fmla="*/ 529 w 891"/>
                <a:gd name="T21" fmla="*/ 962 h 995"/>
                <a:gd name="T22" fmla="*/ 611 w 891"/>
                <a:gd name="T23" fmla="*/ 887 h 995"/>
                <a:gd name="T24" fmla="*/ 682 w 891"/>
                <a:gd name="T25" fmla="*/ 914 h 995"/>
                <a:gd name="T26" fmla="*/ 786 w 891"/>
                <a:gd name="T27" fmla="*/ 802 h 995"/>
                <a:gd name="T28" fmla="*/ 838 w 891"/>
                <a:gd name="T29" fmla="*/ 449 h 995"/>
                <a:gd name="T30" fmla="*/ 295 w 891"/>
                <a:gd name="T31" fmla="*/ 143 h 9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91" h="995">
                  <a:moveTo>
                    <a:pt x="295" y="143"/>
                  </a:moveTo>
                  <a:cubicBezTo>
                    <a:pt x="257" y="159"/>
                    <a:pt x="41" y="316"/>
                    <a:pt x="47" y="389"/>
                  </a:cubicBezTo>
                  <a:cubicBezTo>
                    <a:pt x="53" y="461"/>
                    <a:pt x="182" y="367"/>
                    <a:pt x="141" y="429"/>
                  </a:cubicBezTo>
                  <a:cubicBezTo>
                    <a:pt x="100" y="492"/>
                    <a:pt x="0" y="602"/>
                    <a:pt x="31" y="649"/>
                  </a:cubicBezTo>
                  <a:cubicBezTo>
                    <a:pt x="63" y="696"/>
                    <a:pt x="216" y="568"/>
                    <a:pt x="191" y="646"/>
                  </a:cubicBezTo>
                  <a:cubicBezTo>
                    <a:pt x="166" y="725"/>
                    <a:pt x="132" y="781"/>
                    <a:pt x="182" y="784"/>
                  </a:cubicBezTo>
                  <a:cubicBezTo>
                    <a:pt x="232" y="787"/>
                    <a:pt x="314" y="662"/>
                    <a:pt x="292" y="772"/>
                  </a:cubicBezTo>
                  <a:cubicBezTo>
                    <a:pt x="270" y="882"/>
                    <a:pt x="264" y="897"/>
                    <a:pt x="330" y="850"/>
                  </a:cubicBezTo>
                  <a:cubicBezTo>
                    <a:pt x="396" y="803"/>
                    <a:pt x="386" y="806"/>
                    <a:pt x="386" y="901"/>
                  </a:cubicBezTo>
                  <a:cubicBezTo>
                    <a:pt x="386" y="995"/>
                    <a:pt x="461" y="866"/>
                    <a:pt x="490" y="869"/>
                  </a:cubicBezTo>
                  <a:cubicBezTo>
                    <a:pt x="518" y="872"/>
                    <a:pt x="509" y="930"/>
                    <a:pt x="529" y="962"/>
                  </a:cubicBezTo>
                  <a:cubicBezTo>
                    <a:pt x="549" y="993"/>
                    <a:pt x="583" y="934"/>
                    <a:pt x="611" y="887"/>
                  </a:cubicBezTo>
                  <a:cubicBezTo>
                    <a:pt x="640" y="840"/>
                    <a:pt x="655" y="868"/>
                    <a:pt x="682" y="914"/>
                  </a:cubicBezTo>
                  <a:cubicBezTo>
                    <a:pt x="709" y="959"/>
                    <a:pt x="783" y="817"/>
                    <a:pt x="786" y="802"/>
                  </a:cubicBezTo>
                  <a:cubicBezTo>
                    <a:pt x="789" y="788"/>
                    <a:pt x="891" y="543"/>
                    <a:pt x="838" y="449"/>
                  </a:cubicBezTo>
                  <a:cubicBezTo>
                    <a:pt x="784" y="355"/>
                    <a:pt x="458" y="0"/>
                    <a:pt x="295" y="143"/>
                  </a:cubicBezTo>
                  <a:close/>
                </a:path>
              </a:pathLst>
            </a:custGeom>
            <a:solidFill>
              <a:srgbClr val="D91D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05" name="íŝḻiḑe">
              <a:extLst>
                <a:ext uri="{FF2B5EF4-FFF2-40B4-BE49-F238E27FC236}">
                  <a16:creationId xmlns:a16="http://schemas.microsoft.com/office/drawing/2014/main" id="{74648E4D-502A-4900-986B-D6D9E1E5693E}"/>
                </a:ext>
              </a:extLst>
            </p:cNvPr>
            <p:cNvSpPr/>
            <p:nvPr/>
          </p:nvSpPr>
          <p:spPr bwMode="auto">
            <a:xfrm>
              <a:off x="5068888" y="2776538"/>
              <a:ext cx="855663" cy="1027113"/>
            </a:xfrm>
            <a:custGeom>
              <a:avLst/>
              <a:gdLst>
                <a:gd name="T0" fmla="*/ 313 w 448"/>
                <a:gd name="T1" fmla="*/ 538 h 538"/>
                <a:gd name="T2" fmla="*/ 384 w 448"/>
                <a:gd name="T3" fmla="*/ 440 h 538"/>
                <a:gd name="T4" fmla="*/ 321 w 448"/>
                <a:gd name="T5" fmla="*/ 343 h 538"/>
                <a:gd name="T6" fmla="*/ 410 w 448"/>
                <a:gd name="T7" fmla="*/ 369 h 538"/>
                <a:gd name="T8" fmla="*/ 448 w 448"/>
                <a:gd name="T9" fmla="*/ 237 h 538"/>
                <a:gd name="T10" fmla="*/ 380 w 448"/>
                <a:gd name="T11" fmla="*/ 132 h 538"/>
                <a:gd name="T12" fmla="*/ 220 w 448"/>
                <a:gd name="T13" fmla="*/ 41 h 538"/>
                <a:gd name="T14" fmla="*/ 41 w 448"/>
                <a:gd name="T15" fmla="*/ 146 h 538"/>
                <a:gd name="T16" fmla="*/ 275 w 448"/>
                <a:gd name="T17" fmla="*/ 489 h 538"/>
                <a:gd name="T18" fmla="*/ 313 w 448"/>
                <a:gd name="T19" fmla="*/ 538 h 5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8" h="538">
                  <a:moveTo>
                    <a:pt x="313" y="538"/>
                  </a:moveTo>
                  <a:cubicBezTo>
                    <a:pt x="337" y="524"/>
                    <a:pt x="369" y="470"/>
                    <a:pt x="384" y="440"/>
                  </a:cubicBezTo>
                  <a:cubicBezTo>
                    <a:pt x="351" y="390"/>
                    <a:pt x="321" y="343"/>
                    <a:pt x="321" y="343"/>
                  </a:cubicBezTo>
                  <a:cubicBezTo>
                    <a:pt x="321" y="343"/>
                    <a:pt x="367" y="361"/>
                    <a:pt x="410" y="369"/>
                  </a:cubicBezTo>
                  <a:cubicBezTo>
                    <a:pt x="422" y="334"/>
                    <a:pt x="438" y="286"/>
                    <a:pt x="448" y="237"/>
                  </a:cubicBezTo>
                  <a:cubicBezTo>
                    <a:pt x="431" y="194"/>
                    <a:pt x="412" y="156"/>
                    <a:pt x="380" y="132"/>
                  </a:cubicBezTo>
                  <a:cubicBezTo>
                    <a:pt x="327" y="91"/>
                    <a:pt x="255" y="44"/>
                    <a:pt x="220" y="41"/>
                  </a:cubicBezTo>
                  <a:cubicBezTo>
                    <a:pt x="185" y="38"/>
                    <a:pt x="0" y="0"/>
                    <a:pt x="41" y="146"/>
                  </a:cubicBezTo>
                  <a:cubicBezTo>
                    <a:pt x="91" y="311"/>
                    <a:pt x="159" y="398"/>
                    <a:pt x="275" y="489"/>
                  </a:cubicBezTo>
                  <a:cubicBezTo>
                    <a:pt x="294" y="503"/>
                    <a:pt x="306" y="520"/>
                    <a:pt x="313" y="538"/>
                  </a:cubicBezTo>
                  <a:close/>
                </a:path>
              </a:pathLst>
            </a:custGeom>
            <a:solidFill>
              <a:srgbClr val="C31F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06" name="iṥ1ïďê">
              <a:extLst>
                <a:ext uri="{FF2B5EF4-FFF2-40B4-BE49-F238E27FC236}">
                  <a16:creationId xmlns:a16="http://schemas.microsoft.com/office/drawing/2014/main" id="{7C50A54F-8F87-494F-B34E-60CA0AD85A21}"/>
                </a:ext>
              </a:extLst>
            </p:cNvPr>
            <p:cNvSpPr/>
            <p:nvPr/>
          </p:nvSpPr>
          <p:spPr bwMode="auto">
            <a:xfrm>
              <a:off x="4314826" y="2273300"/>
              <a:ext cx="650875" cy="1036638"/>
            </a:xfrm>
            <a:custGeom>
              <a:avLst/>
              <a:gdLst>
                <a:gd name="T0" fmla="*/ 310 w 340"/>
                <a:gd name="T1" fmla="*/ 41 h 543"/>
                <a:gd name="T2" fmla="*/ 79 w 340"/>
                <a:gd name="T3" fmla="*/ 260 h 543"/>
                <a:gd name="T4" fmla="*/ 70 w 340"/>
                <a:gd name="T5" fmla="*/ 300 h 543"/>
                <a:gd name="T6" fmla="*/ 47 w 340"/>
                <a:gd name="T7" fmla="*/ 272 h 543"/>
                <a:gd name="T8" fmla="*/ 295 w 340"/>
                <a:gd name="T9" fmla="*/ 26 h 543"/>
                <a:gd name="T10" fmla="*/ 340 w 340"/>
                <a:gd name="T11" fmla="*/ 0 h 543"/>
                <a:gd name="T12" fmla="*/ 310 w 340"/>
                <a:gd name="T13" fmla="*/ 41 h 543"/>
                <a:gd name="T14" fmla="*/ 149 w 340"/>
                <a:gd name="T15" fmla="*/ 293 h 543"/>
                <a:gd name="T16" fmla="*/ 141 w 340"/>
                <a:gd name="T17" fmla="*/ 312 h 543"/>
                <a:gd name="T18" fmla="*/ 31 w 340"/>
                <a:gd name="T19" fmla="*/ 532 h 543"/>
                <a:gd name="T20" fmla="*/ 50 w 340"/>
                <a:gd name="T21" fmla="*/ 543 h 543"/>
                <a:gd name="T22" fmla="*/ 45 w 340"/>
                <a:gd name="T23" fmla="*/ 530 h 543"/>
                <a:gd name="T24" fmla="*/ 126 w 340"/>
                <a:gd name="T25" fmla="*/ 362 h 543"/>
                <a:gd name="T26" fmla="*/ 150 w 340"/>
                <a:gd name="T27" fmla="*/ 293 h 543"/>
                <a:gd name="T28" fmla="*/ 149 w 340"/>
                <a:gd name="T29" fmla="*/ 293 h 5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40" h="543">
                  <a:moveTo>
                    <a:pt x="310" y="41"/>
                  </a:moveTo>
                  <a:cubicBezTo>
                    <a:pt x="269" y="57"/>
                    <a:pt x="103" y="170"/>
                    <a:pt x="79" y="260"/>
                  </a:cubicBezTo>
                  <a:cubicBezTo>
                    <a:pt x="75" y="275"/>
                    <a:pt x="72" y="289"/>
                    <a:pt x="70" y="300"/>
                  </a:cubicBezTo>
                  <a:cubicBezTo>
                    <a:pt x="58" y="297"/>
                    <a:pt x="48" y="290"/>
                    <a:pt x="47" y="272"/>
                  </a:cubicBezTo>
                  <a:cubicBezTo>
                    <a:pt x="41" y="199"/>
                    <a:pt x="257" y="42"/>
                    <a:pt x="295" y="26"/>
                  </a:cubicBezTo>
                  <a:cubicBezTo>
                    <a:pt x="309" y="14"/>
                    <a:pt x="324" y="6"/>
                    <a:pt x="340" y="0"/>
                  </a:cubicBezTo>
                  <a:cubicBezTo>
                    <a:pt x="332" y="15"/>
                    <a:pt x="322" y="29"/>
                    <a:pt x="310" y="41"/>
                  </a:cubicBezTo>
                  <a:close/>
                  <a:moveTo>
                    <a:pt x="149" y="293"/>
                  </a:moveTo>
                  <a:cubicBezTo>
                    <a:pt x="150" y="297"/>
                    <a:pt x="147" y="303"/>
                    <a:pt x="141" y="312"/>
                  </a:cubicBezTo>
                  <a:cubicBezTo>
                    <a:pt x="100" y="375"/>
                    <a:pt x="0" y="485"/>
                    <a:pt x="31" y="532"/>
                  </a:cubicBezTo>
                  <a:cubicBezTo>
                    <a:pt x="35" y="539"/>
                    <a:pt x="42" y="542"/>
                    <a:pt x="50" y="543"/>
                  </a:cubicBezTo>
                  <a:cubicBezTo>
                    <a:pt x="48" y="539"/>
                    <a:pt x="47" y="535"/>
                    <a:pt x="45" y="530"/>
                  </a:cubicBezTo>
                  <a:cubicBezTo>
                    <a:pt x="27" y="486"/>
                    <a:pt x="76" y="432"/>
                    <a:pt x="126" y="362"/>
                  </a:cubicBezTo>
                  <a:cubicBezTo>
                    <a:pt x="177" y="291"/>
                    <a:pt x="150" y="293"/>
                    <a:pt x="150" y="293"/>
                  </a:cubicBezTo>
                  <a:lnTo>
                    <a:pt x="149" y="293"/>
                  </a:lnTo>
                  <a:close/>
                </a:path>
              </a:pathLst>
            </a:custGeom>
            <a:solidFill>
              <a:srgbClr val="E555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07" name="îṥ1îde">
              <a:extLst>
                <a:ext uri="{FF2B5EF4-FFF2-40B4-BE49-F238E27FC236}">
                  <a16:creationId xmlns:a16="http://schemas.microsoft.com/office/drawing/2014/main" id="{517C578E-F5CE-4EEB-B3F7-AE7D4B58F86C}"/>
                </a:ext>
              </a:extLst>
            </p:cNvPr>
            <p:cNvSpPr/>
            <p:nvPr/>
          </p:nvSpPr>
          <p:spPr bwMode="auto">
            <a:xfrm>
              <a:off x="4760913" y="2049463"/>
              <a:ext cx="1230313" cy="1495425"/>
            </a:xfrm>
            <a:custGeom>
              <a:avLst/>
              <a:gdLst>
                <a:gd name="T0" fmla="*/ 62 w 644"/>
                <a:gd name="T1" fmla="*/ 143 h 783"/>
                <a:gd name="T2" fmla="*/ 0 w 644"/>
                <a:gd name="T3" fmla="*/ 183 h 783"/>
                <a:gd name="T4" fmla="*/ 18 w 644"/>
                <a:gd name="T5" fmla="*/ 229 h 783"/>
                <a:gd name="T6" fmla="*/ 17 w 644"/>
                <a:gd name="T7" fmla="*/ 417 h 783"/>
                <a:gd name="T8" fmla="*/ 50 w 644"/>
                <a:gd name="T9" fmla="*/ 388 h 783"/>
                <a:gd name="T10" fmla="*/ 122 w 644"/>
                <a:gd name="T11" fmla="*/ 537 h 783"/>
                <a:gd name="T12" fmla="*/ 178 w 644"/>
                <a:gd name="T13" fmla="*/ 529 h 783"/>
                <a:gd name="T14" fmla="*/ 334 w 644"/>
                <a:gd name="T15" fmla="*/ 636 h 783"/>
                <a:gd name="T16" fmla="*/ 558 w 644"/>
                <a:gd name="T17" fmla="*/ 755 h 783"/>
                <a:gd name="T18" fmla="*/ 571 w 644"/>
                <a:gd name="T19" fmla="*/ 752 h 783"/>
                <a:gd name="T20" fmla="*/ 605 w 644"/>
                <a:gd name="T21" fmla="*/ 449 h 783"/>
                <a:gd name="T22" fmla="*/ 62 w 644"/>
                <a:gd name="T23" fmla="*/ 143 h 7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44" h="783">
                  <a:moveTo>
                    <a:pt x="62" y="143"/>
                  </a:moveTo>
                  <a:cubicBezTo>
                    <a:pt x="52" y="148"/>
                    <a:pt x="28" y="162"/>
                    <a:pt x="0" y="183"/>
                  </a:cubicBezTo>
                  <a:cubicBezTo>
                    <a:pt x="15" y="181"/>
                    <a:pt x="24" y="192"/>
                    <a:pt x="18" y="229"/>
                  </a:cubicBezTo>
                  <a:cubicBezTo>
                    <a:pt x="7" y="301"/>
                    <a:pt x="2" y="397"/>
                    <a:pt x="17" y="417"/>
                  </a:cubicBezTo>
                  <a:cubicBezTo>
                    <a:pt x="31" y="438"/>
                    <a:pt x="45" y="366"/>
                    <a:pt x="50" y="388"/>
                  </a:cubicBezTo>
                  <a:cubicBezTo>
                    <a:pt x="54" y="410"/>
                    <a:pt x="72" y="485"/>
                    <a:pt x="122" y="537"/>
                  </a:cubicBezTo>
                  <a:cubicBezTo>
                    <a:pt x="172" y="589"/>
                    <a:pt x="164" y="499"/>
                    <a:pt x="178" y="529"/>
                  </a:cubicBezTo>
                  <a:cubicBezTo>
                    <a:pt x="193" y="559"/>
                    <a:pt x="296" y="620"/>
                    <a:pt x="334" y="636"/>
                  </a:cubicBezTo>
                  <a:cubicBezTo>
                    <a:pt x="372" y="651"/>
                    <a:pt x="434" y="783"/>
                    <a:pt x="558" y="755"/>
                  </a:cubicBezTo>
                  <a:cubicBezTo>
                    <a:pt x="562" y="754"/>
                    <a:pt x="567" y="753"/>
                    <a:pt x="571" y="752"/>
                  </a:cubicBezTo>
                  <a:cubicBezTo>
                    <a:pt x="598" y="672"/>
                    <a:pt x="644" y="519"/>
                    <a:pt x="605" y="449"/>
                  </a:cubicBezTo>
                  <a:cubicBezTo>
                    <a:pt x="551" y="355"/>
                    <a:pt x="225" y="0"/>
                    <a:pt x="62" y="143"/>
                  </a:cubicBezTo>
                  <a:close/>
                </a:path>
              </a:pathLst>
            </a:custGeom>
            <a:solidFill>
              <a:srgbClr val="C31F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08" name="î$lîḑe">
              <a:extLst>
                <a:ext uri="{FF2B5EF4-FFF2-40B4-BE49-F238E27FC236}">
                  <a16:creationId xmlns:a16="http://schemas.microsoft.com/office/drawing/2014/main" id="{5F34021A-79F5-446D-BA59-0A14988D3005}"/>
                </a:ext>
              </a:extLst>
            </p:cNvPr>
            <p:cNvSpPr/>
            <p:nvPr/>
          </p:nvSpPr>
          <p:spPr bwMode="auto">
            <a:xfrm>
              <a:off x="4760913" y="2273300"/>
              <a:ext cx="204788" cy="144463"/>
            </a:xfrm>
            <a:custGeom>
              <a:avLst/>
              <a:gdLst>
                <a:gd name="T0" fmla="*/ 60 w 107"/>
                <a:gd name="T1" fmla="*/ 27 h 76"/>
                <a:gd name="T2" fmla="*/ 60 w 107"/>
                <a:gd name="T3" fmla="*/ 27 h 76"/>
                <a:gd name="T4" fmla="*/ 58 w 107"/>
                <a:gd name="T5" fmla="*/ 28 h 76"/>
                <a:gd name="T6" fmla="*/ 58 w 107"/>
                <a:gd name="T7" fmla="*/ 28 h 76"/>
                <a:gd name="T8" fmla="*/ 56 w 107"/>
                <a:gd name="T9" fmla="*/ 30 h 76"/>
                <a:gd name="T10" fmla="*/ 55 w 107"/>
                <a:gd name="T11" fmla="*/ 30 h 76"/>
                <a:gd name="T12" fmla="*/ 53 w 107"/>
                <a:gd name="T13" fmla="*/ 31 h 76"/>
                <a:gd name="T14" fmla="*/ 53 w 107"/>
                <a:gd name="T15" fmla="*/ 31 h 76"/>
                <a:gd name="T16" fmla="*/ 50 w 107"/>
                <a:gd name="T17" fmla="*/ 33 h 76"/>
                <a:gd name="T18" fmla="*/ 50 w 107"/>
                <a:gd name="T19" fmla="*/ 33 h 76"/>
                <a:gd name="T20" fmla="*/ 47 w 107"/>
                <a:gd name="T21" fmla="*/ 34 h 76"/>
                <a:gd name="T22" fmla="*/ 47 w 107"/>
                <a:gd name="T23" fmla="*/ 35 h 76"/>
                <a:gd name="T24" fmla="*/ 44 w 107"/>
                <a:gd name="T25" fmla="*/ 36 h 76"/>
                <a:gd name="T26" fmla="*/ 43 w 107"/>
                <a:gd name="T27" fmla="*/ 37 h 76"/>
                <a:gd name="T28" fmla="*/ 41 w 107"/>
                <a:gd name="T29" fmla="*/ 38 h 76"/>
                <a:gd name="T30" fmla="*/ 40 w 107"/>
                <a:gd name="T31" fmla="*/ 39 h 76"/>
                <a:gd name="T32" fmla="*/ 37 w 107"/>
                <a:gd name="T33" fmla="*/ 40 h 76"/>
                <a:gd name="T34" fmla="*/ 36 w 107"/>
                <a:gd name="T35" fmla="*/ 41 h 76"/>
                <a:gd name="T36" fmla="*/ 34 w 107"/>
                <a:gd name="T37" fmla="*/ 43 h 76"/>
                <a:gd name="T38" fmla="*/ 32 w 107"/>
                <a:gd name="T39" fmla="*/ 44 h 76"/>
                <a:gd name="T40" fmla="*/ 30 w 107"/>
                <a:gd name="T41" fmla="*/ 45 h 76"/>
                <a:gd name="T42" fmla="*/ 28 w 107"/>
                <a:gd name="T43" fmla="*/ 47 h 76"/>
                <a:gd name="T44" fmla="*/ 26 w 107"/>
                <a:gd name="T45" fmla="*/ 48 h 76"/>
                <a:gd name="T46" fmla="*/ 23 w 107"/>
                <a:gd name="T47" fmla="*/ 50 h 76"/>
                <a:gd name="T48" fmla="*/ 22 w 107"/>
                <a:gd name="T49" fmla="*/ 51 h 76"/>
                <a:gd name="T50" fmla="*/ 19 w 107"/>
                <a:gd name="T51" fmla="*/ 53 h 76"/>
                <a:gd name="T52" fmla="*/ 17 w 107"/>
                <a:gd name="T53" fmla="*/ 54 h 76"/>
                <a:gd name="T54" fmla="*/ 14 w 107"/>
                <a:gd name="T55" fmla="*/ 56 h 76"/>
                <a:gd name="T56" fmla="*/ 13 w 107"/>
                <a:gd name="T57" fmla="*/ 57 h 76"/>
                <a:gd name="T58" fmla="*/ 9 w 107"/>
                <a:gd name="T59" fmla="*/ 59 h 76"/>
                <a:gd name="T60" fmla="*/ 8 w 107"/>
                <a:gd name="T61" fmla="*/ 60 h 76"/>
                <a:gd name="T62" fmla="*/ 4 w 107"/>
                <a:gd name="T63" fmla="*/ 63 h 76"/>
                <a:gd name="T64" fmla="*/ 4 w 107"/>
                <a:gd name="T65" fmla="*/ 63 h 76"/>
                <a:gd name="T66" fmla="*/ 0 w 107"/>
                <a:gd name="T67" fmla="*/ 66 h 76"/>
                <a:gd name="T68" fmla="*/ 0 w 107"/>
                <a:gd name="T69" fmla="*/ 66 h 76"/>
                <a:gd name="T70" fmla="*/ 17 w 107"/>
                <a:gd name="T71" fmla="*/ 76 h 76"/>
                <a:gd name="T72" fmla="*/ 77 w 107"/>
                <a:gd name="T73" fmla="*/ 41 h 76"/>
                <a:gd name="T74" fmla="*/ 107 w 107"/>
                <a:gd name="T75" fmla="*/ 0 h 76"/>
                <a:gd name="T76" fmla="*/ 100 w 107"/>
                <a:gd name="T77" fmla="*/ 3 h 76"/>
                <a:gd name="T78" fmla="*/ 97 w 107"/>
                <a:gd name="T79" fmla="*/ 4 h 76"/>
                <a:gd name="T80" fmla="*/ 92 w 107"/>
                <a:gd name="T81" fmla="*/ 6 h 76"/>
                <a:gd name="T82" fmla="*/ 87 w 107"/>
                <a:gd name="T83" fmla="*/ 9 h 76"/>
                <a:gd name="T84" fmla="*/ 85 w 107"/>
                <a:gd name="T85" fmla="*/ 10 h 76"/>
                <a:gd name="T86" fmla="*/ 78 w 107"/>
                <a:gd name="T87" fmla="*/ 14 h 76"/>
                <a:gd name="T88" fmla="*/ 77 w 107"/>
                <a:gd name="T89" fmla="*/ 15 h 76"/>
                <a:gd name="T90" fmla="*/ 70 w 107"/>
                <a:gd name="T91" fmla="*/ 20 h 76"/>
                <a:gd name="T92" fmla="*/ 70 w 107"/>
                <a:gd name="T93" fmla="*/ 20 h 76"/>
                <a:gd name="T94" fmla="*/ 62 w 107"/>
                <a:gd name="T95" fmla="*/ 26 h 76"/>
                <a:gd name="T96" fmla="*/ 60 w 107"/>
                <a:gd name="T97" fmla="*/ 27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07" h="76">
                  <a:moveTo>
                    <a:pt x="60" y="27"/>
                  </a:moveTo>
                  <a:cubicBezTo>
                    <a:pt x="60" y="27"/>
                    <a:pt x="60" y="27"/>
                    <a:pt x="60" y="27"/>
                  </a:cubicBezTo>
                  <a:cubicBezTo>
                    <a:pt x="59" y="28"/>
                    <a:pt x="59" y="28"/>
                    <a:pt x="58" y="28"/>
                  </a:cubicBezTo>
                  <a:cubicBezTo>
                    <a:pt x="58" y="28"/>
                    <a:pt x="58" y="28"/>
                    <a:pt x="58" y="28"/>
                  </a:cubicBezTo>
                  <a:cubicBezTo>
                    <a:pt x="57" y="29"/>
                    <a:pt x="56" y="29"/>
                    <a:pt x="56" y="30"/>
                  </a:cubicBezTo>
                  <a:cubicBezTo>
                    <a:pt x="55" y="30"/>
                    <a:pt x="55" y="30"/>
                    <a:pt x="55" y="30"/>
                  </a:cubicBezTo>
                  <a:cubicBezTo>
                    <a:pt x="55" y="30"/>
                    <a:pt x="54" y="31"/>
                    <a:pt x="53" y="31"/>
                  </a:cubicBezTo>
                  <a:cubicBezTo>
                    <a:pt x="53" y="31"/>
                    <a:pt x="53" y="31"/>
                    <a:pt x="53" y="31"/>
                  </a:cubicBezTo>
                  <a:cubicBezTo>
                    <a:pt x="52" y="32"/>
                    <a:pt x="51" y="32"/>
                    <a:pt x="50" y="33"/>
                  </a:cubicBezTo>
                  <a:cubicBezTo>
                    <a:pt x="50" y="33"/>
                    <a:pt x="50" y="33"/>
                    <a:pt x="50" y="33"/>
                  </a:cubicBezTo>
                  <a:cubicBezTo>
                    <a:pt x="49" y="33"/>
                    <a:pt x="48" y="34"/>
                    <a:pt x="47" y="34"/>
                  </a:cubicBezTo>
                  <a:cubicBezTo>
                    <a:pt x="47" y="35"/>
                    <a:pt x="47" y="35"/>
                    <a:pt x="47" y="35"/>
                  </a:cubicBezTo>
                  <a:cubicBezTo>
                    <a:pt x="46" y="35"/>
                    <a:pt x="45" y="36"/>
                    <a:pt x="44" y="36"/>
                  </a:cubicBezTo>
                  <a:cubicBezTo>
                    <a:pt x="43" y="37"/>
                    <a:pt x="43" y="37"/>
                    <a:pt x="43" y="37"/>
                  </a:cubicBezTo>
                  <a:cubicBezTo>
                    <a:pt x="42" y="37"/>
                    <a:pt x="42" y="38"/>
                    <a:pt x="41" y="38"/>
                  </a:cubicBezTo>
                  <a:cubicBezTo>
                    <a:pt x="40" y="39"/>
                    <a:pt x="40" y="39"/>
                    <a:pt x="40" y="39"/>
                  </a:cubicBezTo>
                  <a:cubicBezTo>
                    <a:pt x="39" y="39"/>
                    <a:pt x="38" y="40"/>
                    <a:pt x="37" y="40"/>
                  </a:cubicBezTo>
                  <a:cubicBezTo>
                    <a:pt x="37" y="41"/>
                    <a:pt x="36" y="41"/>
                    <a:pt x="36" y="41"/>
                  </a:cubicBezTo>
                  <a:cubicBezTo>
                    <a:pt x="35" y="42"/>
                    <a:pt x="34" y="42"/>
                    <a:pt x="34" y="43"/>
                  </a:cubicBezTo>
                  <a:cubicBezTo>
                    <a:pt x="33" y="43"/>
                    <a:pt x="32" y="44"/>
                    <a:pt x="32" y="44"/>
                  </a:cubicBezTo>
                  <a:cubicBezTo>
                    <a:pt x="31" y="44"/>
                    <a:pt x="30" y="45"/>
                    <a:pt x="30" y="45"/>
                  </a:cubicBezTo>
                  <a:cubicBezTo>
                    <a:pt x="29" y="46"/>
                    <a:pt x="28" y="46"/>
                    <a:pt x="28" y="47"/>
                  </a:cubicBezTo>
                  <a:cubicBezTo>
                    <a:pt x="27" y="47"/>
                    <a:pt x="26" y="48"/>
                    <a:pt x="26" y="48"/>
                  </a:cubicBezTo>
                  <a:cubicBezTo>
                    <a:pt x="25" y="49"/>
                    <a:pt x="24" y="49"/>
                    <a:pt x="23" y="50"/>
                  </a:cubicBezTo>
                  <a:cubicBezTo>
                    <a:pt x="23" y="50"/>
                    <a:pt x="22" y="50"/>
                    <a:pt x="22" y="51"/>
                  </a:cubicBezTo>
                  <a:cubicBezTo>
                    <a:pt x="21" y="51"/>
                    <a:pt x="20" y="52"/>
                    <a:pt x="19" y="53"/>
                  </a:cubicBezTo>
                  <a:cubicBezTo>
                    <a:pt x="17" y="54"/>
                    <a:pt x="17" y="54"/>
                    <a:pt x="17" y="54"/>
                  </a:cubicBezTo>
                  <a:cubicBezTo>
                    <a:pt x="16" y="54"/>
                    <a:pt x="15" y="55"/>
                    <a:pt x="14" y="56"/>
                  </a:cubicBezTo>
                  <a:cubicBezTo>
                    <a:pt x="14" y="56"/>
                    <a:pt x="13" y="56"/>
                    <a:pt x="13" y="57"/>
                  </a:cubicBezTo>
                  <a:cubicBezTo>
                    <a:pt x="12" y="58"/>
                    <a:pt x="10" y="58"/>
                    <a:pt x="9" y="59"/>
                  </a:cubicBezTo>
                  <a:cubicBezTo>
                    <a:pt x="8" y="60"/>
                    <a:pt x="8" y="60"/>
                    <a:pt x="8" y="60"/>
                  </a:cubicBezTo>
                  <a:cubicBezTo>
                    <a:pt x="7" y="61"/>
                    <a:pt x="6" y="62"/>
                    <a:pt x="4" y="63"/>
                  </a:cubicBezTo>
                  <a:cubicBezTo>
                    <a:pt x="4" y="63"/>
                    <a:pt x="4" y="63"/>
                    <a:pt x="4" y="63"/>
                  </a:cubicBezTo>
                  <a:cubicBezTo>
                    <a:pt x="2" y="64"/>
                    <a:pt x="1" y="65"/>
                    <a:pt x="0" y="66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8" y="65"/>
                    <a:pt x="14" y="68"/>
                    <a:pt x="17" y="76"/>
                  </a:cubicBezTo>
                  <a:cubicBezTo>
                    <a:pt x="43" y="58"/>
                    <a:pt x="65" y="46"/>
                    <a:pt x="77" y="41"/>
                  </a:cubicBezTo>
                  <a:cubicBezTo>
                    <a:pt x="89" y="29"/>
                    <a:pt x="99" y="15"/>
                    <a:pt x="107" y="0"/>
                  </a:cubicBezTo>
                  <a:cubicBezTo>
                    <a:pt x="105" y="1"/>
                    <a:pt x="102" y="2"/>
                    <a:pt x="100" y="3"/>
                  </a:cubicBezTo>
                  <a:cubicBezTo>
                    <a:pt x="99" y="3"/>
                    <a:pt x="98" y="4"/>
                    <a:pt x="97" y="4"/>
                  </a:cubicBezTo>
                  <a:cubicBezTo>
                    <a:pt x="95" y="5"/>
                    <a:pt x="94" y="5"/>
                    <a:pt x="92" y="6"/>
                  </a:cubicBezTo>
                  <a:cubicBezTo>
                    <a:pt x="91" y="7"/>
                    <a:pt x="89" y="8"/>
                    <a:pt x="87" y="9"/>
                  </a:cubicBezTo>
                  <a:cubicBezTo>
                    <a:pt x="86" y="9"/>
                    <a:pt x="86" y="10"/>
                    <a:pt x="85" y="10"/>
                  </a:cubicBezTo>
                  <a:cubicBezTo>
                    <a:pt x="83" y="11"/>
                    <a:pt x="80" y="13"/>
                    <a:pt x="78" y="14"/>
                  </a:cubicBezTo>
                  <a:cubicBezTo>
                    <a:pt x="78" y="14"/>
                    <a:pt x="78" y="15"/>
                    <a:pt x="77" y="15"/>
                  </a:cubicBezTo>
                  <a:cubicBezTo>
                    <a:pt x="75" y="16"/>
                    <a:pt x="72" y="18"/>
                    <a:pt x="70" y="20"/>
                  </a:cubicBezTo>
                  <a:cubicBezTo>
                    <a:pt x="70" y="20"/>
                    <a:pt x="70" y="20"/>
                    <a:pt x="70" y="20"/>
                  </a:cubicBezTo>
                  <a:cubicBezTo>
                    <a:pt x="67" y="22"/>
                    <a:pt x="64" y="24"/>
                    <a:pt x="62" y="26"/>
                  </a:cubicBezTo>
                  <a:cubicBezTo>
                    <a:pt x="61" y="27"/>
                    <a:pt x="61" y="27"/>
                    <a:pt x="60" y="27"/>
                  </a:cubicBezTo>
                  <a:close/>
                </a:path>
              </a:pathLst>
            </a:custGeom>
            <a:solidFill>
              <a:srgbClr val="E555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09" name="îṣľíďê">
              <a:extLst>
                <a:ext uri="{FF2B5EF4-FFF2-40B4-BE49-F238E27FC236}">
                  <a16:creationId xmlns:a16="http://schemas.microsoft.com/office/drawing/2014/main" id="{ACF0A008-1929-4CA9-8706-17F839E4C4CB}"/>
                </a:ext>
              </a:extLst>
            </p:cNvPr>
            <p:cNvSpPr/>
            <p:nvPr/>
          </p:nvSpPr>
          <p:spPr bwMode="auto">
            <a:xfrm>
              <a:off x="4470401" y="2493963"/>
              <a:ext cx="1193800" cy="1196975"/>
            </a:xfrm>
            <a:custGeom>
              <a:avLst/>
              <a:gdLst>
                <a:gd name="T0" fmla="*/ 28 w 625"/>
                <a:gd name="T1" fmla="*/ 77 h 627"/>
                <a:gd name="T2" fmla="*/ 29 w 625"/>
                <a:gd name="T3" fmla="*/ 114 h 627"/>
                <a:gd name="T4" fmla="*/ 70 w 625"/>
                <a:gd name="T5" fmla="*/ 118 h 627"/>
                <a:gd name="T6" fmla="*/ 123 w 625"/>
                <a:gd name="T7" fmla="*/ 213 h 627"/>
                <a:gd name="T8" fmla="*/ 52 w 625"/>
                <a:gd name="T9" fmla="*/ 324 h 627"/>
                <a:gd name="T10" fmla="*/ 105 w 625"/>
                <a:gd name="T11" fmla="*/ 308 h 627"/>
                <a:gd name="T12" fmla="*/ 200 w 625"/>
                <a:gd name="T13" fmla="*/ 360 h 627"/>
                <a:gd name="T14" fmla="*/ 182 w 625"/>
                <a:gd name="T15" fmla="*/ 414 h 627"/>
                <a:gd name="T16" fmla="*/ 230 w 625"/>
                <a:gd name="T17" fmla="*/ 390 h 627"/>
                <a:gd name="T18" fmla="*/ 285 w 625"/>
                <a:gd name="T19" fmla="*/ 445 h 627"/>
                <a:gd name="T20" fmla="*/ 272 w 625"/>
                <a:gd name="T21" fmla="*/ 500 h 627"/>
                <a:gd name="T22" fmla="*/ 379 w 625"/>
                <a:gd name="T23" fmla="*/ 456 h 627"/>
                <a:gd name="T24" fmla="*/ 377 w 625"/>
                <a:gd name="T25" fmla="*/ 571 h 627"/>
                <a:gd name="T26" fmla="*/ 425 w 625"/>
                <a:gd name="T27" fmla="*/ 535 h 627"/>
                <a:gd name="T28" fmla="*/ 488 w 625"/>
                <a:gd name="T29" fmla="*/ 536 h 627"/>
                <a:gd name="T30" fmla="*/ 502 w 625"/>
                <a:gd name="T31" fmla="*/ 599 h 627"/>
                <a:gd name="T32" fmla="*/ 621 w 625"/>
                <a:gd name="T33" fmla="*/ 531 h 627"/>
                <a:gd name="T34" fmla="*/ 538 w 625"/>
                <a:gd name="T35" fmla="*/ 602 h 627"/>
                <a:gd name="T36" fmla="*/ 466 w 625"/>
                <a:gd name="T37" fmla="*/ 542 h 627"/>
                <a:gd name="T38" fmla="*/ 467 w 625"/>
                <a:gd name="T39" fmla="*/ 531 h 627"/>
                <a:gd name="T40" fmla="*/ 387 w 625"/>
                <a:gd name="T41" fmla="*/ 590 h 627"/>
                <a:gd name="T42" fmla="*/ 360 w 625"/>
                <a:gd name="T43" fmla="*/ 523 h 627"/>
                <a:gd name="T44" fmla="*/ 322 w 625"/>
                <a:gd name="T45" fmla="*/ 496 h 627"/>
                <a:gd name="T46" fmla="*/ 252 w 625"/>
                <a:gd name="T47" fmla="*/ 489 h 627"/>
                <a:gd name="T48" fmla="*/ 270 w 625"/>
                <a:gd name="T49" fmla="*/ 404 h 627"/>
                <a:gd name="T50" fmla="*/ 204 w 625"/>
                <a:gd name="T51" fmla="*/ 425 h 627"/>
                <a:gd name="T52" fmla="*/ 168 w 625"/>
                <a:gd name="T53" fmla="*/ 392 h 627"/>
                <a:gd name="T54" fmla="*/ 173 w 625"/>
                <a:gd name="T55" fmla="*/ 319 h 627"/>
                <a:gd name="T56" fmla="*/ 67 w 625"/>
                <a:gd name="T57" fmla="*/ 340 h 627"/>
                <a:gd name="T58" fmla="*/ 52 w 625"/>
                <a:gd name="T59" fmla="*/ 285 h 627"/>
                <a:gd name="T60" fmla="*/ 115 w 625"/>
                <a:gd name="T61" fmla="*/ 143 h 627"/>
                <a:gd name="T62" fmla="*/ 47 w 625"/>
                <a:gd name="T63" fmla="*/ 140 h 627"/>
                <a:gd name="T64" fmla="*/ 1 w 625"/>
                <a:gd name="T65" fmla="*/ 104 h 627"/>
                <a:gd name="T66" fmla="*/ 87 w 625"/>
                <a:gd name="T67" fmla="*/ 0 h 6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25" h="627">
                  <a:moveTo>
                    <a:pt x="88" y="1"/>
                  </a:moveTo>
                  <a:cubicBezTo>
                    <a:pt x="61" y="24"/>
                    <a:pt x="39" y="53"/>
                    <a:pt x="28" y="77"/>
                  </a:cubicBezTo>
                  <a:cubicBezTo>
                    <a:pt x="24" y="87"/>
                    <a:pt x="22" y="95"/>
                    <a:pt x="23" y="102"/>
                  </a:cubicBezTo>
                  <a:cubicBezTo>
                    <a:pt x="23" y="108"/>
                    <a:pt x="25" y="112"/>
                    <a:pt x="29" y="114"/>
                  </a:cubicBezTo>
                  <a:cubicBezTo>
                    <a:pt x="33" y="117"/>
                    <a:pt x="39" y="118"/>
                    <a:pt x="47" y="118"/>
                  </a:cubicBezTo>
                  <a:cubicBezTo>
                    <a:pt x="56" y="118"/>
                    <a:pt x="63" y="118"/>
                    <a:pt x="70" y="118"/>
                  </a:cubicBezTo>
                  <a:cubicBezTo>
                    <a:pt x="93" y="117"/>
                    <a:pt x="112" y="116"/>
                    <a:pt x="125" y="123"/>
                  </a:cubicBezTo>
                  <a:cubicBezTo>
                    <a:pt x="147" y="134"/>
                    <a:pt x="150" y="157"/>
                    <a:pt x="123" y="213"/>
                  </a:cubicBezTo>
                  <a:cubicBezTo>
                    <a:pt x="104" y="250"/>
                    <a:pt x="84" y="278"/>
                    <a:pt x="70" y="298"/>
                  </a:cubicBezTo>
                  <a:cubicBezTo>
                    <a:pt x="59" y="313"/>
                    <a:pt x="52" y="322"/>
                    <a:pt x="52" y="324"/>
                  </a:cubicBezTo>
                  <a:cubicBezTo>
                    <a:pt x="53" y="326"/>
                    <a:pt x="55" y="319"/>
                    <a:pt x="64" y="318"/>
                  </a:cubicBezTo>
                  <a:cubicBezTo>
                    <a:pt x="76" y="316"/>
                    <a:pt x="90" y="312"/>
                    <a:pt x="105" y="308"/>
                  </a:cubicBezTo>
                  <a:cubicBezTo>
                    <a:pt x="132" y="300"/>
                    <a:pt x="160" y="293"/>
                    <a:pt x="179" y="298"/>
                  </a:cubicBezTo>
                  <a:cubicBezTo>
                    <a:pt x="200" y="303"/>
                    <a:pt x="211" y="320"/>
                    <a:pt x="200" y="360"/>
                  </a:cubicBezTo>
                  <a:cubicBezTo>
                    <a:pt x="196" y="376"/>
                    <a:pt x="192" y="389"/>
                    <a:pt x="190" y="398"/>
                  </a:cubicBezTo>
                  <a:cubicBezTo>
                    <a:pt x="186" y="410"/>
                    <a:pt x="180" y="412"/>
                    <a:pt x="182" y="414"/>
                  </a:cubicBezTo>
                  <a:cubicBezTo>
                    <a:pt x="185" y="417"/>
                    <a:pt x="185" y="409"/>
                    <a:pt x="196" y="404"/>
                  </a:cubicBezTo>
                  <a:cubicBezTo>
                    <a:pt x="204" y="401"/>
                    <a:pt x="215" y="396"/>
                    <a:pt x="230" y="390"/>
                  </a:cubicBezTo>
                  <a:cubicBezTo>
                    <a:pt x="268" y="376"/>
                    <a:pt x="284" y="380"/>
                    <a:pt x="290" y="396"/>
                  </a:cubicBezTo>
                  <a:cubicBezTo>
                    <a:pt x="295" y="408"/>
                    <a:pt x="290" y="424"/>
                    <a:pt x="285" y="445"/>
                  </a:cubicBezTo>
                  <a:cubicBezTo>
                    <a:pt x="281" y="459"/>
                    <a:pt x="276" y="475"/>
                    <a:pt x="274" y="492"/>
                  </a:cubicBezTo>
                  <a:cubicBezTo>
                    <a:pt x="274" y="497"/>
                    <a:pt x="271" y="499"/>
                    <a:pt x="272" y="500"/>
                  </a:cubicBezTo>
                  <a:cubicBezTo>
                    <a:pt x="277" y="500"/>
                    <a:pt x="293" y="489"/>
                    <a:pt x="310" y="478"/>
                  </a:cubicBezTo>
                  <a:cubicBezTo>
                    <a:pt x="336" y="459"/>
                    <a:pt x="363" y="440"/>
                    <a:pt x="379" y="456"/>
                  </a:cubicBezTo>
                  <a:cubicBezTo>
                    <a:pt x="394" y="469"/>
                    <a:pt x="388" y="499"/>
                    <a:pt x="382" y="528"/>
                  </a:cubicBezTo>
                  <a:cubicBezTo>
                    <a:pt x="378" y="546"/>
                    <a:pt x="375" y="564"/>
                    <a:pt x="377" y="571"/>
                  </a:cubicBezTo>
                  <a:cubicBezTo>
                    <a:pt x="377" y="572"/>
                    <a:pt x="377" y="570"/>
                    <a:pt x="379" y="569"/>
                  </a:cubicBezTo>
                  <a:cubicBezTo>
                    <a:pt x="394" y="564"/>
                    <a:pt x="411" y="549"/>
                    <a:pt x="425" y="535"/>
                  </a:cubicBezTo>
                  <a:cubicBezTo>
                    <a:pt x="440" y="522"/>
                    <a:pt x="452" y="510"/>
                    <a:pt x="464" y="509"/>
                  </a:cubicBezTo>
                  <a:cubicBezTo>
                    <a:pt x="477" y="507"/>
                    <a:pt x="485" y="515"/>
                    <a:pt x="488" y="536"/>
                  </a:cubicBezTo>
                  <a:cubicBezTo>
                    <a:pt x="489" y="540"/>
                    <a:pt x="489" y="540"/>
                    <a:pt x="489" y="540"/>
                  </a:cubicBezTo>
                  <a:cubicBezTo>
                    <a:pt x="492" y="567"/>
                    <a:pt x="495" y="592"/>
                    <a:pt x="502" y="599"/>
                  </a:cubicBezTo>
                  <a:cubicBezTo>
                    <a:pt x="505" y="602"/>
                    <a:pt x="511" y="599"/>
                    <a:pt x="522" y="586"/>
                  </a:cubicBezTo>
                  <a:cubicBezTo>
                    <a:pt x="567" y="540"/>
                    <a:pt x="621" y="531"/>
                    <a:pt x="621" y="531"/>
                  </a:cubicBezTo>
                  <a:cubicBezTo>
                    <a:pt x="625" y="553"/>
                    <a:pt x="625" y="553"/>
                    <a:pt x="625" y="553"/>
                  </a:cubicBezTo>
                  <a:cubicBezTo>
                    <a:pt x="625" y="553"/>
                    <a:pt x="578" y="560"/>
                    <a:pt x="538" y="602"/>
                  </a:cubicBezTo>
                  <a:cubicBezTo>
                    <a:pt x="515" y="626"/>
                    <a:pt x="499" y="627"/>
                    <a:pt x="487" y="615"/>
                  </a:cubicBezTo>
                  <a:cubicBezTo>
                    <a:pt x="474" y="603"/>
                    <a:pt x="470" y="574"/>
                    <a:pt x="466" y="542"/>
                  </a:cubicBezTo>
                  <a:cubicBezTo>
                    <a:pt x="466" y="539"/>
                    <a:pt x="466" y="539"/>
                    <a:pt x="466" y="539"/>
                  </a:cubicBezTo>
                  <a:cubicBezTo>
                    <a:pt x="465" y="533"/>
                    <a:pt x="467" y="531"/>
                    <a:pt x="467" y="531"/>
                  </a:cubicBezTo>
                  <a:cubicBezTo>
                    <a:pt x="462" y="532"/>
                    <a:pt x="452" y="541"/>
                    <a:pt x="440" y="552"/>
                  </a:cubicBezTo>
                  <a:cubicBezTo>
                    <a:pt x="424" y="566"/>
                    <a:pt x="406" y="583"/>
                    <a:pt x="387" y="590"/>
                  </a:cubicBezTo>
                  <a:cubicBezTo>
                    <a:pt x="370" y="596"/>
                    <a:pt x="361" y="591"/>
                    <a:pt x="356" y="579"/>
                  </a:cubicBezTo>
                  <a:cubicBezTo>
                    <a:pt x="352" y="566"/>
                    <a:pt x="356" y="545"/>
                    <a:pt x="360" y="523"/>
                  </a:cubicBezTo>
                  <a:cubicBezTo>
                    <a:pt x="365" y="501"/>
                    <a:pt x="369" y="477"/>
                    <a:pt x="364" y="472"/>
                  </a:cubicBezTo>
                  <a:cubicBezTo>
                    <a:pt x="361" y="469"/>
                    <a:pt x="341" y="483"/>
                    <a:pt x="322" y="496"/>
                  </a:cubicBezTo>
                  <a:cubicBezTo>
                    <a:pt x="303" y="510"/>
                    <a:pt x="283" y="523"/>
                    <a:pt x="269" y="522"/>
                  </a:cubicBezTo>
                  <a:cubicBezTo>
                    <a:pt x="257" y="520"/>
                    <a:pt x="250" y="511"/>
                    <a:pt x="252" y="489"/>
                  </a:cubicBezTo>
                  <a:cubicBezTo>
                    <a:pt x="255" y="471"/>
                    <a:pt x="259" y="454"/>
                    <a:pt x="263" y="439"/>
                  </a:cubicBezTo>
                  <a:cubicBezTo>
                    <a:pt x="268" y="422"/>
                    <a:pt x="271" y="409"/>
                    <a:pt x="270" y="404"/>
                  </a:cubicBezTo>
                  <a:cubicBezTo>
                    <a:pt x="269" y="401"/>
                    <a:pt x="260" y="403"/>
                    <a:pt x="238" y="411"/>
                  </a:cubicBezTo>
                  <a:cubicBezTo>
                    <a:pt x="224" y="416"/>
                    <a:pt x="213" y="421"/>
                    <a:pt x="204" y="425"/>
                  </a:cubicBezTo>
                  <a:cubicBezTo>
                    <a:pt x="184" y="433"/>
                    <a:pt x="174" y="438"/>
                    <a:pt x="166" y="430"/>
                  </a:cubicBezTo>
                  <a:cubicBezTo>
                    <a:pt x="159" y="423"/>
                    <a:pt x="162" y="412"/>
                    <a:pt x="168" y="392"/>
                  </a:cubicBezTo>
                  <a:cubicBezTo>
                    <a:pt x="171" y="382"/>
                    <a:pt x="175" y="369"/>
                    <a:pt x="179" y="354"/>
                  </a:cubicBezTo>
                  <a:cubicBezTo>
                    <a:pt x="185" y="331"/>
                    <a:pt x="182" y="321"/>
                    <a:pt x="173" y="319"/>
                  </a:cubicBezTo>
                  <a:cubicBezTo>
                    <a:pt x="160" y="316"/>
                    <a:pt x="135" y="322"/>
                    <a:pt x="111" y="329"/>
                  </a:cubicBezTo>
                  <a:cubicBezTo>
                    <a:pt x="96" y="333"/>
                    <a:pt x="81" y="337"/>
                    <a:pt x="67" y="340"/>
                  </a:cubicBezTo>
                  <a:cubicBezTo>
                    <a:pt x="43" y="343"/>
                    <a:pt x="33" y="340"/>
                    <a:pt x="31" y="327"/>
                  </a:cubicBezTo>
                  <a:cubicBezTo>
                    <a:pt x="29" y="317"/>
                    <a:pt x="38" y="304"/>
                    <a:pt x="52" y="285"/>
                  </a:cubicBezTo>
                  <a:cubicBezTo>
                    <a:pt x="66" y="265"/>
                    <a:pt x="86" y="238"/>
                    <a:pt x="103" y="203"/>
                  </a:cubicBezTo>
                  <a:cubicBezTo>
                    <a:pt x="123" y="162"/>
                    <a:pt x="124" y="147"/>
                    <a:pt x="115" y="143"/>
                  </a:cubicBezTo>
                  <a:cubicBezTo>
                    <a:pt x="107" y="139"/>
                    <a:pt x="90" y="139"/>
                    <a:pt x="70" y="140"/>
                  </a:cubicBezTo>
                  <a:cubicBezTo>
                    <a:pt x="62" y="140"/>
                    <a:pt x="54" y="140"/>
                    <a:pt x="47" y="140"/>
                  </a:cubicBezTo>
                  <a:cubicBezTo>
                    <a:pt x="34" y="140"/>
                    <a:pt x="24" y="138"/>
                    <a:pt x="17" y="133"/>
                  </a:cubicBezTo>
                  <a:cubicBezTo>
                    <a:pt x="7" y="126"/>
                    <a:pt x="2" y="116"/>
                    <a:pt x="1" y="104"/>
                  </a:cubicBezTo>
                  <a:cubicBezTo>
                    <a:pt x="0" y="97"/>
                    <a:pt x="1" y="89"/>
                    <a:pt x="4" y="81"/>
                  </a:cubicBezTo>
                  <a:cubicBezTo>
                    <a:pt x="26" y="54"/>
                    <a:pt x="57" y="26"/>
                    <a:pt x="87" y="0"/>
                  </a:cubicBezTo>
                  <a:lnTo>
                    <a:pt x="88" y="1"/>
                  </a:lnTo>
                  <a:close/>
                </a:path>
              </a:pathLst>
            </a:custGeom>
            <a:solidFill>
              <a:srgbClr val="FCB7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10" name="íṩḷíḓe">
              <a:extLst>
                <a:ext uri="{FF2B5EF4-FFF2-40B4-BE49-F238E27FC236}">
                  <a16:creationId xmlns:a16="http://schemas.microsoft.com/office/drawing/2014/main" id="{B5781BB1-1A4B-479B-922B-396E2A3AFDA4}"/>
                </a:ext>
              </a:extLst>
            </p:cNvPr>
            <p:cNvSpPr/>
            <p:nvPr/>
          </p:nvSpPr>
          <p:spPr bwMode="auto">
            <a:xfrm>
              <a:off x="4470401" y="2493963"/>
              <a:ext cx="168275" cy="233363"/>
            </a:xfrm>
            <a:custGeom>
              <a:avLst/>
              <a:gdLst>
                <a:gd name="T0" fmla="*/ 88 w 88"/>
                <a:gd name="T1" fmla="*/ 1 h 122"/>
                <a:gd name="T2" fmla="*/ 28 w 88"/>
                <a:gd name="T3" fmla="*/ 77 h 122"/>
                <a:gd name="T4" fmla="*/ 23 w 88"/>
                <a:gd name="T5" fmla="*/ 94 h 122"/>
                <a:gd name="T6" fmla="*/ 6 w 88"/>
                <a:gd name="T7" fmla="*/ 122 h 122"/>
                <a:gd name="T8" fmla="*/ 1 w 88"/>
                <a:gd name="T9" fmla="*/ 104 h 122"/>
                <a:gd name="T10" fmla="*/ 4 w 88"/>
                <a:gd name="T11" fmla="*/ 81 h 122"/>
                <a:gd name="T12" fmla="*/ 6 w 88"/>
                <a:gd name="T13" fmla="*/ 78 h 122"/>
                <a:gd name="T14" fmla="*/ 7 w 88"/>
                <a:gd name="T15" fmla="*/ 76 h 122"/>
                <a:gd name="T16" fmla="*/ 10 w 88"/>
                <a:gd name="T17" fmla="*/ 73 h 122"/>
                <a:gd name="T18" fmla="*/ 12 w 88"/>
                <a:gd name="T19" fmla="*/ 71 h 122"/>
                <a:gd name="T20" fmla="*/ 14 w 88"/>
                <a:gd name="T21" fmla="*/ 68 h 122"/>
                <a:gd name="T22" fmla="*/ 16 w 88"/>
                <a:gd name="T23" fmla="*/ 66 h 122"/>
                <a:gd name="T24" fmla="*/ 19 w 88"/>
                <a:gd name="T25" fmla="*/ 63 h 122"/>
                <a:gd name="T26" fmla="*/ 21 w 88"/>
                <a:gd name="T27" fmla="*/ 62 h 122"/>
                <a:gd name="T28" fmla="*/ 24 w 88"/>
                <a:gd name="T29" fmla="*/ 58 h 122"/>
                <a:gd name="T30" fmla="*/ 25 w 88"/>
                <a:gd name="T31" fmla="*/ 57 h 122"/>
                <a:gd name="T32" fmla="*/ 29 w 88"/>
                <a:gd name="T33" fmla="*/ 53 h 122"/>
                <a:gd name="T34" fmla="*/ 30 w 88"/>
                <a:gd name="T35" fmla="*/ 52 h 122"/>
                <a:gd name="T36" fmla="*/ 33 w 88"/>
                <a:gd name="T37" fmla="*/ 49 h 122"/>
                <a:gd name="T38" fmla="*/ 35 w 88"/>
                <a:gd name="T39" fmla="*/ 47 h 122"/>
                <a:gd name="T40" fmla="*/ 38 w 88"/>
                <a:gd name="T41" fmla="*/ 44 h 122"/>
                <a:gd name="T42" fmla="*/ 40 w 88"/>
                <a:gd name="T43" fmla="*/ 42 h 122"/>
                <a:gd name="T44" fmla="*/ 44 w 88"/>
                <a:gd name="T45" fmla="*/ 39 h 122"/>
                <a:gd name="T46" fmla="*/ 45 w 88"/>
                <a:gd name="T47" fmla="*/ 38 h 122"/>
                <a:gd name="T48" fmla="*/ 49 w 88"/>
                <a:gd name="T49" fmla="*/ 34 h 122"/>
                <a:gd name="T50" fmla="*/ 50 w 88"/>
                <a:gd name="T51" fmla="*/ 33 h 122"/>
                <a:gd name="T52" fmla="*/ 54 w 88"/>
                <a:gd name="T53" fmla="*/ 29 h 122"/>
                <a:gd name="T54" fmla="*/ 55 w 88"/>
                <a:gd name="T55" fmla="*/ 28 h 122"/>
                <a:gd name="T56" fmla="*/ 60 w 88"/>
                <a:gd name="T57" fmla="*/ 24 h 122"/>
                <a:gd name="T58" fmla="*/ 60 w 88"/>
                <a:gd name="T59" fmla="*/ 23 h 122"/>
                <a:gd name="T60" fmla="*/ 82 w 88"/>
                <a:gd name="T61" fmla="*/ 5 h 122"/>
                <a:gd name="T62" fmla="*/ 82 w 88"/>
                <a:gd name="T63" fmla="*/ 5 h 122"/>
                <a:gd name="T64" fmla="*/ 87 w 88"/>
                <a:gd name="T65" fmla="*/ 0 h 122"/>
                <a:gd name="T66" fmla="*/ 88 w 88"/>
                <a:gd name="T67" fmla="*/ 1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88" h="122">
                  <a:moveTo>
                    <a:pt x="88" y="1"/>
                  </a:moveTo>
                  <a:cubicBezTo>
                    <a:pt x="61" y="24"/>
                    <a:pt x="39" y="53"/>
                    <a:pt x="28" y="77"/>
                  </a:cubicBezTo>
                  <a:cubicBezTo>
                    <a:pt x="26" y="83"/>
                    <a:pt x="24" y="88"/>
                    <a:pt x="23" y="94"/>
                  </a:cubicBezTo>
                  <a:cubicBezTo>
                    <a:pt x="17" y="103"/>
                    <a:pt x="11" y="113"/>
                    <a:pt x="6" y="122"/>
                  </a:cubicBezTo>
                  <a:cubicBezTo>
                    <a:pt x="3" y="117"/>
                    <a:pt x="1" y="111"/>
                    <a:pt x="1" y="104"/>
                  </a:cubicBezTo>
                  <a:cubicBezTo>
                    <a:pt x="0" y="97"/>
                    <a:pt x="1" y="89"/>
                    <a:pt x="4" y="81"/>
                  </a:cubicBezTo>
                  <a:cubicBezTo>
                    <a:pt x="4" y="80"/>
                    <a:pt x="5" y="79"/>
                    <a:pt x="6" y="78"/>
                  </a:cubicBezTo>
                  <a:cubicBezTo>
                    <a:pt x="6" y="77"/>
                    <a:pt x="7" y="77"/>
                    <a:pt x="7" y="76"/>
                  </a:cubicBezTo>
                  <a:cubicBezTo>
                    <a:pt x="8" y="75"/>
                    <a:pt x="9" y="74"/>
                    <a:pt x="10" y="73"/>
                  </a:cubicBezTo>
                  <a:cubicBezTo>
                    <a:pt x="11" y="73"/>
                    <a:pt x="11" y="72"/>
                    <a:pt x="12" y="71"/>
                  </a:cubicBezTo>
                  <a:cubicBezTo>
                    <a:pt x="13" y="70"/>
                    <a:pt x="13" y="69"/>
                    <a:pt x="14" y="68"/>
                  </a:cubicBezTo>
                  <a:cubicBezTo>
                    <a:pt x="15" y="68"/>
                    <a:pt x="16" y="67"/>
                    <a:pt x="16" y="66"/>
                  </a:cubicBezTo>
                  <a:cubicBezTo>
                    <a:pt x="17" y="65"/>
                    <a:pt x="18" y="64"/>
                    <a:pt x="19" y="63"/>
                  </a:cubicBezTo>
                  <a:cubicBezTo>
                    <a:pt x="20" y="63"/>
                    <a:pt x="20" y="62"/>
                    <a:pt x="21" y="62"/>
                  </a:cubicBezTo>
                  <a:cubicBezTo>
                    <a:pt x="22" y="61"/>
                    <a:pt x="23" y="59"/>
                    <a:pt x="24" y="58"/>
                  </a:cubicBezTo>
                  <a:cubicBezTo>
                    <a:pt x="24" y="58"/>
                    <a:pt x="25" y="57"/>
                    <a:pt x="25" y="57"/>
                  </a:cubicBezTo>
                  <a:cubicBezTo>
                    <a:pt x="26" y="56"/>
                    <a:pt x="27" y="55"/>
                    <a:pt x="29" y="53"/>
                  </a:cubicBezTo>
                  <a:cubicBezTo>
                    <a:pt x="29" y="53"/>
                    <a:pt x="29" y="53"/>
                    <a:pt x="30" y="52"/>
                  </a:cubicBezTo>
                  <a:cubicBezTo>
                    <a:pt x="31" y="51"/>
                    <a:pt x="32" y="50"/>
                    <a:pt x="33" y="49"/>
                  </a:cubicBezTo>
                  <a:cubicBezTo>
                    <a:pt x="34" y="48"/>
                    <a:pt x="34" y="48"/>
                    <a:pt x="35" y="47"/>
                  </a:cubicBezTo>
                  <a:cubicBezTo>
                    <a:pt x="36" y="46"/>
                    <a:pt x="37" y="45"/>
                    <a:pt x="38" y="44"/>
                  </a:cubicBezTo>
                  <a:cubicBezTo>
                    <a:pt x="39" y="43"/>
                    <a:pt x="39" y="43"/>
                    <a:pt x="40" y="42"/>
                  </a:cubicBezTo>
                  <a:cubicBezTo>
                    <a:pt x="41" y="41"/>
                    <a:pt x="42" y="40"/>
                    <a:pt x="44" y="39"/>
                  </a:cubicBezTo>
                  <a:cubicBezTo>
                    <a:pt x="44" y="38"/>
                    <a:pt x="44" y="38"/>
                    <a:pt x="45" y="38"/>
                  </a:cubicBezTo>
                  <a:cubicBezTo>
                    <a:pt x="46" y="36"/>
                    <a:pt x="47" y="35"/>
                    <a:pt x="49" y="34"/>
                  </a:cubicBezTo>
                  <a:cubicBezTo>
                    <a:pt x="50" y="33"/>
                    <a:pt x="50" y="33"/>
                    <a:pt x="50" y="33"/>
                  </a:cubicBezTo>
                  <a:cubicBezTo>
                    <a:pt x="51" y="32"/>
                    <a:pt x="53" y="30"/>
                    <a:pt x="54" y="29"/>
                  </a:cubicBezTo>
                  <a:cubicBezTo>
                    <a:pt x="55" y="28"/>
                    <a:pt x="55" y="28"/>
                    <a:pt x="55" y="28"/>
                  </a:cubicBezTo>
                  <a:cubicBezTo>
                    <a:pt x="57" y="27"/>
                    <a:pt x="58" y="25"/>
                    <a:pt x="60" y="24"/>
                  </a:cubicBezTo>
                  <a:cubicBezTo>
                    <a:pt x="60" y="23"/>
                    <a:pt x="60" y="23"/>
                    <a:pt x="60" y="23"/>
                  </a:cubicBezTo>
                  <a:cubicBezTo>
                    <a:pt x="67" y="17"/>
                    <a:pt x="74" y="11"/>
                    <a:pt x="82" y="5"/>
                  </a:cubicBezTo>
                  <a:cubicBezTo>
                    <a:pt x="82" y="5"/>
                    <a:pt x="82" y="5"/>
                    <a:pt x="82" y="5"/>
                  </a:cubicBezTo>
                  <a:cubicBezTo>
                    <a:pt x="84" y="3"/>
                    <a:pt x="86" y="2"/>
                    <a:pt x="87" y="0"/>
                  </a:cubicBezTo>
                  <a:lnTo>
                    <a:pt x="88" y="1"/>
                  </a:lnTo>
                  <a:close/>
                </a:path>
              </a:pathLst>
            </a:custGeom>
            <a:solidFill>
              <a:srgbClr val="FFDC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11" name="ïṩḻîḓé">
              <a:extLst>
                <a:ext uri="{FF2B5EF4-FFF2-40B4-BE49-F238E27FC236}">
                  <a16:creationId xmlns:a16="http://schemas.microsoft.com/office/drawing/2014/main" id="{0A5D2E17-DAC9-4F71-B730-E09AD8C9C53B}"/>
                </a:ext>
              </a:extLst>
            </p:cNvPr>
            <p:cNvSpPr/>
            <p:nvPr/>
          </p:nvSpPr>
          <p:spPr bwMode="auto">
            <a:xfrm>
              <a:off x="5348288" y="3462338"/>
              <a:ext cx="315913" cy="173038"/>
            </a:xfrm>
            <a:custGeom>
              <a:avLst/>
              <a:gdLst>
                <a:gd name="T0" fmla="*/ 0 w 166"/>
                <a:gd name="T1" fmla="*/ 3 h 91"/>
                <a:gd name="T2" fmla="*/ 5 w 166"/>
                <a:gd name="T3" fmla="*/ 2 h 91"/>
                <a:gd name="T4" fmla="*/ 29 w 166"/>
                <a:gd name="T5" fmla="*/ 29 h 91"/>
                <a:gd name="T6" fmla="*/ 30 w 166"/>
                <a:gd name="T7" fmla="*/ 33 h 91"/>
                <a:gd name="T8" fmla="*/ 30 w 166"/>
                <a:gd name="T9" fmla="*/ 40 h 91"/>
                <a:gd name="T10" fmla="*/ 0 w 166"/>
                <a:gd name="T11" fmla="*/ 3 h 91"/>
                <a:gd name="T12" fmla="*/ 66 w 166"/>
                <a:gd name="T13" fmla="*/ 76 h 91"/>
                <a:gd name="T14" fmla="*/ 162 w 166"/>
                <a:gd name="T15" fmla="*/ 24 h 91"/>
                <a:gd name="T16" fmla="*/ 166 w 166"/>
                <a:gd name="T17" fmla="*/ 46 h 91"/>
                <a:gd name="T18" fmla="*/ 83 w 166"/>
                <a:gd name="T19" fmla="*/ 91 h 91"/>
                <a:gd name="T20" fmla="*/ 66 w 166"/>
                <a:gd name="T21" fmla="*/ 7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66" h="91">
                  <a:moveTo>
                    <a:pt x="0" y="3"/>
                  </a:moveTo>
                  <a:cubicBezTo>
                    <a:pt x="2" y="3"/>
                    <a:pt x="3" y="2"/>
                    <a:pt x="5" y="2"/>
                  </a:cubicBezTo>
                  <a:cubicBezTo>
                    <a:pt x="18" y="0"/>
                    <a:pt x="26" y="8"/>
                    <a:pt x="29" y="29"/>
                  </a:cubicBezTo>
                  <a:cubicBezTo>
                    <a:pt x="30" y="33"/>
                    <a:pt x="30" y="33"/>
                    <a:pt x="30" y="33"/>
                  </a:cubicBezTo>
                  <a:cubicBezTo>
                    <a:pt x="30" y="35"/>
                    <a:pt x="30" y="38"/>
                    <a:pt x="30" y="40"/>
                  </a:cubicBezTo>
                  <a:cubicBezTo>
                    <a:pt x="20" y="28"/>
                    <a:pt x="9" y="16"/>
                    <a:pt x="0" y="3"/>
                  </a:cubicBezTo>
                  <a:close/>
                  <a:moveTo>
                    <a:pt x="66" y="76"/>
                  </a:moveTo>
                  <a:cubicBezTo>
                    <a:pt x="111" y="32"/>
                    <a:pt x="162" y="24"/>
                    <a:pt x="162" y="24"/>
                  </a:cubicBezTo>
                  <a:cubicBezTo>
                    <a:pt x="166" y="46"/>
                    <a:pt x="166" y="46"/>
                    <a:pt x="166" y="46"/>
                  </a:cubicBezTo>
                  <a:cubicBezTo>
                    <a:pt x="166" y="46"/>
                    <a:pt x="122" y="53"/>
                    <a:pt x="83" y="91"/>
                  </a:cubicBezTo>
                  <a:cubicBezTo>
                    <a:pt x="77" y="86"/>
                    <a:pt x="72" y="81"/>
                    <a:pt x="66" y="76"/>
                  </a:cubicBezTo>
                  <a:close/>
                </a:path>
              </a:pathLst>
            </a:custGeom>
            <a:solidFill>
              <a:srgbClr val="DD9A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12" name="iṡlïḑe">
              <a:extLst>
                <a:ext uri="{FF2B5EF4-FFF2-40B4-BE49-F238E27FC236}">
                  <a16:creationId xmlns:a16="http://schemas.microsoft.com/office/drawing/2014/main" id="{88C39B19-1EEF-432B-8AAF-FB9D2BC2B64D}"/>
                </a:ext>
              </a:extLst>
            </p:cNvPr>
            <p:cNvSpPr/>
            <p:nvPr/>
          </p:nvSpPr>
          <p:spPr bwMode="auto">
            <a:xfrm>
              <a:off x="6108701" y="3224213"/>
              <a:ext cx="1284288" cy="1409700"/>
            </a:xfrm>
            <a:custGeom>
              <a:avLst/>
              <a:gdLst>
                <a:gd name="T0" fmla="*/ 261 w 672"/>
                <a:gd name="T1" fmla="*/ 198 h 739"/>
                <a:gd name="T2" fmla="*/ 622 w 672"/>
                <a:gd name="T3" fmla="*/ 29 h 739"/>
                <a:gd name="T4" fmla="*/ 497 w 672"/>
                <a:gd name="T5" fmla="*/ 192 h 739"/>
                <a:gd name="T6" fmla="*/ 603 w 672"/>
                <a:gd name="T7" fmla="*/ 280 h 739"/>
                <a:gd name="T8" fmla="*/ 481 w 672"/>
                <a:gd name="T9" fmla="*/ 418 h 739"/>
                <a:gd name="T10" fmla="*/ 594 w 672"/>
                <a:gd name="T11" fmla="*/ 497 h 739"/>
                <a:gd name="T12" fmla="*/ 481 w 672"/>
                <a:gd name="T13" fmla="*/ 588 h 739"/>
                <a:gd name="T14" fmla="*/ 594 w 672"/>
                <a:gd name="T15" fmla="*/ 695 h 739"/>
                <a:gd name="T16" fmla="*/ 299 w 672"/>
                <a:gd name="T17" fmla="*/ 720 h 739"/>
                <a:gd name="T18" fmla="*/ 22 w 672"/>
                <a:gd name="T19" fmla="*/ 560 h 739"/>
                <a:gd name="T20" fmla="*/ 261 w 672"/>
                <a:gd name="T21" fmla="*/ 198 h 7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72" h="739">
                  <a:moveTo>
                    <a:pt x="261" y="198"/>
                  </a:moveTo>
                  <a:cubicBezTo>
                    <a:pt x="383" y="73"/>
                    <a:pt x="572" y="0"/>
                    <a:pt x="622" y="29"/>
                  </a:cubicBezTo>
                  <a:cubicBezTo>
                    <a:pt x="672" y="57"/>
                    <a:pt x="484" y="139"/>
                    <a:pt x="497" y="192"/>
                  </a:cubicBezTo>
                  <a:cubicBezTo>
                    <a:pt x="509" y="246"/>
                    <a:pt x="622" y="205"/>
                    <a:pt x="603" y="280"/>
                  </a:cubicBezTo>
                  <a:cubicBezTo>
                    <a:pt x="584" y="355"/>
                    <a:pt x="418" y="387"/>
                    <a:pt x="481" y="418"/>
                  </a:cubicBezTo>
                  <a:cubicBezTo>
                    <a:pt x="544" y="450"/>
                    <a:pt x="644" y="450"/>
                    <a:pt x="594" y="497"/>
                  </a:cubicBezTo>
                  <a:cubicBezTo>
                    <a:pt x="544" y="544"/>
                    <a:pt x="446" y="553"/>
                    <a:pt x="481" y="588"/>
                  </a:cubicBezTo>
                  <a:cubicBezTo>
                    <a:pt x="515" y="622"/>
                    <a:pt x="622" y="666"/>
                    <a:pt x="594" y="695"/>
                  </a:cubicBezTo>
                  <a:cubicBezTo>
                    <a:pt x="566" y="723"/>
                    <a:pt x="393" y="739"/>
                    <a:pt x="299" y="720"/>
                  </a:cubicBezTo>
                  <a:cubicBezTo>
                    <a:pt x="204" y="701"/>
                    <a:pt x="44" y="635"/>
                    <a:pt x="22" y="560"/>
                  </a:cubicBezTo>
                  <a:cubicBezTo>
                    <a:pt x="0" y="484"/>
                    <a:pt x="120" y="217"/>
                    <a:pt x="261" y="198"/>
                  </a:cubicBezTo>
                  <a:close/>
                </a:path>
              </a:pathLst>
            </a:custGeom>
            <a:solidFill>
              <a:srgbClr val="D91D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13" name="îslîďê">
              <a:extLst>
                <a:ext uri="{FF2B5EF4-FFF2-40B4-BE49-F238E27FC236}">
                  <a16:creationId xmlns:a16="http://schemas.microsoft.com/office/drawing/2014/main" id="{AD0E9708-8C0E-47FE-8AFE-12853781180E}"/>
                </a:ext>
              </a:extLst>
            </p:cNvPr>
            <p:cNvSpPr/>
            <p:nvPr/>
          </p:nvSpPr>
          <p:spPr bwMode="auto">
            <a:xfrm>
              <a:off x="6127751" y="3327400"/>
              <a:ext cx="884238" cy="1290638"/>
            </a:xfrm>
            <a:custGeom>
              <a:avLst/>
              <a:gdLst>
                <a:gd name="T0" fmla="*/ 251 w 463"/>
                <a:gd name="T1" fmla="*/ 144 h 676"/>
                <a:gd name="T2" fmla="*/ 463 w 463"/>
                <a:gd name="T3" fmla="*/ 0 h 676"/>
                <a:gd name="T4" fmla="*/ 331 w 463"/>
                <a:gd name="T5" fmla="*/ 225 h 676"/>
                <a:gd name="T6" fmla="*/ 243 w 463"/>
                <a:gd name="T7" fmla="*/ 392 h 676"/>
                <a:gd name="T8" fmla="*/ 272 w 463"/>
                <a:gd name="T9" fmla="*/ 447 h 676"/>
                <a:gd name="T10" fmla="*/ 378 w 463"/>
                <a:gd name="T11" fmla="*/ 618 h 676"/>
                <a:gd name="T12" fmla="*/ 443 w 463"/>
                <a:gd name="T13" fmla="*/ 672 h 676"/>
                <a:gd name="T14" fmla="*/ 289 w 463"/>
                <a:gd name="T15" fmla="*/ 666 h 676"/>
                <a:gd name="T16" fmla="*/ 104 w 463"/>
                <a:gd name="T17" fmla="*/ 597 h 676"/>
                <a:gd name="T18" fmla="*/ 45 w 463"/>
                <a:gd name="T19" fmla="*/ 533 h 676"/>
                <a:gd name="T20" fmla="*/ 10 w 463"/>
                <a:gd name="T21" fmla="*/ 495 h 676"/>
                <a:gd name="T22" fmla="*/ 251 w 463"/>
                <a:gd name="T23" fmla="*/ 144 h 6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63" h="676">
                  <a:moveTo>
                    <a:pt x="251" y="144"/>
                  </a:moveTo>
                  <a:cubicBezTo>
                    <a:pt x="313" y="80"/>
                    <a:pt x="393" y="30"/>
                    <a:pt x="463" y="0"/>
                  </a:cubicBezTo>
                  <a:cubicBezTo>
                    <a:pt x="390" y="82"/>
                    <a:pt x="277" y="171"/>
                    <a:pt x="331" y="225"/>
                  </a:cubicBezTo>
                  <a:cubicBezTo>
                    <a:pt x="387" y="282"/>
                    <a:pt x="243" y="319"/>
                    <a:pt x="243" y="392"/>
                  </a:cubicBezTo>
                  <a:cubicBezTo>
                    <a:pt x="243" y="419"/>
                    <a:pt x="256" y="437"/>
                    <a:pt x="272" y="447"/>
                  </a:cubicBezTo>
                  <a:cubicBezTo>
                    <a:pt x="422" y="546"/>
                    <a:pt x="191" y="473"/>
                    <a:pt x="378" y="618"/>
                  </a:cubicBezTo>
                  <a:cubicBezTo>
                    <a:pt x="404" y="638"/>
                    <a:pt x="425" y="656"/>
                    <a:pt x="443" y="672"/>
                  </a:cubicBezTo>
                  <a:cubicBezTo>
                    <a:pt x="389" y="676"/>
                    <a:pt x="331" y="674"/>
                    <a:pt x="289" y="666"/>
                  </a:cubicBezTo>
                  <a:cubicBezTo>
                    <a:pt x="236" y="655"/>
                    <a:pt x="163" y="630"/>
                    <a:pt x="104" y="597"/>
                  </a:cubicBezTo>
                  <a:cubicBezTo>
                    <a:pt x="73" y="574"/>
                    <a:pt x="52" y="552"/>
                    <a:pt x="45" y="533"/>
                  </a:cubicBezTo>
                  <a:cubicBezTo>
                    <a:pt x="39" y="517"/>
                    <a:pt x="26" y="505"/>
                    <a:pt x="10" y="495"/>
                  </a:cubicBezTo>
                  <a:cubicBezTo>
                    <a:pt x="0" y="409"/>
                    <a:pt x="115" y="162"/>
                    <a:pt x="251" y="144"/>
                  </a:cubicBezTo>
                  <a:close/>
                </a:path>
              </a:pathLst>
            </a:custGeom>
            <a:solidFill>
              <a:srgbClr val="BE1E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14" name="îṧlîḍê">
              <a:extLst>
                <a:ext uri="{FF2B5EF4-FFF2-40B4-BE49-F238E27FC236}">
                  <a16:creationId xmlns:a16="http://schemas.microsoft.com/office/drawing/2014/main" id="{C5E921D1-9620-4688-AE1D-D00DBA3FD669}"/>
                </a:ext>
              </a:extLst>
            </p:cNvPr>
            <p:cNvSpPr/>
            <p:nvPr/>
          </p:nvSpPr>
          <p:spPr bwMode="auto">
            <a:xfrm>
              <a:off x="6796088" y="3290888"/>
              <a:ext cx="342900" cy="1320800"/>
            </a:xfrm>
            <a:custGeom>
              <a:avLst/>
              <a:gdLst>
                <a:gd name="T0" fmla="*/ 140 w 179"/>
                <a:gd name="T1" fmla="*/ 8 h 692"/>
                <a:gd name="T2" fmla="*/ 163 w 179"/>
                <a:gd name="T3" fmla="*/ 0 h 692"/>
                <a:gd name="T4" fmla="*/ 97 w 179"/>
                <a:gd name="T5" fmla="*/ 115 h 692"/>
                <a:gd name="T6" fmla="*/ 75 w 179"/>
                <a:gd name="T7" fmla="*/ 201 h 692"/>
                <a:gd name="T8" fmla="*/ 125 w 179"/>
                <a:gd name="T9" fmla="*/ 218 h 692"/>
                <a:gd name="T10" fmla="*/ 165 w 179"/>
                <a:gd name="T11" fmla="*/ 230 h 692"/>
                <a:gd name="T12" fmla="*/ 172 w 179"/>
                <a:gd name="T13" fmla="*/ 259 h 692"/>
                <a:gd name="T14" fmla="*/ 90 w 179"/>
                <a:gd name="T15" fmla="*/ 325 h 692"/>
                <a:gd name="T16" fmla="*/ 25 w 179"/>
                <a:gd name="T17" fmla="*/ 374 h 692"/>
                <a:gd name="T18" fmla="*/ 78 w 179"/>
                <a:gd name="T19" fmla="*/ 396 h 692"/>
                <a:gd name="T20" fmla="*/ 147 w 179"/>
                <a:gd name="T21" fmla="*/ 426 h 692"/>
                <a:gd name="T22" fmla="*/ 164 w 179"/>
                <a:gd name="T23" fmla="*/ 474 h 692"/>
                <a:gd name="T24" fmla="*/ 105 w 179"/>
                <a:gd name="T25" fmla="*/ 519 h 692"/>
                <a:gd name="T26" fmla="*/ 59 w 179"/>
                <a:gd name="T27" fmla="*/ 550 h 692"/>
                <a:gd name="T28" fmla="*/ 72 w 179"/>
                <a:gd name="T29" fmla="*/ 588 h 692"/>
                <a:gd name="T30" fmla="*/ 130 w 179"/>
                <a:gd name="T31" fmla="*/ 625 h 692"/>
                <a:gd name="T32" fmla="*/ 161 w 179"/>
                <a:gd name="T33" fmla="*/ 649 h 692"/>
                <a:gd name="T34" fmla="*/ 133 w 179"/>
                <a:gd name="T35" fmla="*/ 688 h 692"/>
                <a:gd name="T36" fmla="*/ 73 w 179"/>
                <a:gd name="T37" fmla="*/ 692 h 692"/>
                <a:gd name="T38" fmla="*/ 141 w 179"/>
                <a:gd name="T39" fmla="*/ 658 h 692"/>
                <a:gd name="T40" fmla="*/ 119 w 179"/>
                <a:gd name="T41" fmla="*/ 645 h 692"/>
                <a:gd name="T42" fmla="*/ 58 w 179"/>
                <a:gd name="T43" fmla="*/ 605 h 692"/>
                <a:gd name="T44" fmla="*/ 42 w 179"/>
                <a:gd name="T45" fmla="*/ 536 h 692"/>
                <a:gd name="T46" fmla="*/ 94 w 179"/>
                <a:gd name="T47" fmla="*/ 499 h 692"/>
                <a:gd name="T48" fmla="*/ 145 w 179"/>
                <a:gd name="T49" fmla="*/ 462 h 692"/>
                <a:gd name="T50" fmla="*/ 135 w 179"/>
                <a:gd name="T51" fmla="*/ 444 h 692"/>
                <a:gd name="T52" fmla="*/ 71 w 179"/>
                <a:gd name="T53" fmla="*/ 417 h 692"/>
                <a:gd name="T54" fmla="*/ 3 w 179"/>
                <a:gd name="T55" fmla="*/ 371 h 692"/>
                <a:gd name="T56" fmla="*/ 77 w 179"/>
                <a:gd name="T57" fmla="*/ 307 h 692"/>
                <a:gd name="T58" fmla="*/ 153 w 179"/>
                <a:gd name="T59" fmla="*/ 249 h 692"/>
                <a:gd name="T60" fmla="*/ 120 w 179"/>
                <a:gd name="T61" fmla="*/ 239 h 692"/>
                <a:gd name="T62" fmla="*/ 62 w 179"/>
                <a:gd name="T63" fmla="*/ 218 h 692"/>
                <a:gd name="T64" fmla="*/ 79 w 179"/>
                <a:gd name="T65" fmla="*/ 102 h 692"/>
                <a:gd name="T66" fmla="*/ 140 w 179"/>
                <a:gd name="T67" fmla="*/ 8 h 6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79" h="692">
                  <a:moveTo>
                    <a:pt x="140" y="8"/>
                  </a:moveTo>
                  <a:cubicBezTo>
                    <a:pt x="148" y="5"/>
                    <a:pt x="155" y="3"/>
                    <a:pt x="163" y="0"/>
                  </a:cubicBezTo>
                  <a:cubicBezTo>
                    <a:pt x="161" y="23"/>
                    <a:pt x="138" y="59"/>
                    <a:pt x="97" y="115"/>
                  </a:cubicBezTo>
                  <a:cubicBezTo>
                    <a:pt x="58" y="166"/>
                    <a:pt x="60" y="189"/>
                    <a:pt x="75" y="201"/>
                  </a:cubicBezTo>
                  <a:cubicBezTo>
                    <a:pt x="87" y="209"/>
                    <a:pt x="107" y="214"/>
                    <a:pt x="125" y="218"/>
                  </a:cubicBezTo>
                  <a:cubicBezTo>
                    <a:pt x="140" y="221"/>
                    <a:pt x="154" y="224"/>
                    <a:pt x="165" y="230"/>
                  </a:cubicBezTo>
                  <a:cubicBezTo>
                    <a:pt x="178" y="237"/>
                    <a:pt x="179" y="247"/>
                    <a:pt x="172" y="259"/>
                  </a:cubicBezTo>
                  <a:cubicBezTo>
                    <a:pt x="162" y="278"/>
                    <a:pt x="125" y="302"/>
                    <a:pt x="90" y="325"/>
                  </a:cubicBezTo>
                  <a:cubicBezTo>
                    <a:pt x="57" y="347"/>
                    <a:pt x="26" y="367"/>
                    <a:pt x="25" y="374"/>
                  </a:cubicBezTo>
                  <a:cubicBezTo>
                    <a:pt x="25" y="376"/>
                    <a:pt x="50" y="385"/>
                    <a:pt x="78" y="396"/>
                  </a:cubicBezTo>
                  <a:cubicBezTo>
                    <a:pt x="103" y="405"/>
                    <a:pt x="129" y="414"/>
                    <a:pt x="147" y="426"/>
                  </a:cubicBezTo>
                  <a:cubicBezTo>
                    <a:pt x="167" y="439"/>
                    <a:pt x="177" y="455"/>
                    <a:pt x="164" y="474"/>
                  </a:cubicBezTo>
                  <a:cubicBezTo>
                    <a:pt x="152" y="492"/>
                    <a:pt x="128" y="505"/>
                    <a:pt x="105" y="519"/>
                  </a:cubicBezTo>
                  <a:cubicBezTo>
                    <a:pt x="86" y="529"/>
                    <a:pt x="68" y="539"/>
                    <a:pt x="59" y="550"/>
                  </a:cubicBezTo>
                  <a:cubicBezTo>
                    <a:pt x="51" y="560"/>
                    <a:pt x="52" y="571"/>
                    <a:pt x="72" y="588"/>
                  </a:cubicBezTo>
                  <a:cubicBezTo>
                    <a:pt x="93" y="606"/>
                    <a:pt x="114" y="617"/>
                    <a:pt x="130" y="625"/>
                  </a:cubicBezTo>
                  <a:cubicBezTo>
                    <a:pt x="146" y="634"/>
                    <a:pt x="157" y="640"/>
                    <a:pt x="161" y="649"/>
                  </a:cubicBezTo>
                  <a:cubicBezTo>
                    <a:pt x="167" y="662"/>
                    <a:pt x="159" y="673"/>
                    <a:pt x="133" y="688"/>
                  </a:cubicBezTo>
                  <a:cubicBezTo>
                    <a:pt x="114" y="690"/>
                    <a:pt x="93" y="692"/>
                    <a:pt x="73" y="692"/>
                  </a:cubicBezTo>
                  <a:cubicBezTo>
                    <a:pt x="125" y="669"/>
                    <a:pt x="142" y="661"/>
                    <a:pt x="141" y="658"/>
                  </a:cubicBezTo>
                  <a:cubicBezTo>
                    <a:pt x="140" y="656"/>
                    <a:pt x="131" y="651"/>
                    <a:pt x="119" y="645"/>
                  </a:cubicBezTo>
                  <a:cubicBezTo>
                    <a:pt x="103" y="636"/>
                    <a:pt x="81" y="624"/>
                    <a:pt x="58" y="605"/>
                  </a:cubicBezTo>
                  <a:cubicBezTo>
                    <a:pt x="25" y="578"/>
                    <a:pt x="25" y="555"/>
                    <a:pt x="42" y="536"/>
                  </a:cubicBezTo>
                  <a:cubicBezTo>
                    <a:pt x="53" y="522"/>
                    <a:pt x="73" y="511"/>
                    <a:pt x="94" y="499"/>
                  </a:cubicBezTo>
                  <a:cubicBezTo>
                    <a:pt x="115" y="487"/>
                    <a:pt x="136" y="475"/>
                    <a:pt x="145" y="462"/>
                  </a:cubicBezTo>
                  <a:cubicBezTo>
                    <a:pt x="149" y="456"/>
                    <a:pt x="144" y="450"/>
                    <a:pt x="135" y="444"/>
                  </a:cubicBezTo>
                  <a:cubicBezTo>
                    <a:pt x="119" y="434"/>
                    <a:pt x="94" y="425"/>
                    <a:pt x="71" y="417"/>
                  </a:cubicBezTo>
                  <a:cubicBezTo>
                    <a:pt x="34" y="403"/>
                    <a:pt x="0" y="391"/>
                    <a:pt x="3" y="371"/>
                  </a:cubicBezTo>
                  <a:cubicBezTo>
                    <a:pt x="5" y="354"/>
                    <a:pt x="41" y="331"/>
                    <a:pt x="77" y="307"/>
                  </a:cubicBezTo>
                  <a:cubicBezTo>
                    <a:pt x="111" y="285"/>
                    <a:pt x="145" y="262"/>
                    <a:pt x="153" y="249"/>
                  </a:cubicBezTo>
                  <a:cubicBezTo>
                    <a:pt x="145" y="245"/>
                    <a:pt x="133" y="242"/>
                    <a:pt x="120" y="239"/>
                  </a:cubicBezTo>
                  <a:cubicBezTo>
                    <a:pt x="100" y="235"/>
                    <a:pt x="77" y="230"/>
                    <a:pt x="62" y="218"/>
                  </a:cubicBezTo>
                  <a:cubicBezTo>
                    <a:pt x="36" y="199"/>
                    <a:pt x="30" y="167"/>
                    <a:pt x="79" y="102"/>
                  </a:cubicBezTo>
                  <a:cubicBezTo>
                    <a:pt x="113" y="56"/>
                    <a:pt x="134" y="25"/>
                    <a:pt x="140" y="8"/>
                  </a:cubicBezTo>
                  <a:close/>
                </a:path>
              </a:pathLst>
            </a:custGeom>
            <a:solidFill>
              <a:srgbClr val="FCB7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15" name="îŝḷiḍè">
              <a:extLst>
                <a:ext uri="{FF2B5EF4-FFF2-40B4-BE49-F238E27FC236}">
                  <a16:creationId xmlns:a16="http://schemas.microsoft.com/office/drawing/2014/main" id="{63B04F08-3D3E-4356-921A-DB6D2867C29A}"/>
                </a:ext>
              </a:extLst>
            </p:cNvPr>
            <p:cNvSpPr/>
            <p:nvPr/>
          </p:nvSpPr>
          <p:spPr bwMode="auto">
            <a:xfrm>
              <a:off x="6108701" y="3378200"/>
              <a:ext cx="800100" cy="1108075"/>
            </a:xfrm>
            <a:custGeom>
              <a:avLst/>
              <a:gdLst>
                <a:gd name="T0" fmla="*/ 261 w 419"/>
                <a:gd name="T1" fmla="*/ 117 h 580"/>
                <a:gd name="T2" fmla="*/ 419 w 419"/>
                <a:gd name="T3" fmla="*/ 0 h 580"/>
                <a:gd name="T4" fmla="*/ 353 w 419"/>
                <a:gd name="T5" fmla="*/ 114 h 580"/>
                <a:gd name="T6" fmla="*/ 193 w 419"/>
                <a:gd name="T7" fmla="*/ 303 h 580"/>
                <a:gd name="T8" fmla="*/ 215 w 419"/>
                <a:gd name="T9" fmla="*/ 532 h 580"/>
                <a:gd name="T10" fmla="*/ 133 w 419"/>
                <a:gd name="T11" fmla="*/ 580 h 580"/>
                <a:gd name="T12" fmla="*/ 22 w 419"/>
                <a:gd name="T13" fmla="*/ 479 h 580"/>
                <a:gd name="T14" fmla="*/ 261 w 419"/>
                <a:gd name="T15" fmla="*/ 117 h 5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19" h="580">
                  <a:moveTo>
                    <a:pt x="261" y="117"/>
                  </a:moveTo>
                  <a:cubicBezTo>
                    <a:pt x="308" y="69"/>
                    <a:pt x="364" y="29"/>
                    <a:pt x="419" y="0"/>
                  </a:cubicBezTo>
                  <a:cubicBezTo>
                    <a:pt x="402" y="37"/>
                    <a:pt x="381" y="77"/>
                    <a:pt x="353" y="114"/>
                  </a:cubicBezTo>
                  <a:cubicBezTo>
                    <a:pt x="246" y="256"/>
                    <a:pt x="196" y="221"/>
                    <a:pt x="193" y="303"/>
                  </a:cubicBezTo>
                  <a:cubicBezTo>
                    <a:pt x="189" y="384"/>
                    <a:pt x="215" y="532"/>
                    <a:pt x="215" y="532"/>
                  </a:cubicBezTo>
                  <a:cubicBezTo>
                    <a:pt x="193" y="552"/>
                    <a:pt x="165" y="568"/>
                    <a:pt x="133" y="580"/>
                  </a:cubicBezTo>
                  <a:cubicBezTo>
                    <a:pt x="78" y="551"/>
                    <a:pt x="33" y="516"/>
                    <a:pt x="22" y="479"/>
                  </a:cubicBezTo>
                  <a:cubicBezTo>
                    <a:pt x="0" y="403"/>
                    <a:pt x="120" y="136"/>
                    <a:pt x="261" y="117"/>
                  </a:cubicBezTo>
                  <a:close/>
                </a:path>
              </a:pathLst>
            </a:custGeom>
            <a:solidFill>
              <a:srgbClr val="BB1F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16" name="ïśḷiḑé">
              <a:extLst>
                <a:ext uri="{FF2B5EF4-FFF2-40B4-BE49-F238E27FC236}">
                  <a16:creationId xmlns:a16="http://schemas.microsoft.com/office/drawing/2014/main" id="{260DBAB7-1B82-4E66-AFE1-D78DEDE00FCA}"/>
                </a:ext>
              </a:extLst>
            </p:cNvPr>
            <p:cNvSpPr/>
            <p:nvPr/>
          </p:nvSpPr>
          <p:spPr bwMode="auto">
            <a:xfrm>
              <a:off x="6127751" y="3378200"/>
              <a:ext cx="781050" cy="1108075"/>
            </a:xfrm>
            <a:custGeom>
              <a:avLst/>
              <a:gdLst>
                <a:gd name="T0" fmla="*/ 251 w 409"/>
                <a:gd name="T1" fmla="*/ 117 h 580"/>
                <a:gd name="T2" fmla="*/ 409 w 409"/>
                <a:gd name="T3" fmla="*/ 0 h 580"/>
                <a:gd name="T4" fmla="*/ 376 w 409"/>
                <a:gd name="T5" fmla="*/ 65 h 580"/>
                <a:gd name="T6" fmla="*/ 322 w 409"/>
                <a:gd name="T7" fmla="*/ 141 h 580"/>
                <a:gd name="T8" fmla="*/ 183 w 409"/>
                <a:gd name="T9" fmla="*/ 303 h 580"/>
                <a:gd name="T10" fmla="*/ 205 w 409"/>
                <a:gd name="T11" fmla="*/ 532 h 580"/>
                <a:gd name="T12" fmla="*/ 123 w 409"/>
                <a:gd name="T13" fmla="*/ 580 h 580"/>
                <a:gd name="T14" fmla="*/ 104 w 409"/>
                <a:gd name="T15" fmla="*/ 570 h 580"/>
                <a:gd name="T16" fmla="*/ 45 w 409"/>
                <a:gd name="T17" fmla="*/ 506 h 580"/>
                <a:gd name="T18" fmla="*/ 10 w 409"/>
                <a:gd name="T19" fmla="*/ 468 h 580"/>
                <a:gd name="T20" fmla="*/ 251 w 409"/>
                <a:gd name="T21" fmla="*/ 117 h 5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09" h="580">
                  <a:moveTo>
                    <a:pt x="251" y="117"/>
                  </a:moveTo>
                  <a:cubicBezTo>
                    <a:pt x="298" y="69"/>
                    <a:pt x="354" y="29"/>
                    <a:pt x="409" y="0"/>
                  </a:cubicBezTo>
                  <a:cubicBezTo>
                    <a:pt x="399" y="21"/>
                    <a:pt x="389" y="43"/>
                    <a:pt x="376" y="65"/>
                  </a:cubicBezTo>
                  <a:cubicBezTo>
                    <a:pt x="351" y="92"/>
                    <a:pt x="331" y="117"/>
                    <a:pt x="322" y="141"/>
                  </a:cubicBezTo>
                  <a:cubicBezTo>
                    <a:pt x="229" y="251"/>
                    <a:pt x="186" y="227"/>
                    <a:pt x="183" y="303"/>
                  </a:cubicBezTo>
                  <a:cubicBezTo>
                    <a:pt x="179" y="384"/>
                    <a:pt x="205" y="532"/>
                    <a:pt x="205" y="532"/>
                  </a:cubicBezTo>
                  <a:cubicBezTo>
                    <a:pt x="183" y="552"/>
                    <a:pt x="155" y="568"/>
                    <a:pt x="123" y="580"/>
                  </a:cubicBezTo>
                  <a:cubicBezTo>
                    <a:pt x="116" y="576"/>
                    <a:pt x="110" y="573"/>
                    <a:pt x="104" y="570"/>
                  </a:cubicBezTo>
                  <a:cubicBezTo>
                    <a:pt x="73" y="547"/>
                    <a:pt x="52" y="525"/>
                    <a:pt x="45" y="506"/>
                  </a:cubicBezTo>
                  <a:cubicBezTo>
                    <a:pt x="39" y="490"/>
                    <a:pt x="26" y="478"/>
                    <a:pt x="10" y="468"/>
                  </a:cubicBezTo>
                  <a:cubicBezTo>
                    <a:pt x="0" y="382"/>
                    <a:pt x="115" y="135"/>
                    <a:pt x="251" y="117"/>
                  </a:cubicBezTo>
                  <a:close/>
                </a:path>
              </a:pathLst>
            </a:custGeom>
            <a:solidFill>
              <a:srgbClr val="A91C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17" name="iSľîḍe">
              <a:extLst>
                <a:ext uri="{FF2B5EF4-FFF2-40B4-BE49-F238E27FC236}">
                  <a16:creationId xmlns:a16="http://schemas.microsoft.com/office/drawing/2014/main" id="{AE3E0027-3A33-456E-B0E9-2208864A2E3B}"/>
                </a:ext>
              </a:extLst>
            </p:cNvPr>
            <p:cNvSpPr/>
            <p:nvPr/>
          </p:nvSpPr>
          <p:spPr bwMode="auto">
            <a:xfrm>
              <a:off x="6635751" y="3228975"/>
              <a:ext cx="685800" cy="374650"/>
            </a:xfrm>
            <a:custGeom>
              <a:avLst/>
              <a:gdLst>
                <a:gd name="T0" fmla="*/ 14 w 359"/>
                <a:gd name="T1" fmla="*/ 167 h 196"/>
                <a:gd name="T2" fmla="*/ 346 w 359"/>
                <a:gd name="T3" fmla="*/ 26 h 196"/>
                <a:gd name="T4" fmla="*/ 344 w 359"/>
                <a:gd name="T5" fmla="*/ 57 h 196"/>
                <a:gd name="T6" fmla="*/ 335 w 359"/>
                <a:gd name="T7" fmla="*/ 44 h 196"/>
                <a:gd name="T8" fmla="*/ 0 w 359"/>
                <a:gd name="T9" fmla="*/ 196 h 196"/>
                <a:gd name="T10" fmla="*/ 14 w 359"/>
                <a:gd name="T11" fmla="*/ 167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9" h="196">
                  <a:moveTo>
                    <a:pt x="14" y="167"/>
                  </a:moveTo>
                  <a:cubicBezTo>
                    <a:pt x="136" y="59"/>
                    <a:pt x="300" y="0"/>
                    <a:pt x="346" y="26"/>
                  </a:cubicBezTo>
                  <a:cubicBezTo>
                    <a:pt x="359" y="33"/>
                    <a:pt x="356" y="44"/>
                    <a:pt x="344" y="57"/>
                  </a:cubicBezTo>
                  <a:cubicBezTo>
                    <a:pt x="345" y="51"/>
                    <a:pt x="343" y="46"/>
                    <a:pt x="335" y="44"/>
                  </a:cubicBezTo>
                  <a:cubicBezTo>
                    <a:pt x="300" y="34"/>
                    <a:pt x="178" y="83"/>
                    <a:pt x="0" y="196"/>
                  </a:cubicBezTo>
                  <a:cubicBezTo>
                    <a:pt x="5" y="186"/>
                    <a:pt x="9" y="177"/>
                    <a:pt x="14" y="167"/>
                  </a:cubicBezTo>
                  <a:close/>
                </a:path>
              </a:pathLst>
            </a:custGeom>
            <a:solidFill>
              <a:srgbClr val="E555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18" name="ïṧ1iḓé">
              <a:extLst>
                <a:ext uri="{FF2B5EF4-FFF2-40B4-BE49-F238E27FC236}">
                  <a16:creationId xmlns:a16="http://schemas.microsoft.com/office/drawing/2014/main" id="{A9990C06-92FB-4AEE-A605-AF65E3D15FFF}"/>
                </a:ext>
              </a:extLst>
            </p:cNvPr>
            <p:cNvSpPr/>
            <p:nvPr/>
          </p:nvSpPr>
          <p:spPr bwMode="auto">
            <a:xfrm>
              <a:off x="6635751" y="3327400"/>
              <a:ext cx="376238" cy="276225"/>
            </a:xfrm>
            <a:custGeom>
              <a:avLst/>
              <a:gdLst>
                <a:gd name="T0" fmla="*/ 14 w 197"/>
                <a:gd name="T1" fmla="*/ 116 h 145"/>
                <a:gd name="T2" fmla="*/ 197 w 197"/>
                <a:gd name="T3" fmla="*/ 0 h 145"/>
                <a:gd name="T4" fmla="*/ 134 w 197"/>
                <a:gd name="T5" fmla="*/ 66 h 145"/>
                <a:gd name="T6" fmla="*/ 0 w 197"/>
                <a:gd name="T7" fmla="*/ 145 h 145"/>
                <a:gd name="T8" fmla="*/ 14 w 197"/>
                <a:gd name="T9" fmla="*/ 116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7" h="145">
                  <a:moveTo>
                    <a:pt x="14" y="116"/>
                  </a:moveTo>
                  <a:cubicBezTo>
                    <a:pt x="71" y="66"/>
                    <a:pt x="138" y="25"/>
                    <a:pt x="197" y="0"/>
                  </a:cubicBezTo>
                  <a:cubicBezTo>
                    <a:pt x="178" y="22"/>
                    <a:pt x="155" y="44"/>
                    <a:pt x="134" y="66"/>
                  </a:cubicBezTo>
                  <a:cubicBezTo>
                    <a:pt x="94" y="87"/>
                    <a:pt x="49" y="114"/>
                    <a:pt x="0" y="145"/>
                  </a:cubicBezTo>
                  <a:cubicBezTo>
                    <a:pt x="5" y="135"/>
                    <a:pt x="9" y="126"/>
                    <a:pt x="14" y="116"/>
                  </a:cubicBezTo>
                  <a:close/>
                </a:path>
              </a:pathLst>
            </a:custGeom>
            <a:solidFill>
              <a:srgbClr val="E555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19" name="îŝļïḑê">
              <a:extLst>
                <a:ext uri="{FF2B5EF4-FFF2-40B4-BE49-F238E27FC236}">
                  <a16:creationId xmlns:a16="http://schemas.microsoft.com/office/drawing/2014/main" id="{C63D9231-934B-4E8E-9D59-E265A61A7271}"/>
                </a:ext>
              </a:extLst>
            </p:cNvPr>
            <p:cNvSpPr/>
            <p:nvPr/>
          </p:nvSpPr>
          <p:spPr bwMode="auto">
            <a:xfrm>
              <a:off x="7016751" y="3290888"/>
              <a:ext cx="92075" cy="98425"/>
            </a:xfrm>
            <a:custGeom>
              <a:avLst/>
              <a:gdLst>
                <a:gd name="T0" fmla="*/ 25 w 48"/>
                <a:gd name="T1" fmla="*/ 8 h 52"/>
                <a:gd name="T2" fmla="*/ 48 w 48"/>
                <a:gd name="T3" fmla="*/ 0 h 52"/>
                <a:gd name="T4" fmla="*/ 35 w 48"/>
                <a:gd name="T5" fmla="*/ 37 h 52"/>
                <a:gd name="T6" fmla="*/ 0 w 48"/>
                <a:gd name="T7" fmla="*/ 52 h 52"/>
                <a:gd name="T8" fmla="*/ 25 w 48"/>
                <a:gd name="T9" fmla="*/ 8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52">
                  <a:moveTo>
                    <a:pt x="25" y="8"/>
                  </a:moveTo>
                  <a:cubicBezTo>
                    <a:pt x="33" y="5"/>
                    <a:pt x="40" y="3"/>
                    <a:pt x="48" y="0"/>
                  </a:cubicBezTo>
                  <a:cubicBezTo>
                    <a:pt x="47" y="10"/>
                    <a:pt x="43" y="22"/>
                    <a:pt x="35" y="37"/>
                  </a:cubicBezTo>
                  <a:cubicBezTo>
                    <a:pt x="24" y="41"/>
                    <a:pt x="12" y="46"/>
                    <a:pt x="0" y="52"/>
                  </a:cubicBezTo>
                  <a:cubicBezTo>
                    <a:pt x="13" y="33"/>
                    <a:pt x="21" y="18"/>
                    <a:pt x="25" y="8"/>
                  </a:cubicBezTo>
                  <a:close/>
                </a:path>
              </a:pathLst>
            </a:custGeom>
            <a:solidFill>
              <a:srgbClr val="FFDC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20" name="ï$1ide">
              <a:extLst>
                <a:ext uri="{FF2B5EF4-FFF2-40B4-BE49-F238E27FC236}">
                  <a16:creationId xmlns:a16="http://schemas.microsoft.com/office/drawing/2014/main" id="{6025E0EE-8A8A-4C8B-995D-85E316D3175E}"/>
                </a:ext>
              </a:extLst>
            </p:cNvPr>
            <p:cNvSpPr/>
            <p:nvPr/>
          </p:nvSpPr>
          <p:spPr bwMode="auto">
            <a:xfrm>
              <a:off x="6635751" y="3378200"/>
              <a:ext cx="273050" cy="225425"/>
            </a:xfrm>
            <a:custGeom>
              <a:avLst/>
              <a:gdLst>
                <a:gd name="T0" fmla="*/ 14 w 143"/>
                <a:gd name="T1" fmla="*/ 89 h 118"/>
                <a:gd name="T2" fmla="*/ 37 w 143"/>
                <a:gd name="T3" fmla="*/ 70 h 118"/>
                <a:gd name="T4" fmla="*/ 38 w 143"/>
                <a:gd name="T5" fmla="*/ 70 h 118"/>
                <a:gd name="T6" fmla="*/ 49 w 143"/>
                <a:gd name="T7" fmla="*/ 60 h 118"/>
                <a:gd name="T8" fmla="*/ 50 w 143"/>
                <a:gd name="T9" fmla="*/ 60 h 118"/>
                <a:gd name="T10" fmla="*/ 55 w 143"/>
                <a:gd name="T11" fmla="*/ 56 h 118"/>
                <a:gd name="T12" fmla="*/ 56 w 143"/>
                <a:gd name="T13" fmla="*/ 56 h 118"/>
                <a:gd name="T14" fmla="*/ 61 w 143"/>
                <a:gd name="T15" fmla="*/ 51 h 118"/>
                <a:gd name="T16" fmla="*/ 62 w 143"/>
                <a:gd name="T17" fmla="*/ 51 h 118"/>
                <a:gd name="T18" fmla="*/ 67 w 143"/>
                <a:gd name="T19" fmla="*/ 47 h 118"/>
                <a:gd name="T20" fmla="*/ 68 w 143"/>
                <a:gd name="T21" fmla="*/ 46 h 118"/>
                <a:gd name="T22" fmla="*/ 73 w 143"/>
                <a:gd name="T23" fmla="*/ 43 h 118"/>
                <a:gd name="T24" fmla="*/ 74 w 143"/>
                <a:gd name="T25" fmla="*/ 42 h 118"/>
                <a:gd name="T26" fmla="*/ 79 w 143"/>
                <a:gd name="T27" fmla="*/ 39 h 118"/>
                <a:gd name="T28" fmla="*/ 81 w 143"/>
                <a:gd name="T29" fmla="*/ 38 h 118"/>
                <a:gd name="T30" fmla="*/ 85 w 143"/>
                <a:gd name="T31" fmla="*/ 35 h 118"/>
                <a:gd name="T32" fmla="*/ 87 w 143"/>
                <a:gd name="T33" fmla="*/ 33 h 118"/>
                <a:gd name="T34" fmla="*/ 91 w 143"/>
                <a:gd name="T35" fmla="*/ 30 h 118"/>
                <a:gd name="T36" fmla="*/ 93 w 143"/>
                <a:gd name="T37" fmla="*/ 29 h 118"/>
                <a:gd name="T38" fmla="*/ 97 w 143"/>
                <a:gd name="T39" fmla="*/ 27 h 118"/>
                <a:gd name="T40" fmla="*/ 100 w 143"/>
                <a:gd name="T41" fmla="*/ 25 h 118"/>
                <a:gd name="T42" fmla="*/ 103 w 143"/>
                <a:gd name="T43" fmla="*/ 23 h 118"/>
                <a:gd name="T44" fmla="*/ 106 w 143"/>
                <a:gd name="T45" fmla="*/ 21 h 118"/>
                <a:gd name="T46" fmla="*/ 110 w 143"/>
                <a:gd name="T47" fmla="*/ 19 h 118"/>
                <a:gd name="T48" fmla="*/ 112 w 143"/>
                <a:gd name="T49" fmla="*/ 17 h 118"/>
                <a:gd name="T50" fmla="*/ 115 w 143"/>
                <a:gd name="T51" fmla="*/ 15 h 118"/>
                <a:gd name="T52" fmla="*/ 119 w 143"/>
                <a:gd name="T53" fmla="*/ 13 h 118"/>
                <a:gd name="T54" fmla="*/ 121 w 143"/>
                <a:gd name="T55" fmla="*/ 12 h 118"/>
                <a:gd name="T56" fmla="*/ 125 w 143"/>
                <a:gd name="T57" fmla="*/ 9 h 118"/>
                <a:gd name="T58" fmla="*/ 128 w 143"/>
                <a:gd name="T59" fmla="*/ 8 h 118"/>
                <a:gd name="T60" fmla="*/ 132 w 143"/>
                <a:gd name="T61" fmla="*/ 6 h 118"/>
                <a:gd name="T62" fmla="*/ 133 w 143"/>
                <a:gd name="T63" fmla="*/ 5 h 118"/>
                <a:gd name="T64" fmla="*/ 138 w 143"/>
                <a:gd name="T65" fmla="*/ 2 h 118"/>
                <a:gd name="T66" fmla="*/ 140 w 143"/>
                <a:gd name="T67" fmla="*/ 1 h 118"/>
                <a:gd name="T68" fmla="*/ 143 w 143"/>
                <a:gd name="T69" fmla="*/ 0 h 118"/>
                <a:gd name="T70" fmla="*/ 120 w 143"/>
                <a:gd name="T71" fmla="*/ 47 h 118"/>
                <a:gd name="T72" fmla="*/ 0 w 143"/>
                <a:gd name="T73" fmla="*/ 118 h 118"/>
                <a:gd name="T74" fmla="*/ 14 w 143"/>
                <a:gd name="T75" fmla="*/ 89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43" h="118">
                  <a:moveTo>
                    <a:pt x="14" y="89"/>
                  </a:moveTo>
                  <a:cubicBezTo>
                    <a:pt x="22" y="83"/>
                    <a:pt x="30" y="76"/>
                    <a:pt x="37" y="70"/>
                  </a:cubicBezTo>
                  <a:cubicBezTo>
                    <a:pt x="38" y="70"/>
                    <a:pt x="38" y="70"/>
                    <a:pt x="38" y="70"/>
                  </a:cubicBezTo>
                  <a:cubicBezTo>
                    <a:pt x="41" y="66"/>
                    <a:pt x="45" y="63"/>
                    <a:pt x="49" y="60"/>
                  </a:cubicBezTo>
                  <a:cubicBezTo>
                    <a:pt x="50" y="60"/>
                    <a:pt x="50" y="60"/>
                    <a:pt x="50" y="60"/>
                  </a:cubicBezTo>
                  <a:cubicBezTo>
                    <a:pt x="52" y="59"/>
                    <a:pt x="53" y="57"/>
                    <a:pt x="55" y="56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57" y="54"/>
                    <a:pt x="59" y="53"/>
                    <a:pt x="61" y="51"/>
                  </a:cubicBezTo>
                  <a:cubicBezTo>
                    <a:pt x="62" y="51"/>
                    <a:pt x="62" y="51"/>
                    <a:pt x="62" y="51"/>
                  </a:cubicBezTo>
                  <a:cubicBezTo>
                    <a:pt x="64" y="50"/>
                    <a:pt x="65" y="48"/>
                    <a:pt x="67" y="47"/>
                  </a:cubicBezTo>
                  <a:cubicBezTo>
                    <a:pt x="67" y="47"/>
                    <a:pt x="68" y="47"/>
                    <a:pt x="68" y="46"/>
                  </a:cubicBezTo>
                  <a:cubicBezTo>
                    <a:pt x="70" y="45"/>
                    <a:pt x="72" y="44"/>
                    <a:pt x="73" y="43"/>
                  </a:cubicBezTo>
                  <a:cubicBezTo>
                    <a:pt x="74" y="42"/>
                    <a:pt x="74" y="42"/>
                    <a:pt x="74" y="42"/>
                  </a:cubicBezTo>
                  <a:cubicBezTo>
                    <a:pt x="76" y="41"/>
                    <a:pt x="78" y="40"/>
                    <a:pt x="79" y="39"/>
                  </a:cubicBezTo>
                  <a:cubicBezTo>
                    <a:pt x="80" y="38"/>
                    <a:pt x="80" y="38"/>
                    <a:pt x="81" y="38"/>
                  </a:cubicBezTo>
                  <a:cubicBezTo>
                    <a:pt x="82" y="37"/>
                    <a:pt x="84" y="36"/>
                    <a:pt x="85" y="35"/>
                  </a:cubicBezTo>
                  <a:cubicBezTo>
                    <a:pt x="86" y="34"/>
                    <a:pt x="86" y="34"/>
                    <a:pt x="87" y="33"/>
                  </a:cubicBezTo>
                  <a:cubicBezTo>
                    <a:pt x="88" y="32"/>
                    <a:pt x="90" y="31"/>
                    <a:pt x="91" y="30"/>
                  </a:cubicBezTo>
                  <a:cubicBezTo>
                    <a:pt x="92" y="30"/>
                    <a:pt x="93" y="30"/>
                    <a:pt x="93" y="29"/>
                  </a:cubicBezTo>
                  <a:cubicBezTo>
                    <a:pt x="95" y="28"/>
                    <a:pt x="96" y="27"/>
                    <a:pt x="97" y="27"/>
                  </a:cubicBezTo>
                  <a:cubicBezTo>
                    <a:pt x="98" y="26"/>
                    <a:pt x="99" y="25"/>
                    <a:pt x="100" y="25"/>
                  </a:cubicBezTo>
                  <a:cubicBezTo>
                    <a:pt x="101" y="24"/>
                    <a:pt x="102" y="23"/>
                    <a:pt x="103" y="23"/>
                  </a:cubicBezTo>
                  <a:cubicBezTo>
                    <a:pt x="104" y="22"/>
                    <a:pt x="105" y="22"/>
                    <a:pt x="106" y="21"/>
                  </a:cubicBezTo>
                  <a:cubicBezTo>
                    <a:pt x="107" y="20"/>
                    <a:pt x="108" y="19"/>
                    <a:pt x="110" y="19"/>
                  </a:cubicBezTo>
                  <a:cubicBezTo>
                    <a:pt x="110" y="18"/>
                    <a:pt x="111" y="18"/>
                    <a:pt x="112" y="17"/>
                  </a:cubicBezTo>
                  <a:cubicBezTo>
                    <a:pt x="113" y="16"/>
                    <a:pt x="114" y="16"/>
                    <a:pt x="115" y="15"/>
                  </a:cubicBezTo>
                  <a:cubicBezTo>
                    <a:pt x="116" y="15"/>
                    <a:pt x="118" y="14"/>
                    <a:pt x="119" y="13"/>
                  </a:cubicBezTo>
                  <a:cubicBezTo>
                    <a:pt x="120" y="13"/>
                    <a:pt x="121" y="12"/>
                    <a:pt x="121" y="12"/>
                  </a:cubicBezTo>
                  <a:cubicBezTo>
                    <a:pt x="123" y="11"/>
                    <a:pt x="124" y="10"/>
                    <a:pt x="125" y="9"/>
                  </a:cubicBezTo>
                  <a:cubicBezTo>
                    <a:pt x="126" y="9"/>
                    <a:pt x="127" y="8"/>
                    <a:pt x="128" y="8"/>
                  </a:cubicBezTo>
                  <a:cubicBezTo>
                    <a:pt x="129" y="7"/>
                    <a:pt x="130" y="6"/>
                    <a:pt x="132" y="6"/>
                  </a:cubicBezTo>
                  <a:cubicBezTo>
                    <a:pt x="132" y="5"/>
                    <a:pt x="133" y="5"/>
                    <a:pt x="133" y="5"/>
                  </a:cubicBezTo>
                  <a:cubicBezTo>
                    <a:pt x="135" y="4"/>
                    <a:pt x="137" y="3"/>
                    <a:pt x="138" y="2"/>
                  </a:cubicBezTo>
                  <a:cubicBezTo>
                    <a:pt x="139" y="2"/>
                    <a:pt x="139" y="1"/>
                    <a:pt x="140" y="1"/>
                  </a:cubicBezTo>
                  <a:cubicBezTo>
                    <a:pt x="141" y="0"/>
                    <a:pt x="142" y="0"/>
                    <a:pt x="143" y="0"/>
                  </a:cubicBezTo>
                  <a:cubicBezTo>
                    <a:pt x="136" y="15"/>
                    <a:pt x="128" y="31"/>
                    <a:pt x="120" y="47"/>
                  </a:cubicBezTo>
                  <a:cubicBezTo>
                    <a:pt x="84" y="67"/>
                    <a:pt x="44" y="90"/>
                    <a:pt x="0" y="118"/>
                  </a:cubicBezTo>
                  <a:cubicBezTo>
                    <a:pt x="5" y="108"/>
                    <a:pt x="9" y="99"/>
                    <a:pt x="14" y="89"/>
                  </a:cubicBezTo>
                  <a:close/>
                </a:path>
              </a:pathLst>
            </a:custGeom>
            <a:solidFill>
              <a:srgbClr val="E555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21" name="ïSḻïďè">
              <a:extLst>
                <a:ext uri="{FF2B5EF4-FFF2-40B4-BE49-F238E27FC236}">
                  <a16:creationId xmlns:a16="http://schemas.microsoft.com/office/drawing/2014/main" id="{2FA916DB-695D-47DC-AAFF-B801CCA4C1BA}"/>
                </a:ext>
              </a:extLst>
            </p:cNvPr>
            <p:cNvSpPr/>
            <p:nvPr/>
          </p:nvSpPr>
          <p:spPr bwMode="auto">
            <a:xfrm>
              <a:off x="6635751" y="3378200"/>
              <a:ext cx="273050" cy="225425"/>
            </a:xfrm>
            <a:custGeom>
              <a:avLst/>
              <a:gdLst>
                <a:gd name="T0" fmla="*/ 14 w 143"/>
                <a:gd name="T1" fmla="*/ 89 h 118"/>
                <a:gd name="T2" fmla="*/ 42 w 143"/>
                <a:gd name="T3" fmla="*/ 66 h 118"/>
                <a:gd name="T4" fmla="*/ 42 w 143"/>
                <a:gd name="T5" fmla="*/ 66 h 118"/>
                <a:gd name="T6" fmla="*/ 44 w 143"/>
                <a:gd name="T7" fmla="*/ 64 h 118"/>
                <a:gd name="T8" fmla="*/ 45 w 143"/>
                <a:gd name="T9" fmla="*/ 64 h 118"/>
                <a:gd name="T10" fmla="*/ 47 w 143"/>
                <a:gd name="T11" fmla="*/ 62 h 118"/>
                <a:gd name="T12" fmla="*/ 47 w 143"/>
                <a:gd name="T13" fmla="*/ 62 h 118"/>
                <a:gd name="T14" fmla="*/ 50 w 143"/>
                <a:gd name="T15" fmla="*/ 60 h 118"/>
                <a:gd name="T16" fmla="*/ 50 w 143"/>
                <a:gd name="T17" fmla="*/ 60 h 118"/>
                <a:gd name="T18" fmla="*/ 53 w 143"/>
                <a:gd name="T19" fmla="*/ 58 h 118"/>
                <a:gd name="T20" fmla="*/ 53 w 143"/>
                <a:gd name="T21" fmla="*/ 58 h 118"/>
                <a:gd name="T22" fmla="*/ 59 w 143"/>
                <a:gd name="T23" fmla="*/ 53 h 118"/>
                <a:gd name="T24" fmla="*/ 59 w 143"/>
                <a:gd name="T25" fmla="*/ 53 h 118"/>
                <a:gd name="T26" fmla="*/ 61 w 143"/>
                <a:gd name="T27" fmla="*/ 51 h 118"/>
                <a:gd name="T28" fmla="*/ 62 w 143"/>
                <a:gd name="T29" fmla="*/ 51 h 118"/>
                <a:gd name="T30" fmla="*/ 64 w 143"/>
                <a:gd name="T31" fmla="*/ 49 h 118"/>
                <a:gd name="T32" fmla="*/ 65 w 143"/>
                <a:gd name="T33" fmla="*/ 49 h 118"/>
                <a:gd name="T34" fmla="*/ 67 w 143"/>
                <a:gd name="T35" fmla="*/ 47 h 118"/>
                <a:gd name="T36" fmla="*/ 68 w 143"/>
                <a:gd name="T37" fmla="*/ 47 h 118"/>
                <a:gd name="T38" fmla="*/ 69 w 143"/>
                <a:gd name="T39" fmla="*/ 46 h 118"/>
                <a:gd name="T40" fmla="*/ 71 w 143"/>
                <a:gd name="T41" fmla="*/ 45 h 118"/>
                <a:gd name="T42" fmla="*/ 72 w 143"/>
                <a:gd name="T43" fmla="*/ 44 h 118"/>
                <a:gd name="T44" fmla="*/ 73 w 143"/>
                <a:gd name="T45" fmla="*/ 43 h 118"/>
                <a:gd name="T46" fmla="*/ 74 w 143"/>
                <a:gd name="T47" fmla="*/ 42 h 118"/>
                <a:gd name="T48" fmla="*/ 81 w 143"/>
                <a:gd name="T49" fmla="*/ 37 h 118"/>
                <a:gd name="T50" fmla="*/ 81 w 143"/>
                <a:gd name="T51" fmla="*/ 37 h 118"/>
                <a:gd name="T52" fmla="*/ 83 w 143"/>
                <a:gd name="T53" fmla="*/ 36 h 118"/>
                <a:gd name="T54" fmla="*/ 84 w 143"/>
                <a:gd name="T55" fmla="*/ 35 h 118"/>
                <a:gd name="T56" fmla="*/ 86 w 143"/>
                <a:gd name="T57" fmla="*/ 34 h 118"/>
                <a:gd name="T58" fmla="*/ 86 w 143"/>
                <a:gd name="T59" fmla="*/ 34 h 118"/>
                <a:gd name="T60" fmla="*/ 88 w 143"/>
                <a:gd name="T61" fmla="*/ 32 h 118"/>
                <a:gd name="T62" fmla="*/ 89 w 143"/>
                <a:gd name="T63" fmla="*/ 32 h 118"/>
                <a:gd name="T64" fmla="*/ 91 w 143"/>
                <a:gd name="T65" fmla="*/ 30 h 118"/>
                <a:gd name="T66" fmla="*/ 91 w 143"/>
                <a:gd name="T67" fmla="*/ 30 h 118"/>
                <a:gd name="T68" fmla="*/ 143 w 143"/>
                <a:gd name="T69" fmla="*/ 0 h 118"/>
                <a:gd name="T70" fmla="*/ 120 w 143"/>
                <a:gd name="T71" fmla="*/ 47 h 118"/>
                <a:gd name="T72" fmla="*/ 0 w 143"/>
                <a:gd name="T73" fmla="*/ 118 h 118"/>
                <a:gd name="T74" fmla="*/ 14 w 143"/>
                <a:gd name="T75" fmla="*/ 89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43" h="118">
                  <a:moveTo>
                    <a:pt x="14" y="89"/>
                  </a:moveTo>
                  <a:cubicBezTo>
                    <a:pt x="23" y="81"/>
                    <a:pt x="32" y="74"/>
                    <a:pt x="42" y="66"/>
                  </a:cubicBezTo>
                  <a:cubicBezTo>
                    <a:pt x="42" y="66"/>
                    <a:pt x="42" y="66"/>
                    <a:pt x="42" y="66"/>
                  </a:cubicBezTo>
                  <a:cubicBezTo>
                    <a:pt x="43" y="66"/>
                    <a:pt x="43" y="65"/>
                    <a:pt x="44" y="64"/>
                  </a:cubicBezTo>
                  <a:cubicBezTo>
                    <a:pt x="45" y="64"/>
                    <a:pt x="45" y="64"/>
                    <a:pt x="45" y="64"/>
                  </a:cubicBezTo>
                  <a:cubicBezTo>
                    <a:pt x="45" y="63"/>
                    <a:pt x="46" y="63"/>
                    <a:pt x="47" y="62"/>
                  </a:cubicBezTo>
                  <a:cubicBezTo>
                    <a:pt x="47" y="62"/>
                    <a:pt x="47" y="62"/>
                    <a:pt x="47" y="62"/>
                  </a:cubicBezTo>
                  <a:cubicBezTo>
                    <a:pt x="48" y="61"/>
                    <a:pt x="49" y="61"/>
                    <a:pt x="50" y="60"/>
                  </a:cubicBezTo>
                  <a:cubicBezTo>
                    <a:pt x="50" y="60"/>
                    <a:pt x="50" y="60"/>
                    <a:pt x="50" y="60"/>
                  </a:cubicBezTo>
                  <a:cubicBezTo>
                    <a:pt x="51" y="59"/>
                    <a:pt x="52" y="58"/>
                    <a:pt x="53" y="58"/>
                  </a:cubicBezTo>
                  <a:cubicBezTo>
                    <a:pt x="53" y="58"/>
                    <a:pt x="53" y="58"/>
                    <a:pt x="53" y="58"/>
                  </a:cubicBezTo>
                  <a:cubicBezTo>
                    <a:pt x="55" y="56"/>
                    <a:pt x="57" y="55"/>
                    <a:pt x="59" y="53"/>
                  </a:cubicBezTo>
                  <a:cubicBezTo>
                    <a:pt x="59" y="53"/>
                    <a:pt x="59" y="53"/>
                    <a:pt x="59" y="53"/>
                  </a:cubicBezTo>
                  <a:cubicBezTo>
                    <a:pt x="60" y="53"/>
                    <a:pt x="60" y="52"/>
                    <a:pt x="61" y="51"/>
                  </a:cubicBezTo>
                  <a:cubicBezTo>
                    <a:pt x="61" y="51"/>
                    <a:pt x="62" y="51"/>
                    <a:pt x="62" y="51"/>
                  </a:cubicBezTo>
                  <a:cubicBezTo>
                    <a:pt x="63" y="50"/>
                    <a:pt x="63" y="50"/>
                    <a:pt x="64" y="49"/>
                  </a:cubicBezTo>
                  <a:cubicBezTo>
                    <a:pt x="64" y="49"/>
                    <a:pt x="65" y="49"/>
                    <a:pt x="65" y="49"/>
                  </a:cubicBezTo>
                  <a:cubicBezTo>
                    <a:pt x="65" y="48"/>
                    <a:pt x="66" y="48"/>
                    <a:pt x="67" y="47"/>
                  </a:cubicBezTo>
                  <a:cubicBezTo>
                    <a:pt x="67" y="47"/>
                    <a:pt x="67" y="47"/>
                    <a:pt x="68" y="47"/>
                  </a:cubicBezTo>
                  <a:cubicBezTo>
                    <a:pt x="68" y="46"/>
                    <a:pt x="69" y="46"/>
                    <a:pt x="69" y="46"/>
                  </a:cubicBezTo>
                  <a:cubicBezTo>
                    <a:pt x="70" y="45"/>
                    <a:pt x="70" y="45"/>
                    <a:pt x="71" y="45"/>
                  </a:cubicBezTo>
                  <a:cubicBezTo>
                    <a:pt x="71" y="44"/>
                    <a:pt x="71" y="44"/>
                    <a:pt x="72" y="44"/>
                  </a:cubicBezTo>
                  <a:cubicBezTo>
                    <a:pt x="72" y="43"/>
                    <a:pt x="73" y="43"/>
                    <a:pt x="73" y="43"/>
                  </a:cubicBezTo>
                  <a:cubicBezTo>
                    <a:pt x="74" y="42"/>
                    <a:pt x="74" y="42"/>
                    <a:pt x="74" y="42"/>
                  </a:cubicBezTo>
                  <a:cubicBezTo>
                    <a:pt x="76" y="40"/>
                    <a:pt x="79" y="39"/>
                    <a:pt x="81" y="37"/>
                  </a:cubicBezTo>
                  <a:cubicBezTo>
                    <a:pt x="81" y="37"/>
                    <a:pt x="81" y="37"/>
                    <a:pt x="81" y="37"/>
                  </a:cubicBezTo>
                  <a:cubicBezTo>
                    <a:pt x="82" y="37"/>
                    <a:pt x="83" y="36"/>
                    <a:pt x="83" y="36"/>
                  </a:cubicBezTo>
                  <a:cubicBezTo>
                    <a:pt x="84" y="35"/>
                    <a:pt x="84" y="35"/>
                    <a:pt x="84" y="35"/>
                  </a:cubicBezTo>
                  <a:cubicBezTo>
                    <a:pt x="84" y="35"/>
                    <a:pt x="85" y="35"/>
                    <a:pt x="86" y="34"/>
                  </a:cubicBezTo>
                  <a:cubicBezTo>
                    <a:pt x="86" y="34"/>
                    <a:pt x="86" y="34"/>
                    <a:pt x="86" y="34"/>
                  </a:cubicBezTo>
                  <a:cubicBezTo>
                    <a:pt x="87" y="33"/>
                    <a:pt x="88" y="33"/>
                    <a:pt x="88" y="32"/>
                  </a:cubicBezTo>
                  <a:cubicBezTo>
                    <a:pt x="89" y="32"/>
                    <a:pt x="89" y="32"/>
                    <a:pt x="89" y="32"/>
                  </a:cubicBezTo>
                  <a:cubicBezTo>
                    <a:pt x="90" y="31"/>
                    <a:pt x="90" y="31"/>
                    <a:pt x="91" y="30"/>
                  </a:cubicBezTo>
                  <a:cubicBezTo>
                    <a:pt x="91" y="30"/>
                    <a:pt x="91" y="30"/>
                    <a:pt x="91" y="30"/>
                  </a:cubicBezTo>
                  <a:cubicBezTo>
                    <a:pt x="108" y="19"/>
                    <a:pt x="126" y="9"/>
                    <a:pt x="143" y="0"/>
                  </a:cubicBezTo>
                  <a:cubicBezTo>
                    <a:pt x="136" y="15"/>
                    <a:pt x="128" y="31"/>
                    <a:pt x="120" y="47"/>
                  </a:cubicBezTo>
                  <a:cubicBezTo>
                    <a:pt x="84" y="67"/>
                    <a:pt x="44" y="90"/>
                    <a:pt x="0" y="118"/>
                  </a:cubicBezTo>
                  <a:cubicBezTo>
                    <a:pt x="5" y="108"/>
                    <a:pt x="9" y="99"/>
                    <a:pt x="14" y="89"/>
                  </a:cubicBezTo>
                  <a:close/>
                </a:path>
              </a:pathLst>
            </a:custGeom>
            <a:solidFill>
              <a:srgbClr val="E555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22" name="íṥľíḍê">
              <a:extLst>
                <a:ext uri="{FF2B5EF4-FFF2-40B4-BE49-F238E27FC236}">
                  <a16:creationId xmlns:a16="http://schemas.microsoft.com/office/drawing/2014/main" id="{F67629FA-653A-4217-9989-0CE881605604}"/>
                </a:ext>
              </a:extLst>
            </p:cNvPr>
            <p:cNvSpPr/>
            <p:nvPr/>
          </p:nvSpPr>
          <p:spPr bwMode="auto">
            <a:xfrm>
              <a:off x="6635751" y="3378200"/>
              <a:ext cx="273050" cy="225425"/>
            </a:xfrm>
            <a:custGeom>
              <a:avLst/>
              <a:gdLst>
                <a:gd name="T0" fmla="*/ 14 w 143"/>
                <a:gd name="T1" fmla="*/ 89 h 118"/>
                <a:gd name="T2" fmla="*/ 49 w 143"/>
                <a:gd name="T3" fmla="*/ 60 h 118"/>
                <a:gd name="T4" fmla="*/ 49 w 143"/>
                <a:gd name="T5" fmla="*/ 60 h 118"/>
                <a:gd name="T6" fmla="*/ 61 w 143"/>
                <a:gd name="T7" fmla="*/ 51 h 118"/>
                <a:gd name="T8" fmla="*/ 62 w 143"/>
                <a:gd name="T9" fmla="*/ 51 h 118"/>
                <a:gd name="T10" fmla="*/ 67 w 143"/>
                <a:gd name="T11" fmla="*/ 47 h 118"/>
                <a:gd name="T12" fmla="*/ 68 w 143"/>
                <a:gd name="T13" fmla="*/ 47 h 118"/>
                <a:gd name="T14" fmla="*/ 74 w 143"/>
                <a:gd name="T15" fmla="*/ 42 h 118"/>
                <a:gd name="T16" fmla="*/ 74 w 143"/>
                <a:gd name="T17" fmla="*/ 42 h 118"/>
                <a:gd name="T18" fmla="*/ 80 w 143"/>
                <a:gd name="T19" fmla="*/ 38 h 118"/>
                <a:gd name="T20" fmla="*/ 80 w 143"/>
                <a:gd name="T21" fmla="*/ 38 h 118"/>
                <a:gd name="T22" fmla="*/ 86 w 143"/>
                <a:gd name="T23" fmla="*/ 34 h 118"/>
                <a:gd name="T24" fmla="*/ 86 w 143"/>
                <a:gd name="T25" fmla="*/ 34 h 118"/>
                <a:gd name="T26" fmla="*/ 92 w 143"/>
                <a:gd name="T27" fmla="*/ 30 h 118"/>
                <a:gd name="T28" fmla="*/ 93 w 143"/>
                <a:gd name="T29" fmla="*/ 29 h 118"/>
                <a:gd name="T30" fmla="*/ 98 w 143"/>
                <a:gd name="T31" fmla="*/ 26 h 118"/>
                <a:gd name="T32" fmla="*/ 99 w 143"/>
                <a:gd name="T33" fmla="*/ 25 h 118"/>
                <a:gd name="T34" fmla="*/ 104 w 143"/>
                <a:gd name="T35" fmla="*/ 22 h 118"/>
                <a:gd name="T36" fmla="*/ 105 w 143"/>
                <a:gd name="T37" fmla="*/ 21 h 118"/>
                <a:gd name="T38" fmla="*/ 110 w 143"/>
                <a:gd name="T39" fmla="*/ 18 h 118"/>
                <a:gd name="T40" fmla="*/ 112 w 143"/>
                <a:gd name="T41" fmla="*/ 18 h 118"/>
                <a:gd name="T42" fmla="*/ 116 w 143"/>
                <a:gd name="T43" fmla="*/ 15 h 118"/>
                <a:gd name="T44" fmla="*/ 118 w 143"/>
                <a:gd name="T45" fmla="*/ 14 h 118"/>
                <a:gd name="T46" fmla="*/ 122 w 143"/>
                <a:gd name="T47" fmla="*/ 11 h 118"/>
                <a:gd name="T48" fmla="*/ 124 w 143"/>
                <a:gd name="T49" fmla="*/ 10 h 118"/>
                <a:gd name="T50" fmla="*/ 128 w 143"/>
                <a:gd name="T51" fmla="*/ 8 h 118"/>
                <a:gd name="T52" fmla="*/ 131 w 143"/>
                <a:gd name="T53" fmla="*/ 6 h 118"/>
                <a:gd name="T54" fmla="*/ 134 w 143"/>
                <a:gd name="T55" fmla="*/ 4 h 118"/>
                <a:gd name="T56" fmla="*/ 137 w 143"/>
                <a:gd name="T57" fmla="*/ 3 h 118"/>
                <a:gd name="T58" fmla="*/ 140 w 143"/>
                <a:gd name="T59" fmla="*/ 1 h 118"/>
                <a:gd name="T60" fmla="*/ 143 w 143"/>
                <a:gd name="T61" fmla="*/ 0 h 118"/>
                <a:gd name="T62" fmla="*/ 120 w 143"/>
                <a:gd name="T63" fmla="*/ 47 h 118"/>
                <a:gd name="T64" fmla="*/ 0 w 143"/>
                <a:gd name="T65" fmla="*/ 118 h 118"/>
                <a:gd name="T66" fmla="*/ 14 w 143"/>
                <a:gd name="T67" fmla="*/ 89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43" h="118">
                  <a:moveTo>
                    <a:pt x="14" y="89"/>
                  </a:moveTo>
                  <a:cubicBezTo>
                    <a:pt x="26" y="79"/>
                    <a:pt x="37" y="70"/>
                    <a:pt x="49" y="60"/>
                  </a:cubicBezTo>
                  <a:cubicBezTo>
                    <a:pt x="49" y="60"/>
                    <a:pt x="49" y="60"/>
                    <a:pt x="49" y="60"/>
                  </a:cubicBezTo>
                  <a:cubicBezTo>
                    <a:pt x="53" y="57"/>
                    <a:pt x="57" y="54"/>
                    <a:pt x="61" y="51"/>
                  </a:cubicBezTo>
                  <a:cubicBezTo>
                    <a:pt x="62" y="51"/>
                    <a:pt x="62" y="51"/>
                    <a:pt x="62" y="51"/>
                  </a:cubicBezTo>
                  <a:cubicBezTo>
                    <a:pt x="64" y="50"/>
                    <a:pt x="65" y="48"/>
                    <a:pt x="67" y="47"/>
                  </a:cubicBezTo>
                  <a:cubicBezTo>
                    <a:pt x="68" y="47"/>
                    <a:pt x="68" y="47"/>
                    <a:pt x="68" y="47"/>
                  </a:cubicBezTo>
                  <a:cubicBezTo>
                    <a:pt x="70" y="45"/>
                    <a:pt x="72" y="44"/>
                    <a:pt x="74" y="42"/>
                  </a:cubicBezTo>
                  <a:cubicBezTo>
                    <a:pt x="74" y="42"/>
                    <a:pt x="74" y="42"/>
                    <a:pt x="74" y="42"/>
                  </a:cubicBezTo>
                  <a:cubicBezTo>
                    <a:pt x="76" y="41"/>
                    <a:pt x="78" y="40"/>
                    <a:pt x="80" y="38"/>
                  </a:cubicBezTo>
                  <a:cubicBezTo>
                    <a:pt x="80" y="38"/>
                    <a:pt x="80" y="38"/>
                    <a:pt x="80" y="38"/>
                  </a:cubicBezTo>
                  <a:cubicBezTo>
                    <a:pt x="82" y="37"/>
                    <a:pt x="84" y="35"/>
                    <a:pt x="86" y="34"/>
                  </a:cubicBezTo>
                  <a:cubicBezTo>
                    <a:pt x="86" y="34"/>
                    <a:pt x="86" y="34"/>
                    <a:pt x="86" y="34"/>
                  </a:cubicBezTo>
                  <a:cubicBezTo>
                    <a:pt x="88" y="33"/>
                    <a:pt x="90" y="31"/>
                    <a:pt x="92" y="30"/>
                  </a:cubicBezTo>
                  <a:cubicBezTo>
                    <a:pt x="92" y="30"/>
                    <a:pt x="92" y="30"/>
                    <a:pt x="93" y="29"/>
                  </a:cubicBezTo>
                  <a:cubicBezTo>
                    <a:pt x="94" y="28"/>
                    <a:pt x="96" y="27"/>
                    <a:pt x="98" y="26"/>
                  </a:cubicBezTo>
                  <a:cubicBezTo>
                    <a:pt x="98" y="26"/>
                    <a:pt x="98" y="26"/>
                    <a:pt x="99" y="25"/>
                  </a:cubicBezTo>
                  <a:cubicBezTo>
                    <a:pt x="101" y="24"/>
                    <a:pt x="102" y="23"/>
                    <a:pt x="104" y="22"/>
                  </a:cubicBezTo>
                  <a:cubicBezTo>
                    <a:pt x="105" y="22"/>
                    <a:pt x="105" y="22"/>
                    <a:pt x="105" y="21"/>
                  </a:cubicBezTo>
                  <a:cubicBezTo>
                    <a:pt x="107" y="20"/>
                    <a:pt x="108" y="19"/>
                    <a:pt x="110" y="18"/>
                  </a:cubicBezTo>
                  <a:cubicBezTo>
                    <a:pt x="111" y="18"/>
                    <a:pt x="111" y="18"/>
                    <a:pt x="112" y="18"/>
                  </a:cubicBezTo>
                  <a:cubicBezTo>
                    <a:pt x="113" y="17"/>
                    <a:pt x="115" y="16"/>
                    <a:pt x="116" y="15"/>
                  </a:cubicBezTo>
                  <a:cubicBezTo>
                    <a:pt x="117" y="14"/>
                    <a:pt x="117" y="14"/>
                    <a:pt x="118" y="14"/>
                  </a:cubicBezTo>
                  <a:cubicBezTo>
                    <a:pt x="120" y="13"/>
                    <a:pt x="121" y="12"/>
                    <a:pt x="122" y="11"/>
                  </a:cubicBezTo>
                  <a:cubicBezTo>
                    <a:pt x="123" y="11"/>
                    <a:pt x="124" y="10"/>
                    <a:pt x="124" y="10"/>
                  </a:cubicBezTo>
                  <a:cubicBezTo>
                    <a:pt x="126" y="9"/>
                    <a:pt x="127" y="8"/>
                    <a:pt x="128" y="8"/>
                  </a:cubicBezTo>
                  <a:cubicBezTo>
                    <a:pt x="129" y="7"/>
                    <a:pt x="130" y="7"/>
                    <a:pt x="131" y="6"/>
                  </a:cubicBezTo>
                  <a:cubicBezTo>
                    <a:pt x="132" y="5"/>
                    <a:pt x="133" y="5"/>
                    <a:pt x="134" y="4"/>
                  </a:cubicBezTo>
                  <a:cubicBezTo>
                    <a:pt x="135" y="4"/>
                    <a:pt x="136" y="3"/>
                    <a:pt x="137" y="3"/>
                  </a:cubicBezTo>
                  <a:cubicBezTo>
                    <a:pt x="138" y="2"/>
                    <a:pt x="139" y="1"/>
                    <a:pt x="140" y="1"/>
                  </a:cubicBezTo>
                  <a:cubicBezTo>
                    <a:pt x="141" y="0"/>
                    <a:pt x="142" y="0"/>
                    <a:pt x="143" y="0"/>
                  </a:cubicBezTo>
                  <a:cubicBezTo>
                    <a:pt x="136" y="15"/>
                    <a:pt x="128" y="31"/>
                    <a:pt x="120" y="47"/>
                  </a:cubicBezTo>
                  <a:cubicBezTo>
                    <a:pt x="84" y="67"/>
                    <a:pt x="44" y="90"/>
                    <a:pt x="0" y="118"/>
                  </a:cubicBezTo>
                  <a:cubicBezTo>
                    <a:pt x="5" y="108"/>
                    <a:pt x="9" y="99"/>
                    <a:pt x="14" y="89"/>
                  </a:cubicBezTo>
                  <a:close/>
                </a:path>
              </a:pathLst>
            </a:custGeom>
            <a:solidFill>
              <a:srgbClr val="E555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23" name="íSľiďé">
              <a:extLst>
                <a:ext uri="{FF2B5EF4-FFF2-40B4-BE49-F238E27FC236}">
                  <a16:creationId xmlns:a16="http://schemas.microsoft.com/office/drawing/2014/main" id="{3BFED649-DC42-4292-89B2-31AA946D8934}"/>
                </a:ext>
              </a:extLst>
            </p:cNvPr>
            <p:cNvSpPr/>
            <p:nvPr/>
          </p:nvSpPr>
          <p:spPr bwMode="auto">
            <a:xfrm>
              <a:off x="6635751" y="3378200"/>
              <a:ext cx="273050" cy="225425"/>
            </a:xfrm>
            <a:custGeom>
              <a:avLst/>
              <a:gdLst>
                <a:gd name="T0" fmla="*/ 14 w 143"/>
                <a:gd name="T1" fmla="*/ 89 h 118"/>
                <a:gd name="T2" fmla="*/ 84 w 143"/>
                <a:gd name="T3" fmla="*/ 35 h 118"/>
                <a:gd name="T4" fmla="*/ 85 w 143"/>
                <a:gd name="T5" fmla="*/ 35 h 118"/>
                <a:gd name="T6" fmla="*/ 87 w 143"/>
                <a:gd name="T7" fmla="*/ 33 h 118"/>
                <a:gd name="T8" fmla="*/ 88 w 143"/>
                <a:gd name="T9" fmla="*/ 33 h 118"/>
                <a:gd name="T10" fmla="*/ 90 w 143"/>
                <a:gd name="T11" fmla="*/ 31 h 118"/>
                <a:gd name="T12" fmla="*/ 90 w 143"/>
                <a:gd name="T13" fmla="*/ 31 h 118"/>
                <a:gd name="T14" fmla="*/ 93 w 143"/>
                <a:gd name="T15" fmla="*/ 29 h 118"/>
                <a:gd name="T16" fmla="*/ 93 w 143"/>
                <a:gd name="T17" fmla="*/ 29 h 118"/>
                <a:gd name="T18" fmla="*/ 96 w 143"/>
                <a:gd name="T19" fmla="*/ 27 h 118"/>
                <a:gd name="T20" fmla="*/ 96 w 143"/>
                <a:gd name="T21" fmla="*/ 27 h 118"/>
                <a:gd name="T22" fmla="*/ 102 w 143"/>
                <a:gd name="T23" fmla="*/ 24 h 118"/>
                <a:gd name="T24" fmla="*/ 102 w 143"/>
                <a:gd name="T25" fmla="*/ 23 h 118"/>
                <a:gd name="T26" fmla="*/ 105 w 143"/>
                <a:gd name="T27" fmla="*/ 22 h 118"/>
                <a:gd name="T28" fmla="*/ 105 w 143"/>
                <a:gd name="T29" fmla="*/ 21 h 118"/>
                <a:gd name="T30" fmla="*/ 107 w 143"/>
                <a:gd name="T31" fmla="*/ 20 h 118"/>
                <a:gd name="T32" fmla="*/ 108 w 143"/>
                <a:gd name="T33" fmla="*/ 19 h 118"/>
                <a:gd name="T34" fmla="*/ 110 w 143"/>
                <a:gd name="T35" fmla="*/ 18 h 118"/>
                <a:gd name="T36" fmla="*/ 111 w 143"/>
                <a:gd name="T37" fmla="*/ 18 h 118"/>
                <a:gd name="T38" fmla="*/ 113 w 143"/>
                <a:gd name="T39" fmla="*/ 17 h 118"/>
                <a:gd name="T40" fmla="*/ 114 w 143"/>
                <a:gd name="T41" fmla="*/ 16 h 118"/>
                <a:gd name="T42" fmla="*/ 116 w 143"/>
                <a:gd name="T43" fmla="*/ 15 h 118"/>
                <a:gd name="T44" fmla="*/ 117 w 143"/>
                <a:gd name="T45" fmla="*/ 14 h 118"/>
                <a:gd name="T46" fmla="*/ 118 w 143"/>
                <a:gd name="T47" fmla="*/ 13 h 118"/>
                <a:gd name="T48" fmla="*/ 120 w 143"/>
                <a:gd name="T49" fmla="*/ 12 h 118"/>
                <a:gd name="T50" fmla="*/ 122 w 143"/>
                <a:gd name="T51" fmla="*/ 11 h 118"/>
                <a:gd name="T52" fmla="*/ 124 w 143"/>
                <a:gd name="T53" fmla="*/ 10 h 118"/>
                <a:gd name="T54" fmla="*/ 125 w 143"/>
                <a:gd name="T55" fmla="*/ 10 h 118"/>
                <a:gd name="T56" fmla="*/ 126 w 143"/>
                <a:gd name="T57" fmla="*/ 9 h 118"/>
                <a:gd name="T58" fmla="*/ 128 w 143"/>
                <a:gd name="T59" fmla="*/ 8 h 118"/>
                <a:gd name="T60" fmla="*/ 129 w 143"/>
                <a:gd name="T61" fmla="*/ 7 h 118"/>
                <a:gd name="T62" fmla="*/ 130 w 143"/>
                <a:gd name="T63" fmla="*/ 6 h 118"/>
                <a:gd name="T64" fmla="*/ 132 w 143"/>
                <a:gd name="T65" fmla="*/ 5 h 118"/>
                <a:gd name="T66" fmla="*/ 133 w 143"/>
                <a:gd name="T67" fmla="*/ 5 h 118"/>
                <a:gd name="T68" fmla="*/ 135 w 143"/>
                <a:gd name="T69" fmla="*/ 4 h 118"/>
                <a:gd name="T70" fmla="*/ 136 w 143"/>
                <a:gd name="T71" fmla="*/ 3 h 118"/>
                <a:gd name="T72" fmla="*/ 137 w 143"/>
                <a:gd name="T73" fmla="*/ 2 h 118"/>
                <a:gd name="T74" fmla="*/ 138 w 143"/>
                <a:gd name="T75" fmla="*/ 2 h 118"/>
                <a:gd name="T76" fmla="*/ 143 w 143"/>
                <a:gd name="T77" fmla="*/ 0 h 118"/>
                <a:gd name="T78" fmla="*/ 120 w 143"/>
                <a:gd name="T79" fmla="*/ 47 h 118"/>
                <a:gd name="T80" fmla="*/ 0 w 143"/>
                <a:gd name="T81" fmla="*/ 118 h 118"/>
                <a:gd name="T82" fmla="*/ 14 w 143"/>
                <a:gd name="T83" fmla="*/ 89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43" h="118">
                  <a:moveTo>
                    <a:pt x="14" y="89"/>
                  </a:moveTo>
                  <a:cubicBezTo>
                    <a:pt x="37" y="70"/>
                    <a:pt x="60" y="51"/>
                    <a:pt x="84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86" y="34"/>
                    <a:pt x="86" y="34"/>
                    <a:pt x="87" y="33"/>
                  </a:cubicBezTo>
                  <a:cubicBezTo>
                    <a:pt x="88" y="33"/>
                    <a:pt x="88" y="33"/>
                    <a:pt x="88" y="33"/>
                  </a:cubicBezTo>
                  <a:cubicBezTo>
                    <a:pt x="88" y="32"/>
                    <a:pt x="89" y="32"/>
                    <a:pt x="90" y="31"/>
                  </a:cubicBezTo>
                  <a:cubicBezTo>
                    <a:pt x="90" y="31"/>
                    <a:pt x="90" y="31"/>
                    <a:pt x="90" y="31"/>
                  </a:cubicBezTo>
                  <a:cubicBezTo>
                    <a:pt x="91" y="30"/>
                    <a:pt x="92" y="30"/>
                    <a:pt x="93" y="29"/>
                  </a:cubicBezTo>
                  <a:cubicBezTo>
                    <a:pt x="93" y="29"/>
                    <a:pt x="93" y="29"/>
                    <a:pt x="93" y="29"/>
                  </a:cubicBezTo>
                  <a:cubicBezTo>
                    <a:pt x="94" y="29"/>
                    <a:pt x="95" y="28"/>
                    <a:pt x="96" y="27"/>
                  </a:cubicBezTo>
                  <a:cubicBezTo>
                    <a:pt x="96" y="27"/>
                    <a:pt x="96" y="27"/>
                    <a:pt x="96" y="27"/>
                  </a:cubicBezTo>
                  <a:cubicBezTo>
                    <a:pt x="98" y="26"/>
                    <a:pt x="100" y="25"/>
                    <a:pt x="102" y="24"/>
                  </a:cubicBezTo>
                  <a:cubicBezTo>
                    <a:pt x="102" y="23"/>
                    <a:pt x="102" y="23"/>
                    <a:pt x="102" y="23"/>
                  </a:cubicBezTo>
                  <a:cubicBezTo>
                    <a:pt x="103" y="23"/>
                    <a:pt x="104" y="22"/>
                    <a:pt x="105" y="22"/>
                  </a:cubicBezTo>
                  <a:cubicBezTo>
                    <a:pt x="105" y="21"/>
                    <a:pt x="105" y="21"/>
                    <a:pt x="105" y="21"/>
                  </a:cubicBezTo>
                  <a:cubicBezTo>
                    <a:pt x="106" y="21"/>
                    <a:pt x="107" y="21"/>
                    <a:pt x="107" y="20"/>
                  </a:cubicBezTo>
                  <a:cubicBezTo>
                    <a:pt x="108" y="20"/>
                    <a:pt x="108" y="20"/>
                    <a:pt x="108" y="19"/>
                  </a:cubicBezTo>
                  <a:cubicBezTo>
                    <a:pt x="109" y="19"/>
                    <a:pt x="109" y="19"/>
                    <a:pt x="110" y="18"/>
                  </a:cubicBezTo>
                  <a:cubicBezTo>
                    <a:pt x="111" y="18"/>
                    <a:pt x="111" y="18"/>
                    <a:pt x="111" y="18"/>
                  </a:cubicBezTo>
                  <a:cubicBezTo>
                    <a:pt x="112" y="17"/>
                    <a:pt x="112" y="17"/>
                    <a:pt x="113" y="17"/>
                  </a:cubicBezTo>
                  <a:cubicBezTo>
                    <a:pt x="113" y="16"/>
                    <a:pt x="114" y="16"/>
                    <a:pt x="114" y="16"/>
                  </a:cubicBezTo>
                  <a:cubicBezTo>
                    <a:pt x="115" y="16"/>
                    <a:pt x="115" y="15"/>
                    <a:pt x="116" y="15"/>
                  </a:cubicBezTo>
                  <a:cubicBezTo>
                    <a:pt x="116" y="15"/>
                    <a:pt x="116" y="15"/>
                    <a:pt x="117" y="14"/>
                  </a:cubicBezTo>
                  <a:cubicBezTo>
                    <a:pt x="117" y="14"/>
                    <a:pt x="118" y="14"/>
                    <a:pt x="118" y="13"/>
                  </a:cubicBezTo>
                  <a:cubicBezTo>
                    <a:pt x="119" y="13"/>
                    <a:pt x="120" y="13"/>
                    <a:pt x="120" y="12"/>
                  </a:cubicBezTo>
                  <a:cubicBezTo>
                    <a:pt x="121" y="12"/>
                    <a:pt x="122" y="12"/>
                    <a:pt x="122" y="11"/>
                  </a:cubicBezTo>
                  <a:cubicBezTo>
                    <a:pt x="123" y="11"/>
                    <a:pt x="123" y="11"/>
                    <a:pt x="124" y="10"/>
                  </a:cubicBezTo>
                  <a:cubicBezTo>
                    <a:pt x="124" y="10"/>
                    <a:pt x="124" y="10"/>
                    <a:pt x="125" y="10"/>
                  </a:cubicBezTo>
                  <a:cubicBezTo>
                    <a:pt x="125" y="9"/>
                    <a:pt x="126" y="9"/>
                    <a:pt x="126" y="9"/>
                  </a:cubicBezTo>
                  <a:cubicBezTo>
                    <a:pt x="127" y="8"/>
                    <a:pt x="127" y="8"/>
                    <a:pt x="128" y="8"/>
                  </a:cubicBezTo>
                  <a:cubicBezTo>
                    <a:pt x="128" y="8"/>
                    <a:pt x="129" y="7"/>
                    <a:pt x="129" y="7"/>
                  </a:cubicBezTo>
                  <a:cubicBezTo>
                    <a:pt x="130" y="6"/>
                    <a:pt x="130" y="6"/>
                    <a:pt x="130" y="6"/>
                  </a:cubicBezTo>
                  <a:cubicBezTo>
                    <a:pt x="131" y="6"/>
                    <a:pt x="131" y="6"/>
                    <a:pt x="132" y="5"/>
                  </a:cubicBezTo>
                  <a:cubicBezTo>
                    <a:pt x="133" y="5"/>
                    <a:pt x="133" y="5"/>
                    <a:pt x="133" y="5"/>
                  </a:cubicBezTo>
                  <a:cubicBezTo>
                    <a:pt x="134" y="5"/>
                    <a:pt x="134" y="4"/>
                    <a:pt x="135" y="4"/>
                  </a:cubicBezTo>
                  <a:cubicBezTo>
                    <a:pt x="135" y="4"/>
                    <a:pt x="135" y="4"/>
                    <a:pt x="136" y="3"/>
                  </a:cubicBezTo>
                  <a:cubicBezTo>
                    <a:pt x="136" y="3"/>
                    <a:pt x="137" y="3"/>
                    <a:pt x="137" y="2"/>
                  </a:cubicBezTo>
                  <a:cubicBezTo>
                    <a:pt x="138" y="2"/>
                    <a:pt x="138" y="2"/>
                    <a:pt x="138" y="2"/>
                  </a:cubicBezTo>
                  <a:cubicBezTo>
                    <a:pt x="140" y="1"/>
                    <a:pt x="141" y="0"/>
                    <a:pt x="143" y="0"/>
                  </a:cubicBezTo>
                  <a:cubicBezTo>
                    <a:pt x="136" y="15"/>
                    <a:pt x="128" y="31"/>
                    <a:pt x="120" y="47"/>
                  </a:cubicBezTo>
                  <a:cubicBezTo>
                    <a:pt x="84" y="67"/>
                    <a:pt x="44" y="90"/>
                    <a:pt x="0" y="118"/>
                  </a:cubicBezTo>
                  <a:cubicBezTo>
                    <a:pt x="5" y="108"/>
                    <a:pt x="9" y="99"/>
                    <a:pt x="14" y="89"/>
                  </a:cubicBezTo>
                  <a:close/>
                </a:path>
              </a:pathLst>
            </a:custGeom>
            <a:solidFill>
              <a:srgbClr val="A91C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24" name="ïṩḻiḍé">
              <a:extLst>
                <a:ext uri="{FF2B5EF4-FFF2-40B4-BE49-F238E27FC236}">
                  <a16:creationId xmlns:a16="http://schemas.microsoft.com/office/drawing/2014/main" id="{6AD6821D-4A2E-48A0-B040-ABF566121235}"/>
                </a:ext>
              </a:extLst>
            </p:cNvPr>
            <p:cNvSpPr/>
            <p:nvPr/>
          </p:nvSpPr>
          <p:spPr bwMode="auto">
            <a:xfrm>
              <a:off x="5551488" y="1181100"/>
              <a:ext cx="1057275" cy="577850"/>
            </a:xfrm>
            <a:custGeom>
              <a:avLst/>
              <a:gdLst>
                <a:gd name="T0" fmla="*/ 56 w 553"/>
                <a:gd name="T1" fmla="*/ 171 h 303"/>
                <a:gd name="T2" fmla="*/ 7 w 553"/>
                <a:gd name="T3" fmla="*/ 105 h 303"/>
                <a:gd name="T4" fmla="*/ 185 w 553"/>
                <a:gd name="T5" fmla="*/ 149 h 303"/>
                <a:gd name="T6" fmla="*/ 130 w 553"/>
                <a:gd name="T7" fmla="*/ 67 h 303"/>
                <a:gd name="T8" fmla="*/ 188 w 553"/>
                <a:gd name="T9" fmla="*/ 32 h 303"/>
                <a:gd name="T10" fmla="*/ 304 w 553"/>
                <a:gd name="T11" fmla="*/ 74 h 303"/>
                <a:gd name="T12" fmla="*/ 367 w 553"/>
                <a:gd name="T13" fmla="*/ 118 h 303"/>
                <a:gd name="T14" fmla="*/ 334 w 553"/>
                <a:gd name="T15" fmla="*/ 80 h 303"/>
                <a:gd name="T16" fmla="*/ 372 w 553"/>
                <a:gd name="T17" fmla="*/ 57 h 303"/>
                <a:gd name="T18" fmla="*/ 553 w 553"/>
                <a:gd name="T19" fmla="*/ 281 h 303"/>
                <a:gd name="T20" fmla="*/ 417 w 553"/>
                <a:gd name="T21" fmla="*/ 294 h 303"/>
                <a:gd name="T22" fmla="*/ 185 w 553"/>
                <a:gd name="T23" fmla="*/ 300 h 303"/>
                <a:gd name="T24" fmla="*/ 126 w 553"/>
                <a:gd name="T25" fmla="*/ 287 h 303"/>
                <a:gd name="T26" fmla="*/ 56 w 553"/>
                <a:gd name="T27" fmla="*/ 171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53" h="303">
                  <a:moveTo>
                    <a:pt x="56" y="171"/>
                  </a:moveTo>
                  <a:cubicBezTo>
                    <a:pt x="50" y="158"/>
                    <a:pt x="0" y="108"/>
                    <a:pt x="7" y="105"/>
                  </a:cubicBezTo>
                  <a:cubicBezTo>
                    <a:pt x="75" y="81"/>
                    <a:pt x="205" y="179"/>
                    <a:pt x="185" y="149"/>
                  </a:cubicBezTo>
                  <a:cubicBezTo>
                    <a:pt x="130" y="67"/>
                    <a:pt x="130" y="67"/>
                    <a:pt x="130" y="67"/>
                  </a:cubicBezTo>
                  <a:cubicBezTo>
                    <a:pt x="86" y="0"/>
                    <a:pt x="87" y="10"/>
                    <a:pt x="188" y="32"/>
                  </a:cubicBezTo>
                  <a:cubicBezTo>
                    <a:pt x="228" y="40"/>
                    <a:pt x="276" y="54"/>
                    <a:pt x="304" y="74"/>
                  </a:cubicBezTo>
                  <a:cubicBezTo>
                    <a:pt x="367" y="118"/>
                    <a:pt x="367" y="118"/>
                    <a:pt x="367" y="118"/>
                  </a:cubicBezTo>
                  <a:cubicBezTo>
                    <a:pt x="334" y="80"/>
                    <a:pt x="334" y="80"/>
                    <a:pt x="334" y="80"/>
                  </a:cubicBezTo>
                  <a:cubicBezTo>
                    <a:pt x="289" y="29"/>
                    <a:pt x="294" y="32"/>
                    <a:pt x="372" y="57"/>
                  </a:cubicBezTo>
                  <a:cubicBezTo>
                    <a:pt x="487" y="93"/>
                    <a:pt x="534" y="160"/>
                    <a:pt x="553" y="281"/>
                  </a:cubicBezTo>
                  <a:cubicBezTo>
                    <a:pt x="553" y="281"/>
                    <a:pt x="482" y="287"/>
                    <a:pt x="417" y="294"/>
                  </a:cubicBezTo>
                  <a:cubicBezTo>
                    <a:pt x="353" y="300"/>
                    <a:pt x="220" y="300"/>
                    <a:pt x="185" y="300"/>
                  </a:cubicBezTo>
                  <a:cubicBezTo>
                    <a:pt x="151" y="300"/>
                    <a:pt x="147" y="303"/>
                    <a:pt x="126" y="287"/>
                  </a:cubicBezTo>
                  <a:cubicBezTo>
                    <a:pt x="105" y="272"/>
                    <a:pt x="56" y="171"/>
                    <a:pt x="56" y="171"/>
                  </a:cubicBezTo>
                  <a:close/>
                </a:path>
              </a:pathLst>
            </a:custGeom>
            <a:solidFill>
              <a:srgbClr val="FCB7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25" name="ïşļïdè">
              <a:extLst>
                <a:ext uri="{FF2B5EF4-FFF2-40B4-BE49-F238E27FC236}">
                  <a16:creationId xmlns:a16="http://schemas.microsoft.com/office/drawing/2014/main" id="{9A512685-872B-4E94-8C82-924E6D9DABE6}"/>
                </a:ext>
              </a:extLst>
            </p:cNvPr>
            <p:cNvSpPr/>
            <p:nvPr/>
          </p:nvSpPr>
          <p:spPr bwMode="auto">
            <a:xfrm>
              <a:off x="5559426" y="1189038"/>
              <a:ext cx="1027113" cy="425450"/>
            </a:xfrm>
            <a:custGeom>
              <a:avLst/>
              <a:gdLst>
                <a:gd name="T0" fmla="*/ 15 w 537"/>
                <a:gd name="T1" fmla="*/ 122 h 223"/>
                <a:gd name="T2" fmla="*/ 3 w 537"/>
                <a:gd name="T3" fmla="*/ 101 h 223"/>
                <a:gd name="T4" fmla="*/ 182 w 537"/>
                <a:gd name="T5" fmla="*/ 151 h 223"/>
                <a:gd name="T6" fmla="*/ 153 w 537"/>
                <a:gd name="T7" fmla="*/ 159 h 223"/>
                <a:gd name="T8" fmla="*/ 15 w 537"/>
                <a:gd name="T9" fmla="*/ 122 h 223"/>
                <a:gd name="T10" fmla="*/ 106 w 537"/>
                <a:gd name="T11" fmla="*/ 32 h 223"/>
                <a:gd name="T12" fmla="*/ 187 w 537"/>
                <a:gd name="T13" fmla="*/ 49 h 223"/>
                <a:gd name="T14" fmla="*/ 356 w 537"/>
                <a:gd name="T15" fmla="*/ 132 h 223"/>
                <a:gd name="T16" fmla="*/ 361 w 537"/>
                <a:gd name="T17" fmla="*/ 112 h 223"/>
                <a:gd name="T18" fmla="*/ 363 w 537"/>
                <a:gd name="T19" fmla="*/ 114 h 223"/>
                <a:gd name="T20" fmla="*/ 300 w 537"/>
                <a:gd name="T21" fmla="*/ 70 h 223"/>
                <a:gd name="T22" fmla="*/ 184 w 537"/>
                <a:gd name="T23" fmla="*/ 28 h 223"/>
                <a:gd name="T24" fmla="*/ 106 w 537"/>
                <a:gd name="T25" fmla="*/ 32 h 223"/>
                <a:gd name="T26" fmla="*/ 314 w 537"/>
                <a:gd name="T27" fmla="*/ 57 h 223"/>
                <a:gd name="T28" fmla="*/ 368 w 537"/>
                <a:gd name="T29" fmla="*/ 53 h 223"/>
                <a:gd name="T30" fmla="*/ 537 w 537"/>
                <a:gd name="T31" fmla="*/ 223 h 223"/>
                <a:gd name="T32" fmla="*/ 503 w 537"/>
                <a:gd name="T33" fmla="*/ 204 h 223"/>
                <a:gd name="T34" fmla="*/ 429 w 537"/>
                <a:gd name="T35" fmla="*/ 110 h 223"/>
                <a:gd name="T36" fmla="*/ 314 w 537"/>
                <a:gd name="T37" fmla="*/ 57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37" h="223">
                  <a:moveTo>
                    <a:pt x="15" y="122"/>
                  </a:moveTo>
                  <a:cubicBezTo>
                    <a:pt x="6" y="111"/>
                    <a:pt x="0" y="102"/>
                    <a:pt x="3" y="101"/>
                  </a:cubicBezTo>
                  <a:cubicBezTo>
                    <a:pt x="63" y="80"/>
                    <a:pt x="171" y="153"/>
                    <a:pt x="182" y="151"/>
                  </a:cubicBezTo>
                  <a:cubicBezTo>
                    <a:pt x="189" y="164"/>
                    <a:pt x="192" y="178"/>
                    <a:pt x="153" y="159"/>
                  </a:cubicBezTo>
                  <a:cubicBezTo>
                    <a:pt x="113" y="140"/>
                    <a:pt x="58" y="124"/>
                    <a:pt x="15" y="122"/>
                  </a:cubicBezTo>
                  <a:close/>
                  <a:moveTo>
                    <a:pt x="106" y="32"/>
                  </a:moveTo>
                  <a:cubicBezTo>
                    <a:pt x="124" y="33"/>
                    <a:pt x="149" y="38"/>
                    <a:pt x="187" y="49"/>
                  </a:cubicBezTo>
                  <a:cubicBezTo>
                    <a:pt x="293" y="82"/>
                    <a:pt x="338" y="122"/>
                    <a:pt x="356" y="132"/>
                  </a:cubicBezTo>
                  <a:cubicBezTo>
                    <a:pt x="375" y="142"/>
                    <a:pt x="369" y="119"/>
                    <a:pt x="361" y="112"/>
                  </a:cubicBezTo>
                  <a:cubicBezTo>
                    <a:pt x="363" y="114"/>
                    <a:pt x="363" y="114"/>
                    <a:pt x="363" y="114"/>
                  </a:cubicBezTo>
                  <a:cubicBezTo>
                    <a:pt x="363" y="114"/>
                    <a:pt x="363" y="114"/>
                    <a:pt x="300" y="70"/>
                  </a:cubicBezTo>
                  <a:cubicBezTo>
                    <a:pt x="272" y="50"/>
                    <a:pt x="224" y="36"/>
                    <a:pt x="184" y="28"/>
                  </a:cubicBezTo>
                  <a:cubicBezTo>
                    <a:pt x="103" y="10"/>
                    <a:pt x="86" y="0"/>
                    <a:pt x="106" y="32"/>
                  </a:cubicBezTo>
                  <a:close/>
                  <a:moveTo>
                    <a:pt x="314" y="57"/>
                  </a:moveTo>
                  <a:cubicBezTo>
                    <a:pt x="288" y="26"/>
                    <a:pt x="301" y="32"/>
                    <a:pt x="368" y="53"/>
                  </a:cubicBezTo>
                  <a:cubicBezTo>
                    <a:pt x="464" y="83"/>
                    <a:pt x="513" y="135"/>
                    <a:pt x="537" y="223"/>
                  </a:cubicBezTo>
                  <a:cubicBezTo>
                    <a:pt x="518" y="214"/>
                    <a:pt x="503" y="204"/>
                    <a:pt x="503" y="204"/>
                  </a:cubicBezTo>
                  <a:cubicBezTo>
                    <a:pt x="503" y="204"/>
                    <a:pt x="488" y="155"/>
                    <a:pt x="429" y="110"/>
                  </a:cubicBezTo>
                  <a:cubicBezTo>
                    <a:pt x="382" y="73"/>
                    <a:pt x="330" y="61"/>
                    <a:pt x="314" y="57"/>
                  </a:cubicBezTo>
                  <a:close/>
                </a:path>
              </a:pathLst>
            </a:custGeom>
            <a:solidFill>
              <a:srgbClr val="FFDC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26" name="îs1íḑè">
              <a:extLst>
                <a:ext uri="{FF2B5EF4-FFF2-40B4-BE49-F238E27FC236}">
                  <a16:creationId xmlns:a16="http://schemas.microsoft.com/office/drawing/2014/main" id="{E3AC6D05-F374-431A-A13A-E561FD9BF5F7}"/>
                </a:ext>
              </a:extLst>
            </p:cNvPr>
            <p:cNvSpPr/>
            <p:nvPr/>
          </p:nvSpPr>
          <p:spPr bwMode="auto">
            <a:xfrm>
              <a:off x="4795838" y="1963738"/>
              <a:ext cx="684213" cy="1169988"/>
            </a:xfrm>
            <a:custGeom>
              <a:avLst/>
              <a:gdLst>
                <a:gd name="T0" fmla="*/ 135 w 358"/>
                <a:gd name="T1" fmla="*/ 0 h 613"/>
                <a:gd name="T2" fmla="*/ 22 w 358"/>
                <a:gd name="T3" fmla="*/ 151 h 613"/>
                <a:gd name="T4" fmla="*/ 0 w 358"/>
                <a:gd name="T5" fmla="*/ 220 h 613"/>
                <a:gd name="T6" fmla="*/ 69 w 358"/>
                <a:gd name="T7" fmla="*/ 173 h 613"/>
                <a:gd name="T8" fmla="*/ 13 w 358"/>
                <a:gd name="T9" fmla="*/ 333 h 613"/>
                <a:gd name="T10" fmla="*/ 6 w 358"/>
                <a:gd name="T11" fmla="*/ 415 h 613"/>
                <a:gd name="T12" fmla="*/ 53 w 358"/>
                <a:gd name="T13" fmla="*/ 352 h 613"/>
                <a:gd name="T14" fmla="*/ 82 w 358"/>
                <a:gd name="T15" fmla="*/ 484 h 613"/>
                <a:gd name="T16" fmla="*/ 107 w 358"/>
                <a:gd name="T17" fmla="*/ 534 h 613"/>
                <a:gd name="T18" fmla="*/ 110 w 358"/>
                <a:gd name="T19" fmla="*/ 449 h 613"/>
                <a:gd name="T20" fmla="*/ 198 w 358"/>
                <a:gd name="T21" fmla="*/ 559 h 613"/>
                <a:gd name="T22" fmla="*/ 292 w 358"/>
                <a:gd name="T23" fmla="*/ 613 h 613"/>
                <a:gd name="T24" fmla="*/ 324 w 358"/>
                <a:gd name="T25" fmla="*/ 456 h 613"/>
                <a:gd name="T26" fmla="*/ 302 w 358"/>
                <a:gd name="T27" fmla="*/ 336 h 613"/>
                <a:gd name="T28" fmla="*/ 135 w 358"/>
                <a:gd name="T29" fmla="*/ 0 h 6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58" h="613">
                  <a:moveTo>
                    <a:pt x="135" y="0"/>
                  </a:moveTo>
                  <a:cubicBezTo>
                    <a:pt x="101" y="19"/>
                    <a:pt x="44" y="82"/>
                    <a:pt x="22" y="151"/>
                  </a:cubicBezTo>
                  <a:cubicBezTo>
                    <a:pt x="0" y="220"/>
                    <a:pt x="0" y="220"/>
                    <a:pt x="0" y="220"/>
                  </a:cubicBezTo>
                  <a:cubicBezTo>
                    <a:pt x="69" y="173"/>
                    <a:pt x="69" y="173"/>
                    <a:pt x="69" y="173"/>
                  </a:cubicBezTo>
                  <a:cubicBezTo>
                    <a:pt x="69" y="173"/>
                    <a:pt x="19" y="251"/>
                    <a:pt x="13" y="333"/>
                  </a:cubicBezTo>
                  <a:cubicBezTo>
                    <a:pt x="6" y="415"/>
                    <a:pt x="6" y="415"/>
                    <a:pt x="6" y="415"/>
                  </a:cubicBezTo>
                  <a:cubicBezTo>
                    <a:pt x="53" y="352"/>
                    <a:pt x="53" y="352"/>
                    <a:pt x="53" y="352"/>
                  </a:cubicBezTo>
                  <a:cubicBezTo>
                    <a:pt x="53" y="352"/>
                    <a:pt x="57" y="434"/>
                    <a:pt x="82" y="484"/>
                  </a:cubicBezTo>
                  <a:cubicBezTo>
                    <a:pt x="107" y="534"/>
                    <a:pt x="107" y="534"/>
                    <a:pt x="107" y="534"/>
                  </a:cubicBezTo>
                  <a:cubicBezTo>
                    <a:pt x="110" y="449"/>
                    <a:pt x="110" y="449"/>
                    <a:pt x="110" y="449"/>
                  </a:cubicBezTo>
                  <a:cubicBezTo>
                    <a:pt x="110" y="449"/>
                    <a:pt x="138" y="518"/>
                    <a:pt x="198" y="559"/>
                  </a:cubicBezTo>
                  <a:cubicBezTo>
                    <a:pt x="258" y="600"/>
                    <a:pt x="292" y="613"/>
                    <a:pt x="292" y="613"/>
                  </a:cubicBezTo>
                  <a:cubicBezTo>
                    <a:pt x="292" y="613"/>
                    <a:pt x="324" y="481"/>
                    <a:pt x="324" y="456"/>
                  </a:cubicBezTo>
                  <a:cubicBezTo>
                    <a:pt x="324" y="430"/>
                    <a:pt x="358" y="459"/>
                    <a:pt x="302" y="336"/>
                  </a:cubicBezTo>
                  <a:cubicBezTo>
                    <a:pt x="245" y="214"/>
                    <a:pt x="135" y="0"/>
                    <a:pt x="135" y="0"/>
                  </a:cubicBezTo>
                  <a:close/>
                </a:path>
              </a:pathLst>
            </a:custGeom>
            <a:solidFill>
              <a:srgbClr val="D491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27" name="iSḻîḓe">
              <a:extLst>
                <a:ext uri="{FF2B5EF4-FFF2-40B4-BE49-F238E27FC236}">
                  <a16:creationId xmlns:a16="http://schemas.microsoft.com/office/drawing/2014/main" id="{8506E7F0-BABB-4FCA-B135-EA792073C021}"/>
                </a:ext>
              </a:extLst>
            </p:cNvPr>
            <p:cNvSpPr/>
            <p:nvPr/>
          </p:nvSpPr>
          <p:spPr bwMode="auto">
            <a:xfrm>
              <a:off x="4856163" y="1965325"/>
              <a:ext cx="503238" cy="1028700"/>
            </a:xfrm>
            <a:custGeom>
              <a:avLst/>
              <a:gdLst>
                <a:gd name="T0" fmla="*/ 102 w 263"/>
                <a:gd name="T1" fmla="*/ 0 h 539"/>
                <a:gd name="T2" fmla="*/ 48 w 263"/>
                <a:gd name="T3" fmla="*/ 47 h 539"/>
                <a:gd name="T4" fmla="*/ 14 w 263"/>
                <a:gd name="T5" fmla="*/ 159 h 539"/>
                <a:gd name="T6" fmla="*/ 58 w 263"/>
                <a:gd name="T7" fmla="*/ 147 h 539"/>
                <a:gd name="T8" fmla="*/ 33 w 263"/>
                <a:gd name="T9" fmla="*/ 305 h 539"/>
                <a:gd name="T10" fmla="*/ 62 w 263"/>
                <a:gd name="T11" fmla="*/ 429 h 539"/>
                <a:gd name="T12" fmla="*/ 74 w 263"/>
                <a:gd name="T13" fmla="*/ 368 h 539"/>
                <a:gd name="T14" fmla="*/ 140 w 263"/>
                <a:gd name="T15" fmla="*/ 480 h 539"/>
                <a:gd name="T16" fmla="*/ 233 w 263"/>
                <a:gd name="T17" fmla="*/ 500 h 539"/>
                <a:gd name="T18" fmla="*/ 263 w 263"/>
                <a:gd name="T19" fmla="*/ 321 h 539"/>
                <a:gd name="T20" fmla="*/ 105 w 263"/>
                <a:gd name="T21" fmla="*/ 2 h 539"/>
                <a:gd name="T22" fmla="*/ 102 w 263"/>
                <a:gd name="T23" fmla="*/ 0 h 5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63" h="539">
                  <a:moveTo>
                    <a:pt x="102" y="0"/>
                  </a:moveTo>
                  <a:cubicBezTo>
                    <a:pt x="87" y="8"/>
                    <a:pt x="67" y="25"/>
                    <a:pt x="48" y="47"/>
                  </a:cubicBezTo>
                  <a:cubicBezTo>
                    <a:pt x="12" y="108"/>
                    <a:pt x="0" y="172"/>
                    <a:pt x="14" y="159"/>
                  </a:cubicBezTo>
                  <a:cubicBezTo>
                    <a:pt x="33" y="142"/>
                    <a:pt x="58" y="147"/>
                    <a:pt x="58" y="147"/>
                  </a:cubicBezTo>
                  <a:cubicBezTo>
                    <a:pt x="58" y="147"/>
                    <a:pt x="27" y="242"/>
                    <a:pt x="33" y="305"/>
                  </a:cubicBezTo>
                  <a:cubicBezTo>
                    <a:pt x="40" y="368"/>
                    <a:pt x="62" y="440"/>
                    <a:pt x="62" y="429"/>
                  </a:cubicBezTo>
                  <a:cubicBezTo>
                    <a:pt x="62" y="418"/>
                    <a:pt x="74" y="368"/>
                    <a:pt x="74" y="368"/>
                  </a:cubicBezTo>
                  <a:cubicBezTo>
                    <a:pt x="74" y="368"/>
                    <a:pt x="107" y="453"/>
                    <a:pt x="140" y="480"/>
                  </a:cubicBezTo>
                  <a:cubicBezTo>
                    <a:pt x="173" y="506"/>
                    <a:pt x="233" y="539"/>
                    <a:pt x="233" y="500"/>
                  </a:cubicBezTo>
                  <a:cubicBezTo>
                    <a:pt x="233" y="473"/>
                    <a:pt x="254" y="390"/>
                    <a:pt x="263" y="321"/>
                  </a:cubicBezTo>
                  <a:cubicBezTo>
                    <a:pt x="209" y="206"/>
                    <a:pt x="118" y="28"/>
                    <a:pt x="105" y="2"/>
                  </a:cubicBezTo>
                  <a:cubicBezTo>
                    <a:pt x="104" y="1"/>
                    <a:pt x="103" y="0"/>
                    <a:pt x="102" y="0"/>
                  </a:cubicBezTo>
                  <a:close/>
                </a:path>
              </a:pathLst>
            </a:custGeom>
            <a:solidFill>
              <a:srgbClr val="E8AC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28" name="iślïḑé">
              <a:extLst>
                <a:ext uri="{FF2B5EF4-FFF2-40B4-BE49-F238E27FC236}">
                  <a16:creationId xmlns:a16="http://schemas.microsoft.com/office/drawing/2014/main" id="{003DF109-D903-4393-AA5B-C63269825A78}"/>
                </a:ext>
              </a:extLst>
            </p:cNvPr>
            <p:cNvSpPr/>
            <p:nvPr/>
          </p:nvSpPr>
          <p:spPr bwMode="auto">
            <a:xfrm>
              <a:off x="5651501" y="5319713"/>
              <a:ext cx="474663" cy="376238"/>
            </a:xfrm>
            <a:custGeom>
              <a:avLst/>
              <a:gdLst>
                <a:gd name="T0" fmla="*/ 119 w 248"/>
                <a:gd name="T1" fmla="*/ 46 h 197"/>
                <a:gd name="T2" fmla="*/ 40 w 248"/>
                <a:gd name="T3" fmla="*/ 162 h 197"/>
                <a:gd name="T4" fmla="*/ 218 w 248"/>
                <a:gd name="T5" fmla="*/ 74 h 197"/>
                <a:gd name="T6" fmla="*/ 119 w 248"/>
                <a:gd name="T7" fmla="*/ 46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8" h="197">
                  <a:moveTo>
                    <a:pt x="119" y="46"/>
                  </a:moveTo>
                  <a:cubicBezTo>
                    <a:pt x="86" y="55"/>
                    <a:pt x="0" y="128"/>
                    <a:pt x="40" y="162"/>
                  </a:cubicBezTo>
                  <a:cubicBezTo>
                    <a:pt x="81" y="197"/>
                    <a:pt x="188" y="134"/>
                    <a:pt x="218" y="74"/>
                  </a:cubicBezTo>
                  <a:cubicBezTo>
                    <a:pt x="248" y="15"/>
                    <a:pt x="213" y="0"/>
                    <a:pt x="119" y="46"/>
                  </a:cubicBezTo>
                  <a:close/>
                </a:path>
              </a:pathLst>
            </a:custGeom>
            <a:solidFill>
              <a:srgbClr val="5226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29" name="îšľíḋé">
              <a:extLst>
                <a:ext uri="{FF2B5EF4-FFF2-40B4-BE49-F238E27FC236}">
                  <a16:creationId xmlns:a16="http://schemas.microsoft.com/office/drawing/2014/main" id="{E349BFE2-A065-43EC-8055-FCB2994D9BB7}"/>
                </a:ext>
              </a:extLst>
            </p:cNvPr>
            <p:cNvSpPr/>
            <p:nvPr/>
          </p:nvSpPr>
          <p:spPr bwMode="auto">
            <a:xfrm>
              <a:off x="6532563" y="4983163"/>
              <a:ext cx="439738" cy="373063"/>
            </a:xfrm>
            <a:custGeom>
              <a:avLst/>
              <a:gdLst>
                <a:gd name="T0" fmla="*/ 84 w 230"/>
                <a:gd name="T1" fmla="*/ 4 h 195"/>
                <a:gd name="T2" fmla="*/ 55 w 230"/>
                <a:gd name="T3" fmla="*/ 81 h 195"/>
                <a:gd name="T4" fmla="*/ 212 w 230"/>
                <a:gd name="T5" fmla="*/ 173 h 195"/>
                <a:gd name="T6" fmla="*/ 84 w 230"/>
                <a:gd name="T7" fmla="*/ 4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0" h="195">
                  <a:moveTo>
                    <a:pt x="84" y="4"/>
                  </a:moveTo>
                  <a:cubicBezTo>
                    <a:pt x="62" y="0"/>
                    <a:pt x="0" y="5"/>
                    <a:pt x="55" y="81"/>
                  </a:cubicBezTo>
                  <a:cubicBezTo>
                    <a:pt x="110" y="156"/>
                    <a:pt x="195" y="195"/>
                    <a:pt x="212" y="173"/>
                  </a:cubicBezTo>
                  <a:cubicBezTo>
                    <a:pt x="230" y="151"/>
                    <a:pt x="205" y="59"/>
                    <a:pt x="84" y="4"/>
                  </a:cubicBezTo>
                  <a:close/>
                </a:path>
              </a:pathLst>
            </a:custGeom>
            <a:solidFill>
              <a:srgbClr val="5226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30" name="işļíďê">
              <a:extLst>
                <a:ext uri="{FF2B5EF4-FFF2-40B4-BE49-F238E27FC236}">
                  <a16:creationId xmlns:a16="http://schemas.microsoft.com/office/drawing/2014/main" id="{D8530E7E-7D5B-4108-9471-D54D807BBEBC}"/>
                </a:ext>
              </a:extLst>
            </p:cNvPr>
            <p:cNvSpPr/>
            <p:nvPr/>
          </p:nvSpPr>
          <p:spPr bwMode="auto">
            <a:xfrm>
              <a:off x="5605463" y="4267200"/>
              <a:ext cx="1411288" cy="1163638"/>
            </a:xfrm>
            <a:custGeom>
              <a:avLst/>
              <a:gdLst>
                <a:gd name="T0" fmla="*/ 41 w 738"/>
                <a:gd name="T1" fmla="*/ 41 h 609"/>
                <a:gd name="T2" fmla="*/ 57 w 738"/>
                <a:gd name="T3" fmla="*/ 440 h 609"/>
                <a:gd name="T4" fmla="*/ 150 w 738"/>
                <a:gd name="T5" fmla="*/ 605 h 609"/>
                <a:gd name="T6" fmla="*/ 218 w 738"/>
                <a:gd name="T7" fmla="*/ 576 h 609"/>
                <a:gd name="T8" fmla="*/ 251 w 738"/>
                <a:gd name="T9" fmla="*/ 277 h 609"/>
                <a:gd name="T10" fmla="*/ 449 w 738"/>
                <a:gd name="T11" fmla="*/ 192 h 609"/>
                <a:gd name="T12" fmla="*/ 584 w 738"/>
                <a:gd name="T13" fmla="*/ 317 h 609"/>
                <a:gd name="T14" fmla="*/ 563 w 738"/>
                <a:gd name="T15" fmla="*/ 386 h 609"/>
                <a:gd name="T16" fmla="*/ 620 w 738"/>
                <a:gd name="T17" fmla="*/ 418 h 609"/>
                <a:gd name="T18" fmla="*/ 719 w 738"/>
                <a:gd name="T19" fmla="*/ 220 h 609"/>
                <a:gd name="T20" fmla="*/ 402 w 738"/>
                <a:gd name="T21" fmla="*/ 19 h 609"/>
                <a:gd name="T22" fmla="*/ 41 w 738"/>
                <a:gd name="T23" fmla="*/ 41 h 6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38" h="609">
                  <a:moveTo>
                    <a:pt x="41" y="41"/>
                  </a:moveTo>
                  <a:cubicBezTo>
                    <a:pt x="25" y="126"/>
                    <a:pt x="0" y="273"/>
                    <a:pt x="57" y="440"/>
                  </a:cubicBezTo>
                  <a:cubicBezTo>
                    <a:pt x="97" y="560"/>
                    <a:pt x="133" y="595"/>
                    <a:pt x="150" y="605"/>
                  </a:cubicBezTo>
                  <a:cubicBezTo>
                    <a:pt x="157" y="609"/>
                    <a:pt x="222" y="604"/>
                    <a:pt x="218" y="576"/>
                  </a:cubicBezTo>
                  <a:cubicBezTo>
                    <a:pt x="212" y="530"/>
                    <a:pt x="192" y="360"/>
                    <a:pt x="251" y="277"/>
                  </a:cubicBezTo>
                  <a:cubicBezTo>
                    <a:pt x="321" y="179"/>
                    <a:pt x="314" y="148"/>
                    <a:pt x="449" y="192"/>
                  </a:cubicBezTo>
                  <a:cubicBezTo>
                    <a:pt x="584" y="236"/>
                    <a:pt x="591" y="261"/>
                    <a:pt x="584" y="317"/>
                  </a:cubicBezTo>
                  <a:cubicBezTo>
                    <a:pt x="581" y="350"/>
                    <a:pt x="571" y="373"/>
                    <a:pt x="563" y="386"/>
                  </a:cubicBezTo>
                  <a:cubicBezTo>
                    <a:pt x="545" y="416"/>
                    <a:pt x="609" y="425"/>
                    <a:pt x="620" y="418"/>
                  </a:cubicBezTo>
                  <a:cubicBezTo>
                    <a:pt x="650" y="398"/>
                    <a:pt x="738" y="329"/>
                    <a:pt x="719" y="220"/>
                  </a:cubicBezTo>
                  <a:cubicBezTo>
                    <a:pt x="697" y="88"/>
                    <a:pt x="503" y="38"/>
                    <a:pt x="402" y="19"/>
                  </a:cubicBezTo>
                  <a:cubicBezTo>
                    <a:pt x="302" y="0"/>
                    <a:pt x="41" y="41"/>
                    <a:pt x="41" y="41"/>
                  </a:cubicBezTo>
                  <a:close/>
                </a:path>
              </a:pathLst>
            </a:custGeom>
            <a:solidFill>
              <a:srgbClr val="AB1C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31" name="ïṣļiḓè">
              <a:extLst>
                <a:ext uri="{FF2B5EF4-FFF2-40B4-BE49-F238E27FC236}">
                  <a16:creationId xmlns:a16="http://schemas.microsoft.com/office/drawing/2014/main" id="{4F0EB6E3-6227-4E9A-899F-BCE053DFA929}"/>
                </a:ext>
              </a:extLst>
            </p:cNvPr>
            <p:cNvSpPr/>
            <p:nvPr/>
          </p:nvSpPr>
          <p:spPr bwMode="auto">
            <a:xfrm>
              <a:off x="5605463" y="4346575"/>
              <a:ext cx="301625" cy="1077913"/>
            </a:xfrm>
            <a:custGeom>
              <a:avLst/>
              <a:gdLst>
                <a:gd name="T0" fmla="*/ 41 w 158"/>
                <a:gd name="T1" fmla="*/ 0 h 565"/>
                <a:gd name="T2" fmla="*/ 57 w 158"/>
                <a:gd name="T3" fmla="*/ 399 h 565"/>
                <a:gd name="T4" fmla="*/ 150 w 158"/>
                <a:gd name="T5" fmla="*/ 564 h 565"/>
                <a:gd name="T6" fmla="*/ 158 w 158"/>
                <a:gd name="T7" fmla="*/ 565 h 565"/>
                <a:gd name="T8" fmla="*/ 136 w 158"/>
                <a:gd name="T9" fmla="*/ 527 h 565"/>
                <a:gd name="T10" fmla="*/ 67 w 158"/>
                <a:gd name="T11" fmla="*/ 30 h 565"/>
                <a:gd name="T12" fmla="*/ 42 w 158"/>
                <a:gd name="T13" fmla="*/ 0 h 565"/>
                <a:gd name="T14" fmla="*/ 41 w 158"/>
                <a:gd name="T15" fmla="*/ 0 h 5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8" h="565">
                  <a:moveTo>
                    <a:pt x="41" y="0"/>
                  </a:moveTo>
                  <a:cubicBezTo>
                    <a:pt x="25" y="85"/>
                    <a:pt x="0" y="232"/>
                    <a:pt x="57" y="399"/>
                  </a:cubicBezTo>
                  <a:cubicBezTo>
                    <a:pt x="97" y="519"/>
                    <a:pt x="133" y="554"/>
                    <a:pt x="150" y="564"/>
                  </a:cubicBezTo>
                  <a:cubicBezTo>
                    <a:pt x="151" y="565"/>
                    <a:pt x="154" y="565"/>
                    <a:pt x="158" y="565"/>
                  </a:cubicBezTo>
                  <a:cubicBezTo>
                    <a:pt x="136" y="527"/>
                    <a:pt x="136" y="527"/>
                    <a:pt x="136" y="527"/>
                  </a:cubicBezTo>
                  <a:cubicBezTo>
                    <a:pt x="20" y="319"/>
                    <a:pt x="61" y="109"/>
                    <a:pt x="67" y="30"/>
                  </a:cubicBezTo>
                  <a:cubicBezTo>
                    <a:pt x="67" y="30"/>
                    <a:pt x="56" y="15"/>
                    <a:pt x="42" y="0"/>
                  </a:cubicBezTo>
                  <a:cubicBezTo>
                    <a:pt x="41" y="0"/>
                    <a:pt x="41" y="0"/>
                    <a:pt x="41" y="0"/>
                  </a:cubicBezTo>
                  <a:close/>
                </a:path>
              </a:pathLst>
            </a:custGeom>
            <a:solidFill>
              <a:srgbClr val="B31F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32" name="îSľïďê">
              <a:extLst>
                <a:ext uri="{FF2B5EF4-FFF2-40B4-BE49-F238E27FC236}">
                  <a16:creationId xmlns:a16="http://schemas.microsoft.com/office/drawing/2014/main" id="{D2A9DCFF-A665-45F5-8B22-8C5C2BEAA1E7}"/>
                </a:ext>
              </a:extLst>
            </p:cNvPr>
            <p:cNvSpPr/>
            <p:nvPr/>
          </p:nvSpPr>
          <p:spPr bwMode="auto">
            <a:xfrm>
              <a:off x="5654676" y="4267200"/>
              <a:ext cx="860425" cy="347663"/>
            </a:xfrm>
            <a:custGeom>
              <a:avLst/>
              <a:gdLst>
                <a:gd name="T0" fmla="*/ 15 w 450"/>
                <a:gd name="T1" fmla="*/ 41 h 182"/>
                <a:gd name="T2" fmla="*/ 0 w 450"/>
                <a:gd name="T3" fmla="*/ 138 h 182"/>
                <a:gd name="T4" fmla="*/ 383 w 450"/>
                <a:gd name="T5" fmla="*/ 86 h 182"/>
                <a:gd name="T6" fmla="*/ 450 w 450"/>
                <a:gd name="T7" fmla="*/ 36 h 182"/>
                <a:gd name="T8" fmla="*/ 376 w 450"/>
                <a:gd name="T9" fmla="*/ 19 h 182"/>
                <a:gd name="T10" fmla="*/ 15 w 450"/>
                <a:gd name="T11" fmla="*/ 41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50" h="182">
                  <a:moveTo>
                    <a:pt x="15" y="41"/>
                  </a:moveTo>
                  <a:cubicBezTo>
                    <a:pt x="10" y="68"/>
                    <a:pt x="4" y="101"/>
                    <a:pt x="0" y="138"/>
                  </a:cubicBezTo>
                  <a:cubicBezTo>
                    <a:pt x="124" y="182"/>
                    <a:pt x="284" y="151"/>
                    <a:pt x="383" y="86"/>
                  </a:cubicBezTo>
                  <a:cubicBezTo>
                    <a:pt x="410" y="68"/>
                    <a:pt x="432" y="51"/>
                    <a:pt x="450" y="36"/>
                  </a:cubicBezTo>
                  <a:cubicBezTo>
                    <a:pt x="423" y="28"/>
                    <a:pt x="397" y="23"/>
                    <a:pt x="376" y="19"/>
                  </a:cubicBezTo>
                  <a:cubicBezTo>
                    <a:pt x="276" y="0"/>
                    <a:pt x="15" y="41"/>
                    <a:pt x="15" y="41"/>
                  </a:cubicBezTo>
                  <a:close/>
                </a:path>
              </a:pathLst>
            </a:custGeom>
            <a:solidFill>
              <a:srgbClr val="8714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33" name="ï$ļïḓe">
              <a:extLst>
                <a:ext uri="{FF2B5EF4-FFF2-40B4-BE49-F238E27FC236}">
                  <a16:creationId xmlns:a16="http://schemas.microsoft.com/office/drawing/2014/main" id="{455D6407-7B19-44EA-94A7-677D209BEE36}"/>
                </a:ext>
              </a:extLst>
            </p:cNvPr>
            <p:cNvSpPr/>
            <p:nvPr/>
          </p:nvSpPr>
          <p:spPr bwMode="auto">
            <a:xfrm>
              <a:off x="6207126" y="4421188"/>
              <a:ext cx="949325" cy="642938"/>
            </a:xfrm>
            <a:custGeom>
              <a:avLst/>
              <a:gdLst>
                <a:gd name="T0" fmla="*/ 1 w 496"/>
                <a:gd name="T1" fmla="*/ 108 h 337"/>
                <a:gd name="T2" fmla="*/ 134 w 496"/>
                <a:gd name="T3" fmla="*/ 112 h 337"/>
                <a:gd name="T4" fmla="*/ 269 w 496"/>
                <a:gd name="T5" fmla="*/ 237 h 337"/>
                <a:gd name="T6" fmla="*/ 248 w 496"/>
                <a:gd name="T7" fmla="*/ 306 h 337"/>
                <a:gd name="T8" fmla="*/ 268 w 496"/>
                <a:gd name="T9" fmla="*/ 337 h 337"/>
                <a:gd name="T10" fmla="*/ 0 w 496"/>
                <a:gd name="T11" fmla="*/ 106 h 337"/>
                <a:gd name="T12" fmla="*/ 1 w 496"/>
                <a:gd name="T13" fmla="*/ 108 h 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6" h="337">
                  <a:moveTo>
                    <a:pt x="1" y="108"/>
                  </a:moveTo>
                  <a:cubicBezTo>
                    <a:pt x="26" y="86"/>
                    <a:pt x="57" y="87"/>
                    <a:pt x="134" y="112"/>
                  </a:cubicBezTo>
                  <a:cubicBezTo>
                    <a:pt x="269" y="156"/>
                    <a:pt x="276" y="181"/>
                    <a:pt x="269" y="237"/>
                  </a:cubicBezTo>
                  <a:cubicBezTo>
                    <a:pt x="266" y="270"/>
                    <a:pt x="256" y="293"/>
                    <a:pt x="248" y="306"/>
                  </a:cubicBezTo>
                  <a:cubicBezTo>
                    <a:pt x="238" y="322"/>
                    <a:pt x="252" y="332"/>
                    <a:pt x="268" y="337"/>
                  </a:cubicBezTo>
                  <a:cubicBezTo>
                    <a:pt x="496" y="110"/>
                    <a:pt x="159" y="0"/>
                    <a:pt x="0" y="106"/>
                  </a:cubicBezTo>
                  <a:cubicBezTo>
                    <a:pt x="0" y="106"/>
                    <a:pt x="0" y="107"/>
                    <a:pt x="1" y="108"/>
                  </a:cubicBezTo>
                  <a:close/>
                </a:path>
              </a:pathLst>
            </a:custGeom>
            <a:solidFill>
              <a:srgbClr val="8714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34" name="íşľide">
              <a:extLst>
                <a:ext uri="{FF2B5EF4-FFF2-40B4-BE49-F238E27FC236}">
                  <a16:creationId xmlns:a16="http://schemas.microsoft.com/office/drawing/2014/main" id="{1DD459C4-61F4-44DB-AC8A-3E79C3FB1F0D}"/>
                </a:ext>
              </a:extLst>
            </p:cNvPr>
            <p:cNvSpPr/>
            <p:nvPr/>
          </p:nvSpPr>
          <p:spPr bwMode="auto">
            <a:xfrm>
              <a:off x="6330951" y="4298950"/>
              <a:ext cx="290513" cy="727075"/>
            </a:xfrm>
            <a:custGeom>
              <a:avLst/>
              <a:gdLst>
                <a:gd name="T0" fmla="*/ 20 w 152"/>
                <a:gd name="T1" fmla="*/ 39 h 381"/>
                <a:gd name="T2" fmla="*/ 44 w 152"/>
                <a:gd name="T3" fmla="*/ 268 h 381"/>
                <a:gd name="T4" fmla="*/ 0 w 152"/>
                <a:gd name="T5" fmla="*/ 339 h 381"/>
                <a:gd name="T6" fmla="*/ 58 w 152"/>
                <a:gd name="T7" fmla="*/ 381 h 381"/>
                <a:gd name="T8" fmla="*/ 125 w 152"/>
                <a:gd name="T9" fmla="*/ 158 h 381"/>
                <a:gd name="T10" fmla="*/ 55 w 152"/>
                <a:gd name="T11" fmla="*/ 25 h 381"/>
                <a:gd name="T12" fmla="*/ 20 w 152"/>
                <a:gd name="T13" fmla="*/ 39 h 3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2" h="381">
                  <a:moveTo>
                    <a:pt x="20" y="39"/>
                  </a:moveTo>
                  <a:cubicBezTo>
                    <a:pt x="72" y="99"/>
                    <a:pt x="83" y="201"/>
                    <a:pt x="44" y="268"/>
                  </a:cubicBezTo>
                  <a:cubicBezTo>
                    <a:pt x="4" y="336"/>
                    <a:pt x="0" y="339"/>
                    <a:pt x="0" y="339"/>
                  </a:cubicBezTo>
                  <a:cubicBezTo>
                    <a:pt x="58" y="381"/>
                    <a:pt x="58" y="381"/>
                    <a:pt x="58" y="381"/>
                  </a:cubicBezTo>
                  <a:cubicBezTo>
                    <a:pt x="58" y="381"/>
                    <a:pt x="152" y="272"/>
                    <a:pt x="125" y="158"/>
                  </a:cubicBezTo>
                  <a:cubicBezTo>
                    <a:pt x="99" y="45"/>
                    <a:pt x="55" y="25"/>
                    <a:pt x="55" y="25"/>
                  </a:cubicBezTo>
                  <a:cubicBezTo>
                    <a:pt x="55" y="25"/>
                    <a:pt x="9" y="0"/>
                    <a:pt x="20" y="39"/>
                  </a:cubicBezTo>
                  <a:close/>
                </a:path>
              </a:pathLst>
            </a:custGeom>
            <a:solidFill>
              <a:srgbClr val="FCB7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35" name="iṡḻíḋé">
              <a:extLst>
                <a:ext uri="{FF2B5EF4-FFF2-40B4-BE49-F238E27FC236}">
                  <a16:creationId xmlns:a16="http://schemas.microsoft.com/office/drawing/2014/main" id="{783A7ABA-1684-46DC-BE0E-16FC9DB79509}"/>
                </a:ext>
              </a:extLst>
            </p:cNvPr>
            <p:cNvSpPr/>
            <p:nvPr/>
          </p:nvSpPr>
          <p:spPr bwMode="auto">
            <a:xfrm>
              <a:off x="5451476" y="2851150"/>
              <a:ext cx="760413" cy="693738"/>
            </a:xfrm>
            <a:custGeom>
              <a:avLst/>
              <a:gdLst>
                <a:gd name="T0" fmla="*/ 25 w 398"/>
                <a:gd name="T1" fmla="*/ 37 h 363"/>
                <a:gd name="T2" fmla="*/ 249 w 398"/>
                <a:gd name="T3" fmla="*/ 341 h 363"/>
                <a:gd name="T4" fmla="*/ 244 w 398"/>
                <a:gd name="T5" fmla="*/ 63 h 363"/>
                <a:gd name="T6" fmla="*/ 25 w 398"/>
                <a:gd name="T7" fmla="*/ 37 h 3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8" h="363">
                  <a:moveTo>
                    <a:pt x="25" y="37"/>
                  </a:moveTo>
                  <a:cubicBezTo>
                    <a:pt x="0" y="160"/>
                    <a:pt x="99" y="319"/>
                    <a:pt x="249" y="341"/>
                  </a:cubicBezTo>
                  <a:cubicBezTo>
                    <a:pt x="398" y="363"/>
                    <a:pt x="346" y="125"/>
                    <a:pt x="244" y="63"/>
                  </a:cubicBezTo>
                  <a:cubicBezTo>
                    <a:pt x="142" y="0"/>
                    <a:pt x="25" y="37"/>
                    <a:pt x="25" y="37"/>
                  </a:cubicBezTo>
                  <a:close/>
                </a:path>
              </a:pathLst>
            </a:custGeom>
            <a:solidFill>
              <a:srgbClr val="8714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36" name="îṧ1ïďe">
              <a:extLst>
                <a:ext uri="{FF2B5EF4-FFF2-40B4-BE49-F238E27FC236}">
                  <a16:creationId xmlns:a16="http://schemas.microsoft.com/office/drawing/2014/main" id="{47C29EA4-0F6D-45B0-9169-A45F3A4B4FFE}"/>
                </a:ext>
              </a:extLst>
            </p:cNvPr>
            <p:cNvSpPr/>
            <p:nvPr/>
          </p:nvSpPr>
          <p:spPr bwMode="auto">
            <a:xfrm>
              <a:off x="6389688" y="4265613"/>
              <a:ext cx="660400" cy="260350"/>
            </a:xfrm>
            <a:custGeom>
              <a:avLst/>
              <a:gdLst>
                <a:gd name="T0" fmla="*/ 0 w 346"/>
                <a:gd name="T1" fmla="*/ 37 h 136"/>
                <a:gd name="T2" fmla="*/ 159 w 346"/>
                <a:gd name="T3" fmla="*/ 48 h 136"/>
                <a:gd name="T4" fmla="*/ 335 w 346"/>
                <a:gd name="T5" fmla="*/ 65 h 136"/>
                <a:gd name="T6" fmla="*/ 346 w 346"/>
                <a:gd name="T7" fmla="*/ 122 h 136"/>
                <a:gd name="T8" fmla="*/ 209 w 346"/>
                <a:gd name="T9" fmla="*/ 116 h 136"/>
                <a:gd name="T10" fmla="*/ 107 w 346"/>
                <a:gd name="T11" fmla="*/ 62 h 136"/>
                <a:gd name="T12" fmla="*/ 41 w 346"/>
                <a:gd name="T13" fmla="*/ 45 h 136"/>
                <a:gd name="T14" fmla="*/ 22 w 346"/>
                <a:gd name="T15" fmla="*/ 48 h 136"/>
                <a:gd name="T16" fmla="*/ 0 w 346"/>
                <a:gd name="T17" fmla="*/ 37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6" h="136">
                  <a:moveTo>
                    <a:pt x="0" y="37"/>
                  </a:moveTo>
                  <a:cubicBezTo>
                    <a:pt x="8" y="28"/>
                    <a:pt x="36" y="0"/>
                    <a:pt x="159" y="48"/>
                  </a:cubicBezTo>
                  <a:cubicBezTo>
                    <a:pt x="281" y="97"/>
                    <a:pt x="335" y="65"/>
                    <a:pt x="335" y="65"/>
                  </a:cubicBezTo>
                  <a:cubicBezTo>
                    <a:pt x="346" y="122"/>
                    <a:pt x="346" y="122"/>
                    <a:pt x="346" y="122"/>
                  </a:cubicBezTo>
                  <a:cubicBezTo>
                    <a:pt x="346" y="122"/>
                    <a:pt x="258" y="136"/>
                    <a:pt x="209" y="116"/>
                  </a:cubicBezTo>
                  <a:cubicBezTo>
                    <a:pt x="160" y="95"/>
                    <a:pt x="140" y="76"/>
                    <a:pt x="107" y="62"/>
                  </a:cubicBezTo>
                  <a:cubicBezTo>
                    <a:pt x="74" y="48"/>
                    <a:pt x="55" y="45"/>
                    <a:pt x="41" y="45"/>
                  </a:cubicBezTo>
                  <a:cubicBezTo>
                    <a:pt x="27" y="45"/>
                    <a:pt x="22" y="48"/>
                    <a:pt x="22" y="48"/>
                  </a:cubicBezTo>
                  <a:lnTo>
                    <a:pt x="0" y="37"/>
                  </a:lnTo>
                  <a:close/>
                </a:path>
              </a:pathLst>
            </a:custGeom>
            <a:solidFill>
              <a:srgbClr val="FCB7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37" name="î$ļidé">
              <a:extLst>
                <a:ext uri="{FF2B5EF4-FFF2-40B4-BE49-F238E27FC236}">
                  <a16:creationId xmlns:a16="http://schemas.microsoft.com/office/drawing/2014/main" id="{C1D638BC-94AF-49F6-9FA9-E227669B84C6}"/>
                </a:ext>
              </a:extLst>
            </p:cNvPr>
            <p:cNvSpPr/>
            <p:nvPr/>
          </p:nvSpPr>
          <p:spPr bwMode="auto">
            <a:xfrm>
              <a:off x="6645276" y="2717800"/>
              <a:ext cx="328613" cy="488950"/>
            </a:xfrm>
            <a:custGeom>
              <a:avLst/>
              <a:gdLst>
                <a:gd name="T0" fmla="*/ 110 w 172"/>
                <a:gd name="T1" fmla="*/ 0 h 256"/>
                <a:gd name="T2" fmla="*/ 150 w 172"/>
                <a:gd name="T3" fmla="*/ 162 h 256"/>
                <a:gd name="T4" fmla="*/ 29 w 172"/>
                <a:gd name="T5" fmla="*/ 256 h 256"/>
                <a:gd name="T6" fmla="*/ 12 w 172"/>
                <a:gd name="T7" fmla="*/ 187 h 256"/>
                <a:gd name="T8" fmla="*/ 36 w 172"/>
                <a:gd name="T9" fmla="*/ 141 h 256"/>
                <a:gd name="T10" fmla="*/ 35 w 172"/>
                <a:gd name="T11" fmla="*/ 68 h 256"/>
                <a:gd name="T12" fmla="*/ 110 w 172"/>
                <a:gd name="T13" fmla="*/ 0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2" h="256">
                  <a:moveTo>
                    <a:pt x="110" y="0"/>
                  </a:moveTo>
                  <a:cubicBezTo>
                    <a:pt x="130" y="35"/>
                    <a:pt x="172" y="93"/>
                    <a:pt x="150" y="162"/>
                  </a:cubicBezTo>
                  <a:cubicBezTo>
                    <a:pt x="128" y="231"/>
                    <a:pt x="29" y="256"/>
                    <a:pt x="29" y="256"/>
                  </a:cubicBezTo>
                  <a:cubicBezTo>
                    <a:pt x="29" y="256"/>
                    <a:pt x="0" y="207"/>
                    <a:pt x="12" y="187"/>
                  </a:cubicBezTo>
                  <a:cubicBezTo>
                    <a:pt x="15" y="182"/>
                    <a:pt x="34" y="169"/>
                    <a:pt x="36" y="141"/>
                  </a:cubicBezTo>
                  <a:cubicBezTo>
                    <a:pt x="37" y="118"/>
                    <a:pt x="20" y="81"/>
                    <a:pt x="35" y="68"/>
                  </a:cubicBezTo>
                  <a:cubicBezTo>
                    <a:pt x="66" y="39"/>
                    <a:pt x="110" y="0"/>
                    <a:pt x="110" y="0"/>
                  </a:cubicBezTo>
                  <a:close/>
                </a:path>
              </a:pathLst>
            </a:custGeom>
            <a:solidFill>
              <a:srgbClr val="FCB7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38" name="iŝ1îḑe">
              <a:extLst>
                <a:ext uri="{FF2B5EF4-FFF2-40B4-BE49-F238E27FC236}">
                  <a16:creationId xmlns:a16="http://schemas.microsoft.com/office/drawing/2014/main" id="{21AAEB6E-462E-4708-9645-C166BF711537}"/>
                </a:ext>
              </a:extLst>
            </p:cNvPr>
            <p:cNvSpPr/>
            <p:nvPr/>
          </p:nvSpPr>
          <p:spPr bwMode="auto">
            <a:xfrm>
              <a:off x="5180013" y="2708275"/>
              <a:ext cx="1765300" cy="1825625"/>
            </a:xfrm>
            <a:custGeom>
              <a:avLst/>
              <a:gdLst>
                <a:gd name="T0" fmla="*/ 35 w 924"/>
                <a:gd name="T1" fmla="*/ 0 h 956"/>
                <a:gd name="T2" fmla="*/ 110 w 924"/>
                <a:gd name="T3" fmla="*/ 365 h 956"/>
                <a:gd name="T4" fmla="*/ 308 w 924"/>
                <a:gd name="T5" fmla="*/ 625 h 956"/>
                <a:gd name="T6" fmla="*/ 245 w 924"/>
                <a:gd name="T7" fmla="*/ 896 h 956"/>
                <a:gd name="T8" fmla="*/ 669 w 924"/>
                <a:gd name="T9" fmla="*/ 864 h 956"/>
                <a:gd name="T10" fmla="*/ 647 w 924"/>
                <a:gd name="T11" fmla="*/ 635 h 956"/>
                <a:gd name="T12" fmla="*/ 807 w 924"/>
                <a:gd name="T13" fmla="*/ 446 h 956"/>
                <a:gd name="T14" fmla="*/ 922 w 924"/>
                <a:gd name="T15" fmla="*/ 131 h 956"/>
                <a:gd name="T16" fmla="*/ 924 w 924"/>
                <a:gd name="T17" fmla="*/ 115 h 956"/>
                <a:gd name="T18" fmla="*/ 815 w 924"/>
                <a:gd name="T19" fmla="*/ 160 h 956"/>
                <a:gd name="T20" fmla="*/ 745 w 924"/>
                <a:gd name="T21" fmla="*/ 140 h 956"/>
                <a:gd name="T22" fmla="*/ 395 w 924"/>
                <a:gd name="T23" fmla="*/ 197 h 956"/>
                <a:gd name="T24" fmla="*/ 420 w 924"/>
                <a:gd name="T25" fmla="*/ 389 h 956"/>
                <a:gd name="T26" fmla="*/ 224 w 924"/>
                <a:gd name="T27" fmla="*/ 294 h 956"/>
                <a:gd name="T28" fmla="*/ 181 w 924"/>
                <a:gd name="T29" fmla="*/ 201 h 956"/>
                <a:gd name="T30" fmla="*/ 175 w 924"/>
                <a:gd name="T31" fmla="*/ 74 h 956"/>
                <a:gd name="T32" fmla="*/ 35 w 924"/>
                <a:gd name="T33" fmla="*/ 0 h 9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24" h="956">
                  <a:moveTo>
                    <a:pt x="35" y="0"/>
                  </a:moveTo>
                  <a:cubicBezTo>
                    <a:pt x="13" y="82"/>
                    <a:pt x="0" y="236"/>
                    <a:pt x="110" y="365"/>
                  </a:cubicBezTo>
                  <a:cubicBezTo>
                    <a:pt x="220" y="494"/>
                    <a:pt x="352" y="506"/>
                    <a:pt x="308" y="625"/>
                  </a:cubicBezTo>
                  <a:cubicBezTo>
                    <a:pt x="264" y="745"/>
                    <a:pt x="245" y="896"/>
                    <a:pt x="245" y="896"/>
                  </a:cubicBezTo>
                  <a:cubicBezTo>
                    <a:pt x="359" y="956"/>
                    <a:pt x="575" y="952"/>
                    <a:pt x="669" y="864"/>
                  </a:cubicBezTo>
                  <a:cubicBezTo>
                    <a:pt x="669" y="864"/>
                    <a:pt x="644" y="717"/>
                    <a:pt x="647" y="635"/>
                  </a:cubicBezTo>
                  <a:cubicBezTo>
                    <a:pt x="650" y="553"/>
                    <a:pt x="701" y="588"/>
                    <a:pt x="807" y="446"/>
                  </a:cubicBezTo>
                  <a:cubicBezTo>
                    <a:pt x="895" y="330"/>
                    <a:pt x="922" y="211"/>
                    <a:pt x="922" y="131"/>
                  </a:cubicBezTo>
                  <a:cubicBezTo>
                    <a:pt x="922" y="121"/>
                    <a:pt x="924" y="115"/>
                    <a:pt x="924" y="115"/>
                  </a:cubicBezTo>
                  <a:cubicBezTo>
                    <a:pt x="880" y="150"/>
                    <a:pt x="836" y="161"/>
                    <a:pt x="815" y="160"/>
                  </a:cubicBezTo>
                  <a:cubicBezTo>
                    <a:pt x="793" y="159"/>
                    <a:pt x="792" y="164"/>
                    <a:pt x="745" y="140"/>
                  </a:cubicBezTo>
                  <a:cubicBezTo>
                    <a:pt x="622" y="151"/>
                    <a:pt x="519" y="186"/>
                    <a:pt x="395" y="197"/>
                  </a:cubicBezTo>
                  <a:cubicBezTo>
                    <a:pt x="375" y="238"/>
                    <a:pt x="440" y="348"/>
                    <a:pt x="420" y="389"/>
                  </a:cubicBezTo>
                  <a:cubicBezTo>
                    <a:pt x="392" y="444"/>
                    <a:pt x="241" y="318"/>
                    <a:pt x="224" y="294"/>
                  </a:cubicBezTo>
                  <a:cubicBezTo>
                    <a:pt x="213" y="279"/>
                    <a:pt x="186" y="235"/>
                    <a:pt x="181" y="201"/>
                  </a:cubicBezTo>
                  <a:cubicBezTo>
                    <a:pt x="170" y="139"/>
                    <a:pt x="184" y="79"/>
                    <a:pt x="175" y="74"/>
                  </a:cubicBezTo>
                  <a:lnTo>
                    <a:pt x="35" y="0"/>
                  </a:lnTo>
                  <a:close/>
                </a:path>
              </a:pathLst>
            </a:custGeom>
            <a:solidFill>
              <a:srgbClr val="D91D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39" name="ïṡlîďe">
              <a:extLst>
                <a:ext uri="{FF2B5EF4-FFF2-40B4-BE49-F238E27FC236}">
                  <a16:creationId xmlns:a16="http://schemas.microsoft.com/office/drawing/2014/main" id="{7B900C23-8778-4020-AE0B-C48A1EE8071C}"/>
                </a:ext>
              </a:extLst>
            </p:cNvPr>
            <p:cNvSpPr/>
            <p:nvPr/>
          </p:nvSpPr>
          <p:spPr bwMode="auto">
            <a:xfrm>
              <a:off x="5213351" y="2900363"/>
              <a:ext cx="652463" cy="1550988"/>
            </a:xfrm>
            <a:custGeom>
              <a:avLst/>
              <a:gdLst>
                <a:gd name="T0" fmla="*/ 2 w 341"/>
                <a:gd name="T1" fmla="*/ 0 h 812"/>
                <a:gd name="T2" fmla="*/ 92 w 341"/>
                <a:gd name="T3" fmla="*/ 264 h 812"/>
                <a:gd name="T4" fmla="*/ 290 w 341"/>
                <a:gd name="T5" fmla="*/ 524 h 812"/>
                <a:gd name="T6" fmla="*/ 227 w 341"/>
                <a:gd name="T7" fmla="*/ 795 h 812"/>
                <a:gd name="T8" fmla="*/ 268 w 341"/>
                <a:gd name="T9" fmla="*/ 812 h 812"/>
                <a:gd name="T10" fmla="*/ 300 w 341"/>
                <a:gd name="T11" fmla="*/ 583 h 812"/>
                <a:gd name="T12" fmla="*/ 250 w 341"/>
                <a:gd name="T13" fmla="*/ 379 h 812"/>
                <a:gd name="T14" fmla="*/ 40 w 341"/>
                <a:gd name="T15" fmla="*/ 15 h 812"/>
                <a:gd name="T16" fmla="*/ 2 w 341"/>
                <a:gd name="T17" fmla="*/ 0 h 8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1" h="812">
                  <a:moveTo>
                    <a:pt x="2" y="0"/>
                  </a:moveTo>
                  <a:cubicBezTo>
                    <a:pt x="0" y="79"/>
                    <a:pt x="18" y="177"/>
                    <a:pt x="92" y="264"/>
                  </a:cubicBezTo>
                  <a:cubicBezTo>
                    <a:pt x="202" y="393"/>
                    <a:pt x="334" y="405"/>
                    <a:pt x="290" y="524"/>
                  </a:cubicBezTo>
                  <a:cubicBezTo>
                    <a:pt x="246" y="644"/>
                    <a:pt x="227" y="795"/>
                    <a:pt x="227" y="795"/>
                  </a:cubicBezTo>
                  <a:cubicBezTo>
                    <a:pt x="240" y="801"/>
                    <a:pt x="253" y="807"/>
                    <a:pt x="268" y="812"/>
                  </a:cubicBezTo>
                  <a:cubicBezTo>
                    <a:pt x="271" y="753"/>
                    <a:pt x="280" y="664"/>
                    <a:pt x="300" y="583"/>
                  </a:cubicBezTo>
                  <a:cubicBezTo>
                    <a:pt x="335" y="448"/>
                    <a:pt x="341" y="461"/>
                    <a:pt x="250" y="379"/>
                  </a:cubicBezTo>
                  <a:cubicBezTo>
                    <a:pt x="159" y="297"/>
                    <a:pt x="46" y="194"/>
                    <a:pt x="40" y="15"/>
                  </a:cubicBezTo>
                  <a:cubicBezTo>
                    <a:pt x="40" y="15"/>
                    <a:pt x="25" y="7"/>
                    <a:pt x="2" y="0"/>
                  </a:cubicBezTo>
                  <a:close/>
                </a:path>
              </a:pathLst>
            </a:custGeom>
            <a:solidFill>
              <a:srgbClr val="E021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40" name="íŝľíďè">
              <a:extLst>
                <a:ext uri="{FF2B5EF4-FFF2-40B4-BE49-F238E27FC236}">
                  <a16:creationId xmlns:a16="http://schemas.microsoft.com/office/drawing/2014/main" id="{1E515321-561A-4FFF-80A7-89B2BB40E052}"/>
                </a:ext>
              </a:extLst>
            </p:cNvPr>
            <p:cNvSpPr/>
            <p:nvPr/>
          </p:nvSpPr>
          <p:spPr bwMode="auto">
            <a:xfrm>
              <a:off x="6500813" y="2784475"/>
              <a:ext cx="238125" cy="571500"/>
            </a:xfrm>
            <a:custGeom>
              <a:avLst/>
              <a:gdLst>
                <a:gd name="T0" fmla="*/ 75 w 125"/>
                <a:gd name="T1" fmla="*/ 0 h 299"/>
                <a:gd name="T2" fmla="*/ 62 w 125"/>
                <a:gd name="T3" fmla="*/ 223 h 299"/>
                <a:gd name="T4" fmla="*/ 11 w 125"/>
                <a:gd name="T5" fmla="*/ 264 h 299"/>
                <a:gd name="T6" fmla="*/ 4 w 125"/>
                <a:gd name="T7" fmla="*/ 18 h 299"/>
                <a:gd name="T8" fmla="*/ 75 w 125"/>
                <a:gd name="T9" fmla="*/ 0 h 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299">
                  <a:moveTo>
                    <a:pt x="75" y="0"/>
                  </a:moveTo>
                  <a:cubicBezTo>
                    <a:pt x="125" y="55"/>
                    <a:pt x="114" y="173"/>
                    <a:pt x="62" y="223"/>
                  </a:cubicBezTo>
                  <a:cubicBezTo>
                    <a:pt x="11" y="274"/>
                    <a:pt x="11" y="299"/>
                    <a:pt x="11" y="264"/>
                  </a:cubicBezTo>
                  <a:cubicBezTo>
                    <a:pt x="11" y="230"/>
                    <a:pt x="0" y="32"/>
                    <a:pt x="4" y="18"/>
                  </a:cubicBezTo>
                  <a:cubicBezTo>
                    <a:pt x="9" y="3"/>
                    <a:pt x="75" y="0"/>
                    <a:pt x="75" y="0"/>
                  </a:cubicBezTo>
                  <a:close/>
                </a:path>
              </a:pathLst>
            </a:custGeom>
            <a:solidFill>
              <a:srgbClr val="5226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41" name="íśḻïḋe">
              <a:extLst>
                <a:ext uri="{FF2B5EF4-FFF2-40B4-BE49-F238E27FC236}">
                  <a16:creationId xmlns:a16="http://schemas.microsoft.com/office/drawing/2014/main" id="{F4059D10-7FD6-42AB-9679-2EE6571230FA}"/>
                </a:ext>
              </a:extLst>
            </p:cNvPr>
            <p:cNvSpPr/>
            <p:nvPr/>
          </p:nvSpPr>
          <p:spPr bwMode="auto">
            <a:xfrm>
              <a:off x="6003926" y="3519488"/>
              <a:ext cx="396875" cy="195263"/>
            </a:xfrm>
            <a:custGeom>
              <a:avLst/>
              <a:gdLst>
                <a:gd name="T0" fmla="*/ 14 w 208"/>
                <a:gd name="T1" fmla="*/ 0 h 102"/>
                <a:gd name="T2" fmla="*/ 59 w 208"/>
                <a:gd name="T3" fmla="*/ 67 h 102"/>
                <a:gd name="T4" fmla="*/ 122 w 208"/>
                <a:gd name="T5" fmla="*/ 80 h 102"/>
                <a:gd name="T6" fmla="*/ 195 w 208"/>
                <a:gd name="T7" fmla="*/ 4 h 102"/>
                <a:gd name="T8" fmla="*/ 208 w 208"/>
                <a:gd name="T9" fmla="*/ 10 h 102"/>
                <a:gd name="T10" fmla="*/ 127 w 208"/>
                <a:gd name="T11" fmla="*/ 94 h 102"/>
                <a:gd name="T12" fmla="*/ 51 w 208"/>
                <a:gd name="T13" fmla="*/ 79 h 102"/>
                <a:gd name="T14" fmla="*/ 0 w 208"/>
                <a:gd name="T15" fmla="*/ 5 h 102"/>
                <a:gd name="T16" fmla="*/ 14 w 208"/>
                <a:gd name="T17" fmla="*/ 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8" h="102">
                  <a:moveTo>
                    <a:pt x="14" y="0"/>
                  </a:moveTo>
                  <a:cubicBezTo>
                    <a:pt x="22" y="28"/>
                    <a:pt x="39" y="52"/>
                    <a:pt x="59" y="67"/>
                  </a:cubicBezTo>
                  <a:cubicBezTo>
                    <a:pt x="78" y="81"/>
                    <a:pt x="101" y="86"/>
                    <a:pt x="122" y="80"/>
                  </a:cubicBezTo>
                  <a:cubicBezTo>
                    <a:pt x="168" y="67"/>
                    <a:pt x="195" y="4"/>
                    <a:pt x="195" y="4"/>
                  </a:cubicBezTo>
                  <a:cubicBezTo>
                    <a:pt x="208" y="10"/>
                    <a:pt x="208" y="10"/>
                    <a:pt x="208" y="10"/>
                  </a:cubicBezTo>
                  <a:cubicBezTo>
                    <a:pt x="208" y="10"/>
                    <a:pt x="179" y="79"/>
                    <a:pt x="127" y="94"/>
                  </a:cubicBezTo>
                  <a:cubicBezTo>
                    <a:pt x="100" y="102"/>
                    <a:pt x="73" y="95"/>
                    <a:pt x="51" y="79"/>
                  </a:cubicBezTo>
                  <a:cubicBezTo>
                    <a:pt x="28" y="62"/>
                    <a:pt x="9" y="36"/>
                    <a:pt x="0" y="5"/>
                  </a:cubicBezTo>
                  <a:lnTo>
                    <a:pt x="14" y="0"/>
                  </a:lnTo>
                  <a:close/>
                </a:path>
              </a:pathLst>
            </a:custGeom>
            <a:solidFill>
              <a:srgbClr val="FCB7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42" name="îšlídé">
              <a:extLst>
                <a:ext uri="{FF2B5EF4-FFF2-40B4-BE49-F238E27FC236}">
                  <a16:creationId xmlns:a16="http://schemas.microsoft.com/office/drawing/2014/main" id="{CD39A967-9D92-42DF-A658-E122A9F175B0}"/>
                </a:ext>
              </a:extLst>
            </p:cNvPr>
            <p:cNvSpPr/>
            <p:nvPr/>
          </p:nvSpPr>
          <p:spPr bwMode="auto">
            <a:xfrm>
              <a:off x="5157788" y="2754313"/>
              <a:ext cx="427038" cy="347663"/>
            </a:xfrm>
            <a:custGeom>
              <a:avLst/>
              <a:gdLst>
                <a:gd name="T0" fmla="*/ 23 w 223"/>
                <a:gd name="T1" fmla="*/ 0 h 182"/>
                <a:gd name="T2" fmla="*/ 28 w 223"/>
                <a:gd name="T3" fmla="*/ 141 h 182"/>
                <a:gd name="T4" fmla="*/ 184 w 223"/>
                <a:gd name="T5" fmla="*/ 171 h 182"/>
                <a:gd name="T6" fmla="*/ 199 w 223"/>
                <a:gd name="T7" fmla="*/ 154 h 182"/>
                <a:gd name="T8" fmla="*/ 223 w 223"/>
                <a:gd name="T9" fmla="*/ 46 h 182"/>
                <a:gd name="T10" fmla="*/ 23 w 223"/>
                <a:gd name="T11" fmla="*/ 0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3" h="182">
                  <a:moveTo>
                    <a:pt x="23" y="0"/>
                  </a:moveTo>
                  <a:cubicBezTo>
                    <a:pt x="0" y="57"/>
                    <a:pt x="28" y="141"/>
                    <a:pt x="28" y="141"/>
                  </a:cubicBezTo>
                  <a:cubicBezTo>
                    <a:pt x="28" y="141"/>
                    <a:pt x="119" y="182"/>
                    <a:pt x="184" y="171"/>
                  </a:cubicBezTo>
                  <a:cubicBezTo>
                    <a:pt x="194" y="169"/>
                    <a:pt x="198" y="163"/>
                    <a:pt x="199" y="154"/>
                  </a:cubicBezTo>
                  <a:cubicBezTo>
                    <a:pt x="201" y="73"/>
                    <a:pt x="207" y="42"/>
                    <a:pt x="223" y="46"/>
                  </a:cubicBezTo>
                  <a:lnTo>
                    <a:pt x="23" y="0"/>
                  </a:lnTo>
                  <a:close/>
                </a:path>
              </a:pathLst>
            </a:custGeom>
            <a:solidFill>
              <a:srgbClr val="FCB7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43" name="îśḻïḓè">
              <a:extLst>
                <a:ext uri="{FF2B5EF4-FFF2-40B4-BE49-F238E27FC236}">
                  <a16:creationId xmlns:a16="http://schemas.microsoft.com/office/drawing/2014/main" id="{C20B6656-EC4B-477D-BC08-37DC27895C57}"/>
                </a:ext>
              </a:extLst>
            </p:cNvPr>
            <p:cNvSpPr/>
            <p:nvPr/>
          </p:nvSpPr>
          <p:spPr bwMode="auto">
            <a:xfrm>
              <a:off x="6119813" y="3684588"/>
              <a:ext cx="131763" cy="492125"/>
            </a:xfrm>
            <a:custGeom>
              <a:avLst/>
              <a:gdLst>
                <a:gd name="T0" fmla="*/ 36 w 69"/>
                <a:gd name="T1" fmla="*/ 5 h 258"/>
                <a:gd name="T2" fmla="*/ 42 w 69"/>
                <a:gd name="T3" fmla="*/ 0 h 258"/>
                <a:gd name="T4" fmla="*/ 47 w 69"/>
                <a:gd name="T5" fmla="*/ 6 h 258"/>
                <a:gd name="T6" fmla="*/ 45 w 69"/>
                <a:gd name="T7" fmla="*/ 33 h 258"/>
                <a:gd name="T8" fmla="*/ 64 w 69"/>
                <a:gd name="T9" fmla="*/ 33 h 258"/>
                <a:gd name="T10" fmla="*/ 69 w 69"/>
                <a:gd name="T11" fmla="*/ 38 h 258"/>
                <a:gd name="T12" fmla="*/ 64 w 69"/>
                <a:gd name="T13" fmla="*/ 44 h 258"/>
                <a:gd name="T14" fmla="*/ 44 w 69"/>
                <a:gd name="T15" fmla="*/ 44 h 258"/>
                <a:gd name="T16" fmla="*/ 40 w 69"/>
                <a:gd name="T17" fmla="*/ 89 h 258"/>
                <a:gd name="T18" fmla="*/ 61 w 69"/>
                <a:gd name="T19" fmla="*/ 89 h 258"/>
                <a:gd name="T20" fmla="*/ 66 w 69"/>
                <a:gd name="T21" fmla="*/ 94 h 258"/>
                <a:gd name="T22" fmla="*/ 61 w 69"/>
                <a:gd name="T23" fmla="*/ 99 h 258"/>
                <a:gd name="T24" fmla="*/ 39 w 69"/>
                <a:gd name="T25" fmla="*/ 99 h 258"/>
                <a:gd name="T26" fmla="*/ 35 w 69"/>
                <a:gd name="T27" fmla="*/ 145 h 258"/>
                <a:gd name="T28" fmla="*/ 59 w 69"/>
                <a:gd name="T29" fmla="*/ 145 h 258"/>
                <a:gd name="T30" fmla="*/ 64 w 69"/>
                <a:gd name="T31" fmla="*/ 150 h 258"/>
                <a:gd name="T32" fmla="*/ 59 w 69"/>
                <a:gd name="T33" fmla="*/ 155 h 258"/>
                <a:gd name="T34" fmla="*/ 34 w 69"/>
                <a:gd name="T35" fmla="*/ 155 h 258"/>
                <a:gd name="T36" fmla="*/ 30 w 69"/>
                <a:gd name="T37" fmla="*/ 201 h 258"/>
                <a:gd name="T38" fmla="*/ 57 w 69"/>
                <a:gd name="T39" fmla="*/ 201 h 258"/>
                <a:gd name="T40" fmla="*/ 62 w 69"/>
                <a:gd name="T41" fmla="*/ 206 h 258"/>
                <a:gd name="T42" fmla="*/ 57 w 69"/>
                <a:gd name="T43" fmla="*/ 211 h 258"/>
                <a:gd name="T44" fmla="*/ 29 w 69"/>
                <a:gd name="T45" fmla="*/ 211 h 258"/>
                <a:gd name="T46" fmla="*/ 25 w 69"/>
                <a:gd name="T47" fmla="*/ 253 h 258"/>
                <a:gd name="T48" fmla="*/ 19 w 69"/>
                <a:gd name="T49" fmla="*/ 257 h 258"/>
                <a:gd name="T50" fmla="*/ 15 w 69"/>
                <a:gd name="T51" fmla="*/ 252 h 258"/>
                <a:gd name="T52" fmla="*/ 18 w 69"/>
                <a:gd name="T53" fmla="*/ 211 h 258"/>
                <a:gd name="T54" fmla="*/ 5 w 69"/>
                <a:gd name="T55" fmla="*/ 211 h 258"/>
                <a:gd name="T56" fmla="*/ 0 w 69"/>
                <a:gd name="T57" fmla="*/ 206 h 258"/>
                <a:gd name="T58" fmla="*/ 5 w 69"/>
                <a:gd name="T59" fmla="*/ 201 h 258"/>
                <a:gd name="T60" fmla="*/ 20 w 69"/>
                <a:gd name="T61" fmla="*/ 201 h 258"/>
                <a:gd name="T62" fmla="*/ 24 w 69"/>
                <a:gd name="T63" fmla="*/ 155 h 258"/>
                <a:gd name="T64" fmla="*/ 7 w 69"/>
                <a:gd name="T65" fmla="*/ 155 h 258"/>
                <a:gd name="T66" fmla="*/ 2 w 69"/>
                <a:gd name="T67" fmla="*/ 150 h 258"/>
                <a:gd name="T68" fmla="*/ 7 w 69"/>
                <a:gd name="T69" fmla="*/ 145 h 258"/>
                <a:gd name="T70" fmla="*/ 25 w 69"/>
                <a:gd name="T71" fmla="*/ 145 h 258"/>
                <a:gd name="T72" fmla="*/ 29 w 69"/>
                <a:gd name="T73" fmla="*/ 99 h 258"/>
                <a:gd name="T74" fmla="*/ 9 w 69"/>
                <a:gd name="T75" fmla="*/ 99 h 258"/>
                <a:gd name="T76" fmla="*/ 4 w 69"/>
                <a:gd name="T77" fmla="*/ 94 h 258"/>
                <a:gd name="T78" fmla="*/ 9 w 69"/>
                <a:gd name="T79" fmla="*/ 89 h 258"/>
                <a:gd name="T80" fmla="*/ 30 w 69"/>
                <a:gd name="T81" fmla="*/ 89 h 258"/>
                <a:gd name="T82" fmla="*/ 34 w 69"/>
                <a:gd name="T83" fmla="*/ 44 h 258"/>
                <a:gd name="T84" fmla="*/ 12 w 69"/>
                <a:gd name="T85" fmla="*/ 44 h 258"/>
                <a:gd name="T86" fmla="*/ 7 w 69"/>
                <a:gd name="T87" fmla="*/ 38 h 258"/>
                <a:gd name="T88" fmla="*/ 12 w 69"/>
                <a:gd name="T89" fmla="*/ 33 h 258"/>
                <a:gd name="T90" fmla="*/ 34 w 69"/>
                <a:gd name="T91" fmla="*/ 33 h 258"/>
                <a:gd name="T92" fmla="*/ 36 w 69"/>
                <a:gd name="T93" fmla="*/ 5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69" h="258">
                  <a:moveTo>
                    <a:pt x="36" y="5"/>
                  </a:moveTo>
                  <a:cubicBezTo>
                    <a:pt x="37" y="2"/>
                    <a:pt x="39" y="0"/>
                    <a:pt x="42" y="0"/>
                  </a:cubicBezTo>
                  <a:cubicBezTo>
                    <a:pt x="45" y="0"/>
                    <a:pt x="47" y="3"/>
                    <a:pt x="47" y="6"/>
                  </a:cubicBezTo>
                  <a:cubicBezTo>
                    <a:pt x="46" y="14"/>
                    <a:pt x="46" y="23"/>
                    <a:pt x="45" y="33"/>
                  </a:cubicBezTo>
                  <a:cubicBezTo>
                    <a:pt x="64" y="33"/>
                    <a:pt x="64" y="33"/>
                    <a:pt x="64" y="33"/>
                  </a:cubicBezTo>
                  <a:cubicBezTo>
                    <a:pt x="67" y="33"/>
                    <a:pt x="69" y="36"/>
                    <a:pt x="69" y="38"/>
                  </a:cubicBezTo>
                  <a:cubicBezTo>
                    <a:pt x="69" y="41"/>
                    <a:pt x="67" y="44"/>
                    <a:pt x="64" y="44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43" y="58"/>
                    <a:pt x="42" y="73"/>
                    <a:pt x="40" y="89"/>
                  </a:cubicBezTo>
                  <a:cubicBezTo>
                    <a:pt x="61" y="89"/>
                    <a:pt x="61" y="89"/>
                    <a:pt x="61" y="89"/>
                  </a:cubicBezTo>
                  <a:cubicBezTo>
                    <a:pt x="64" y="89"/>
                    <a:pt x="66" y="91"/>
                    <a:pt x="66" y="94"/>
                  </a:cubicBezTo>
                  <a:cubicBezTo>
                    <a:pt x="66" y="97"/>
                    <a:pt x="64" y="99"/>
                    <a:pt x="61" y="99"/>
                  </a:cubicBezTo>
                  <a:cubicBezTo>
                    <a:pt x="39" y="99"/>
                    <a:pt x="39" y="99"/>
                    <a:pt x="39" y="99"/>
                  </a:cubicBezTo>
                  <a:cubicBezTo>
                    <a:pt x="38" y="115"/>
                    <a:pt x="37" y="130"/>
                    <a:pt x="35" y="145"/>
                  </a:cubicBezTo>
                  <a:cubicBezTo>
                    <a:pt x="59" y="145"/>
                    <a:pt x="59" y="145"/>
                    <a:pt x="59" y="145"/>
                  </a:cubicBezTo>
                  <a:cubicBezTo>
                    <a:pt x="62" y="145"/>
                    <a:pt x="64" y="147"/>
                    <a:pt x="64" y="150"/>
                  </a:cubicBezTo>
                  <a:cubicBezTo>
                    <a:pt x="64" y="153"/>
                    <a:pt x="62" y="155"/>
                    <a:pt x="59" y="155"/>
                  </a:cubicBezTo>
                  <a:cubicBezTo>
                    <a:pt x="34" y="155"/>
                    <a:pt x="34" y="155"/>
                    <a:pt x="34" y="155"/>
                  </a:cubicBezTo>
                  <a:cubicBezTo>
                    <a:pt x="33" y="171"/>
                    <a:pt x="31" y="187"/>
                    <a:pt x="30" y="201"/>
                  </a:cubicBezTo>
                  <a:cubicBezTo>
                    <a:pt x="57" y="201"/>
                    <a:pt x="57" y="201"/>
                    <a:pt x="57" y="201"/>
                  </a:cubicBezTo>
                  <a:cubicBezTo>
                    <a:pt x="59" y="201"/>
                    <a:pt x="62" y="203"/>
                    <a:pt x="62" y="206"/>
                  </a:cubicBezTo>
                  <a:cubicBezTo>
                    <a:pt x="62" y="209"/>
                    <a:pt x="59" y="211"/>
                    <a:pt x="57" y="211"/>
                  </a:cubicBezTo>
                  <a:cubicBezTo>
                    <a:pt x="29" y="211"/>
                    <a:pt x="29" y="211"/>
                    <a:pt x="29" y="211"/>
                  </a:cubicBezTo>
                  <a:cubicBezTo>
                    <a:pt x="26" y="236"/>
                    <a:pt x="25" y="252"/>
                    <a:pt x="25" y="253"/>
                  </a:cubicBezTo>
                  <a:cubicBezTo>
                    <a:pt x="25" y="255"/>
                    <a:pt x="22" y="258"/>
                    <a:pt x="19" y="257"/>
                  </a:cubicBezTo>
                  <a:cubicBezTo>
                    <a:pt x="16" y="257"/>
                    <a:pt x="14" y="254"/>
                    <a:pt x="15" y="252"/>
                  </a:cubicBezTo>
                  <a:cubicBezTo>
                    <a:pt x="15" y="251"/>
                    <a:pt x="16" y="235"/>
                    <a:pt x="18" y="211"/>
                  </a:cubicBezTo>
                  <a:cubicBezTo>
                    <a:pt x="5" y="211"/>
                    <a:pt x="5" y="211"/>
                    <a:pt x="5" y="211"/>
                  </a:cubicBezTo>
                  <a:cubicBezTo>
                    <a:pt x="2" y="211"/>
                    <a:pt x="0" y="209"/>
                    <a:pt x="0" y="206"/>
                  </a:cubicBezTo>
                  <a:cubicBezTo>
                    <a:pt x="0" y="203"/>
                    <a:pt x="2" y="201"/>
                    <a:pt x="5" y="201"/>
                  </a:cubicBezTo>
                  <a:cubicBezTo>
                    <a:pt x="20" y="201"/>
                    <a:pt x="20" y="201"/>
                    <a:pt x="20" y="201"/>
                  </a:cubicBezTo>
                  <a:cubicBezTo>
                    <a:pt x="21" y="187"/>
                    <a:pt x="22" y="172"/>
                    <a:pt x="24" y="155"/>
                  </a:cubicBezTo>
                  <a:cubicBezTo>
                    <a:pt x="7" y="155"/>
                    <a:pt x="7" y="155"/>
                    <a:pt x="7" y="155"/>
                  </a:cubicBezTo>
                  <a:cubicBezTo>
                    <a:pt x="4" y="155"/>
                    <a:pt x="2" y="153"/>
                    <a:pt x="2" y="150"/>
                  </a:cubicBezTo>
                  <a:cubicBezTo>
                    <a:pt x="2" y="147"/>
                    <a:pt x="4" y="145"/>
                    <a:pt x="7" y="145"/>
                  </a:cubicBezTo>
                  <a:cubicBezTo>
                    <a:pt x="25" y="145"/>
                    <a:pt x="25" y="145"/>
                    <a:pt x="25" y="145"/>
                  </a:cubicBezTo>
                  <a:cubicBezTo>
                    <a:pt x="26" y="130"/>
                    <a:pt x="28" y="115"/>
                    <a:pt x="29" y="99"/>
                  </a:cubicBezTo>
                  <a:cubicBezTo>
                    <a:pt x="9" y="99"/>
                    <a:pt x="9" y="99"/>
                    <a:pt x="9" y="99"/>
                  </a:cubicBezTo>
                  <a:cubicBezTo>
                    <a:pt x="7" y="99"/>
                    <a:pt x="4" y="97"/>
                    <a:pt x="4" y="94"/>
                  </a:cubicBezTo>
                  <a:cubicBezTo>
                    <a:pt x="4" y="91"/>
                    <a:pt x="7" y="89"/>
                    <a:pt x="9" y="89"/>
                  </a:cubicBezTo>
                  <a:cubicBezTo>
                    <a:pt x="30" y="89"/>
                    <a:pt x="30" y="89"/>
                    <a:pt x="30" y="89"/>
                  </a:cubicBezTo>
                  <a:cubicBezTo>
                    <a:pt x="31" y="73"/>
                    <a:pt x="33" y="58"/>
                    <a:pt x="34" y="44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9" y="44"/>
                    <a:pt x="7" y="41"/>
                    <a:pt x="7" y="38"/>
                  </a:cubicBezTo>
                  <a:cubicBezTo>
                    <a:pt x="7" y="36"/>
                    <a:pt x="9" y="33"/>
                    <a:pt x="12" y="33"/>
                  </a:cubicBezTo>
                  <a:cubicBezTo>
                    <a:pt x="34" y="33"/>
                    <a:pt x="34" y="33"/>
                    <a:pt x="34" y="33"/>
                  </a:cubicBezTo>
                  <a:cubicBezTo>
                    <a:pt x="35" y="23"/>
                    <a:pt x="36" y="13"/>
                    <a:pt x="36" y="5"/>
                  </a:cubicBezTo>
                  <a:close/>
                </a:path>
              </a:pathLst>
            </a:custGeom>
            <a:solidFill>
              <a:srgbClr val="FCB7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44" name="iṥḷïḑê">
              <a:extLst>
                <a:ext uri="{FF2B5EF4-FFF2-40B4-BE49-F238E27FC236}">
                  <a16:creationId xmlns:a16="http://schemas.microsoft.com/office/drawing/2014/main" id="{B84845F1-334C-4778-A643-ABED23054E22}"/>
                </a:ext>
              </a:extLst>
            </p:cNvPr>
            <p:cNvSpPr/>
            <p:nvPr/>
          </p:nvSpPr>
          <p:spPr bwMode="auto">
            <a:xfrm>
              <a:off x="6015038" y="3535363"/>
              <a:ext cx="369888" cy="146050"/>
            </a:xfrm>
            <a:custGeom>
              <a:avLst/>
              <a:gdLst>
                <a:gd name="T0" fmla="*/ 0 w 194"/>
                <a:gd name="T1" fmla="*/ 0 h 77"/>
                <a:gd name="T2" fmla="*/ 148 w 194"/>
                <a:gd name="T3" fmla="*/ 46 h 77"/>
                <a:gd name="T4" fmla="*/ 194 w 194"/>
                <a:gd name="T5" fmla="*/ 5 h 77"/>
                <a:gd name="T6" fmla="*/ 0 w 194"/>
                <a:gd name="T7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4" h="77">
                  <a:moveTo>
                    <a:pt x="0" y="0"/>
                  </a:moveTo>
                  <a:cubicBezTo>
                    <a:pt x="62" y="61"/>
                    <a:pt x="106" y="77"/>
                    <a:pt x="148" y="46"/>
                  </a:cubicBezTo>
                  <a:cubicBezTo>
                    <a:pt x="191" y="14"/>
                    <a:pt x="194" y="5"/>
                    <a:pt x="194" y="5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E1A7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45" name="í$ḷiḍe">
              <a:extLst>
                <a:ext uri="{FF2B5EF4-FFF2-40B4-BE49-F238E27FC236}">
                  <a16:creationId xmlns:a16="http://schemas.microsoft.com/office/drawing/2014/main" id="{C64F7A55-7A9F-4EE4-BE81-39DE50512D23}"/>
                </a:ext>
              </a:extLst>
            </p:cNvPr>
            <p:cNvSpPr/>
            <p:nvPr/>
          </p:nvSpPr>
          <p:spPr bwMode="auto">
            <a:xfrm>
              <a:off x="5670551" y="2782888"/>
              <a:ext cx="960438" cy="830263"/>
            </a:xfrm>
            <a:custGeom>
              <a:avLst/>
              <a:gdLst>
                <a:gd name="T0" fmla="*/ 51 w 502"/>
                <a:gd name="T1" fmla="*/ 244 h 435"/>
                <a:gd name="T2" fmla="*/ 33 w 502"/>
                <a:gd name="T3" fmla="*/ 242 h 435"/>
                <a:gd name="T4" fmla="*/ 98 w 502"/>
                <a:gd name="T5" fmla="*/ 320 h 435"/>
                <a:gd name="T6" fmla="*/ 113 w 502"/>
                <a:gd name="T7" fmla="*/ 331 h 435"/>
                <a:gd name="T8" fmla="*/ 335 w 502"/>
                <a:gd name="T9" fmla="*/ 422 h 435"/>
                <a:gd name="T10" fmla="*/ 474 w 502"/>
                <a:gd name="T11" fmla="*/ 319 h 435"/>
                <a:gd name="T12" fmla="*/ 488 w 502"/>
                <a:gd name="T13" fmla="*/ 194 h 435"/>
                <a:gd name="T14" fmla="*/ 466 w 502"/>
                <a:gd name="T15" fmla="*/ 44 h 435"/>
                <a:gd name="T16" fmla="*/ 182 w 502"/>
                <a:gd name="T17" fmla="*/ 28 h 435"/>
                <a:gd name="T18" fmla="*/ 84 w 502"/>
                <a:gd name="T19" fmla="*/ 129 h 435"/>
                <a:gd name="T20" fmla="*/ 74 w 502"/>
                <a:gd name="T21" fmla="*/ 231 h 435"/>
                <a:gd name="T22" fmla="*/ 51 w 502"/>
                <a:gd name="T23" fmla="*/ 244 h 4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02" h="435">
                  <a:moveTo>
                    <a:pt x="51" y="244"/>
                  </a:moveTo>
                  <a:cubicBezTo>
                    <a:pt x="47" y="242"/>
                    <a:pt x="40" y="241"/>
                    <a:pt x="33" y="242"/>
                  </a:cubicBezTo>
                  <a:cubicBezTo>
                    <a:pt x="0" y="247"/>
                    <a:pt x="6" y="336"/>
                    <a:pt x="98" y="320"/>
                  </a:cubicBezTo>
                  <a:cubicBezTo>
                    <a:pt x="106" y="319"/>
                    <a:pt x="108" y="323"/>
                    <a:pt x="113" y="331"/>
                  </a:cubicBezTo>
                  <a:cubicBezTo>
                    <a:pt x="153" y="401"/>
                    <a:pt x="253" y="435"/>
                    <a:pt x="335" y="422"/>
                  </a:cubicBezTo>
                  <a:cubicBezTo>
                    <a:pt x="396" y="412"/>
                    <a:pt x="442" y="375"/>
                    <a:pt x="474" y="319"/>
                  </a:cubicBezTo>
                  <a:cubicBezTo>
                    <a:pt x="497" y="280"/>
                    <a:pt x="487" y="235"/>
                    <a:pt x="488" y="194"/>
                  </a:cubicBezTo>
                  <a:cubicBezTo>
                    <a:pt x="490" y="129"/>
                    <a:pt x="502" y="71"/>
                    <a:pt x="466" y="44"/>
                  </a:cubicBezTo>
                  <a:cubicBezTo>
                    <a:pt x="406" y="0"/>
                    <a:pt x="248" y="9"/>
                    <a:pt x="182" y="28"/>
                  </a:cubicBezTo>
                  <a:cubicBezTo>
                    <a:pt x="116" y="47"/>
                    <a:pt x="93" y="85"/>
                    <a:pt x="84" y="129"/>
                  </a:cubicBezTo>
                  <a:cubicBezTo>
                    <a:pt x="74" y="174"/>
                    <a:pt x="73" y="220"/>
                    <a:pt x="74" y="231"/>
                  </a:cubicBezTo>
                  <a:cubicBezTo>
                    <a:pt x="74" y="241"/>
                    <a:pt x="69" y="242"/>
                    <a:pt x="51" y="244"/>
                  </a:cubicBezTo>
                  <a:close/>
                </a:path>
              </a:pathLst>
            </a:custGeom>
            <a:solidFill>
              <a:srgbClr val="FDCF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46" name="ïśliḓê">
              <a:extLst>
                <a:ext uri="{FF2B5EF4-FFF2-40B4-BE49-F238E27FC236}">
                  <a16:creationId xmlns:a16="http://schemas.microsoft.com/office/drawing/2014/main" id="{5F555542-4552-42F2-B7F8-E0A088019738}"/>
                </a:ext>
              </a:extLst>
            </p:cNvPr>
            <p:cNvSpPr/>
            <p:nvPr/>
          </p:nvSpPr>
          <p:spPr bwMode="auto">
            <a:xfrm>
              <a:off x="5916613" y="2925763"/>
              <a:ext cx="696913" cy="379413"/>
            </a:xfrm>
            <a:custGeom>
              <a:avLst/>
              <a:gdLst>
                <a:gd name="T0" fmla="*/ 5 w 364"/>
                <a:gd name="T1" fmla="*/ 138 h 199"/>
                <a:gd name="T2" fmla="*/ 7 w 364"/>
                <a:gd name="T3" fmla="*/ 140 h 199"/>
                <a:gd name="T4" fmla="*/ 241 w 364"/>
                <a:gd name="T5" fmla="*/ 185 h 199"/>
                <a:gd name="T6" fmla="*/ 359 w 364"/>
                <a:gd name="T7" fmla="*/ 131 h 199"/>
                <a:gd name="T8" fmla="*/ 359 w 364"/>
                <a:gd name="T9" fmla="*/ 131 h 199"/>
                <a:gd name="T10" fmla="*/ 359 w 364"/>
                <a:gd name="T11" fmla="*/ 119 h 199"/>
                <a:gd name="T12" fmla="*/ 362 w 364"/>
                <a:gd name="T13" fmla="*/ 28 h 199"/>
                <a:gd name="T14" fmla="*/ 358 w 364"/>
                <a:gd name="T15" fmla="*/ 0 h 199"/>
                <a:gd name="T16" fmla="*/ 15 w 364"/>
                <a:gd name="T17" fmla="*/ 52 h 199"/>
                <a:gd name="T18" fmla="*/ 9 w 364"/>
                <a:gd name="T19" fmla="*/ 51 h 199"/>
                <a:gd name="T20" fmla="*/ 15 w 364"/>
                <a:gd name="T21" fmla="*/ 78 h 199"/>
                <a:gd name="T22" fmla="*/ 15 w 364"/>
                <a:gd name="T23" fmla="*/ 78 h 199"/>
                <a:gd name="T24" fmla="*/ 15 w 364"/>
                <a:gd name="T25" fmla="*/ 82 h 199"/>
                <a:gd name="T26" fmla="*/ 11 w 364"/>
                <a:gd name="T27" fmla="*/ 116 h 199"/>
                <a:gd name="T28" fmla="*/ 11 w 364"/>
                <a:gd name="T29" fmla="*/ 116 h 199"/>
                <a:gd name="T30" fmla="*/ 3 w 364"/>
                <a:gd name="T31" fmla="*/ 131 h 199"/>
                <a:gd name="T32" fmla="*/ 0 w 364"/>
                <a:gd name="T33" fmla="*/ 135 h 199"/>
                <a:gd name="T34" fmla="*/ 5 w 364"/>
                <a:gd name="T35" fmla="*/ 138 h 199"/>
                <a:gd name="T36" fmla="*/ 265 w 364"/>
                <a:gd name="T37" fmla="*/ 126 h 199"/>
                <a:gd name="T38" fmla="*/ 280 w 364"/>
                <a:gd name="T39" fmla="*/ 90 h 199"/>
                <a:gd name="T40" fmla="*/ 316 w 364"/>
                <a:gd name="T41" fmla="*/ 75 h 199"/>
                <a:gd name="T42" fmla="*/ 350 w 364"/>
                <a:gd name="T43" fmla="*/ 108 h 199"/>
                <a:gd name="T44" fmla="*/ 344 w 364"/>
                <a:gd name="T45" fmla="*/ 117 h 199"/>
                <a:gd name="T46" fmla="*/ 336 w 364"/>
                <a:gd name="T47" fmla="*/ 111 h 199"/>
                <a:gd name="T48" fmla="*/ 313 w 364"/>
                <a:gd name="T49" fmla="*/ 90 h 199"/>
                <a:gd name="T50" fmla="*/ 292 w 364"/>
                <a:gd name="T51" fmla="*/ 99 h 199"/>
                <a:gd name="T52" fmla="*/ 279 w 364"/>
                <a:gd name="T53" fmla="*/ 130 h 199"/>
                <a:gd name="T54" fmla="*/ 270 w 364"/>
                <a:gd name="T55" fmla="*/ 135 h 199"/>
                <a:gd name="T56" fmla="*/ 265 w 364"/>
                <a:gd name="T57" fmla="*/ 126 h 199"/>
                <a:gd name="T58" fmla="*/ 151 w 364"/>
                <a:gd name="T59" fmla="*/ 99 h 199"/>
                <a:gd name="T60" fmla="*/ 198 w 364"/>
                <a:gd name="T61" fmla="*/ 147 h 199"/>
                <a:gd name="T62" fmla="*/ 192 w 364"/>
                <a:gd name="T63" fmla="*/ 156 h 199"/>
                <a:gd name="T64" fmla="*/ 183 w 364"/>
                <a:gd name="T65" fmla="*/ 150 h 199"/>
                <a:gd name="T66" fmla="*/ 148 w 364"/>
                <a:gd name="T67" fmla="*/ 113 h 199"/>
                <a:gd name="T68" fmla="*/ 147 w 364"/>
                <a:gd name="T69" fmla="*/ 113 h 199"/>
                <a:gd name="T70" fmla="*/ 107 w 364"/>
                <a:gd name="T71" fmla="*/ 121 h 199"/>
                <a:gd name="T72" fmla="*/ 85 w 364"/>
                <a:gd name="T73" fmla="*/ 153 h 199"/>
                <a:gd name="T74" fmla="*/ 85 w 364"/>
                <a:gd name="T75" fmla="*/ 153 h 199"/>
                <a:gd name="T76" fmla="*/ 76 w 364"/>
                <a:gd name="T77" fmla="*/ 159 h 199"/>
                <a:gd name="T78" fmla="*/ 70 w 364"/>
                <a:gd name="T79" fmla="*/ 150 h 199"/>
                <a:gd name="T80" fmla="*/ 70 w 364"/>
                <a:gd name="T81" fmla="*/ 149 h 199"/>
                <a:gd name="T82" fmla="*/ 99 w 364"/>
                <a:gd name="T83" fmla="*/ 109 h 199"/>
                <a:gd name="T84" fmla="*/ 150 w 364"/>
                <a:gd name="T85" fmla="*/ 99 h 199"/>
                <a:gd name="T86" fmla="*/ 151 w 364"/>
                <a:gd name="T87" fmla="*/ 99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64" h="199">
                  <a:moveTo>
                    <a:pt x="5" y="138"/>
                  </a:moveTo>
                  <a:cubicBezTo>
                    <a:pt x="6" y="139"/>
                    <a:pt x="7" y="139"/>
                    <a:pt x="7" y="140"/>
                  </a:cubicBezTo>
                  <a:cubicBezTo>
                    <a:pt x="64" y="180"/>
                    <a:pt x="137" y="199"/>
                    <a:pt x="241" y="185"/>
                  </a:cubicBezTo>
                  <a:cubicBezTo>
                    <a:pt x="297" y="177"/>
                    <a:pt x="335" y="158"/>
                    <a:pt x="359" y="131"/>
                  </a:cubicBezTo>
                  <a:cubicBezTo>
                    <a:pt x="359" y="131"/>
                    <a:pt x="359" y="131"/>
                    <a:pt x="359" y="131"/>
                  </a:cubicBezTo>
                  <a:cubicBezTo>
                    <a:pt x="359" y="127"/>
                    <a:pt x="359" y="123"/>
                    <a:pt x="359" y="119"/>
                  </a:cubicBezTo>
                  <a:cubicBezTo>
                    <a:pt x="360" y="85"/>
                    <a:pt x="364" y="54"/>
                    <a:pt x="362" y="28"/>
                  </a:cubicBezTo>
                  <a:cubicBezTo>
                    <a:pt x="362" y="18"/>
                    <a:pt x="360" y="8"/>
                    <a:pt x="358" y="0"/>
                  </a:cubicBezTo>
                  <a:cubicBezTo>
                    <a:pt x="262" y="58"/>
                    <a:pt x="110" y="62"/>
                    <a:pt x="15" y="52"/>
                  </a:cubicBezTo>
                  <a:cubicBezTo>
                    <a:pt x="13" y="52"/>
                    <a:pt x="11" y="51"/>
                    <a:pt x="9" y="51"/>
                  </a:cubicBezTo>
                  <a:cubicBezTo>
                    <a:pt x="9" y="51"/>
                    <a:pt x="13" y="63"/>
                    <a:pt x="15" y="78"/>
                  </a:cubicBezTo>
                  <a:cubicBezTo>
                    <a:pt x="15" y="78"/>
                    <a:pt x="15" y="78"/>
                    <a:pt x="15" y="78"/>
                  </a:cubicBezTo>
                  <a:cubicBezTo>
                    <a:pt x="15" y="79"/>
                    <a:pt x="15" y="81"/>
                    <a:pt x="15" y="82"/>
                  </a:cubicBezTo>
                  <a:cubicBezTo>
                    <a:pt x="16" y="93"/>
                    <a:pt x="15" y="105"/>
                    <a:pt x="11" y="116"/>
                  </a:cubicBezTo>
                  <a:cubicBezTo>
                    <a:pt x="11" y="116"/>
                    <a:pt x="11" y="116"/>
                    <a:pt x="11" y="116"/>
                  </a:cubicBezTo>
                  <a:cubicBezTo>
                    <a:pt x="9" y="122"/>
                    <a:pt x="7" y="127"/>
                    <a:pt x="3" y="131"/>
                  </a:cubicBezTo>
                  <a:cubicBezTo>
                    <a:pt x="2" y="132"/>
                    <a:pt x="1" y="134"/>
                    <a:pt x="0" y="135"/>
                  </a:cubicBezTo>
                  <a:cubicBezTo>
                    <a:pt x="2" y="136"/>
                    <a:pt x="3" y="137"/>
                    <a:pt x="5" y="138"/>
                  </a:cubicBezTo>
                  <a:close/>
                  <a:moveTo>
                    <a:pt x="265" y="126"/>
                  </a:moveTo>
                  <a:cubicBezTo>
                    <a:pt x="268" y="113"/>
                    <a:pt x="273" y="100"/>
                    <a:pt x="280" y="90"/>
                  </a:cubicBezTo>
                  <a:cubicBezTo>
                    <a:pt x="289" y="79"/>
                    <a:pt x="300" y="72"/>
                    <a:pt x="316" y="75"/>
                  </a:cubicBezTo>
                  <a:cubicBezTo>
                    <a:pt x="346" y="81"/>
                    <a:pt x="350" y="108"/>
                    <a:pt x="350" y="108"/>
                  </a:cubicBezTo>
                  <a:cubicBezTo>
                    <a:pt x="351" y="112"/>
                    <a:pt x="348" y="116"/>
                    <a:pt x="344" y="117"/>
                  </a:cubicBezTo>
                  <a:cubicBezTo>
                    <a:pt x="340" y="117"/>
                    <a:pt x="336" y="115"/>
                    <a:pt x="336" y="111"/>
                  </a:cubicBezTo>
                  <a:cubicBezTo>
                    <a:pt x="336" y="110"/>
                    <a:pt x="333" y="94"/>
                    <a:pt x="313" y="90"/>
                  </a:cubicBezTo>
                  <a:cubicBezTo>
                    <a:pt x="304" y="88"/>
                    <a:pt x="297" y="92"/>
                    <a:pt x="292" y="99"/>
                  </a:cubicBezTo>
                  <a:cubicBezTo>
                    <a:pt x="286" y="107"/>
                    <a:pt x="282" y="118"/>
                    <a:pt x="279" y="130"/>
                  </a:cubicBezTo>
                  <a:cubicBezTo>
                    <a:pt x="278" y="134"/>
                    <a:pt x="274" y="136"/>
                    <a:pt x="270" y="135"/>
                  </a:cubicBezTo>
                  <a:cubicBezTo>
                    <a:pt x="266" y="134"/>
                    <a:pt x="264" y="130"/>
                    <a:pt x="265" y="126"/>
                  </a:cubicBezTo>
                  <a:close/>
                  <a:moveTo>
                    <a:pt x="151" y="99"/>
                  </a:moveTo>
                  <a:cubicBezTo>
                    <a:pt x="191" y="108"/>
                    <a:pt x="198" y="147"/>
                    <a:pt x="198" y="147"/>
                  </a:cubicBezTo>
                  <a:cubicBezTo>
                    <a:pt x="199" y="151"/>
                    <a:pt x="196" y="155"/>
                    <a:pt x="192" y="156"/>
                  </a:cubicBezTo>
                  <a:cubicBezTo>
                    <a:pt x="188" y="157"/>
                    <a:pt x="184" y="154"/>
                    <a:pt x="183" y="150"/>
                  </a:cubicBezTo>
                  <a:cubicBezTo>
                    <a:pt x="183" y="150"/>
                    <a:pt x="178" y="120"/>
                    <a:pt x="148" y="113"/>
                  </a:cubicBezTo>
                  <a:cubicBezTo>
                    <a:pt x="147" y="113"/>
                    <a:pt x="147" y="113"/>
                    <a:pt x="147" y="113"/>
                  </a:cubicBezTo>
                  <a:cubicBezTo>
                    <a:pt x="132" y="110"/>
                    <a:pt x="118" y="114"/>
                    <a:pt x="107" y="121"/>
                  </a:cubicBezTo>
                  <a:cubicBezTo>
                    <a:pt x="96" y="128"/>
                    <a:pt x="88" y="140"/>
                    <a:pt x="85" y="153"/>
                  </a:cubicBezTo>
                  <a:cubicBezTo>
                    <a:pt x="85" y="153"/>
                    <a:pt x="85" y="153"/>
                    <a:pt x="85" y="153"/>
                  </a:cubicBezTo>
                  <a:cubicBezTo>
                    <a:pt x="84" y="157"/>
                    <a:pt x="80" y="160"/>
                    <a:pt x="76" y="159"/>
                  </a:cubicBezTo>
                  <a:cubicBezTo>
                    <a:pt x="72" y="158"/>
                    <a:pt x="69" y="154"/>
                    <a:pt x="70" y="150"/>
                  </a:cubicBezTo>
                  <a:cubicBezTo>
                    <a:pt x="70" y="149"/>
                    <a:pt x="70" y="149"/>
                    <a:pt x="70" y="149"/>
                  </a:cubicBezTo>
                  <a:cubicBezTo>
                    <a:pt x="74" y="133"/>
                    <a:pt x="85" y="118"/>
                    <a:pt x="99" y="109"/>
                  </a:cubicBezTo>
                  <a:cubicBezTo>
                    <a:pt x="113" y="99"/>
                    <a:pt x="131" y="95"/>
                    <a:pt x="150" y="99"/>
                  </a:cubicBezTo>
                  <a:lnTo>
                    <a:pt x="151" y="99"/>
                  </a:lnTo>
                  <a:close/>
                </a:path>
              </a:pathLst>
            </a:custGeom>
            <a:solidFill>
              <a:srgbClr val="E1A7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47" name="îṡļïďê">
              <a:extLst>
                <a:ext uri="{FF2B5EF4-FFF2-40B4-BE49-F238E27FC236}">
                  <a16:creationId xmlns:a16="http://schemas.microsoft.com/office/drawing/2014/main" id="{5E28A8B3-ECF0-4AB5-BD2A-6AE46AF8810F}"/>
                </a:ext>
              </a:extLst>
            </p:cNvPr>
            <p:cNvSpPr/>
            <p:nvPr/>
          </p:nvSpPr>
          <p:spPr bwMode="auto">
            <a:xfrm>
              <a:off x="5826126" y="2786063"/>
              <a:ext cx="782638" cy="433388"/>
            </a:xfrm>
            <a:custGeom>
              <a:avLst/>
              <a:gdLst>
                <a:gd name="T0" fmla="*/ 410 w 410"/>
                <a:gd name="T1" fmla="*/ 97 h 227"/>
                <a:gd name="T2" fmla="*/ 385 w 410"/>
                <a:gd name="T3" fmla="*/ 42 h 227"/>
                <a:gd name="T4" fmla="*/ 111 w 410"/>
                <a:gd name="T5" fmla="*/ 23 h 227"/>
                <a:gd name="T6" fmla="*/ 107 w 410"/>
                <a:gd name="T7" fmla="*/ 26 h 227"/>
                <a:gd name="T8" fmla="*/ 7 w 410"/>
                <a:gd name="T9" fmla="*/ 112 h 227"/>
                <a:gd name="T10" fmla="*/ 3 w 410"/>
                <a:gd name="T11" fmla="*/ 127 h 227"/>
                <a:gd name="T12" fmla="*/ 0 w 410"/>
                <a:gd name="T13" fmla="*/ 144 h 227"/>
                <a:gd name="T14" fmla="*/ 38 w 410"/>
                <a:gd name="T15" fmla="*/ 227 h 227"/>
                <a:gd name="T16" fmla="*/ 73 w 410"/>
                <a:gd name="T17" fmla="*/ 166 h 227"/>
                <a:gd name="T18" fmla="*/ 74 w 410"/>
                <a:gd name="T19" fmla="*/ 141 h 227"/>
                <a:gd name="T20" fmla="*/ 363 w 410"/>
                <a:gd name="T21" fmla="*/ 117 h 227"/>
                <a:gd name="T22" fmla="*/ 410 w 410"/>
                <a:gd name="T23" fmla="*/ 97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10" h="227">
                  <a:moveTo>
                    <a:pt x="410" y="97"/>
                  </a:moveTo>
                  <a:cubicBezTo>
                    <a:pt x="408" y="74"/>
                    <a:pt x="402" y="54"/>
                    <a:pt x="385" y="42"/>
                  </a:cubicBezTo>
                  <a:cubicBezTo>
                    <a:pt x="328" y="0"/>
                    <a:pt x="182" y="6"/>
                    <a:pt x="111" y="23"/>
                  </a:cubicBezTo>
                  <a:cubicBezTo>
                    <a:pt x="110" y="24"/>
                    <a:pt x="108" y="25"/>
                    <a:pt x="107" y="26"/>
                  </a:cubicBezTo>
                  <a:cubicBezTo>
                    <a:pt x="50" y="59"/>
                    <a:pt x="19" y="86"/>
                    <a:pt x="7" y="112"/>
                  </a:cubicBezTo>
                  <a:cubicBezTo>
                    <a:pt x="5" y="117"/>
                    <a:pt x="4" y="122"/>
                    <a:pt x="3" y="127"/>
                  </a:cubicBezTo>
                  <a:cubicBezTo>
                    <a:pt x="2" y="133"/>
                    <a:pt x="1" y="139"/>
                    <a:pt x="0" y="144"/>
                  </a:cubicBezTo>
                  <a:cubicBezTo>
                    <a:pt x="1" y="170"/>
                    <a:pt x="16" y="196"/>
                    <a:pt x="38" y="227"/>
                  </a:cubicBezTo>
                  <a:cubicBezTo>
                    <a:pt x="59" y="208"/>
                    <a:pt x="69" y="188"/>
                    <a:pt x="73" y="166"/>
                  </a:cubicBezTo>
                  <a:cubicBezTo>
                    <a:pt x="77" y="144"/>
                    <a:pt x="74" y="141"/>
                    <a:pt x="74" y="141"/>
                  </a:cubicBezTo>
                  <a:cubicBezTo>
                    <a:pt x="74" y="141"/>
                    <a:pt x="226" y="174"/>
                    <a:pt x="363" y="117"/>
                  </a:cubicBezTo>
                  <a:cubicBezTo>
                    <a:pt x="381" y="110"/>
                    <a:pt x="397" y="103"/>
                    <a:pt x="410" y="97"/>
                  </a:cubicBezTo>
                  <a:close/>
                </a:path>
              </a:pathLst>
            </a:custGeom>
            <a:solidFill>
              <a:srgbClr val="9A5B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48" name="îṣlîdé">
              <a:extLst>
                <a:ext uri="{FF2B5EF4-FFF2-40B4-BE49-F238E27FC236}">
                  <a16:creationId xmlns:a16="http://schemas.microsoft.com/office/drawing/2014/main" id="{DADCFE42-1049-4283-8933-DD2EA80C41C2}"/>
                </a:ext>
              </a:extLst>
            </p:cNvPr>
            <p:cNvSpPr/>
            <p:nvPr/>
          </p:nvSpPr>
          <p:spPr bwMode="auto">
            <a:xfrm>
              <a:off x="5729288" y="3243263"/>
              <a:ext cx="874713" cy="269875"/>
            </a:xfrm>
            <a:custGeom>
              <a:avLst/>
              <a:gdLst>
                <a:gd name="T0" fmla="*/ 20 w 457"/>
                <a:gd name="T1" fmla="*/ 3 h 142"/>
                <a:gd name="T2" fmla="*/ 19 w 457"/>
                <a:gd name="T3" fmla="*/ 3 h 142"/>
                <a:gd name="T4" fmla="*/ 36 w 457"/>
                <a:gd name="T5" fmla="*/ 26 h 142"/>
                <a:gd name="T6" fmla="*/ 2 w 457"/>
                <a:gd name="T7" fmla="*/ 29 h 142"/>
                <a:gd name="T8" fmla="*/ 61 w 457"/>
                <a:gd name="T9" fmla="*/ 60 h 142"/>
                <a:gd name="T10" fmla="*/ 65 w 457"/>
                <a:gd name="T11" fmla="*/ 59 h 142"/>
                <a:gd name="T12" fmla="*/ 256 w 457"/>
                <a:gd name="T13" fmla="*/ 136 h 142"/>
                <a:gd name="T14" fmla="*/ 422 w 457"/>
                <a:gd name="T15" fmla="*/ 110 h 142"/>
                <a:gd name="T16" fmla="*/ 443 w 457"/>
                <a:gd name="T17" fmla="*/ 78 h 142"/>
                <a:gd name="T18" fmla="*/ 457 w 457"/>
                <a:gd name="T19" fmla="*/ 36 h 142"/>
                <a:gd name="T20" fmla="*/ 356 w 457"/>
                <a:gd name="T21" fmla="*/ 60 h 142"/>
                <a:gd name="T22" fmla="*/ 37 w 457"/>
                <a:gd name="T23" fmla="*/ 0 h 142"/>
                <a:gd name="T24" fmla="*/ 20 w 457"/>
                <a:gd name="T25" fmla="*/ 3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57" h="142">
                  <a:moveTo>
                    <a:pt x="20" y="3"/>
                  </a:moveTo>
                  <a:cubicBezTo>
                    <a:pt x="20" y="3"/>
                    <a:pt x="20" y="3"/>
                    <a:pt x="19" y="3"/>
                  </a:cubicBezTo>
                  <a:cubicBezTo>
                    <a:pt x="24" y="10"/>
                    <a:pt x="30" y="18"/>
                    <a:pt x="36" y="26"/>
                  </a:cubicBezTo>
                  <a:cubicBezTo>
                    <a:pt x="17" y="14"/>
                    <a:pt x="3" y="6"/>
                    <a:pt x="2" y="29"/>
                  </a:cubicBezTo>
                  <a:cubicBezTo>
                    <a:pt x="0" y="56"/>
                    <a:pt x="31" y="68"/>
                    <a:pt x="61" y="60"/>
                  </a:cubicBezTo>
                  <a:cubicBezTo>
                    <a:pt x="63" y="60"/>
                    <a:pt x="64" y="59"/>
                    <a:pt x="65" y="59"/>
                  </a:cubicBezTo>
                  <a:cubicBezTo>
                    <a:pt x="103" y="96"/>
                    <a:pt x="159" y="129"/>
                    <a:pt x="256" y="136"/>
                  </a:cubicBezTo>
                  <a:cubicBezTo>
                    <a:pt x="339" y="142"/>
                    <a:pt x="388" y="130"/>
                    <a:pt x="422" y="110"/>
                  </a:cubicBezTo>
                  <a:cubicBezTo>
                    <a:pt x="430" y="100"/>
                    <a:pt x="437" y="89"/>
                    <a:pt x="443" y="78"/>
                  </a:cubicBezTo>
                  <a:cubicBezTo>
                    <a:pt x="451" y="64"/>
                    <a:pt x="455" y="50"/>
                    <a:pt x="457" y="36"/>
                  </a:cubicBezTo>
                  <a:cubicBezTo>
                    <a:pt x="431" y="45"/>
                    <a:pt x="393" y="60"/>
                    <a:pt x="356" y="60"/>
                  </a:cubicBezTo>
                  <a:cubicBezTo>
                    <a:pt x="292" y="62"/>
                    <a:pt x="104" y="17"/>
                    <a:pt x="37" y="0"/>
                  </a:cubicBezTo>
                  <a:cubicBezTo>
                    <a:pt x="34" y="2"/>
                    <a:pt x="28" y="2"/>
                    <a:pt x="20" y="3"/>
                  </a:cubicBezTo>
                  <a:close/>
                </a:path>
              </a:pathLst>
            </a:custGeom>
            <a:solidFill>
              <a:srgbClr val="DAAE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49" name="iṥḻiḋè">
              <a:extLst>
                <a:ext uri="{FF2B5EF4-FFF2-40B4-BE49-F238E27FC236}">
                  <a16:creationId xmlns:a16="http://schemas.microsoft.com/office/drawing/2014/main" id="{1B7E58BC-4663-46A2-8DF5-2251512BF6F2}"/>
                </a:ext>
              </a:extLst>
            </p:cNvPr>
            <p:cNvSpPr/>
            <p:nvPr/>
          </p:nvSpPr>
          <p:spPr bwMode="auto">
            <a:xfrm>
              <a:off x="6049963" y="3106738"/>
              <a:ext cx="247650" cy="125413"/>
            </a:xfrm>
            <a:custGeom>
              <a:avLst/>
              <a:gdLst>
                <a:gd name="T0" fmla="*/ 16 w 130"/>
                <a:gd name="T1" fmla="*/ 58 h 65"/>
                <a:gd name="T2" fmla="*/ 7 w 130"/>
                <a:gd name="T3" fmla="*/ 64 h 65"/>
                <a:gd name="T4" fmla="*/ 1 w 130"/>
                <a:gd name="T5" fmla="*/ 55 h 65"/>
                <a:gd name="T6" fmla="*/ 1 w 130"/>
                <a:gd name="T7" fmla="*/ 54 h 65"/>
                <a:gd name="T8" fmla="*/ 30 w 130"/>
                <a:gd name="T9" fmla="*/ 14 h 65"/>
                <a:gd name="T10" fmla="*/ 81 w 130"/>
                <a:gd name="T11" fmla="*/ 4 h 65"/>
                <a:gd name="T12" fmla="*/ 82 w 130"/>
                <a:gd name="T13" fmla="*/ 4 h 65"/>
                <a:gd name="T14" fmla="*/ 129 w 130"/>
                <a:gd name="T15" fmla="*/ 52 h 65"/>
                <a:gd name="T16" fmla="*/ 123 w 130"/>
                <a:gd name="T17" fmla="*/ 61 h 65"/>
                <a:gd name="T18" fmla="*/ 114 w 130"/>
                <a:gd name="T19" fmla="*/ 55 h 65"/>
                <a:gd name="T20" fmla="*/ 79 w 130"/>
                <a:gd name="T21" fmla="*/ 18 h 65"/>
                <a:gd name="T22" fmla="*/ 78 w 130"/>
                <a:gd name="T23" fmla="*/ 18 h 65"/>
                <a:gd name="T24" fmla="*/ 38 w 130"/>
                <a:gd name="T25" fmla="*/ 26 h 65"/>
                <a:gd name="T26" fmla="*/ 16 w 130"/>
                <a:gd name="T27" fmla="*/ 58 h 65"/>
                <a:gd name="T28" fmla="*/ 16 w 130"/>
                <a:gd name="T29" fmla="*/ 58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30" h="65">
                  <a:moveTo>
                    <a:pt x="16" y="58"/>
                  </a:moveTo>
                  <a:cubicBezTo>
                    <a:pt x="15" y="62"/>
                    <a:pt x="11" y="65"/>
                    <a:pt x="7" y="64"/>
                  </a:cubicBezTo>
                  <a:cubicBezTo>
                    <a:pt x="3" y="63"/>
                    <a:pt x="0" y="59"/>
                    <a:pt x="1" y="55"/>
                  </a:cubicBezTo>
                  <a:cubicBezTo>
                    <a:pt x="1" y="55"/>
                    <a:pt x="1" y="55"/>
                    <a:pt x="1" y="54"/>
                  </a:cubicBezTo>
                  <a:cubicBezTo>
                    <a:pt x="5" y="38"/>
                    <a:pt x="16" y="23"/>
                    <a:pt x="30" y="14"/>
                  </a:cubicBezTo>
                  <a:cubicBezTo>
                    <a:pt x="44" y="4"/>
                    <a:pt x="62" y="0"/>
                    <a:pt x="81" y="4"/>
                  </a:cubicBezTo>
                  <a:cubicBezTo>
                    <a:pt x="81" y="4"/>
                    <a:pt x="82" y="4"/>
                    <a:pt x="82" y="4"/>
                  </a:cubicBezTo>
                  <a:cubicBezTo>
                    <a:pt x="122" y="13"/>
                    <a:pt x="129" y="52"/>
                    <a:pt x="129" y="52"/>
                  </a:cubicBezTo>
                  <a:cubicBezTo>
                    <a:pt x="130" y="56"/>
                    <a:pt x="127" y="60"/>
                    <a:pt x="123" y="61"/>
                  </a:cubicBezTo>
                  <a:cubicBezTo>
                    <a:pt x="119" y="62"/>
                    <a:pt x="115" y="59"/>
                    <a:pt x="114" y="55"/>
                  </a:cubicBezTo>
                  <a:cubicBezTo>
                    <a:pt x="114" y="55"/>
                    <a:pt x="109" y="25"/>
                    <a:pt x="79" y="18"/>
                  </a:cubicBezTo>
                  <a:cubicBezTo>
                    <a:pt x="79" y="18"/>
                    <a:pt x="79" y="18"/>
                    <a:pt x="78" y="18"/>
                  </a:cubicBezTo>
                  <a:cubicBezTo>
                    <a:pt x="63" y="15"/>
                    <a:pt x="49" y="19"/>
                    <a:pt x="38" y="26"/>
                  </a:cubicBezTo>
                  <a:cubicBezTo>
                    <a:pt x="27" y="33"/>
                    <a:pt x="19" y="45"/>
                    <a:pt x="16" y="58"/>
                  </a:cubicBezTo>
                  <a:cubicBezTo>
                    <a:pt x="16" y="58"/>
                    <a:pt x="16" y="58"/>
                    <a:pt x="16" y="58"/>
                  </a:cubicBezTo>
                  <a:close/>
                </a:path>
              </a:pathLst>
            </a:custGeom>
            <a:solidFill>
              <a:srgbClr val="5226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50" name="îṩḷïḋe">
              <a:extLst>
                <a:ext uri="{FF2B5EF4-FFF2-40B4-BE49-F238E27FC236}">
                  <a16:creationId xmlns:a16="http://schemas.microsoft.com/office/drawing/2014/main" id="{4200B120-9205-477F-ADCC-22038F90E75F}"/>
                </a:ext>
              </a:extLst>
            </p:cNvPr>
            <p:cNvSpPr/>
            <p:nvPr/>
          </p:nvSpPr>
          <p:spPr bwMode="auto">
            <a:xfrm>
              <a:off x="5614988" y="2501900"/>
              <a:ext cx="1144588" cy="836613"/>
            </a:xfrm>
            <a:custGeom>
              <a:avLst/>
              <a:gdLst>
                <a:gd name="T0" fmla="*/ 15 w 599"/>
                <a:gd name="T1" fmla="*/ 174 h 438"/>
                <a:gd name="T2" fmla="*/ 20 w 599"/>
                <a:gd name="T3" fmla="*/ 308 h 438"/>
                <a:gd name="T4" fmla="*/ 70 w 599"/>
                <a:gd name="T5" fmla="*/ 389 h 438"/>
                <a:gd name="T6" fmla="*/ 120 w 599"/>
                <a:gd name="T7" fmla="*/ 413 h 438"/>
                <a:gd name="T8" fmla="*/ 142 w 599"/>
                <a:gd name="T9" fmla="*/ 438 h 438"/>
                <a:gd name="T10" fmla="*/ 161 w 599"/>
                <a:gd name="T11" fmla="*/ 353 h 438"/>
                <a:gd name="T12" fmla="*/ 167 w 599"/>
                <a:gd name="T13" fmla="*/ 273 h 438"/>
                <a:gd name="T14" fmla="*/ 599 w 599"/>
                <a:gd name="T15" fmla="*/ 116 h 438"/>
                <a:gd name="T16" fmla="*/ 451 w 599"/>
                <a:gd name="T17" fmla="*/ 63 h 438"/>
                <a:gd name="T18" fmla="*/ 129 w 599"/>
                <a:gd name="T19" fmla="*/ 75 h 438"/>
                <a:gd name="T20" fmla="*/ 67 w 599"/>
                <a:gd name="T21" fmla="*/ 160 h 438"/>
                <a:gd name="T22" fmla="*/ 15 w 599"/>
                <a:gd name="T23" fmla="*/ 174 h 4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99" h="438">
                  <a:moveTo>
                    <a:pt x="15" y="174"/>
                  </a:moveTo>
                  <a:cubicBezTo>
                    <a:pt x="0" y="212"/>
                    <a:pt x="1" y="263"/>
                    <a:pt x="20" y="308"/>
                  </a:cubicBezTo>
                  <a:cubicBezTo>
                    <a:pt x="37" y="351"/>
                    <a:pt x="70" y="389"/>
                    <a:pt x="70" y="389"/>
                  </a:cubicBezTo>
                  <a:cubicBezTo>
                    <a:pt x="70" y="389"/>
                    <a:pt x="100" y="389"/>
                    <a:pt x="120" y="413"/>
                  </a:cubicBezTo>
                  <a:cubicBezTo>
                    <a:pt x="140" y="437"/>
                    <a:pt x="142" y="438"/>
                    <a:pt x="142" y="438"/>
                  </a:cubicBezTo>
                  <a:cubicBezTo>
                    <a:pt x="142" y="438"/>
                    <a:pt x="136" y="383"/>
                    <a:pt x="161" y="353"/>
                  </a:cubicBezTo>
                  <a:cubicBezTo>
                    <a:pt x="185" y="324"/>
                    <a:pt x="167" y="273"/>
                    <a:pt x="167" y="273"/>
                  </a:cubicBezTo>
                  <a:cubicBezTo>
                    <a:pt x="301" y="289"/>
                    <a:pt x="557" y="276"/>
                    <a:pt x="599" y="116"/>
                  </a:cubicBezTo>
                  <a:cubicBezTo>
                    <a:pt x="599" y="116"/>
                    <a:pt x="511" y="126"/>
                    <a:pt x="451" y="63"/>
                  </a:cubicBezTo>
                  <a:cubicBezTo>
                    <a:pt x="392" y="0"/>
                    <a:pt x="198" y="22"/>
                    <a:pt x="129" y="75"/>
                  </a:cubicBezTo>
                  <a:cubicBezTo>
                    <a:pt x="60" y="129"/>
                    <a:pt x="67" y="160"/>
                    <a:pt x="67" y="160"/>
                  </a:cubicBezTo>
                  <a:cubicBezTo>
                    <a:pt x="67" y="160"/>
                    <a:pt x="24" y="148"/>
                    <a:pt x="15" y="174"/>
                  </a:cubicBezTo>
                  <a:close/>
                </a:path>
              </a:pathLst>
            </a:custGeom>
            <a:solidFill>
              <a:srgbClr val="5226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51" name="iṣľiḑê">
              <a:extLst>
                <a:ext uri="{FF2B5EF4-FFF2-40B4-BE49-F238E27FC236}">
                  <a16:creationId xmlns:a16="http://schemas.microsoft.com/office/drawing/2014/main" id="{B90777E2-95C4-4FCD-9A21-72D53B524736}"/>
                </a:ext>
              </a:extLst>
            </p:cNvPr>
            <p:cNvSpPr/>
            <p:nvPr/>
          </p:nvSpPr>
          <p:spPr bwMode="auto">
            <a:xfrm>
              <a:off x="5653088" y="1471613"/>
              <a:ext cx="1036638" cy="768350"/>
            </a:xfrm>
            <a:custGeom>
              <a:avLst/>
              <a:gdLst>
                <a:gd name="T0" fmla="*/ 0 w 542"/>
                <a:gd name="T1" fmla="*/ 94 h 403"/>
                <a:gd name="T2" fmla="*/ 351 w 542"/>
                <a:gd name="T3" fmla="*/ 13 h 403"/>
                <a:gd name="T4" fmla="*/ 540 w 542"/>
                <a:gd name="T5" fmla="*/ 93 h 403"/>
                <a:gd name="T6" fmla="*/ 520 w 542"/>
                <a:gd name="T7" fmla="*/ 403 h 403"/>
                <a:gd name="T8" fmla="*/ 357 w 542"/>
                <a:gd name="T9" fmla="*/ 397 h 403"/>
                <a:gd name="T10" fmla="*/ 146 w 542"/>
                <a:gd name="T11" fmla="*/ 397 h 403"/>
                <a:gd name="T12" fmla="*/ 61 w 542"/>
                <a:gd name="T13" fmla="*/ 302 h 403"/>
                <a:gd name="T14" fmla="*/ 0 w 542"/>
                <a:gd name="T15" fmla="*/ 94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42" h="403">
                  <a:moveTo>
                    <a:pt x="0" y="94"/>
                  </a:moveTo>
                  <a:cubicBezTo>
                    <a:pt x="75" y="24"/>
                    <a:pt x="228" y="0"/>
                    <a:pt x="351" y="13"/>
                  </a:cubicBezTo>
                  <a:cubicBezTo>
                    <a:pt x="456" y="25"/>
                    <a:pt x="542" y="73"/>
                    <a:pt x="540" y="93"/>
                  </a:cubicBezTo>
                  <a:cubicBezTo>
                    <a:pt x="520" y="403"/>
                    <a:pt x="520" y="403"/>
                    <a:pt x="520" y="403"/>
                  </a:cubicBezTo>
                  <a:cubicBezTo>
                    <a:pt x="520" y="403"/>
                    <a:pt x="429" y="397"/>
                    <a:pt x="357" y="397"/>
                  </a:cubicBezTo>
                  <a:cubicBezTo>
                    <a:pt x="285" y="397"/>
                    <a:pt x="165" y="403"/>
                    <a:pt x="146" y="397"/>
                  </a:cubicBezTo>
                  <a:cubicBezTo>
                    <a:pt x="127" y="390"/>
                    <a:pt x="74" y="346"/>
                    <a:pt x="61" y="302"/>
                  </a:cubicBezTo>
                  <a:cubicBezTo>
                    <a:pt x="49" y="258"/>
                    <a:pt x="0" y="94"/>
                    <a:pt x="0" y="94"/>
                  </a:cubicBezTo>
                  <a:close/>
                </a:path>
              </a:pathLst>
            </a:custGeom>
            <a:solidFill>
              <a:srgbClr val="D91D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52" name="íṡļiḋè">
              <a:extLst>
                <a:ext uri="{FF2B5EF4-FFF2-40B4-BE49-F238E27FC236}">
                  <a16:creationId xmlns:a16="http://schemas.microsoft.com/office/drawing/2014/main" id="{3F3DACCE-8455-4BC6-A9F9-E99B807AC238}"/>
                </a:ext>
              </a:extLst>
            </p:cNvPr>
            <p:cNvSpPr/>
            <p:nvPr/>
          </p:nvSpPr>
          <p:spPr bwMode="auto">
            <a:xfrm>
              <a:off x="5653088" y="1571625"/>
              <a:ext cx="1035050" cy="668338"/>
            </a:xfrm>
            <a:custGeom>
              <a:avLst/>
              <a:gdLst>
                <a:gd name="T0" fmla="*/ 0 w 541"/>
                <a:gd name="T1" fmla="*/ 41 h 350"/>
                <a:gd name="T2" fmla="*/ 62 w 541"/>
                <a:gd name="T3" fmla="*/ 0 h 350"/>
                <a:gd name="T4" fmla="*/ 205 w 541"/>
                <a:gd name="T5" fmla="*/ 220 h 350"/>
                <a:gd name="T6" fmla="*/ 447 w 541"/>
                <a:gd name="T7" fmla="*/ 230 h 350"/>
                <a:gd name="T8" fmla="*/ 517 w 541"/>
                <a:gd name="T9" fmla="*/ 15 h 350"/>
                <a:gd name="T10" fmla="*/ 540 w 541"/>
                <a:gd name="T11" fmla="*/ 40 h 350"/>
                <a:gd name="T12" fmla="*/ 520 w 541"/>
                <a:gd name="T13" fmla="*/ 350 h 350"/>
                <a:gd name="T14" fmla="*/ 357 w 541"/>
                <a:gd name="T15" fmla="*/ 344 h 350"/>
                <a:gd name="T16" fmla="*/ 146 w 541"/>
                <a:gd name="T17" fmla="*/ 344 h 350"/>
                <a:gd name="T18" fmla="*/ 61 w 541"/>
                <a:gd name="T19" fmla="*/ 249 h 350"/>
                <a:gd name="T20" fmla="*/ 0 w 541"/>
                <a:gd name="T21" fmla="*/ 41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41" h="350">
                  <a:moveTo>
                    <a:pt x="0" y="41"/>
                  </a:moveTo>
                  <a:cubicBezTo>
                    <a:pt x="17" y="25"/>
                    <a:pt x="38" y="11"/>
                    <a:pt x="62" y="0"/>
                  </a:cubicBezTo>
                  <a:cubicBezTo>
                    <a:pt x="124" y="59"/>
                    <a:pt x="177" y="134"/>
                    <a:pt x="205" y="220"/>
                  </a:cubicBezTo>
                  <a:cubicBezTo>
                    <a:pt x="238" y="319"/>
                    <a:pt x="433" y="281"/>
                    <a:pt x="447" y="230"/>
                  </a:cubicBezTo>
                  <a:cubicBezTo>
                    <a:pt x="461" y="179"/>
                    <a:pt x="470" y="78"/>
                    <a:pt x="517" y="15"/>
                  </a:cubicBezTo>
                  <a:cubicBezTo>
                    <a:pt x="532" y="25"/>
                    <a:pt x="541" y="34"/>
                    <a:pt x="540" y="40"/>
                  </a:cubicBezTo>
                  <a:cubicBezTo>
                    <a:pt x="520" y="350"/>
                    <a:pt x="520" y="350"/>
                    <a:pt x="520" y="350"/>
                  </a:cubicBezTo>
                  <a:cubicBezTo>
                    <a:pt x="520" y="350"/>
                    <a:pt x="429" y="344"/>
                    <a:pt x="357" y="344"/>
                  </a:cubicBezTo>
                  <a:cubicBezTo>
                    <a:pt x="285" y="344"/>
                    <a:pt x="165" y="350"/>
                    <a:pt x="146" y="344"/>
                  </a:cubicBezTo>
                  <a:cubicBezTo>
                    <a:pt x="127" y="337"/>
                    <a:pt x="74" y="293"/>
                    <a:pt x="61" y="249"/>
                  </a:cubicBezTo>
                  <a:cubicBezTo>
                    <a:pt x="49" y="205"/>
                    <a:pt x="0" y="41"/>
                    <a:pt x="0" y="41"/>
                  </a:cubicBezTo>
                  <a:close/>
                </a:path>
              </a:pathLst>
            </a:custGeom>
            <a:solidFill>
              <a:srgbClr val="C31F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53" name="ï$ḷïdê">
              <a:extLst>
                <a:ext uri="{FF2B5EF4-FFF2-40B4-BE49-F238E27FC236}">
                  <a16:creationId xmlns:a16="http://schemas.microsoft.com/office/drawing/2014/main" id="{6273DC30-9193-45FD-905E-3863B4CE0B7A}"/>
                </a:ext>
              </a:extLst>
            </p:cNvPr>
            <p:cNvSpPr/>
            <p:nvPr/>
          </p:nvSpPr>
          <p:spPr bwMode="auto">
            <a:xfrm>
              <a:off x="5756276" y="1662113"/>
              <a:ext cx="927100" cy="233363"/>
            </a:xfrm>
            <a:custGeom>
              <a:avLst/>
              <a:gdLst>
                <a:gd name="T0" fmla="*/ 85 w 485"/>
                <a:gd name="T1" fmla="*/ 0 h 122"/>
                <a:gd name="T2" fmla="*/ 169 w 485"/>
                <a:gd name="T3" fmla="*/ 61 h 122"/>
                <a:gd name="T4" fmla="*/ 85 w 485"/>
                <a:gd name="T5" fmla="*/ 122 h 122"/>
                <a:gd name="T6" fmla="*/ 0 w 485"/>
                <a:gd name="T7" fmla="*/ 61 h 122"/>
                <a:gd name="T8" fmla="*/ 85 w 485"/>
                <a:gd name="T9" fmla="*/ 0 h 122"/>
                <a:gd name="T10" fmla="*/ 485 w 485"/>
                <a:gd name="T11" fmla="*/ 20 h 122"/>
                <a:gd name="T12" fmla="*/ 479 w 485"/>
                <a:gd name="T13" fmla="*/ 109 h 122"/>
                <a:gd name="T14" fmla="*/ 438 w 485"/>
                <a:gd name="T15" fmla="*/ 112 h 122"/>
                <a:gd name="T16" fmla="*/ 375 w 485"/>
                <a:gd name="T17" fmla="*/ 50 h 122"/>
                <a:gd name="T18" fmla="*/ 454 w 485"/>
                <a:gd name="T19" fmla="*/ 10 h 122"/>
                <a:gd name="T20" fmla="*/ 485 w 485"/>
                <a:gd name="T21" fmla="*/ 20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85" h="122">
                  <a:moveTo>
                    <a:pt x="85" y="0"/>
                  </a:moveTo>
                  <a:cubicBezTo>
                    <a:pt x="131" y="0"/>
                    <a:pt x="169" y="27"/>
                    <a:pt x="169" y="61"/>
                  </a:cubicBezTo>
                  <a:cubicBezTo>
                    <a:pt x="169" y="95"/>
                    <a:pt x="131" y="122"/>
                    <a:pt x="85" y="122"/>
                  </a:cubicBezTo>
                  <a:cubicBezTo>
                    <a:pt x="38" y="122"/>
                    <a:pt x="0" y="95"/>
                    <a:pt x="0" y="61"/>
                  </a:cubicBezTo>
                  <a:cubicBezTo>
                    <a:pt x="0" y="27"/>
                    <a:pt x="38" y="0"/>
                    <a:pt x="85" y="0"/>
                  </a:cubicBezTo>
                  <a:close/>
                  <a:moveTo>
                    <a:pt x="485" y="20"/>
                  </a:moveTo>
                  <a:cubicBezTo>
                    <a:pt x="479" y="109"/>
                    <a:pt x="479" y="109"/>
                    <a:pt x="479" y="109"/>
                  </a:cubicBezTo>
                  <a:cubicBezTo>
                    <a:pt x="467" y="113"/>
                    <a:pt x="453" y="114"/>
                    <a:pt x="438" y="112"/>
                  </a:cubicBezTo>
                  <a:cubicBezTo>
                    <a:pt x="399" y="106"/>
                    <a:pt x="371" y="78"/>
                    <a:pt x="375" y="50"/>
                  </a:cubicBezTo>
                  <a:cubicBezTo>
                    <a:pt x="379" y="22"/>
                    <a:pt x="415" y="4"/>
                    <a:pt x="454" y="10"/>
                  </a:cubicBezTo>
                  <a:cubicBezTo>
                    <a:pt x="465" y="11"/>
                    <a:pt x="476" y="15"/>
                    <a:pt x="485" y="20"/>
                  </a:cubicBezTo>
                  <a:close/>
                </a:path>
              </a:pathLst>
            </a:custGeom>
            <a:solidFill>
              <a:srgbClr val="57B9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54" name="îšliďê">
              <a:extLst>
                <a:ext uri="{FF2B5EF4-FFF2-40B4-BE49-F238E27FC236}">
                  <a16:creationId xmlns:a16="http://schemas.microsoft.com/office/drawing/2014/main" id="{ACAD8C3D-31D1-4A98-8337-41E9EC0BB41E}"/>
                </a:ext>
              </a:extLst>
            </p:cNvPr>
            <p:cNvSpPr/>
            <p:nvPr/>
          </p:nvSpPr>
          <p:spPr bwMode="auto">
            <a:xfrm>
              <a:off x="5756276" y="1668463"/>
              <a:ext cx="927100" cy="227013"/>
            </a:xfrm>
            <a:custGeom>
              <a:avLst/>
              <a:gdLst>
                <a:gd name="T0" fmla="*/ 127 w 485"/>
                <a:gd name="T1" fmla="*/ 111 h 119"/>
                <a:gd name="T2" fmla="*/ 85 w 485"/>
                <a:gd name="T3" fmla="*/ 119 h 119"/>
                <a:gd name="T4" fmla="*/ 0 w 485"/>
                <a:gd name="T5" fmla="*/ 58 h 119"/>
                <a:gd name="T6" fmla="*/ 55 w 485"/>
                <a:gd name="T7" fmla="*/ 0 h 119"/>
                <a:gd name="T8" fmla="*/ 127 w 485"/>
                <a:gd name="T9" fmla="*/ 111 h 119"/>
                <a:gd name="T10" fmla="*/ 410 w 485"/>
                <a:gd name="T11" fmla="*/ 100 h 119"/>
                <a:gd name="T12" fmla="*/ 440 w 485"/>
                <a:gd name="T13" fmla="*/ 6 h 119"/>
                <a:gd name="T14" fmla="*/ 454 w 485"/>
                <a:gd name="T15" fmla="*/ 7 h 119"/>
                <a:gd name="T16" fmla="*/ 485 w 485"/>
                <a:gd name="T17" fmla="*/ 17 h 119"/>
                <a:gd name="T18" fmla="*/ 479 w 485"/>
                <a:gd name="T19" fmla="*/ 106 h 119"/>
                <a:gd name="T20" fmla="*/ 438 w 485"/>
                <a:gd name="T21" fmla="*/ 109 h 119"/>
                <a:gd name="T22" fmla="*/ 410 w 485"/>
                <a:gd name="T23" fmla="*/ 100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85" h="119">
                  <a:moveTo>
                    <a:pt x="127" y="111"/>
                  </a:moveTo>
                  <a:cubicBezTo>
                    <a:pt x="115" y="116"/>
                    <a:pt x="100" y="119"/>
                    <a:pt x="85" y="119"/>
                  </a:cubicBezTo>
                  <a:cubicBezTo>
                    <a:pt x="38" y="119"/>
                    <a:pt x="0" y="92"/>
                    <a:pt x="0" y="58"/>
                  </a:cubicBezTo>
                  <a:cubicBezTo>
                    <a:pt x="0" y="31"/>
                    <a:pt x="23" y="9"/>
                    <a:pt x="55" y="0"/>
                  </a:cubicBezTo>
                  <a:cubicBezTo>
                    <a:pt x="83" y="34"/>
                    <a:pt x="108" y="71"/>
                    <a:pt x="127" y="111"/>
                  </a:cubicBezTo>
                  <a:close/>
                  <a:moveTo>
                    <a:pt x="410" y="100"/>
                  </a:moveTo>
                  <a:cubicBezTo>
                    <a:pt x="417" y="69"/>
                    <a:pt x="426" y="36"/>
                    <a:pt x="440" y="6"/>
                  </a:cubicBezTo>
                  <a:cubicBezTo>
                    <a:pt x="444" y="6"/>
                    <a:pt x="449" y="6"/>
                    <a:pt x="454" y="7"/>
                  </a:cubicBezTo>
                  <a:cubicBezTo>
                    <a:pt x="465" y="8"/>
                    <a:pt x="476" y="12"/>
                    <a:pt x="485" y="17"/>
                  </a:cubicBezTo>
                  <a:cubicBezTo>
                    <a:pt x="479" y="106"/>
                    <a:pt x="479" y="106"/>
                    <a:pt x="479" y="106"/>
                  </a:cubicBezTo>
                  <a:cubicBezTo>
                    <a:pt x="467" y="110"/>
                    <a:pt x="453" y="111"/>
                    <a:pt x="438" y="109"/>
                  </a:cubicBezTo>
                  <a:cubicBezTo>
                    <a:pt x="428" y="108"/>
                    <a:pt x="419" y="105"/>
                    <a:pt x="410" y="100"/>
                  </a:cubicBezTo>
                  <a:close/>
                </a:path>
              </a:pathLst>
            </a:custGeom>
            <a:solidFill>
              <a:srgbClr val="57B9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55" name="iṧ1ïḑè">
              <a:extLst>
                <a:ext uri="{FF2B5EF4-FFF2-40B4-BE49-F238E27FC236}">
                  <a16:creationId xmlns:a16="http://schemas.microsoft.com/office/drawing/2014/main" id="{47A443FD-C157-4007-A2CF-DDE4FAD69959}"/>
                </a:ext>
              </a:extLst>
            </p:cNvPr>
            <p:cNvSpPr/>
            <p:nvPr/>
          </p:nvSpPr>
          <p:spPr bwMode="auto">
            <a:xfrm>
              <a:off x="5211763" y="2124075"/>
              <a:ext cx="1903413" cy="674688"/>
            </a:xfrm>
            <a:custGeom>
              <a:avLst/>
              <a:gdLst>
                <a:gd name="T0" fmla="*/ 0 w 996"/>
                <a:gd name="T1" fmla="*/ 249 h 353"/>
                <a:gd name="T2" fmla="*/ 314 w 996"/>
                <a:gd name="T3" fmla="*/ 152 h 353"/>
                <a:gd name="T4" fmla="*/ 402 w 996"/>
                <a:gd name="T5" fmla="*/ 21 h 353"/>
                <a:gd name="T6" fmla="*/ 578 w 996"/>
                <a:gd name="T7" fmla="*/ 8 h 353"/>
                <a:gd name="T8" fmla="*/ 798 w 996"/>
                <a:gd name="T9" fmla="*/ 64 h 353"/>
                <a:gd name="T10" fmla="*/ 958 w 996"/>
                <a:gd name="T11" fmla="*/ 224 h 353"/>
                <a:gd name="T12" fmla="*/ 720 w 996"/>
                <a:gd name="T13" fmla="*/ 265 h 353"/>
                <a:gd name="T14" fmla="*/ 343 w 996"/>
                <a:gd name="T15" fmla="*/ 293 h 353"/>
                <a:gd name="T16" fmla="*/ 135 w 996"/>
                <a:gd name="T17" fmla="*/ 344 h 353"/>
                <a:gd name="T18" fmla="*/ 0 w 996"/>
                <a:gd name="T19" fmla="*/ 249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96" h="353">
                  <a:moveTo>
                    <a:pt x="0" y="249"/>
                  </a:moveTo>
                  <a:cubicBezTo>
                    <a:pt x="29" y="287"/>
                    <a:pt x="189" y="231"/>
                    <a:pt x="314" y="152"/>
                  </a:cubicBezTo>
                  <a:cubicBezTo>
                    <a:pt x="363" y="121"/>
                    <a:pt x="342" y="45"/>
                    <a:pt x="402" y="21"/>
                  </a:cubicBezTo>
                  <a:cubicBezTo>
                    <a:pt x="446" y="3"/>
                    <a:pt x="510" y="0"/>
                    <a:pt x="578" y="8"/>
                  </a:cubicBezTo>
                  <a:cubicBezTo>
                    <a:pt x="654" y="16"/>
                    <a:pt x="734" y="37"/>
                    <a:pt x="798" y="64"/>
                  </a:cubicBezTo>
                  <a:cubicBezTo>
                    <a:pt x="996" y="149"/>
                    <a:pt x="977" y="205"/>
                    <a:pt x="958" y="224"/>
                  </a:cubicBezTo>
                  <a:cubicBezTo>
                    <a:pt x="940" y="243"/>
                    <a:pt x="805" y="265"/>
                    <a:pt x="720" y="265"/>
                  </a:cubicBezTo>
                  <a:cubicBezTo>
                    <a:pt x="635" y="265"/>
                    <a:pt x="443" y="259"/>
                    <a:pt x="343" y="293"/>
                  </a:cubicBezTo>
                  <a:cubicBezTo>
                    <a:pt x="242" y="328"/>
                    <a:pt x="223" y="353"/>
                    <a:pt x="135" y="344"/>
                  </a:cubicBezTo>
                  <a:cubicBezTo>
                    <a:pt x="47" y="334"/>
                    <a:pt x="0" y="249"/>
                    <a:pt x="0" y="249"/>
                  </a:cubicBezTo>
                  <a:close/>
                </a:path>
              </a:pathLst>
            </a:custGeom>
            <a:solidFill>
              <a:srgbClr val="C31F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56" name="iŝ1íḓe">
              <a:extLst>
                <a:ext uri="{FF2B5EF4-FFF2-40B4-BE49-F238E27FC236}">
                  <a16:creationId xmlns:a16="http://schemas.microsoft.com/office/drawing/2014/main" id="{111BDB52-FD07-4DFA-BBFF-0131D6C44B54}"/>
                </a:ext>
              </a:extLst>
            </p:cNvPr>
            <p:cNvSpPr/>
            <p:nvPr/>
          </p:nvSpPr>
          <p:spPr bwMode="auto">
            <a:xfrm>
              <a:off x="6669088" y="1816100"/>
              <a:ext cx="431800" cy="625475"/>
            </a:xfrm>
            <a:custGeom>
              <a:avLst/>
              <a:gdLst>
                <a:gd name="T0" fmla="*/ 226 w 226"/>
                <a:gd name="T1" fmla="*/ 0 h 327"/>
                <a:gd name="T2" fmla="*/ 163 w 226"/>
                <a:gd name="T3" fmla="*/ 224 h 327"/>
                <a:gd name="T4" fmla="*/ 160 w 226"/>
                <a:gd name="T5" fmla="*/ 255 h 327"/>
                <a:gd name="T6" fmla="*/ 189 w 226"/>
                <a:gd name="T7" fmla="*/ 327 h 327"/>
                <a:gd name="T8" fmla="*/ 28 w 226"/>
                <a:gd name="T9" fmla="*/ 234 h 327"/>
                <a:gd name="T10" fmla="*/ 226 w 226"/>
                <a:gd name="T11" fmla="*/ 0 h 3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6" h="327">
                  <a:moveTo>
                    <a:pt x="226" y="0"/>
                  </a:moveTo>
                  <a:cubicBezTo>
                    <a:pt x="206" y="41"/>
                    <a:pt x="173" y="162"/>
                    <a:pt x="163" y="224"/>
                  </a:cubicBezTo>
                  <a:cubicBezTo>
                    <a:pt x="161" y="237"/>
                    <a:pt x="160" y="248"/>
                    <a:pt x="160" y="255"/>
                  </a:cubicBezTo>
                  <a:cubicBezTo>
                    <a:pt x="162" y="294"/>
                    <a:pt x="189" y="327"/>
                    <a:pt x="189" y="327"/>
                  </a:cubicBezTo>
                  <a:cubicBezTo>
                    <a:pt x="189" y="327"/>
                    <a:pt x="57" y="294"/>
                    <a:pt x="28" y="234"/>
                  </a:cubicBezTo>
                  <a:cubicBezTo>
                    <a:pt x="0" y="175"/>
                    <a:pt x="49" y="33"/>
                    <a:pt x="226" y="0"/>
                  </a:cubicBezTo>
                  <a:close/>
                </a:path>
              </a:pathLst>
            </a:custGeom>
            <a:solidFill>
              <a:srgbClr val="57B9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57" name="íṥ1íḋé">
              <a:extLst>
                <a:ext uri="{FF2B5EF4-FFF2-40B4-BE49-F238E27FC236}">
                  <a16:creationId xmlns:a16="http://schemas.microsoft.com/office/drawing/2014/main" id="{8EE2D743-60DD-4264-9864-222E201C4EB6}"/>
                </a:ext>
              </a:extLst>
            </p:cNvPr>
            <p:cNvSpPr/>
            <p:nvPr/>
          </p:nvSpPr>
          <p:spPr bwMode="auto">
            <a:xfrm>
              <a:off x="6756401" y="1868488"/>
              <a:ext cx="319088" cy="419100"/>
            </a:xfrm>
            <a:custGeom>
              <a:avLst/>
              <a:gdLst>
                <a:gd name="T0" fmla="*/ 167 w 167"/>
                <a:gd name="T1" fmla="*/ 4 h 220"/>
                <a:gd name="T2" fmla="*/ 150 w 167"/>
                <a:gd name="T3" fmla="*/ 57 h 220"/>
                <a:gd name="T4" fmla="*/ 31 w 167"/>
                <a:gd name="T5" fmla="*/ 151 h 220"/>
                <a:gd name="T6" fmla="*/ 0 w 167"/>
                <a:gd name="T7" fmla="*/ 220 h 220"/>
                <a:gd name="T8" fmla="*/ 25 w 167"/>
                <a:gd name="T9" fmla="*/ 91 h 220"/>
                <a:gd name="T10" fmla="*/ 160 w 167"/>
                <a:gd name="T11" fmla="*/ 2 h 220"/>
                <a:gd name="T12" fmla="*/ 167 w 167"/>
                <a:gd name="T13" fmla="*/ 4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7" h="220">
                  <a:moveTo>
                    <a:pt x="167" y="4"/>
                  </a:moveTo>
                  <a:cubicBezTo>
                    <a:pt x="162" y="19"/>
                    <a:pt x="156" y="37"/>
                    <a:pt x="150" y="57"/>
                  </a:cubicBezTo>
                  <a:cubicBezTo>
                    <a:pt x="95" y="75"/>
                    <a:pt x="60" y="89"/>
                    <a:pt x="31" y="151"/>
                  </a:cubicBezTo>
                  <a:cubicBezTo>
                    <a:pt x="0" y="220"/>
                    <a:pt x="0" y="220"/>
                    <a:pt x="0" y="220"/>
                  </a:cubicBezTo>
                  <a:cubicBezTo>
                    <a:pt x="0" y="220"/>
                    <a:pt x="0" y="143"/>
                    <a:pt x="25" y="91"/>
                  </a:cubicBezTo>
                  <a:cubicBezTo>
                    <a:pt x="50" y="39"/>
                    <a:pt x="136" y="0"/>
                    <a:pt x="160" y="2"/>
                  </a:cubicBezTo>
                  <a:cubicBezTo>
                    <a:pt x="163" y="2"/>
                    <a:pt x="165" y="3"/>
                    <a:pt x="167" y="4"/>
                  </a:cubicBezTo>
                  <a:close/>
                </a:path>
              </a:pathLst>
            </a:custGeom>
            <a:solidFill>
              <a:srgbClr val="539A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58" name="islîde">
              <a:extLst>
                <a:ext uri="{FF2B5EF4-FFF2-40B4-BE49-F238E27FC236}">
                  <a16:creationId xmlns:a16="http://schemas.microsoft.com/office/drawing/2014/main" id="{33117A2F-6AA0-40FB-AB66-E451B310180A}"/>
                </a:ext>
              </a:extLst>
            </p:cNvPr>
            <p:cNvSpPr/>
            <p:nvPr/>
          </p:nvSpPr>
          <p:spPr bwMode="auto">
            <a:xfrm>
              <a:off x="6729413" y="1816100"/>
              <a:ext cx="371475" cy="409575"/>
            </a:xfrm>
            <a:custGeom>
              <a:avLst/>
              <a:gdLst>
                <a:gd name="T0" fmla="*/ 194 w 194"/>
                <a:gd name="T1" fmla="*/ 0 h 214"/>
                <a:gd name="T2" fmla="*/ 173 w 194"/>
                <a:gd name="T3" fmla="*/ 57 h 214"/>
                <a:gd name="T4" fmla="*/ 171 w 194"/>
                <a:gd name="T5" fmla="*/ 58 h 214"/>
                <a:gd name="T6" fmla="*/ 95 w 194"/>
                <a:gd name="T7" fmla="*/ 92 h 214"/>
                <a:gd name="T8" fmla="*/ 42 w 194"/>
                <a:gd name="T9" fmla="*/ 153 h 214"/>
                <a:gd name="T10" fmla="*/ 22 w 194"/>
                <a:gd name="T11" fmla="*/ 214 h 214"/>
                <a:gd name="T12" fmla="*/ 41 w 194"/>
                <a:gd name="T13" fmla="*/ 79 h 214"/>
                <a:gd name="T14" fmla="*/ 194 w 194"/>
                <a:gd name="T15" fmla="*/ 0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4" h="214">
                  <a:moveTo>
                    <a:pt x="194" y="0"/>
                  </a:moveTo>
                  <a:cubicBezTo>
                    <a:pt x="188" y="13"/>
                    <a:pt x="180" y="33"/>
                    <a:pt x="173" y="57"/>
                  </a:cubicBezTo>
                  <a:cubicBezTo>
                    <a:pt x="172" y="57"/>
                    <a:pt x="172" y="57"/>
                    <a:pt x="171" y="58"/>
                  </a:cubicBezTo>
                  <a:cubicBezTo>
                    <a:pt x="151" y="70"/>
                    <a:pt x="119" y="76"/>
                    <a:pt x="95" y="92"/>
                  </a:cubicBezTo>
                  <a:cubicBezTo>
                    <a:pt x="71" y="107"/>
                    <a:pt x="56" y="133"/>
                    <a:pt x="42" y="153"/>
                  </a:cubicBezTo>
                  <a:cubicBezTo>
                    <a:pt x="0" y="214"/>
                    <a:pt x="22" y="214"/>
                    <a:pt x="22" y="214"/>
                  </a:cubicBezTo>
                  <a:cubicBezTo>
                    <a:pt x="22" y="214"/>
                    <a:pt x="13" y="145"/>
                    <a:pt x="41" y="79"/>
                  </a:cubicBezTo>
                  <a:cubicBezTo>
                    <a:pt x="74" y="44"/>
                    <a:pt x="124" y="14"/>
                    <a:pt x="19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59" name="îṣlïḋè">
              <a:extLst>
                <a:ext uri="{FF2B5EF4-FFF2-40B4-BE49-F238E27FC236}">
                  <a16:creationId xmlns:a16="http://schemas.microsoft.com/office/drawing/2014/main" id="{9A84D7AA-1F79-4F94-9650-87CBF7D823F8}"/>
                </a:ext>
              </a:extLst>
            </p:cNvPr>
            <p:cNvSpPr/>
            <p:nvPr/>
          </p:nvSpPr>
          <p:spPr bwMode="auto">
            <a:xfrm>
              <a:off x="6561138" y="1465263"/>
              <a:ext cx="493713" cy="1092200"/>
            </a:xfrm>
            <a:custGeom>
              <a:avLst/>
              <a:gdLst>
                <a:gd name="T0" fmla="*/ 7 w 258"/>
                <a:gd name="T1" fmla="*/ 332 h 572"/>
                <a:gd name="T2" fmla="*/ 78 w 258"/>
                <a:gd name="T3" fmla="*/ 56 h 572"/>
                <a:gd name="T4" fmla="*/ 212 w 258"/>
                <a:gd name="T5" fmla="*/ 22 h 572"/>
                <a:gd name="T6" fmla="*/ 245 w 258"/>
                <a:gd name="T7" fmla="*/ 125 h 572"/>
                <a:gd name="T8" fmla="*/ 237 w 258"/>
                <a:gd name="T9" fmla="*/ 137 h 572"/>
                <a:gd name="T10" fmla="*/ 113 w 258"/>
                <a:gd name="T11" fmla="*/ 282 h 572"/>
                <a:gd name="T12" fmla="*/ 92 w 258"/>
                <a:gd name="T13" fmla="*/ 358 h 572"/>
                <a:gd name="T14" fmla="*/ 176 w 258"/>
                <a:gd name="T15" fmla="*/ 446 h 572"/>
                <a:gd name="T16" fmla="*/ 250 w 258"/>
                <a:gd name="T17" fmla="*/ 511 h 572"/>
                <a:gd name="T18" fmla="*/ 104 w 258"/>
                <a:gd name="T19" fmla="*/ 511 h 572"/>
                <a:gd name="T20" fmla="*/ 8 w 258"/>
                <a:gd name="T21" fmla="*/ 332 h 572"/>
                <a:gd name="T22" fmla="*/ 7 w 258"/>
                <a:gd name="T23" fmla="*/ 332 h 5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8" h="572">
                  <a:moveTo>
                    <a:pt x="7" y="332"/>
                  </a:moveTo>
                  <a:cubicBezTo>
                    <a:pt x="0" y="265"/>
                    <a:pt x="22" y="120"/>
                    <a:pt x="78" y="56"/>
                  </a:cubicBezTo>
                  <a:cubicBezTo>
                    <a:pt x="118" y="10"/>
                    <a:pt x="176" y="0"/>
                    <a:pt x="212" y="22"/>
                  </a:cubicBezTo>
                  <a:cubicBezTo>
                    <a:pt x="242" y="41"/>
                    <a:pt x="251" y="92"/>
                    <a:pt x="245" y="125"/>
                  </a:cubicBezTo>
                  <a:cubicBezTo>
                    <a:pt x="243" y="138"/>
                    <a:pt x="237" y="137"/>
                    <a:pt x="237" y="137"/>
                  </a:cubicBezTo>
                  <a:cubicBezTo>
                    <a:pt x="237" y="137"/>
                    <a:pt x="139" y="186"/>
                    <a:pt x="113" y="282"/>
                  </a:cubicBezTo>
                  <a:cubicBezTo>
                    <a:pt x="92" y="358"/>
                    <a:pt x="92" y="358"/>
                    <a:pt x="92" y="358"/>
                  </a:cubicBezTo>
                  <a:cubicBezTo>
                    <a:pt x="134" y="397"/>
                    <a:pt x="176" y="446"/>
                    <a:pt x="176" y="446"/>
                  </a:cubicBezTo>
                  <a:cubicBezTo>
                    <a:pt x="176" y="446"/>
                    <a:pt x="242" y="470"/>
                    <a:pt x="250" y="511"/>
                  </a:cubicBezTo>
                  <a:cubicBezTo>
                    <a:pt x="258" y="552"/>
                    <a:pt x="211" y="572"/>
                    <a:pt x="104" y="511"/>
                  </a:cubicBezTo>
                  <a:cubicBezTo>
                    <a:pt x="13" y="459"/>
                    <a:pt x="7" y="378"/>
                    <a:pt x="8" y="332"/>
                  </a:cubicBezTo>
                  <a:lnTo>
                    <a:pt x="7" y="332"/>
                  </a:lnTo>
                  <a:close/>
                </a:path>
              </a:pathLst>
            </a:custGeom>
            <a:solidFill>
              <a:srgbClr val="EBE6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60" name="ïsḷîďê">
              <a:extLst>
                <a:ext uri="{FF2B5EF4-FFF2-40B4-BE49-F238E27FC236}">
                  <a16:creationId xmlns:a16="http://schemas.microsoft.com/office/drawing/2014/main" id="{7280E3BF-17FB-4E93-B7D4-7DD4957B9AE0}"/>
                </a:ext>
              </a:extLst>
            </p:cNvPr>
            <p:cNvSpPr/>
            <p:nvPr/>
          </p:nvSpPr>
          <p:spPr bwMode="auto">
            <a:xfrm>
              <a:off x="6561138" y="1471613"/>
              <a:ext cx="381000" cy="904875"/>
            </a:xfrm>
            <a:custGeom>
              <a:avLst/>
              <a:gdLst>
                <a:gd name="T0" fmla="*/ 7 w 199"/>
                <a:gd name="T1" fmla="*/ 329 h 474"/>
                <a:gd name="T2" fmla="*/ 78 w 199"/>
                <a:gd name="T3" fmla="*/ 53 h 474"/>
                <a:gd name="T4" fmla="*/ 199 w 199"/>
                <a:gd name="T5" fmla="*/ 13 h 474"/>
                <a:gd name="T6" fmla="*/ 29 w 199"/>
                <a:gd name="T7" fmla="*/ 245 h 474"/>
                <a:gd name="T8" fmla="*/ 60 w 199"/>
                <a:gd name="T9" fmla="*/ 474 h 474"/>
                <a:gd name="T10" fmla="*/ 8 w 199"/>
                <a:gd name="T11" fmla="*/ 329 h 474"/>
                <a:gd name="T12" fmla="*/ 7 w 199"/>
                <a:gd name="T13" fmla="*/ 329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9" h="474">
                  <a:moveTo>
                    <a:pt x="7" y="329"/>
                  </a:moveTo>
                  <a:cubicBezTo>
                    <a:pt x="0" y="262"/>
                    <a:pt x="22" y="117"/>
                    <a:pt x="78" y="53"/>
                  </a:cubicBezTo>
                  <a:cubicBezTo>
                    <a:pt x="114" y="12"/>
                    <a:pt x="164" y="0"/>
                    <a:pt x="199" y="13"/>
                  </a:cubicBezTo>
                  <a:cubicBezTo>
                    <a:pt x="142" y="32"/>
                    <a:pt x="59" y="79"/>
                    <a:pt x="29" y="245"/>
                  </a:cubicBezTo>
                  <a:cubicBezTo>
                    <a:pt x="10" y="350"/>
                    <a:pt x="33" y="426"/>
                    <a:pt x="60" y="474"/>
                  </a:cubicBezTo>
                  <a:cubicBezTo>
                    <a:pt x="11" y="425"/>
                    <a:pt x="7" y="366"/>
                    <a:pt x="8" y="329"/>
                  </a:cubicBezTo>
                  <a:lnTo>
                    <a:pt x="7" y="329"/>
                  </a:lnTo>
                  <a:close/>
                </a:path>
              </a:pathLst>
            </a:custGeom>
            <a:solidFill>
              <a:srgbClr val="F7F4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61" name="îṡḻiďé">
              <a:extLst>
                <a:ext uri="{FF2B5EF4-FFF2-40B4-BE49-F238E27FC236}">
                  <a16:creationId xmlns:a16="http://schemas.microsoft.com/office/drawing/2014/main" id="{1AB77E66-9465-4F90-91BC-02DDF7CBC47C}"/>
                </a:ext>
              </a:extLst>
            </p:cNvPr>
            <p:cNvSpPr/>
            <p:nvPr/>
          </p:nvSpPr>
          <p:spPr bwMode="auto">
            <a:xfrm>
              <a:off x="6737351" y="1712913"/>
              <a:ext cx="385763" cy="484188"/>
            </a:xfrm>
            <a:custGeom>
              <a:avLst/>
              <a:gdLst>
                <a:gd name="T0" fmla="*/ 123 w 202"/>
                <a:gd name="T1" fmla="*/ 10 h 253"/>
                <a:gd name="T2" fmla="*/ 188 w 202"/>
                <a:gd name="T3" fmla="*/ 28 h 253"/>
                <a:gd name="T4" fmla="*/ 170 w 202"/>
                <a:gd name="T5" fmla="*/ 75 h 253"/>
                <a:gd name="T6" fmla="*/ 150 w 202"/>
                <a:gd name="T7" fmla="*/ 81 h 253"/>
                <a:gd name="T8" fmla="*/ 32 w 202"/>
                <a:gd name="T9" fmla="*/ 182 h 253"/>
                <a:gd name="T10" fmla="*/ 11 w 202"/>
                <a:gd name="T11" fmla="*/ 243 h 253"/>
                <a:gd name="T12" fmla="*/ 1 w 202"/>
                <a:gd name="T13" fmla="*/ 231 h 253"/>
                <a:gd name="T14" fmla="*/ 123 w 202"/>
                <a:gd name="T15" fmla="*/ 10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2" h="253">
                  <a:moveTo>
                    <a:pt x="123" y="10"/>
                  </a:moveTo>
                  <a:cubicBezTo>
                    <a:pt x="149" y="0"/>
                    <a:pt x="176" y="11"/>
                    <a:pt x="188" y="28"/>
                  </a:cubicBezTo>
                  <a:cubicBezTo>
                    <a:pt x="202" y="47"/>
                    <a:pt x="193" y="70"/>
                    <a:pt x="170" y="75"/>
                  </a:cubicBezTo>
                  <a:cubicBezTo>
                    <a:pt x="164" y="77"/>
                    <a:pt x="157" y="78"/>
                    <a:pt x="150" y="81"/>
                  </a:cubicBezTo>
                  <a:cubicBezTo>
                    <a:pt x="111" y="97"/>
                    <a:pt x="59" y="117"/>
                    <a:pt x="32" y="182"/>
                  </a:cubicBezTo>
                  <a:cubicBezTo>
                    <a:pt x="2" y="250"/>
                    <a:pt x="11" y="243"/>
                    <a:pt x="11" y="243"/>
                  </a:cubicBezTo>
                  <a:cubicBezTo>
                    <a:pt x="11" y="243"/>
                    <a:pt x="0" y="253"/>
                    <a:pt x="1" y="231"/>
                  </a:cubicBezTo>
                  <a:cubicBezTo>
                    <a:pt x="3" y="176"/>
                    <a:pt x="29" y="53"/>
                    <a:pt x="123" y="10"/>
                  </a:cubicBezTo>
                  <a:close/>
                </a:path>
              </a:pathLst>
            </a:custGeom>
            <a:solidFill>
              <a:srgbClr val="FCB7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62" name="íṩľîḑé">
              <a:extLst>
                <a:ext uri="{FF2B5EF4-FFF2-40B4-BE49-F238E27FC236}">
                  <a16:creationId xmlns:a16="http://schemas.microsoft.com/office/drawing/2014/main" id="{AE4C636C-F147-470F-B2B2-6466642C9225}"/>
                </a:ext>
              </a:extLst>
            </p:cNvPr>
            <p:cNvSpPr/>
            <p:nvPr/>
          </p:nvSpPr>
          <p:spPr bwMode="auto">
            <a:xfrm>
              <a:off x="6737351" y="1717675"/>
              <a:ext cx="344488" cy="465138"/>
            </a:xfrm>
            <a:custGeom>
              <a:avLst/>
              <a:gdLst>
                <a:gd name="T0" fmla="*/ 123 w 180"/>
                <a:gd name="T1" fmla="*/ 8 h 244"/>
                <a:gd name="T2" fmla="*/ 180 w 180"/>
                <a:gd name="T3" fmla="*/ 17 h 244"/>
                <a:gd name="T4" fmla="*/ 84 w 180"/>
                <a:gd name="T5" fmla="*/ 86 h 244"/>
                <a:gd name="T6" fmla="*/ 9 w 180"/>
                <a:gd name="T7" fmla="*/ 242 h 244"/>
                <a:gd name="T8" fmla="*/ 1 w 180"/>
                <a:gd name="T9" fmla="*/ 229 h 244"/>
                <a:gd name="T10" fmla="*/ 123 w 180"/>
                <a:gd name="T11" fmla="*/ 8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0" h="244">
                  <a:moveTo>
                    <a:pt x="123" y="8"/>
                  </a:moveTo>
                  <a:cubicBezTo>
                    <a:pt x="144" y="0"/>
                    <a:pt x="166" y="6"/>
                    <a:pt x="180" y="17"/>
                  </a:cubicBezTo>
                  <a:cubicBezTo>
                    <a:pt x="141" y="37"/>
                    <a:pt x="107" y="61"/>
                    <a:pt x="84" y="86"/>
                  </a:cubicBezTo>
                  <a:cubicBezTo>
                    <a:pt x="36" y="141"/>
                    <a:pt x="17" y="202"/>
                    <a:pt x="9" y="242"/>
                  </a:cubicBezTo>
                  <a:cubicBezTo>
                    <a:pt x="6" y="244"/>
                    <a:pt x="0" y="244"/>
                    <a:pt x="1" y="229"/>
                  </a:cubicBezTo>
                  <a:cubicBezTo>
                    <a:pt x="3" y="174"/>
                    <a:pt x="29" y="51"/>
                    <a:pt x="123" y="8"/>
                  </a:cubicBezTo>
                  <a:close/>
                </a:path>
              </a:pathLst>
            </a:custGeom>
            <a:solidFill>
              <a:srgbClr val="E09B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63" name="ï$ļîďé">
              <a:extLst>
                <a:ext uri="{FF2B5EF4-FFF2-40B4-BE49-F238E27FC236}">
                  <a16:creationId xmlns:a16="http://schemas.microsoft.com/office/drawing/2014/main" id="{9BB2DD53-2714-493E-9746-4CEB93CEDF73}"/>
                </a:ext>
              </a:extLst>
            </p:cNvPr>
            <p:cNvSpPr/>
            <p:nvPr/>
          </p:nvSpPr>
          <p:spPr bwMode="auto">
            <a:xfrm>
              <a:off x="4973638" y="1357313"/>
              <a:ext cx="1031875" cy="1382713"/>
            </a:xfrm>
            <a:custGeom>
              <a:avLst/>
              <a:gdLst>
                <a:gd name="T0" fmla="*/ 529 w 540"/>
                <a:gd name="T1" fmla="*/ 386 h 725"/>
                <a:gd name="T2" fmla="*/ 377 w 540"/>
                <a:gd name="T3" fmla="*/ 95 h 725"/>
                <a:gd name="T4" fmla="*/ 45 w 540"/>
                <a:gd name="T5" fmla="*/ 164 h 725"/>
                <a:gd name="T6" fmla="*/ 37 w 540"/>
                <a:gd name="T7" fmla="*/ 474 h 725"/>
                <a:gd name="T8" fmla="*/ 224 w 540"/>
                <a:gd name="T9" fmla="*/ 702 h 725"/>
                <a:gd name="T10" fmla="*/ 507 w 540"/>
                <a:gd name="T11" fmla="*/ 573 h 725"/>
                <a:gd name="T12" fmla="*/ 529 w 540"/>
                <a:gd name="T13" fmla="*/ 386 h 7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40" h="725">
                  <a:moveTo>
                    <a:pt x="529" y="386"/>
                  </a:moveTo>
                  <a:cubicBezTo>
                    <a:pt x="523" y="340"/>
                    <a:pt x="496" y="191"/>
                    <a:pt x="377" y="95"/>
                  </a:cubicBezTo>
                  <a:cubicBezTo>
                    <a:pt x="257" y="0"/>
                    <a:pt x="91" y="44"/>
                    <a:pt x="45" y="164"/>
                  </a:cubicBezTo>
                  <a:cubicBezTo>
                    <a:pt x="0" y="285"/>
                    <a:pt x="37" y="474"/>
                    <a:pt x="37" y="474"/>
                  </a:cubicBezTo>
                  <a:cubicBezTo>
                    <a:pt x="37" y="474"/>
                    <a:pt x="70" y="678"/>
                    <a:pt x="224" y="702"/>
                  </a:cubicBezTo>
                  <a:cubicBezTo>
                    <a:pt x="378" y="725"/>
                    <a:pt x="474" y="633"/>
                    <a:pt x="507" y="573"/>
                  </a:cubicBezTo>
                  <a:cubicBezTo>
                    <a:pt x="540" y="513"/>
                    <a:pt x="529" y="386"/>
                    <a:pt x="529" y="386"/>
                  </a:cubicBezTo>
                  <a:close/>
                </a:path>
              </a:pathLst>
            </a:custGeom>
            <a:solidFill>
              <a:srgbClr val="EBE6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64" name="îŝḷiḋê">
              <a:extLst>
                <a:ext uri="{FF2B5EF4-FFF2-40B4-BE49-F238E27FC236}">
                  <a16:creationId xmlns:a16="http://schemas.microsoft.com/office/drawing/2014/main" id="{42691689-6EE5-4948-A78B-FFCE3C781637}"/>
                </a:ext>
              </a:extLst>
            </p:cNvPr>
            <p:cNvSpPr/>
            <p:nvPr/>
          </p:nvSpPr>
          <p:spPr bwMode="auto">
            <a:xfrm>
              <a:off x="5105401" y="1379538"/>
              <a:ext cx="900113" cy="1065213"/>
            </a:xfrm>
            <a:custGeom>
              <a:avLst/>
              <a:gdLst>
                <a:gd name="T0" fmla="*/ 460 w 471"/>
                <a:gd name="T1" fmla="*/ 374 h 558"/>
                <a:gd name="T2" fmla="*/ 308 w 471"/>
                <a:gd name="T3" fmla="*/ 83 h 558"/>
                <a:gd name="T4" fmla="*/ 0 w 471"/>
                <a:gd name="T5" fmla="*/ 109 h 558"/>
                <a:gd name="T6" fmla="*/ 276 w 471"/>
                <a:gd name="T7" fmla="*/ 100 h 558"/>
                <a:gd name="T8" fmla="*/ 439 w 471"/>
                <a:gd name="T9" fmla="*/ 558 h 558"/>
                <a:gd name="T10" fmla="*/ 460 w 471"/>
                <a:gd name="T11" fmla="*/ 374 h 5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71" h="558">
                  <a:moveTo>
                    <a:pt x="460" y="374"/>
                  </a:moveTo>
                  <a:cubicBezTo>
                    <a:pt x="454" y="328"/>
                    <a:pt x="427" y="179"/>
                    <a:pt x="308" y="83"/>
                  </a:cubicBezTo>
                  <a:cubicBezTo>
                    <a:pt x="204" y="0"/>
                    <a:pt x="65" y="22"/>
                    <a:pt x="0" y="109"/>
                  </a:cubicBezTo>
                  <a:cubicBezTo>
                    <a:pt x="69" y="58"/>
                    <a:pt x="182" y="37"/>
                    <a:pt x="276" y="100"/>
                  </a:cubicBezTo>
                  <a:cubicBezTo>
                    <a:pt x="419" y="197"/>
                    <a:pt x="460" y="386"/>
                    <a:pt x="439" y="558"/>
                  </a:cubicBezTo>
                  <a:cubicBezTo>
                    <a:pt x="471" y="498"/>
                    <a:pt x="460" y="374"/>
                    <a:pt x="460" y="374"/>
                  </a:cubicBezTo>
                  <a:close/>
                </a:path>
              </a:pathLst>
            </a:custGeom>
            <a:solidFill>
              <a:srgbClr val="F7F4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65" name="iṡľîḑé">
              <a:extLst>
                <a:ext uri="{FF2B5EF4-FFF2-40B4-BE49-F238E27FC236}">
                  <a16:creationId xmlns:a16="http://schemas.microsoft.com/office/drawing/2014/main" id="{15622E58-F829-4ABC-8AAA-9196EA7E00FA}"/>
                </a:ext>
              </a:extLst>
            </p:cNvPr>
            <p:cNvSpPr/>
            <p:nvPr/>
          </p:nvSpPr>
          <p:spPr bwMode="auto">
            <a:xfrm>
              <a:off x="5022851" y="1562100"/>
              <a:ext cx="877888" cy="1130300"/>
            </a:xfrm>
            <a:custGeom>
              <a:avLst/>
              <a:gdLst>
                <a:gd name="T0" fmla="*/ 0 w 459"/>
                <a:gd name="T1" fmla="*/ 285 h 592"/>
                <a:gd name="T2" fmla="*/ 11 w 459"/>
                <a:gd name="T3" fmla="*/ 366 h 592"/>
                <a:gd name="T4" fmla="*/ 83 w 459"/>
                <a:gd name="T5" fmla="*/ 527 h 592"/>
                <a:gd name="T6" fmla="*/ 318 w 459"/>
                <a:gd name="T7" fmla="*/ 565 h 592"/>
                <a:gd name="T8" fmla="*/ 444 w 459"/>
                <a:gd name="T9" fmla="*/ 290 h 592"/>
                <a:gd name="T10" fmla="*/ 380 w 459"/>
                <a:gd name="T11" fmla="*/ 116 h 592"/>
                <a:gd name="T12" fmla="*/ 89 w 459"/>
                <a:gd name="T13" fmla="*/ 59 h 592"/>
                <a:gd name="T14" fmla="*/ 0 w 459"/>
                <a:gd name="T15" fmla="*/ 285 h 5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59" h="592">
                  <a:moveTo>
                    <a:pt x="0" y="285"/>
                  </a:moveTo>
                  <a:cubicBezTo>
                    <a:pt x="5" y="333"/>
                    <a:pt x="11" y="366"/>
                    <a:pt x="11" y="366"/>
                  </a:cubicBezTo>
                  <a:cubicBezTo>
                    <a:pt x="11" y="366"/>
                    <a:pt x="26" y="459"/>
                    <a:pt x="83" y="527"/>
                  </a:cubicBezTo>
                  <a:cubicBezTo>
                    <a:pt x="151" y="574"/>
                    <a:pt x="246" y="592"/>
                    <a:pt x="318" y="565"/>
                  </a:cubicBezTo>
                  <a:cubicBezTo>
                    <a:pt x="405" y="533"/>
                    <a:pt x="459" y="434"/>
                    <a:pt x="444" y="290"/>
                  </a:cubicBezTo>
                  <a:cubicBezTo>
                    <a:pt x="446" y="257"/>
                    <a:pt x="424" y="178"/>
                    <a:pt x="380" y="116"/>
                  </a:cubicBezTo>
                  <a:cubicBezTo>
                    <a:pt x="303" y="9"/>
                    <a:pt x="170" y="0"/>
                    <a:pt x="89" y="59"/>
                  </a:cubicBezTo>
                  <a:cubicBezTo>
                    <a:pt x="30" y="102"/>
                    <a:pt x="3" y="179"/>
                    <a:pt x="0" y="285"/>
                  </a:cubicBezTo>
                  <a:close/>
                </a:path>
              </a:pathLst>
            </a:custGeom>
            <a:solidFill>
              <a:srgbClr val="EBE6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66" name="íšļíḓê">
              <a:extLst>
                <a:ext uri="{FF2B5EF4-FFF2-40B4-BE49-F238E27FC236}">
                  <a16:creationId xmlns:a16="http://schemas.microsoft.com/office/drawing/2014/main" id="{77C0F0AC-9583-4E31-9C9E-8BEA8DBD769E}"/>
                </a:ext>
              </a:extLst>
            </p:cNvPr>
            <p:cNvSpPr/>
            <p:nvPr/>
          </p:nvSpPr>
          <p:spPr bwMode="auto">
            <a:xfrm>
              <a:off x="4886326" y="1562100"/>
              <a:ext cx="982663" cy="1063625"/>
            </a:xfrm>
            <a:custGeom>
              <a:avLst/>
              <a:gdLst>
                <a:gd name="T0" fmla="*/ 341 w 514"/>
                <a:gd name="T1" fmla="*/ 556 h 557"/>
                <a:gd name="T2" fmla="*/ 408 w 514"/>
                <a:gd name="T3" fmla="*/ 539 h 557"/>
                <a:gd name="T4" fmla="*/ 508 w 514"/>
                <a:gd name="T5" fmla="*/ 277 h 557"/>
                <a:gd name="T6" fmla="*/ 310 w 514"/>
                <a:gd name="T7" fmla="*/ 72 h 557"/>
                <a:gd name="T8" fmla="*/ 341 w 514"/>
                <a:gd name="T9" fmla="*/ 556 h 5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4" h="557">
                  <a:moveTo>
                    <a:pt x="341" y="556"/>
                  </a:moveTo>
                  <a:cubicBezTo>
                    <a:pt x="379" y="557"/>
                    <a:pt x="380" y="548"/>
                    <a:pt x="408" y="539"/>
                  </a:cubicBezTo>
                  <a:cubicBezTo>
                    <a:pt x="472" y="502"/>
                    <a:pt x="514" y="400"/>
                    <a:pt x="508" y="277"/>
                  </a:cubicBezTo>
                  <a:cubicBezTo>
                    <a:pt x="503" y="167"/>
                    <a:pt x="411" y="95"/>
                    <a:pt x="310" y="72"/>
                  </a:cubicBezTo>
                  <a:cubicBezTo>
                    <a:pt x="0" y="0"/>
                    <a:pt x="81" y="551"/>
                    <a:pt x="341" y="556"/>
                  </a:cubicBezTo>
                  <a:close/>
                </a:path>
              </a:pathLst>
            </a:custGeom>
            <a:solidFill>
              <a:srgbClr val="C7AF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67" name="ïSlîḋé">
              <a:extLst>
                <a:ext uri="{FF2B5EF4-FFF2-40B4-BE49-F238E27FC236}">
                  <a16:creationId xmlns:a16="http://schemas.microsoft.com/office/drawing/2014/main" id="{BC33F3DD-8586-439E-A561-49D4C1FC2CD3}"/>
                </a:ext>
              </a:extLst>
            </p:cNvPr>
            <p:cNvSpPr/>
            <p:nvPr/>
          </p:nvSpPr>
          <p:spPr bwMode="auto">
            <a:xfrm>
              <a:off x="5146676" y="1652588"/>
              <a:ext cx="720725" cy="973138"/>
            </a:xfrm>
            <a:custGeom>
              <a:avLst/>
              <a:gdLst>
                <a:gd name="T0" fmla="*/ 86 w 377"/>
                <a:gd name="T1" fmla="*/ 74 h 510"/>
                <a:gd name="T2" fmla="*/ 172 w 377"/>
                <a:gd name="T3" fmla="*/ 468 h 510"/>
                <a:gd name="T4" fmla="*/ 313 w 377"/>
                <a:gd name="T5" fmla="*/ 456 h 510"/>
                <a:gd name="T6" fmla="*/ 372 w 377"/>
                <a:gd name="T7" fmla="*/ 230 h 510"/>
                <a:gd name="T8" fmla="*/ 278 w 377"/>
                <a:gd name="T9" fmla="*/ 68 h 510"/>
                <a:gd name="T10" fmla="*/ 86 w 377"/>
                <a:gd name="T11" fmla="*/ 74 h 5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7" h="510">
                  <a:moveTo>
                    <a:pt x="86" y="74"/>
                  </a:moveTo>
                  <a:cubicBezTo>
                    <a:pt x="0" y="179"/>
                    <a:pt x="29" y="390"/>
                    <a:pt x="172" y="468"/>
                  </a:cubicBezTo>
                  <a:cubicBezTo>
                    <a:pt x="230" y="500"/>
                    <a:pt x="269" y="510"/>
                    <a:pt x="313" y="456"/>
                  </a:cubicBezTo>
                  <a:cubicBezTo>
                    <a:pt x="353" y="406"/>
                    <a:pt x="377" y="325"/>
                    <a:pt x="372" y="230"/>
                  </a:cubicBezTo>
                  <a:cubicBezTo>
                    <a:pt x="369" y="159"/>
                    <a:pt x="332" y="104"/>
                    <a:pt x="278" y="68"/>
                  </a:cubicBezTo>
                  <a:cubicBezTo>
                    <a:pt x="209" y="21"/>
                    <a:pt x="145" y="0"/>
                    <a:pt x="86" y="74"/>
                  </a:cubicBezTo>
                  <a:close/>
                </a:path>
              </a:pathLst>
            </a:custGeom>
            <a:solidFill>
              <a:srgbClr val="FCB7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68" name="îS1îďe">
              <a:extLst>
                <a:ext uri="{FF2B5EF4-FFF2-40B4-BE49-F238E27FC236}">
                  <a16:creationId xmlns:a16="http://schemas.microsoft.com/office/drawing/2014/main" id="{98245FD5-4B04-4730-87B5-069F3FD5F130}"/>
                </a:ext>
              </a:extLst>
            </p:cNvPr>
            <p:cNvSpPr/>
            <p:nvPr/>
          </p:nvSpPr>
          <p:spPr bwMode="auto">
            <a:xfrm>
              <a:off x="5364163" y="1668463"/>
              <a:ext cx="503238" cy="939800"/>
            </a:xfrm>
            <a:custGeom>
              <a:avLst/>
              <a:gdLst>
                <a:gd name="T0" fmla="*/ 97 w 263"/>
                <a:gd name="T1" fmla="*/ 478 h 493"/>
                <a:gd name="T2" fmla="*/ 199 w 263"/>
                <a:gd name="T3" fmla="*/ 448 h 493"/>
                <a:gd name="T4" fmla="*/ 258 w 263"/>
                <a:gd name="T5" fmla="*/ 222 h 493"/>
                <a:gd name="T6" fmla="*/ 164 w 263"/>
                <a:gd name="T7" fmla="*/ 60 h 493"/>
                <a:gd name="T8" fmla="*/ 0 w 263"/>
                <a:gd name="T9" fmla="*/ 38 h 493"/>
                <a:gd name="T10" fmla="*/ 213 w 263"/>
                <a:gd name="T11" fmla="*/ 273 h 493"/>
                <a:gd name="T12" fmla="*/ 97 w 263"/>
                <a:gd name="T13" fmla="*/ 478 h 4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3" h="493">
                  <a:moveTo>
                    <a:pt x="97" y="478"/>
                  </a:moveTo>
                  <a:cubicBezTo>
                    <a:pt x="135" y="493"/>
                    <a:pt x="166" y="489"/>
                    <a:pt x="199" y="448"/>
                  </a:cubicBezTo>
                  <a:cubicBezTo>
                    <a:pt x="239" y="398"/>
                    <a:pt x="263" y="317"/>
                    <a:pt x="258" y="222"/>
                  </a:cubicBezTo>
                  <a:cubicBezTo>
                    <a:pt x="255" y="151"/>
                    <a:pt x="218" y="96"/>
                    <a:pt x="164" y="60"/>
                  </a:cubicBezTo>
                  <a:cubicBezTo>
                    <a:pt x="106" y="20"/>
                    <a:pt x="52" y="0"/>
                    <a:pt x="0" y="38"/>
                  </a:cubicBezTo>
                  <a:cubicBezTo>
                    <a:pt x="101" y="50"/>
                    <a:pt x="210" y="101"/>
                    <a:pt x="213" y="273"/>
                  </a:cubicBezTo>
                  <a:cubicBezTo>
                    <a:pt x="215" y="393"/>
                    <a:pt x="168" y="451"/>
                    <a:pt x="97" y="478"/>
                  </a:cubicBezTo>
                  <a:close/>
                </a:path>
              </a:pathLst>
            </a:custGeom>
            <a:solidFill>
              <a:srgbClr val="E09B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69" name="ïśliďe">
              <a:extLst>
                <a:ext uri="{FF2B5EF4-FFF2-40B4-BE49-F238E27FC236}">
                  <a16:creationId xmlns:a16="http://schemas.microsoft.com/office/drawing/2014/main" id="{E92AE4EB-62EA-4414-BA07-A374580AF495}"/>
                </a:ext>
              </a:extLst>
            </p:cNvPr>
            <p:cNvSpPr/>
            <p:nvPr/>
          </p:nvSpPr>
          <p:spPr bwMode="auto">
            <a:xfrm>
              <a:off x="5302251" y="1776413"/>
              <a:ext cx="565150" cy="749300"/>
            </a:xfrm>
            <a:custGeom>
              <a:avLst/>
              <a:gdLst>
                <a:gd name="T0" fmla="*/ 231 w 296"/>
                <a:gd name="T1" fmla="*/ 392 h 392"/>
                <a:gd name="T2" fmla="*/ 232 w 296"/>
                <a:gd name="T3" fmla="*/ 391 h 392"/>
                <a:gd name="T4" fmla="*/ 291 w 296"/>
                <a:gd name="T5" fmla="*/ 165 h 392"/>
                <a:gd name="T6" fmla="*/ 197 w 296"/>
                <a:gd name="T7" fmla="*/ 3 h 392"/>
                <a:gd name="T8" fmla="*/ 195 w 296"/>
                <a:gd name="T9" fmla="*/ 1 h 392"/>
                <a:gd name="T10" fmla="*/ 109 w 296"/>
                <a:gd name="T11" fmla="*/ 24 h 392"/>
                <a:gd name="T12" fmla="*/ 15 w 296"/>
                <a:gd name="T13" fmla="*/ 241 h 392"/>
                <a:gd name="T14" fmla="*/ 231 w 296"/>
                <a:gd name="T15" fmla="*/ 392 h 3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96" h="392">
                  <a:moveTo>
                    <a:pt x="231" y="392"/>
                  </a:moveTo>
                  <a:cubicBezTo>
                    <a:pt x="231" y="392"/>
                    <a:pt x="232" y="392"/>
                    <a:pt x="232" y="391"/>
                  </a:cubicBezTo>
                  <a:cubicBezTo>
                    <a:pt x="272" y="341"/>
                    <a:pt x="296" y="260"/>
                    <a:pt x="291" y="165"/>
                  </a:cubicBezTo>
                  <a:cubicBezTo>
                    <a:pt x="288" y="94"/>
                    <a:pt x="251" y="39"/>
                    <a:pt x="197" y="3"/>
                  </a:cubicBezTo>
                  <a:cubicBezTo>
                    <a:pt x="197" y="2"/>
                    <a:pt x="196" y="2"/>
                    <a:pt x="195" y="1"/>
                  </a:cubicBezTo>
                  <a:cubicBezTo>
                    <a:pt x="159" y="0"/>
                    <a:pt x="133" y="11"/>
                    <a:pt x="109" y="24"/>
                  </a:cubicBezTo>
                  <a:cubicBezTo>
                    <a:pt x="24" y="68"/>
                    <a:pt x="0" y="156"/>
                    <a:pt x="15" y="241"/>
                  </a:cubicBezTo>
                  <a:cubicBezTo>
                    <a:pt x="31" y="325"/>
                    <a:pt x="101" y="390"/>
                    <a:pt x="231" y="39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70" name="iṥ1ïḋé">
              <a:extLst>
                <a:ext uri="{FF2B5EF4-FFF2-40B4-BE49-F238E27FC236}">
                  <a16:creationId xmlns:a16="http://schemas.microsoft.com/office/drawing/2014/main" id="{5B6E2147-C849-40F8-979B-5ADFA84D23E0}"/>
                </a:ext>
              </a:extLst>
            </p:cNvPr>
            <p:cNvSpPr/>
            <p:nvPr/>
          </p:nvSpPr>
          <p:spPr bwMode="auto">
            <a:xfrm>
              <a:off x="5561013" y="1776413"/>
              <a:ext cx="306388" cy="749300"/>
            </a:xfrm>
            <a:custGeom>
              <a:avLst/>
              <a:gdLst>
                <a:gd name="T0" fmla="*/ 95 w 160"/>
                <a:gd name="T1" fmla="*/ 392 h 392"/>
                <a:gd name="T2" fmla="*/ 96 w 160"/>
                <a:gd name="T3" fmla="*/ 391 h 392"/>
                <a:gd name="T4" fmla="*/ 155 w 160"/>
                <a:gd name="T5" fmla="*/ 165 h 392"/>
                <a:gd name="T6" fmla="*/ 61 w 160"/>
                <a:gd name="T7" fmla="*/ 3 h 392"/>
                <a:gd name="T8" fmla="*/ 59 w 160"/>
                <a:gd name="T9" fmla="*/ 1 h 392"/>
                <a:gd name="T10" fmla="*/ 0 w 160"/>
                <a:gd name="T11" fmla="*/ 11 h 392"/>
                <a:gd name="T12" fmla="*/ 110 w 160"/>
                <a:gd name="T13" fmla="*/ 216 h 392"/>
                <a:gd name="T14" fmla="*/ 49 w 160"/>
                <a:gd name="T15" fmla="*/ 389 h 392"/>
                <a:gd name="T16" fmla="*/ 95 w 160"/>
                <a:gd name="T17" fmla="*/ 392 h 3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0" h="392">
                  <a:moveTo>
                    <a:pt x="95" y="392"/>
                  </a:moveTo>
                  <a:cubicBezTo>
                    <a:pt x="95" y="392"/>
                    <a:pt x="96" y="392"/>
                    <a:pt x="96" y="391"/>
                  </a:cubicBezTo>
                  <a:cubicBezTo>
                    <a:pt x="136" y="341"/>
                    <a:pt x="160" y="260"/>
                    <a:pt x="155" y="165"/>
                  </a:cubicBezTo>
                  <a:cubicBezTo>
                    <a:pt x="152" y="94"/>
                    <a:pt x="115" y="39"/>
                    <a:pt x="61" y="3"/>
                  </a:cubicBezTo>
                  <a:cubicBezTo>
                    <a:pt x="61" y="2"/>
                    <a:pt x="60" y="2"/>
                    <a:pt x="59" y="1"/>
                  </a:cubicBezTo>
                  <a:cubicBezTo>
                    <a:pt x="36" y="0"/>
                    <a:pt x="17" y="5"/>
                    <a:pt x="0" y="11"/>
                  </a:cubicBezTo>
                  <a:cubicBezTo>
                    <a:pt x="61" y="43"/>
                    <a:pt x="108" y="104"/>
                    <a:pt x="110" y="216"/>
                  </a:cubicBezTo>
                  <a:cubicBezTo>
                    <a:pt x="111" y="301"/>
                    <a:pt x="88" y="355"/>
                    <a:pt x="49" y="389"/>
                  </a:cubicBezTo>
                  <a:cubicBezTo>
                    <a:pt x="64" y="391"/>
                    <a:pt x="79" y="392"/>
                    <a:pt x="95" y="392"/>
                  </a:cubicBezTo>
                  <a:close/>
                </a:path>
              </a:pathLst>
            </a:custGeom>
            <a:solidFill>
              <a:srgbClr val="CABC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71" name="iŝḷïdé">
              <a:extLst>
                <a:ext uri="{FF2B5EF4-FFF2-40B4-BE49-F238E27FC236}">
                  <a16:creationId xmlns:a16="http://schemas.microsoft.com/office/drawing/2014/main" id="{40DBE568-BA2D-45EB-AEF5-B06D35710DDB}"/>
                </a:ext>
              </a:extLst>
            </p:cNvPr>
            <p:cNvSpPr/>
            <p:nvPr/>
          </p:nvSpPr>
          <p:spPr bwMode="auto">
            <a:xfrm>
              <a:off x="5360988" y="1839913"/>
              <a:ext cx="504825" cy="642938"/>
            </a:xfrm>
            <a:custGeom>
              <a:avLst/>
              <a:gdLst>
                <a:gd name="T0" fmla="*/ 177 w 264"/>
                <a:gd name="T1" fmla="*/ 0 h 337"/>
                <a:gd name="T2" fmla="*/ 15 w 264"/>
                <a:gd name="T3" fmla="*/ 134 h 337"/>
                <a:gd name="T4" fmla="*/ 202 w 264"/>
                <a:gd name="T5" fmla="*/ 337 h 337"/>
                <a:gd name="T6" fmla="*/ 217 w 264"/>
                <a:gd name="T7" fmla="*/ 336 h 337"/>
                <a:gd name="T8" fmla="*/ 260 w 264"/>
                <a:gd name="T9" fmla="*/ 132 h 337"/>
                <a:gd name="T10" fmla="*/ 212 w 264"/>
                <a:gd name="T11" fmla="*/ 10 h 337"/>
                <a:gd name="T12" fmla="*/ 177 w 264"/>
                <a:gd name="T13" fmla="*/ 0 h 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4" h="337">
                  <a:moveTo>
                    <a:pt x="177" y="0"/>
                  </a:moveTo>
                  <a:cubicBezTo>
                    <a:pt x="94" y="0"/>
                    <a:pt x="26" y="62"/>
                    <a:pt x="15" y="134"/>
                  </a:cubicBezTo>
                  <a:cubicBezTo>
                    <a:pt x="0" y="227"/>
                    <a:pt x="54" y="332"/>
                    <a:pt x="202" y="337"/>
                  </a:cubicBezTo>
                  <a:cubicBezTo>
                    <a:pt x="207" y="337"/>
                    <a:pt x="212" y="337"/>
                    <a:pt x="217" y="336"/>
                  </a:cubicBezTo>
                  <a:cubicBezTo>
                    <a:pt x="247" y="286"/>
                    <a:pt x="264" y="214"/>
                    <a:pt x="260" y="132"/>
                  </a:cubicBezTo>
                  <a:cubicBezTo>
                    <a:pt x="258" y="84"/>
                    <a:pt x="240" y="43"/>
                    <a:pt x="212" y="10"/>
                  </a:cubicBezTo>
                  <a:cubicBezTo>
                    <a:pt x="205" y="3"/>
                    <a:pt x="184" y="7"/>
                    <a:pt x="177" y="0"/>
                  </a:cubicBezTo>
                  <a:close/>
                </a:path>
              </a:pathLst>
            </a:custGeom>
            <a:solidFill>
              <a:srgbClr val="57B9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72" name="ïṣľïḓê">
              <a:extLst>
                <a:ext uri="{FF2B5EF4-FFF2-40B4-BE49-F238E27FC236}">
                  <a16:creationId xmlns:a16="http://schemas.microsoft.com/office/drawing/2014/main" id="{9726208C-464F-490C-A5AF-0081C15E38BD}"/>
                </a:ext>
              </a:extLst>
            </p:cNvPr>
            <p:cNvSpPr/>
            <p:nvPr/>
          </p:nvSpPr>
          <p:spPr bwMode="auto">
            <a:xfrm>
              <a:off x="5634038" y="1838325"/>
              <a:ext cx="231775" cy="644525"/>
            </a:xfrm>
            <a:custGeom>
              <a:avLst/>
              <a:gdLst>
                <a:gd name="T0" fmla="*/ 0 w 121"/>
                <a:gd name="T1" fmla="*/ 5 h 338"/>
                <a:gd name="T2" fmla="*/ 72 w 121"/>
                <a:gd name="T3" fmla="*/ 184 h 338"/>
                <a:gd name="T4" fmla="*/ 31 w 121"/>
                <a:gd name="T5" fmla="*/ 336 h 338"/>
                <a:gd name="T6" fmla="*/ 59 w 121"/>
                <a:gd name="T7" fmla="*/ 338 h 338"/>
                <a:gd name="T8" fmla="*/ 74 w 121"/>
                <a:gd name="T9" fmla="*/ 337 h 338"/>
                <a:gd name="T10" fmla="*/ 117 w 121"/>
                <a:gd name="T11" fmla="*/ 133 h 338"/>
                <a:gd name="T12" fmla="*/ 69 w 121"/>
                <a:gd name="T13" fmla="*/ 11 h 338"/>
                <a:gd name="T14" fmla="*/ 35 w 121"/>
                <a:gd name="T15" fmla="*/ 1 h 338"/>
                <a:gd name="T16" fmla="*/ 0 w 121"/>
                <a:gd name="T17" fmla="*/ 5 h 3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1" h="338">
                  <a:moveTo>
                    <a:pt x="0" y="5"/>
                  </a:moveTo>
                  <a:cubicBezTo>
                    <a:pt x="41" y="40"/>
                    <a:pt x="70" y="96"/>
                    <a:pt x="72" y="184"/>
                  </a:cubicBezTo>
                  <a:cubicBezTo>
                    <a:pt x="73" y="253"/>
                    <a:pt x="58" y="302"/>
                    <a:pt x="31" y="336"/>
                  </a:cubicBezTo>
                  <a:cubicBezTo>
                    <a:pt x="40" y="337"/>
                    <a:pt x="49" y="337"/>
                    <a:pt x="59" y="338"/>
                  </a:cubicBezTo>
                  <a:cubicBezTo>
                    <a:pt x="64" y="338"/>
                    <a:pt x="69" y="338"/>
                    <a:pt x="74" y="337"/>
                  </a:cubicBezTo>
                  <a:cubicBezTo>
                    <a:pt x="104" y="287"/>
                    <a:pt x="121" y="215"/>
                    <a:pt x="117" y="133"/>
                  </a:cubicBezTo>
                  <a:cubicBezTo>
                    <a:pt x="115" y="85"/>
                    <a:pt x="97" y="44"/>
                    <a:pt x="69" y="11"/>
                  </a:cubicBezTo>
                  <a:cubicBezTo>
                    <a:pt x="64" y="6"/>
                    <a:pt x="49" y="1"/>
                    <a:pt x="35" y="1"/>
                  </a:cubicBezTo>
                  <a:cubicBezTo>
                    <a:pt x="20" y="0"/>
                    <a:pt x="7" y="3"/>
                    <a:pt x="0" y="5"/>
                  </a:cubicBezTo>
                  <a:close/>
                </a:path>
              </a:pathLst>
            </a:custGeom>
            <a:solidFill>
              <a:srgbClr val="539A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73" name="íšļiḑe">
              <a:extLst>
                <a:ext uri="{FF2B5EF4-FFF2-40B4-BE49-F238E27FC236}">
                  <a16:creationId xmlns:a16="http://schemas.microsoft.com/office/drawing/2014/main" id="{F8EB4CD0-1D8E-4CB8-BBD5-336C8B1B2C9C}"/>
                </a:ext>
              </a:extLst>
            </p:cNvPr>
            <p:cNvSpPr/>
            <p:nvPr/>
          </p:nvSpPr>
          <p:spPr bwMode="auto">
            <a:xfrm>
              <a:off x="5567363" y="2066925"/>
              <a:ext cx="292100" cy="300038"/>
            </a:xfrm>
            <a:custGeom>
              <a:avLst/>
              <a:gdLst>
                <a:gd name="T0" fmla="*/ 78 w 153"/>
                <a:gd name="T1" fmla="*/ 0 h 157"/>
                <a:gd name="T2" fmla="*/ 0 w 153"/>
                <a:gd name="T3" fmla="*/ 78 h 157"/>
                <a:gd name="T4" fmla="*/ 78 w 153"/>
                <a:gd name="T5" fmla="*/ 157 h 157"/>
                <a:gd name="T6" fmla="*/ 150 w 153"/>
                <a:gd name="T7" fmla="*/ 110 h 157"/>
                <a:gd name="T8" fmla="*/ 153 w 153"/>
                <a:gd name="T9" fmla="*/ 53 h 157"/>
                <a:gd name="T10" fmla="*/ 78 w 153"/>
                <a:gd name="T11" fmla="*/ 0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3" h="157">
                  <a:moveTo>
                    <a:pt x="78" y="0"/>
                  </a:moveTo>
                  <a:cubicBezTo>
                    <a:pt x="35" y="0"/>
                    <a:pt x="0" y="35"/>
                    <a:pt x="0" y="78"/>
                  </a:cubicBezTo>
                  <a:cubicBezTo>
                    <a:pt x="0" y="122"/>
                    <a:pt x="35" y="157"/>
                    <a:pt x="78" y="157"/>
                  </a:cubicBezTo>
                  <a:cubicBezTo>
                    <a:pt x="110" y="157"/>
                    <a:pt x="138" y="138"/>
                    <a:pt x="150" y="110"/>
                  </a:cubicBezTo>
                  <a:cubicBezTo>
                    <a:pt x="152" y="92"/>
                    <a:pt x="153" y="73"/>
                    <a:pt x="153" y="53"/>
                  </a:cubicBezTo>
                  <a:cubicBezTo>
                    <a:pt x="142" y="22"/>
                    <a:pt x="113" y="0"/>
                    <a:pt x="78" y="0"/>
                  </a:cubicBezTo>
                  <a:close/>
                </a:path>
              </a:pathLst>
            </a:custGeom>
            <a:solidFill>
              <a:srgbClr val="5226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74" name="ïśľiḓè">
              <a:extLst>
                <a:ext uri="{FF2B5EF4-FFF2-40B4-BE49-F238E27FC236}">
                  <a16:creationId xmlns:a16="http://schemas.microsoft.com/office/drawing/2014/main" id="{CFA4EEEF-4D9C-4DCB-84D3-3FECC6CAADD8}"/>
                </a:ext>
              </a:extLst>
            </p:cNvPr>
            <p:cNvSpPr/>
            <p:nvPr/>
          </p:nvSpPr>
          <p:spPr bwMode="auto">
            <a:xfrm>
              <a:off x="6421438" y="3063875"/>
              <a:ext cx="166688" cy="122238"/>
            </a:xfrm>
            <a:custGeom>
              <a:avLst/>
              <a:gdLst>
                <a:gd name="T0" fmla="*/ 15 w 87"/>
                <a:gd name="T1" fmla="*/ 58 h 64"/>
                <a:gd name="T2" fmla="*/ 6 w 87"/>
                <a:gd name="T3" fmla="*/ 63 h 64"/>
                <a:gd name="T4" fmla="*/ 1 w 87"/>
                <a:gd name="T5" fmla="*/ 54 h 64"/>
                <a:gd name="T6" fmla="*/ 16 w 87"/>
                <a:gd name="T7" fmla="*/ 18 h 64"/>
                <a:gd name="T8" fmla="*/ 52 w 87"/>
                <a:gd name="T9" fmla="*/ 3 h 64"/>
                <a:gd name="T10" fmla="*/ 86 w 87"/>
                <a:gd name="T11" fmla="*/ 36 h 64"/>
                <a:gd name="T12" fmla="*/ 80 w 87"/>
                <a:gd name="T13" fmla="*/ 45 h 64"/>
                <a:gd name="T14" fmla="*/ 72 w 87"/>
                <a:gd name="T15" fmla="*/ 39 h 64"/>
                <a:gd name="T16" fmla="*/ 49 w 87"/>
                <a:gd name="T17" fmla="*/ 18 h 64"/>
                <a:gd name="T18" fmla="*/ 28 w 87"/>
                <a:gd name="T19" fmla="*/ 27 h 64"/>
                <a:gd name="T20" fmla="*/ 15 w 87"/>
                <a:gd name="T21" fmla="*/ 58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7" h="64">
                  <a:moveTo>
                    <a:pt x="15" y="58"/>
                  </a:moveTo>
                  <a:cubicBezTo>
                    <a:pt x="14" y="62"/>
                    <a:pt x="10" y="64"/>
                    <a:pt x="6" y="63"/>
                  </a:cubicBezTo>
                  <a:cubicBezTo>
                    <a:pt x="2" y="62"/>
                    <a:pt x="0" y="58"/>
                    <a:pt x="1" y="54"/>
                  </a:cubicBezTo>
                  <a:cubicBezTo>
                    <a:pt x="4" y="41"/>
                    <a:pt x="9" y="28"/>
                    <a:pt x="16" y="18"/>
                  </a:cubicBezTo>
                  <a:cubicBezTo>
                    <a:pt x="25" y="7"/>
                    <a:pt x="36" y="0"/>
                    <a:pt x="52" y="3"/>
                  </a:cubicBezTo>
                  <a:cubicBezTo>
                    <a:pt x="82" y="9"/>
                    <a:pt x="86" y="36"/>
                    <a:pt x="86" y="36"/>
                  </a:cubicBezTo>
                  <a:cubicBezTo>
                    <a:pt x="87" y="40"/>
                    <a:pt x="84" y="44"/>
                    <a:pt x="80" y="45"/>
                  </a:cubicBezTo>
                  <a:cubicBezTo>
                    <a:pt x="76" y="45"/>
                    <a:pt x="72" y="43"/>
                    <a:pt x="72" y="39"/>
                  </a:cubicBezTo>
                  <a:cubicBezTo>
                    <a:pt x="72" y="38"/>
                    <a:pt x="69" y="22"/>
                    <a:pt x="49" y="18"/>
                  </a:cubicBezTo>
                  <a:cubicBezTo>
                    <a:pt x="40" y="16"/>
                    <a:pt x="33" y="20"/>
                    <a:pt x="28" y="27"/>
                  </a:cubicBezTo>
                  <a:cubicBezTo>
                    <a:pt x="22" y="35"/>
                    <a:pt x="18" y="46"/>
                    <a:pt x="15" y="58"/>
                  </a:cubicBezTo>
                  <a:close/>
                </a:path>
              </a:pathLst>
            </a:custGeom>
            <a:solidFill>
              <a:srgbClr val="5226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75" name="iṡḻíḋè">
              <a:extLst>
                <a:ext uri="{FF2B5EF4-FFF2-40B4-BE49-F238E27FC236}">
                  <a16:creationId xmlns:a16="http://schemas.microsoft.com/office/drawing/2014/main" id="{50FC51E1-20EA-4DFF-B02A-0BB2066D447B}"/>
                </a:ext>
              </a:extLst>
            </p:cNvPr>
            <p:cNvSpPr/>
            <p:nvPr/>
          </p:nvSpPr>
          <p:spPr bwMode="auto">
            <a:xfrm>
              <a:off x="6148388" y="3314700"/>
              <a:ext cx="328613" cy="130175"/>
            </a:xfrm>
            <a:custGeom>
              <a:avLst/>
              <a:gdLst>
                <a:gd name="T0" fmla="*/ 3 w 172"/>
                <a:gd name="T1" fmla="*/ 32 h 68"/>
                <a:gd name="T2" fmla="*/ 157 w 172"/>
                <a:gd name="T3" fmla="*/ 19 h 68"/>
                <a:gd name="T4" fmla="*/ 165 w 172"/>
                <a:gd name="T5" fmla="*/ 9 h 68"/>
                <a:gd name="T6" fmla="*/ 97 w 172"/>
                <a:gd name="T7" fmla="*/ 22 h 68"/>
                <a:gd name="T8" fmla="*/ 0 w 172"/>
                <a:gd name="T9" fmla="*/ 21 h 68"/>
                <a:gd name="T10" fmla="*/ 3 w 172"/>
                <a:gd name="T11" fmla="*/ 32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2" h="68">
                  <a:moveTo>
                    <a:pt x="3" y="32"/>
                  </a:moveTo>
                  <a:cubicBezTo>
                    <a:pt x="69" y="68"/>
                    <a:pt x="145" y="35"/>
                    <a:pt x="157" y="19"/>
                  </a:cubicBezTo>
                  <a:cubicBezTo>
                    <a:pt x="165" y="9"/>
                    <a:pt x="165" y="9"/>
                    <a:pt x="165" y="9"/>
                  </a:cubicBezTo>
                  <a:cubicBezTo>
                    <a:pt x="172" y="0"/>
                    <a:pt x="156" y="18"/>
                    <a:pt x="97" y="22"/>
                  </a:cubicBezTo>
                  <a:cubicBezTo>
                    <a:pt x="33" y="26"/>
                    <a:pt x="0" y="20"/>
                    <a:pt x="0" y="21"/>
                  </a:cubicBezTo>
                  <a:lnTo>
                    <a:pt x="3" y="3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76" name="ïṧḻîḍè">
              <a:extLst>
                <a:ext uri="{FF2B5EF4-FFF2-40B4-BE49-F238E27FC236}">
                  <a16:creationId xmlns:a16="http://schemas.microsoft.com/office/drawing/2014/main" id="{DE1142D3-4696-4B97-BC3F-02F0967406A7}"/>
                </a:ext>
              </a:extLst>
            </p:cNvPr>
            <p:cNvSpPr/>
            <p:nvPr/>
          </p:nvSpPr>
          <p:spPr bwMode="auto">
            <a:xfrm>
              <a:off x="6337301" y="3340100"/>
              <a:ext cx="98425" cy="95250"/>
            </a:xfrm>
            <a:custGeom>
              <a:avLst/>
              <a:gdLst>
                <a:gd name="T0" fmla="*/ 0 w 51"/>
                <a:gd name="T1" fmla="*/ 9 h 50"/>
                <a:gd name="T2" fmla="*/ 51 w 51"/>
                <a:gd name="T3" fmla="*/ 0 h 50"/>
                <a:gd name="T4" fmla="*/ 0 w 51"/>
                <a:gd name="T5" fmla="*/ 9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1" h="50">
                  <a:moveTo>
                    <a:pt x="0" y="9"/>
                  </a:moveTo>
                  <a:cubicBezTo>
                    <a:pt x="25" y="9"/>
                    <a:pt x="51" y="0"/>
                    <a:pt x="51" y="0"/>
                  </a:cubicBezTo>
                  <a:cubicBezTo>
                    <a:pt x="51" y="0"/>
                    <a:pt x="38" y="50"/>
                    <a:pt x="0" y="9"/>
                  </a:cubicBezTo>
                  <a:close/>
                </a:path>
              </a:pathLst>
            </a:custGeom>
            <a:solidFill>
              <a:srgbClr val="E1A7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77" name="ïṣḻíḓè">
              <a:extLst>
                <a:ext uri="{FF2B5EF4-FFF2-40B4-BE49-F238E27FC236}">
                  <a16:creationId xmlns:a16="http://schemas.microsoft.com/office/drawing/2014/main" id="{C17034CE-62DD-4057-96B0-5CB57DF40AB7}"/>
                </a:ext>
              </a:extLst>
            </p:cNvPr>
            <p:cNvSpPr/>
            <p:nvPr/>
          </p:nvSpPr>
          <p:spPr bwMode="auto">
            <a:xfrm>
              <a:off x="4068763" y="2419350"/>
              <a:ext cx="219075" cy="219075"/>
            </a:xfrm>
            <a:custGeom>
              <a:avLst/>
              <a:gdLst>
                <a:gd name="T0" fmla="*/ 81 w 138"/>
                <a:gd name="T1" fmla="*/ 0 h 138"/>
                <a:gd name="T2" fmla="*/ 0 w 138"/>
                <a:gd name="T3" fmla="*/ 80 h 138"/>
                <a:gd name="T4" fmla="*/ 54 w 138"/>
                <a:gd name="T5" fmla="*/ 138 h 138"/>
                <a:gd name="T6" fmla="*/ 138 w 138"/>
                <a:gd name="T7" fmla="*/ 55 h 138"/>
                <a:gd name="T8" fmla="*/ 81 w 138"/>
                <a:gd name="T9" fmla="*/ 0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8" h="138">
                  <a:moveTo>
                    <a:pt x="81" y="0"/>
                  </a:moveTo>
                  <a:lnTo>
                    <a:pt x="0" y="80"/>
                  </a:lnTo>
                  <a:lnTo>
                    <a:pt x="54" y="138"/>
                  </a:lnTo>
                  <a:lnTo>
                    <a:pt x="138" y="55"/>
                  </a:lnTo>
                  <a:lnTo>
                    <a:pt x="81" y="0"/>
                  </a:lnTo>
                  <a:close/>
                </a:path>
              </a:pathLst>
            </a:custGeom>
            <a:solidFill>
              <a:srgbClr val="D91D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78" name="ïSľíḑe">
              <a:extLst>
                <a:ext uri="{FF2B5EF4-FFF2-40B4-BE49-F238E27FC236}">
                  <a16:creationId xmlns:a16="http://schemas.microsoft.com/office/drawing/2014/main" id="{6575E95F-2720-4AB2-88CF-A9F653D48F30}"/>
                </a:ext>
              </a:extLst>
            </p:cNvPr>
            <p:cNvSpPr/>
            <p:nvPr/>
          </p:nvSpPr>
          <p:spPr bwMode="auto">
            <a:xfrm>
              <a:off x="7392988" y="2408238"/>
              <a:ext cx="533400" cy="292100"/>
            </a:xfrm>
            <a:custGeom>
              <a:avLst/>
              <a:gdLst>
                <a:gd name="T0" fmla="*/ 0 w 279"/>
                <a:gd name="T1" fmla="*/ 34 h 153"/>
                <a:gd name="T2" fmla="*/ 205 w 279"/>
                <a:gd name="T3" fmla="*/ 134 h 153"/>
                <a:gd name="T4" fmla="*/ 279 w 279"/>
                <a:gd name="T5" fmla="*/ 27 h 153"/>
                <a:gd name="T6" fmla="*/ 206 w 279"/>
                <a:gd name="T7" fmla="*/ 0 h 153"/>
                <a:gd name="T8" fmla="*/ 145 w 279"/>
                <a:gd name="T9" fmla="*/ 119 h 153"/>
                <a:gd name="T10" fmla="*/ 69 w 279"/>
                <a:gd name="T11" fmla="*/ 9 h 153"/>
                <a:gd name="T12" fmla="*/ 0 w 279"/>
                <a:gd name="T13" fmla="*/ 34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9" h="153">
                  <a:moveTo>
                    <a:pt x="0" y="34"/>
                  </a:moveTo>
                  <a:cubicBezTo>
                    <a:pt x="79" y="134"/>
                    <a:pt x="132" y="153"/>
                    <a:pt x="205" y="134"/>
                  </a:cubicBezTo>
                  <a:cubicBezTo>
                    <a:pt x="246" y="123"/>
                    <a:pt x="268" y="70"/>
                    <a:pt x="279" y="27"/>
                  </a:cubicBezTo>
                  <a:cubicBezTo>
                    <a:pt x="206" y="0"/>
                    <a:pt x="206" y="0"/>
                    <a:pt x="206" y="0"/>
                  </a:cubicBezTo>
                  <a:cubicBezTo>
                    <a:pt x="201" y="60"/>
                    <a:pt x="186" y="137"/>
                    <a:pt x="145" y="119"/>
                  </a:cubicBezTo>
                  <a:cubicBezTo>
                    <a:pt x="79" y="89"/>
                    <a:pt x="69" y="9"/>
                    <a:pt x="69" y="9"/>
                  </a:cubicBezTo>
                  <a:lnTo>
                    <a:pt x="0" y="34"/>
                  </a:lnTo>
                  <a:close/>
                </a:path>
              </a:pathLst>
            </a:custGeom>
            <a:solidFill>
              <a:srgbClr val="D91D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79" name="îşḻïdê">
              <a:extLst>
                <a:ext uri="{FF2B5EF4-FFF2-40B4-BE49-F238E27FC236}">
                  <a16:creationId xmlns:a16="http://schemas.microsoft.com/office/drawing/2014/main" id="{5765D667-E29D-4FDA-BD01-3A7ABCD79280}"/>
                </a:ext>
              </a:extLst>
            </p:cNvPr>
            <p:cNvSpPr/>
            <p:nvPr/>
          </p:nvSpPr>
          <p:spPr bwMode="auto">
            <a:xfrm>
              <a:off x="7392988" y="2425700"/>
              <a:ext cx="309563" cy="236538"/>
            </a:xfrm>
            <a:custGeom>
              <a:avLst/>
              <a:gdLst>
                <a:gd name="T0" fmla="*/ 0 w 162"/>
                <a:gd name="T1" fmla="*/ 25 h 124"/>
                <a:gd name="T2" fmla="*/ 94 w 162"/>
                <a:gd name="T3" fmla="*/ 114 h 124"/>
                <a:gd name="T4" fmla="*/ 162 w 162"/>
                <a:gd name="T5" fmla="*/ 112 h 124"/>
                <a:gd name="T6" fmla="*/ 145 w 162"/>
                <a:gd name="T7" fmla="*/ 110 h 124"/>
                <a:gd name="T8" fmla="*/ 69 w 162"/>
                <a:gd name="T9" fmla="*/ 0 h 124"/>
                <a:gd name="T10" fmla="*/ 0 w 162"/>
                <a:gd name="T11" fmla="*/ 25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2" h="124">
                  <a:moveTo>
                    <a:pt x="0" y="25"/>
                  </a:moveTo>
                  <a:cubicBezTo>
                    <a:pt x="35" y="69"/>
                    <a:pt x="65" y="98"/>
                    <a:pt x="94" y="114"/>
                  </a:cubicBezTo>
                  <a:cubicBezTo>
                    <a:pt x="123" y="124"/>
                    <a:pt x="143" y="119"/>
                    <a:pt x="162" y="112"/>
                  </a:cubicBezTo>
                  <a:cubicBezTo>
                    <a:pt x="157" y="113"/>
                    <a:pt x="151" y="112"/>
                    <a:pt x="145" y="110"/>
                  </a:cubicBezTo>
                  <a:cubicBezTo>
                    <a:pt x="79" y="80"/>
                    <a:pt x="69" y="0"/>
                    <a:pt x="69" y="0"/>
                  </a:cubicBezTo>
                  <a:lnTo>
                    <a:pt x="0" y="25"/>
                  </a:lnTo>
                  <a:close/>
                </a:path>
              </a:pathLst>
            </a:custGeom>
            <a:solidFill>
              <a:srgbClr val="9B1A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0" name="iSḻíḓê">
              <a:extLst>
                <a:ext uri="{FF2B5EF4-FFF2-40B4-BE49-F238E27FC236}">
                  <a16:creationId xmlns:a16="http://schemas.microsoft.com/office/drawing/2014/main" id="{8547720A-1CFB-41E6-BEB0-A98DDDD6686A}"/>
                </a:ext>
              </a:extLst>
            </p:cNvPr>
            <p:cNvSpPr/>
            <p:nvPr/>
          </p:nvSpPr>
          <p:spPr bwMode="auto">
            <a:xfrm>
              <a:off x="7224713" y="1706563"/>
              <a:ext cx="608013" cy="363538"/>
            </a:xfrm>
            <a:custGeom>
              <a:avLst/>
              <a:gdLst>
                <a:gd name="T0" fmla="*/ 0 w 318"/>
                <a:gd name="T1" fmla="*/ 110 h 191"/>
                <a:gd name="T2" fmla="*/ 129 w 318"/>
                <a:gd name="T3" fmla="*/ 28 h 191"/>
                <a:gd name="T4" fmla="*/ 225 w 318"/>
                <a:gd name="T5" fmla="*/ 0 h 191"/>
                <a:gd name="T6" fmla="*/ 318 w 318"/>
                <a:gd name="T7" fmla="*/ 66 h 191"/>
                <a:gd name="T8" fmla="*/ 212 w 318"/>
                <a:gd name="T9" fmla="*/ 110 h 191"/>
                <a:gd name="T10" fmla="*/ 77 w 318"/>
                <a:gd name="T11" fmla="*/ 150 h 191"/>
                <a:gd name="T12" fmla="*/ 60 w 318"/>
                <a:gd name="T13" fmla="*/ 177 h 191"/>
                <a:gd name="T14" fmla="*/ 0 w 318"/>
                <a:gd name="T15" fmla="*/ 110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18" h="191">
                  <a:moveTo>
                    <a:pt x="0" y="110"/>
                  </a:moveTo>
                  <a:cubicBezTo>
                    <a:pt x="46" y="53"/>
                    <a:pt x="41" y="23"/>
                    <a:pt x="129" y="28"/>
                  </a:cubicBezTo>
                  <a:cubicBezTo>
                    <a:pt x="217" y="33"/>
                    <a:pt x="225" y="0"/>
                    <a:pt x="225" y="0"/>
                  </a:cubicBezTo>
                  <a:cubicBezTo>
                    <a:pt x="318" y="66"/>
                    <a:pt x="318" y="66"/>
                    <a:pt x="318" y="66"/>
                  </a:cubicBezTo>
                  <a:cubicBezTo>
                    <a:pt x="318" y="66"/>
                    <a:pt x="296" y="105"/>
                    <a:pt x="212" y="110"/>
                  </a:cubicBezTo>
                  <a:cubicBezTo>
                    <a:pt x="129" y="114"/>
                    <a:pt x="98" y="110"/>
                    <a:pt x="77" y="150"/>
                  </a:cubicBezTo>
                  <a:cubicBezTo>
                    <a:pt x="57" y="191"/>
                    <a:pt x="60" y="177"/>
                    <a:pt x="60" y="177"/>
                  </a:cubicBezTo>
                  <a:lnTo>
                    <a:pt x="0" y="110"/>
                  </a:lnTo>
                  <a:close/>
                </a:path>
              </a:pathLst>
            </a:custGeom>
            <a:solidFill>
              <a:srgbClr val="D91D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1" name="ïṥľiďe">
              <a:extLst>
                <a:ext uri="{FF2B5EF4-FFF2-40B4-BE49-F238E27FC236}">
                  <a16:creationId xmlns:a16="http://schemas.microsoft.com/office/drawing/2014/main" id="{3A7669EA-1790-479A-8D9F-DDB1BC4E703A}"/>
                </a:ext>
              </a:extLst>
            </p:cNvPr>
            <p:cNvSpPr/>
            <p:nvPr/>
          </p:nvSpPr>
          <p:spPr bwMode="auto">
            <a:xfrm>
              <a:off x="5529263" y="2601913"/>
              <a:ext cx="1314450" cy="896938"/>
            </a:xfrm>
            <a:custGeom>
              <a:avLst/>
              <a:gdLst>
                <a:gd name="T0" fmla="*/ 0 w 688"/>
                <a:gd name="T1" fmla="*/ 182 h 470"/>
                <a:gd name="T2" fmla="*/ 308 w 688"/>
                <a:gd name="T3" fmla="*/ 448 h 470"/>
                <a:gd name="T4" fmla="*/ 612 w 688"/>
                <a:gd name="T5" fmla="*/ 381 h 470"/>
                <a:gd name="T6" fmla="*/ 663 w 688"/>
                <a:gd name="T7" fmla="*/ 184 h 470"/>
                <a:gd name="T8" fmla="*/ 649 w 688"/>
                <a:gd name="T9" fmla="*/ 15 h 470"/>
                <a:gd name="T10" fmla="*/ 578 w 688"/>
                <a:gd name="T11" fmla="*/ 0 h 470"/>
                <a:gd name="T12" fmla="*/ 444 w 688"/>
                <a:gd name="T13" fmla="*/ 355 h 470"/>
                <a:gd name="T14" fmla="*/ 48 w 688"/>
                <a:gd name="T15" fmla="*/ 104 h 470"/>
                <a:gd name="T16" fmla="*/ 0 w 688"/>
                <a:gd name="T17" fmla="*/ 182 h 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88" h="470">
                  <a:moveTo>
                    <a:pt x="0" y="182"/>
                  </a:moveTo>
                  <a:cubicBezTo>
                    <a:pt x="105" y="320"/>
                    <a:pt x="154" y="415"/>
                    <a:pt x="308" y="448"/>
                  </a:cubicBezTo>
                  <a:cubicBezTo>
                    <a:pt x="406" y="470"/>
                    <a:pt x="548" y="443"/>
                    <a:pt x="612" y="381"/>
                  </a:cubicBezTo>
                  <a:cubicBezTo>
                    <a:pt x="670" y="324"/>
                    <a:pt x="688" y="255"/>
                    <a:pt x="663" y="184"/>
                  </a:cubicBezTo>
                  <a:cubicBezTo>
                    <a:pt x="619" y="60"/>
                    <a:pt x="649" y="15"/>
                    <a:pt x="649" y="15"/>
                  </a:cubicBezTo>
                  <a:cubicBezTo>
                    <a:pt x="649" y="15"/>
                    <a:pt x="622" y="8"/>
                    <a:pt x="578" y="0"/>
                  </a:cubicBezTo>
                  <a:cubicBezTo>
                    <a:pt x="597" y="102"/>
                    <a:pt x="670" y="324"/>
                    <a:pt x="444" y="355"/>
                  </a:cubicBezTo>
                  <a:cubicBezTo>
                    <a:pt x="217" y="386"/>
                    <a:pt x="140" y="257"/>
                    <a:pt x="48" y="104"/>
                  </a:cubicBezTo>
                  <a:cubicBezTo>
                    <a:pt x="29" y="126"/>
                    <a:pt x="13" y="152"/>
                    <a:pt x="0" y="182"/>
                  </a:cubicBezTo>
                  <a:close/>
                </a:path>
              </a:pathLst>
            </a:custGeom>
            <a:solidFill>
              <a:srgbClr val="BCAE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2" name="ïŝľiḋê">
              <a:extLst>
                <a:ext uri="{FF2B5EF4-FFF2-40B4-BE49-F238E27FC236}">
                  <a16:creationId xmlns:a16="http://schemas.microsoft.com/office/drawing/2014/main" id="{D92C9578-65A0-4CAB-9C96-16D10A7EA34A}"/>
                </a:ext>
              </a:extLst>
            </p:cNvPr>
            <p:cNvSpPr/>
            <p:nvPr/>
          </p:nvSpPr>
          <p:spPr bwMode="auto">
            <a:xfrm>
              <a:off x="5529263" y="2601913"/>
              <a:ext cx="1239838" cy="447675"/>
            </a:xfrm>
            <a:custGeom>
              <a:avLst/>
              <a:gdLst>
                <a:gd name="T0" fmla="*/ 0 w 649"/>
                <a:gd name="T1" fmla="*/ 182 h 235"/>
                <a:gd name="T2" fmla="*/ 40 w 649"/>
                <a:gd name="T3" fmla="*/ 235 h 235"/>
                <a:gd name="T4" fmla="*/ 118 w 649"/>
                <a:gd name="T5" fmla="*/ 214 h 235"/>
                <a:gd name="T6" fmla="*/ 48 w 649"/>
                <a:gd name="T7" fmla="*/ 104 h 235"/>
                <a:gd name="T8" fmla="*/ 0 w 649"/>
                <a:gd name="T9" fmla="*/ 182 h 235"/>
                <a:gd name="T10" fmla="*/ 649 w 649"/>
                <a:gd name="T11" fmla="*/ 137 h 235"/>
                <a:gd name="T12" fmla="*/ 649 w 649"/>
                <a:gd name="T13" fmla="*/ 15 h 235"/>
                <a:gd name="T14" fmla="*/ 578 w 649"/>
                <a:gd name="T15" fmla="*/ 0 h 235"/>
                <a:gd name="T16" fmla="*/ 600 w 649"/>
                <a:gd name="T17" fmla="*/ 114 h 235"/>
                <a:gd name="T18" fmla="*/ 648 w 649"/>
                <a:gd name="T19" fmla="*/ 137 h 235"/>
                <a:gd name="T20" fmla="*/ 649 w 649"/>
                <a:gd name="T21" fmla="*/ 137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49" h="235">
                  <a:moveTo>
                    <a:pt x="0" y="182"/>
                  </a:moveTo>
                  <a:cubicBezTo>
                    <a:pt x="14" y="200"/>
                    <a:pt x="27" y="218"/>
                    <a:pt x="40" y="235"/>
                  </a:cubicBezTo>
                  <a:cubicBezTo>
                    <a:pt x="63" y="231"/>
                    <a:pt x="88" y="225"/>
                    <a:pt x="118" y="214"/>
                  </a:cubicBezTo>
                  <a:cubicBezTo>
                    <a:pt x="93" y="180"/>
                    <a:pt x="71" y="143"/>
                    <a:pt x="48" y="104"/>
                  </a:cubicBezTo>
                  <a:cubicBezTo>
                    <a:pt x="29" y="126"/>
                    <a:pt x="13" y="152"/>
                    <a:pt x="0" y="182"/>
                  </a:cubicBezTo>
                  <a:close/>
                  <a:moveTo>
                    <a:pt x="649" y="137"/>
                  </a:moveTo>
                  <a:cubicBezTo>
                    <a:pt x="627" y="49"/>
                    <a:pt x="649" y="15"/>
                    <a:pt x="649" y="15"/>
                  </a:cubicBezTo>
                  <a:cubicBezTo>
                    <a:pt x="649" y="15"/>
                    <a:pt x="622" y="8"/>
                    <a:pt x="578" y="0"/>
                  </a:cubicBezTo>
                  <a:cubicBezTo>
                    <a:pt x="584" y="30"/>
                    <a:pt x="594" y="71"/>
                    <a:pt x="600" y="114"/>
                  </a:cubicBezTo>
                  <a:cubicBezTo>
                    <a:pt x="614" y="122"/>
                    <a:pt x="629" y="130"/>
                    <a:pt x="648" y="137"/>
                  </a:cubicBezTo>
                  <a:cubicBezTo>
                    <a:pt x="648" y="137"/>
                    <a:pt x="649" y="137"/>
                    <a:pt x="649" y="137"/>
                  </a:cubicBezTo>
                  <a:close/>
                </a:path>
              </a:pathLst>
            </a:custGeom>
            <a:solidFill>
              <a:srgbClr val="9D86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3" name="íṥļiḍé">
              <a:extLst>
                <a:ext uri="{FF2B5EF4-FFF2-40B4-BE49-F238E27FC236}">
                  <a16:creationId xmlns:a16="http://schemas.microsoft.com/office/drawing/2014/main" id="{F7DB465E-02E3-4B9D-847F-4BD3294BF2D6}"/>
                </a:ext>
              </a:extLst>
            </p:cNvPr>
            <p:cNvSpPr/>
            <p:nvPr/>
          </p:nvSpPr>
          <p:spPr bwMode="auto">
            <a:xfrm>
              <a:off x="5583238" y="2652713"/>
              <a:ext cx="1257300" cy="765175"/>
            </a:xfrm>
            <a:custGeom>
              <a:avLst/>
              <a:gdLst>
                <a:gd name="T0" fmla="*/ 556 w 658"/>
                <a:gd name="T1" fmla="*/ 0 h 401"/>
                <a:gd name="T2" fmla="*/ 416 w 658"/>
                <a:gd name="T3" fmla="*/ 328 h 401"/>
                <a:gd name="T4" fmla="*/ 35 w 658"/>
                <a:gd name="T5" fmla="*/ 103 h 401"/>
                <a:gd name="T6" fmla="*/ 0 w 658"/>
                <a:gd name="T7" fmla="*/ 137 h 401"/>
                <a:gd name="T8" fmla="*/ 289 w 658"/>
                <a:gd name="T9" fmla="*/ 381 h 401"/>
                <a:gd name="T10" fmla="*/ 562 w 658"/>
                <a:gd name="T11" fmla="*/ 322 h 401"/>
                <a:gd name="T12" fmla="*/ 591 w 658"/>
                <a:gd name="T13" fmla="*/ 8 h 401"/>
                <a:gd name="T14" fmla="*/ 556 w 658"/>
                <a:gd name="T15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58" h="401">
                  <a:moveTo>
                    <a:pt x="556" y="0"/>
                  </a:moveTo>
                  <a:cubicBezTo>
                    <a:pt x="579" y="110"/>
                    <a:pt x="624" y="299"/>
                    <a:pt x="416" y="328"/>
                  </a:cubicBezTo>
                  <a:cubicBezTo>
                    <a:pt x="202" y="357"/>
                    <a:pt x="121" y="244"/>
                    <a:pt x="35" y="103"/>
                  </a:cubicBezTo>
                  <a:cubicBezTo>
                    <a:pt x="23" y="120"/>
                    <a:pt x="8" y="116"/>
                    <a:pt x="0" y="137"/>
                  </a:cubicBezTo>
                  <a:cubicBezTo>
                    <a:pt x="94" y="262"/>
                    <a:pt x="150" y="351"/>
                    <a:pt x="289" y="381"/>
                  </a:cubicBezTo>
                  <a:cubicBezTo>
                    <a:pt x="378" y="401"/>
                    <a:pt x="504" y="379"/>
                    <a:pt x="562" y="322"/>
                  </a:cubicBezTo>
                  <a:cubicBezTo>
                    <a:pt x="658" y="229"/>
                    <a:pt x="601" y="123"/>
                    <a:pt x="591" y="8"/>
                  </a:cubicBezTo>
                  <a:cubicBezTo>
                    <a:pt x="591" y="8"/>
                    <a:pt x="578" y="5"/>
                    <a:pt x="556" y="0"/>
                  </a:cubicBezTo>
                  <a:close/>
                </a:path>
              </a:pathLst>
            </a:custGeom>
            <a:solidFill>
              <a:srgbClr val="EAE5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4" name="ïṧḷïḓe">
              <a:extLst>
                <a:ext uri="{FF2B5EF4-FFF2-40B4-BE49-F238E27FC236}">
                  <a16:creationId xmlns:a16="http://schemas.microsoft.com/office/drawing/2014/main" id="{71013BFD-D6BA-4DBE-976B-B7C4645CF06F}"/>
                </a:ext>
              </a:extLst>
            </p:cNvPr>
            <p:cNvSpPr/>
            <p:nvPr/>
          </p:nvSpPr>
          <p:spPr bwMode="auto">
            <a:xfrm>
              <a:off x="5583238" y="2652713"/>
              <a:ext cx="1160463" cy="382588"/>
            </a:xfrm>
            <a:custGeom>
              <a:avLst/>
              <a:gdLst>
                <a:gd name="T0" fmla="*/ 556 w 607"/>
                <a:gd name="T1" fmla="*/ 0 h 200"/>
                <a:gd name="T2" fmla="*/ 572 w 607"/>
                <a:gd name="T3" fmla="*/ 87 h 200"/>
                <a:gd name="T4" fmla="*/ 607 w 607"/>
                <a:gd name="T5" fmla="*/ 104 h 200"/>
                <a:gd name="T6" fmla="*/ 591 w 607"/>
                <a:gd name="T7" fmla="*/ 8 h 200"/>
                <a:gd name="T8" fmla="*/ 556 w 607"/>
                <a:gd name="T9" fmla="*/ 0 h 200"/>
                <a:gd name="T10" fmla="*/ 90 w 607"/>
                <a:gd name="T11" fmla="*/ 187 h 200"/>
                <a:gd name="T12" fmla="*/ 35 w 607"/>
                <a:gd name="T13" fmla="*/ 103 h 200"/>
                <a:gd name="T14" fmla="*/ 0 w 607"/>
                <a:gd name="T15" fmla="*/ 137 h 200"/>
                <a:gd name="T16" fmla="*/ 47 w 607"/>
                <a:gd name="T17" fmla="*/ 200 h 200"/>
                <a:gd name="T18" fmla="*/ 90 w 607"/>
                <a:gd name="T19" fmla="*/ 187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07" h="200">
                  <a:moveTo>
                    <a:pt x="556" y="0"/>
                  </a:moveTo>
                  <a:cubicBezTo>
                    <a:pt x="561" y="26"/>
                    <a:pt x="568" y="56"/>
                    <a:pt x="572" y="87"/>
                  </a:cubicBezTo>
                  <a:cubicBezTo>
                    <a:pt x="582" y="93"/>
                    <a:pt x="594" y="99"/>
                    <a:pt x="607" y="104"/>
                  </a:cubicBezTo>
                  <a:cubicBezTo>
                    <a:pt x="601" y="73"/>
                    <a:pt x="594" y="41"/>
                    <a:pt x="591" y="8"/>
                  </a:cubicBezTo>
                  <a:cubicBezTo>
                    <a:pt x="591" y="8"/>
                    <a:pt x="578" y="5"/>
                    <a:pt x="556" y="0"/>
                  </a:cubicBezTo>
                  <a:close/>
                  <a:moveTo>
                    <a:pt x="90" y="187"/>
                  </a:moveTo>
                  <a:cubicBezTo>
                    <a:pt x="71" y="161"/>
                    <a:pt x="53" y="133"/>
                    <a:pt x="35" y="103"/>
                  </a:cubicBezTo>
                  <a:cubicBezTo>
                    <a:pt x="23" y="120"/>
                    <a:pt x="8" y="116"/>
                    <a:pt x="0" y="137"/>
                  </a:cubicBezTo>
                  <a:cubicBezTo>
                    <a:pt x="16" y="159"/>
                    <a:pt x="32" y="180"/>
                    <a:pt x="47" y="200"/>
                  </a:cubicBezTo>
                  <a:cubicBezTo>
                    <a:pt x="60" y="197"/>
                    <a:pt x="75" y="192"/>
                    <a:pt x="90" y="187"/>
                  </a:cubicBezTo>
                  <a:close/>
                </a:path>
              </a:pathLst>
            </a:custGeom>
            <a:solidFill>
              <a:srgbClr val="BCAE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5" name="íşḷïḑè">
              <a:extLst>
                <a:ext uri="{FF2B5EF4-FFF2-40B4-BE49-F238E27FC236}">
                  <a16:creationId xmlns:a16="http://schemas.microsoft.com/office/drawing/2014/main" id="{0DAAAF51-FB4B-4646-93BB-2FA8A4BA1126}"/>
                </a:ext>
              </a:extLst>
            </p:cNvPr>
            <p:cNvSpPr/>
            <p:nvPr/>
          </p:nvSpPr>
          <p:spPr bwMode="auto">
            <a:xfrm>
              <a:off x="4741863" y="1509713"/>
              <a:ext cx="219075" cy="217488"/>
            </a:xfrm>
            <a:custGeom>
              <a:avLst/>
              <a:gdLst>
                <a:gd name="T0" fmla="*/ 58 w 138"/>
                <a:gd name="T1" fmla="*/ 0 h 137"/>
                <a:gd name="T2" fmla="*/ 138 w 138"/>
                <a:gd name="T3" fmla="*/ 79 h 137"/>
                <a:gd name="T4" fmla="*/ 84 w 138"/>
                <a:gd name="T5" fmla="*/ 137 h 137"/>
                <a:gd name="T6" fmla="*/ 0 w 138"/>
                <a:gd name="T7" fmla="*/ 54 h 137"/>
                <a:gd name="T8" fmla="*/ 58 w 138"/>
                <a:gd name="T9" fmla="*/ 0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8" h="137">
                  <a:moveTo>
                    <a:pt x="58" y="0"/>
                  </a:moveTo>
                  <a:lnTo>
                    <a:pt x="138" y="79"/>
                  </a:lnTo>
                  <a:lnTo>
                    <a:pt x="84" y="137"/>
                  </a:lnTo>
                  <a:lnTo>
                    <a:pt x="0" y="54"/>
                  </a:lnTo>
                  <a:lnTo>
                    <a:pt x="58" y="0"/>
                  </a:lnTo>
                  <a:close/>
                </a:path>
              </a:pathLst>
            </a:custGeom>
            <a:solidFill>
              <a:srgbClr val="D91D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6" name="îśḻiḑe">
              <a:extLst>
                <a:ext uri="{FF2B5EF4-FFF2-40B4-BE49-F238E27FC236}">
                  <a16:creationId xmlns:a16="http://schemas.microsoft.com/office/drawing/2014/main" id="{90986B05-56AB-423E-BBF1-792EC1D65A1E}"/>
                </a:ext>
              </a:extLst>
            </p:cNvPr>
            <p:cNvSpPr/>
            <p:nvPr/>
          </p:nvSpPr>
          <p:spPr bwMode="auto">
            <a:xfrm>
              <a:off x="5018088" y="2295525"/>
              <a:ext cx="2114550" cy="755650"/>
            </a:xfrm>
            <a:custGeom>
              <a:avLst/>
              <a:gdLst>
                <a:gd name="T0" fmla="*/ 12 w 1106"/>
                <a:gd name="T1" fmla="*/ 80 h 396"/>
                <a:gd name="T2" fmla="*/ 24 w 1106"/>
                <a:gd name="T3" fmla="*/ 134 h 396"/>
                <a:gd name="T4" fmla="*/ 48 w 1106"/>
                <a:gd name="T5" fmla="*/ 182 h 396"/>
                <a:gd name="T6" fmla="*/ 1 w 1106"/>
                <a:gd name="T7" fmla="*/ 147 h 396"/>
                <a:gd name="T8" fmla="*/ 29 w 1106"/>
                <a:gd name="T9" fmla="*/ 206 h 396"/>
                <a:gd name="T10" fmla="*/ 58 w 1106"/>
                <a:gd name="T11" fmla="*/ 233 h 396"/>
                <a:gd name="T12" fmla="*/ 17 w 1106"/>
                <a:gd name="T13" fmla="*/ 213 h 396"/>
                <a:gd name="T14" fmla="*/ 185 w 1106"/>
                <a:gd name="T15" fmla="*/ 367 h 396"/>
                <a:gd name="T16" fmla="*/ 612 w 1106"/>
                <a:gd name="T17" fmla="*/ 226 h 396"/>
                <a:gd name="T18" fmla="*/ 895 w 1106"/>
                <a:gd name="T19" fmla="*/ 207 h 396"/>
                <a:gd name="T20" fmla="*/ 1095 w 1106"/>
                <a:gd name="T21" fmla="*/ 141 h 396"/>
                <a:gd name="T22" fmla="*/ 1099 w 1106"/>
                <a:gd name="T23" fmla="*/ 47 h 396"/>
                <a:gd name="T24" fmla="*/ 1086 w 1106"/>
                <a:gd name="T25" fmla="*/ 69 h 396"/>
                <a:gd name="T26" fmla="*/ 1023 w 1106"/>
                <a:gd name="T27" fmla="*/ 0 h 396"/>
                <a:gd name="T28" fmla="*/ 1023 w 1106"/>
                <a:gd name="T29" fmla="*/ 57 h 396"/>
                <a:gd name="T30" fmla="*/ 1025 w 1106"/>
                <a:gd name="T31" fmla="*/ 108 h 396"/>
                <a:gd name="T32" fmla="*/ 766 w 1106"/>
                <a:gd name="T33" fmla="*/ 26 h 396"/>
                <a:gd name="T34" fmla="*/ 480 w 1106"/>
                <a:gd name="T35" fmla="*/ 104 h 396"/>
                <a:gd name="T36" fmla="*/ 12 w 1106"/>
                <a:gd name="T37" fmla="*/ 80 h 3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106" h="396">
                  <a:moveTo>
                    <a:pt x="12" y="80"/>
                  </a:moveTo>
                  <a:cubicBezTo>
                    <a:pt x="3" y="70"/>
                    <a:pt x="11" y="103"/>
                    <a:pt x="24" y="134"/>
                  </a:cubicBezTo>
                  <a:cubicBezTo>
                    <a:pt x="33" y="154"/>
                    <a:pt x="48" y="182"/>
                    <a:pt x="48" y="182"/>
                  </a:cubicBezTo>
                  <a:cubicBezTo>
                    <a:pt x="1" y="147"/>
                    <a:pt x="1" y="147"/>
                    <a:pt x="1" y="147"/>
                  </a:cubicBezTo>
                  <a:cubicBezTo>
                    <a:pt x="1" y="147"/>
                    <a:pt x="0" y="179"/>
                    <a:pt x="29" y="206"/>
                  </a:cubicBezTo>
                  <a:cubicBezTo>
                    <a:pt x="58" y="233"/>
                    <a:pt x="58" y="233"/>
                    <a:pt x="58" y="233"/>
                  </a:cubicBezTo>
                  <a:cubicBezTo>
                    <a:pt x="17" y="213"/>
                    <a:pt x="17" y="213"/>
                    <a:pt x="17" y="213"/>
                  </a:cubicBezTo>
                  <a:cubicBezTo>
                    <a:pt x="6" y="208"/>
                    <a:pt x="48" y="334"/>
                    <a:pt x="185" y="367"/>
                  </a:cubicBezTo>
                  <a:cubicBezTo>
                    <a:pt x="309" y="396"/>
                    <a:pt x="528" y="273"/>
                    <a:pt x="612" y="226"/>
                  </a:cubicBezTo>
                  <a:cubicBezTo>
                    <a:pt x="704" y="174"/>
                    <a:pt x="764" y="174"/>
                    <a:pt x="895" y="207"/>
                  </a:cubicBezTo>
                  <a:cubicBezTo>
                    <a:pt x="992" y="231"/>
                    <a:pt x="1060" y="243"/>
                    <a:pt x="1095" y="141"/>
                  </a:cubicBezTo>
                  <a:cubicBezTo>
                    <a:pt x="1103" y="116"/>
                    <a:pt x="1106" y="27"/>
                    <a:pt x="1099" y="47"/>
                  </a:cubicBezTo>
                  <a:cubicBezTo>
                    <a:pt x="1094" y="61"/>
                    <a:pt x="1094" y="96"/>
                    <a:pt x="1086" y="69"/>
                  </a:cubicBezTo>
                  <a:cubicBezTo>
                    <a:pt x="1078" y="43"/>
                    <a:pt x="1051" y="5"/>
                    <a:pt x="1023" y="0"/>
                  </a:cubicBezTo>
                  <a:cubicBezTo>
                    <a:pt x="1023" y="0"/>
                    <a:pt x="1027" y="35"/>
                    <a:pt x="1023" y="57"/>
                  </a:cubicBezTo>
                  <a:cubicBezTo>
                    <a:pt x="1023" y="57"/>
                    <a:pt x="1024" y="80"/>
                    <a:pt x="1025" y="108"/>
                  </a:cubicBezTo>
                  <a:cubicBezTo>
                    <a:pt x="979" y="131"/>
                    <a:pt x="871" y="44"/>
                    <a:pt x="766" y="26"/>
                  </a:cubicBezTo>
                  <a:cubicBezTo>
                    <a:pt x="657" y="7"/>
                    <a:pt x="593" y="23"/>
                    <a:pt x="480" y="104"/>
                  </a:cubicBezTo>
                  <a:cubicBezTo>
                    <a:pt x="305" y="231"/>
                    <a:pt x="163" y="246"/>
                    <a:pt x="12" y="80"/>
                  </a:cubicBezTo>
                  <a:close/>
                </a:path>
              </a:pathLst>
            </a:custGeom>
            <a:solidFill>
              <a:srgbClr val="EAE5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7" name="ïŝ1íḑê">
              <a:extLst>
                <a:ext uri="{FF2B5EF4-FFF2-40B4-BE49-F238E27FC236}">
                  <a16:creationId xmlns:a16="http://schemas.microsoft.com/office/drawing/2014/main" id="{CDA26B15-61F3-4C5F-A692-20836B2515F2}"/>
                </a:ext>
              </a:extLst>
            </p:cNvPr>
            <p:cNvSpPr/>
            <p:nvPr/>
          </p:nvSpPr>
          <p:spPr bwMode="auto">
            <a:xfrm>
              <a:off x="5861051" y="2397125"/>
              <a:ext cx="1009650" cy="554038"/>
            </a:xfrm>
            <a:custGeom>
              <a:avLst/>
              <a:gdLst>
                <a:gd name="T0" fmla="*/ 0 w 528"/>
                <a:gd name="T1" fmla="*/ 246 h 290"/>
                <a:gd name="T2" fmla="*/ 80 w 528"/>
                <a:gd name="T3" fmla="*/ 265 h 290"/>
                <a:gd name="T4" fmla="*/ 128 w 528"/>
                <a:gd name="T5" fmla="*/ 229 h 290"/>
                <a:gd name="T6" fmla="*/ 192 w 528"/>
                <a:gd name="T7" fmla="*/ 190 h 290"/>
                <a:gd name="T8" fmla="*/ 241 w 528"/>
                <a:gd name="T9" fmla="*/ 198 h 290"/>
                <a:gd name="T10" fmla="*/ 303 w 528"/>
                <a:gd name="T11" fmla="*/ 176 h 290"/>
                <a:gd name="T12" fmla="*/ 346 w 528"/>
                <a:gd name="T13" fmla="*/ 172 h 290"/>
                <a:gd name="T14" fmla="*/ 406 w 528"/>
                <a:gd name="T15" fmla="*/ 179 h 290"/>
                <a:gd name="T16" fmla="*/ 445 w 528"/>
                <a:gd name="T17" fmla="*/ 189 h 290"/>
                <a:gd name="T18" fmla="*/ 510 w 528"/>
                <a:gd name="T19" fmla="*/ 177 h 290"/>
                <a:gd name="T20" fmla="*/ 526 w 528"/>
                <a:gd name="T21" fmla="*/ 136 h 290"/>
                <a:gd name="T22" fmla="*/ 0 w 528"/>
                <a:gd name="T23" fmla="*/ 246 h 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28" h="290">
                  <a:moveTo>
                    <a:pt x="0" y="246"/>
                  </a:moveTo>
                  <a:cubicBezTo>
                    <a:pt x="40" y="282"/>
                    <a:pt x="68" y="290"/>
                    <a:pt x="80" y="265"/>
                  </a:cubicBezTo>
                  <a:cubicBezTo>
                    <a:pt x="93" y="240"/>
                    <a:pt x="85" y="204"/>
                    <a:pt x="128" y="229"/>
                  </a:cubicBezTo>
                  <a:cubicBezTo>
                    <a:pt x="170" y="254"/>
                    <a:pt x="178" y="219"/>
                    <a:pt x="192" y="190"/>
                  </a:cubicBezTo>
                  <a:cubicBezTo>
                    <a:pt x="206" y="160"/>
                    <a:pt x="213" y="183"/>
                    <a:pt x="241" y="198"/>
                  </a:cubicBezTo>
                  <a:cubicBezTo>
                    <a:pt x="270" y="213"/>
                    <a:pt x="285" y="213"/>
                    <a:pt x="303" y="176"/>
                  </a:cubicBezTo>
                  <a:cubicBezTo>
                    <a:pt x="321" y="139"/>
                    <a:pt x="322" y="146"/>
                    <a:pt x="346" y="172"/>
                  </a:cubicBezTo>
                  <a:cubicBezTo>
                    <a:pt x="369" y="198"/>
                    <a:pt x="384" y="199"/>
                    <a:pt x="406" y="179"/>
                  </a:cubicBezTo>
                  <a:cubicBezTo>
                    <a:pt x="429" y="159"/>
                    <a:pt x="430" y="149"/>
                    <a:pt x="445" y="189"/>
                  </a:cubicBezTo>
                  <a:cubicBezTo>
                    <a:pt x="460" y="229"/>
                    <a:pt x="492" y="205"/>
                    <a:pt x="510" y="177"/>
                  </a:cubicBezTo>
                  <a:cubicBezTo>
                    <a:pt x="528" y="148"/>
                    <a:pt x="526" y="136"/>
                    <a:pt x="526" y="136"/>
                  </a:cubicBezTo>
                  <a:cubicBezTo>
                    <a:pt x="526" y="136"/>
                    <a:pt x="318" y="0"/>
                    <a:pt x="0" y="24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8" name="îṣḷiḑé">
              <a:extLst>
                <a:ext uri="{FF2B5EF4-FFF2-40B4-BE49-F238E27FC236}">
                  <a16:creationId xmlns:a16="http://schemas.microsoft.com/office/drawing/2014/main" id="{B91E3EB8-5978-4FC2-8543-71E6504EC36C}"/>
                </a:ext>
              </a:extLst>
            </p:cNvPr>
            <p:cNvSpPr/>
            <p:nvPr/>
          </p:nvSpPr>
          <p:spPr bwMode="auto">
            <a:xfrm>
              <a:off x="5033963" y="2295525"/>
              <a:ext cx="2051050" cy="487363"/>
            </a:xfrm>
            <a:custGeom>
              <a:avLst/>
              <a:gdLst>
                <a:gd name="T0" fmla="*/ 4 w 1073"/>
                <a:gd name="T1" fmla="*/ 80 h 255"/>
                <a:gd name="T2" fmla="*/ 0 w 1073"/>
                <a:gd name="T3" fmla="*/ 80 h 255"/>
                <a:gd name="T4" fmla="*/ 226 w 1073"/>
                <a:gd name="T5" fmla="*/ 241 h 255"/>
                <a:gd name="T6" fmla="*/ 611 w 1073"/>
                <a:gd name="T7" fmla="*/ 58 h 255"/>
                <a:gd name="T8" fmla="*/ 690 w 1073"/>
                <a:gd name="T9" fmla="*/ 56 h 255"/>
                <a:gd name="T10" fmla="*/ 752 w 1073"/>
                <a:gd name="T11" fmla="*/ 47 h 255"/>
                <a:gd name="T12" fmla="*/ 928 w 1073"/>
                <a:gd name="T13" fmla="*/ 113 h 255"/>
                <a:gd name="T14" fmla="*/ 1040 w 1073"/>
                <a:gd name="T15" fmla="*/ 28 h 255"/>
                <a:gd name="T16" fmla="*/ 1030 w 1073"/>
                <a:gd name="T17" fmla="*/ 6 h 255"/>
                <a:gd name="T18" fmla="*/ 1015 w 1073"/>
                <a:gd name="T19" fmla="*/ 0 h 255"/>
                <a:gd name="T20" fmla="*/ 1015 w 1073"/>
                <a:gd name="T21" fmla="*/ 57 h 255"/>
                <a:gd name="T22" fmla="*/ 1017 w 1073"/>
                <a:gd name="T23" fmla="*/ 108 h 255"/>
                <a:gd name="T24" fmla="*/ 758 w 1073"/>
                <a:gd name="T25" fmla="*/ 26 h 255"/>
                <a:gd name="T26" fmla="*/ 472 w 1073"/>
                <a:gd name="T27" fmla="*/ 104 h 255"/>
                <a:gd name="T28" fmla="*/ 4 w 1073"/>
                <a:gd name="T29" fmla="*/ 80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073" h="255">
                  <a:moveTo>
                    <a:pt x="4" y="80"/>
                  </a:moveTo>
                  <a:cubicBezTo>
                    <a:pt x="2" y="78"/>
                    <a:pt x="1" y="78"/>
                    <a:pt x="0" y="80"/>
                  </a:cubicBezTo>
                  <a:cubicBezTo>
                    <a:pt x="23" y="124"/>
                    <a:pt x="84" y="225"/>
                    <a:pt x="226" y="241"/>
                  </a:cubicBezTo>
                  <a:cubicBezTo>
                    <a:pt x="360" y="255"/>
                    <a:pt x="507" y="104"/>
                    <a:pt x="611" y="58"/>
                  </a:cubicBezTo>
                  <a:cubicBezTo>
                    <a:pt x="620" y="54"/>
                    <a:pt x="656" y="58"/>
                    <a:pt x="690" y="56"/>
                  </a:cubicBezTo>
                  <a:cubicBezTo>
                    <a:pt x="717" y="54"/>
                    <a:pt x="743" y="45"/>
                    <a:pt x="752" y="47"/>
                  </a:cubicBezTo>
                  <a:cubicBezTo>
                    <a:pt x="820" y="60"/>
                    <a:pt x="884" y="93"/>
                    <a:pt x="928" y="113"/>
                  </a:cubicBezTo>
                  <a:cubicBezTo>
                    <a:pt x="999" y="145"/>
                    <a:pt x="1073" y="105"/>
                    <a:pt x="1040" y="28"/>
                  </a:cubicBezTo>
                  <a:cubicBezTo>
                    <a:pt x="1036" y="20"/>
                    <a:pt x="1033" y="13"/>
                    <a:pt x="1030" y="6"/>
                  </a:cubicBezTo>
                  <a:cubicBezTo>
                    <a:pt x="1025" y="3"/>
                    <a:pt x="1020" y="1"/>
                    <a:pt x="1015" y="0"/>
                  </a:cubicBezTo>
                  <a:cubicBezTo>
                    <a:pt x="1015" y="0"/>
                    <a:pt x="1019" y="35"/>
                    <a:pt x="1015" y="57"/>
                  </a:cubicBezTo>
                  <a:cubicBezTo>
                    <a:pt x="1015" y="57"/>
                    <a:pt x="1016" y="80"/>
                    <a:pt x="1017" y="108"/>
                  </a:cubicBezTo>
                  <a:cubicBezTo>
                    <a:pt x="971" y="131"/>
                    <a:pt x="863" y="44"/>
                    <a:pt x="758" y="26"/>
                  </a:cubicBezTo>
                  <a:cubicBezTo>
                    <a:pt x="649" y="7"/>
                    <a:pt x="585" y="23"/>
                    <a:pt x="472" y="104"/>
                  </a:cubicBezTo>
                  <a:cubicBezTo>
                    <a:pt x="297" y="231"/>
                    <a:pt x="155" y="246"/>
                    <a:pt x="4" y="80"/>
                  </a:cubicBezTo>
                  <a:close/>
                </a:path>
              </a:pathLst>
            </a:custGeom>
            <a:solidFill>
              <a:srgbClr val="F7F4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9" name="íşļiḑê">
              <a:extLst>
                <a:ext uri="{FF2B5EF4-FFF2-40B4-BE49-F238E27FC236}">
                  <a16:creationId xmlns:a16="http://schemas.microsoft.com/office/drawing/2014/main" id="{C0136C23-8E73-4D87-9511-A909999E330B}"/>
                </a:ext>
              </a:extLst>
            </p:cNvPr>
            <p:cNvSpPr/>
            <p:nvPr/>
          </p:nvSpPr>
          <p:spPr bwMode="auto">
            <a:xfrm>
              <a:off x="4891088" y="4602163"/>
              <a:ext cx="512763" cy="487363"/>
            </a:xfrm>
            <a:custGeom>
              <a:avLst/>
              <a:gdLst>
                <a:gd name="T0" fmla="*/ 214 w 268"/>
                <a:gd name="T1" fmla="*/ 207 h 255"/>
                <a:gd name="T2" fmla="*/ 207 w 268"/>
                <a:gd name="T3" fmla="*/ 211 h 255"/>
                <a:gd name="T4" fmla="*/ 183 w 268"/>
                <a:gd name="T5" fmla="*/ 217 h 255"/>
                <a:gd name="T6" fmla="*/ 150 w 268"/>
                <a:gd name="T7" fmla="*/ 193 h 255"/>
                <a:gd name="T8" fmla="*/ 191 w 268"/>
                <a:gd name="T9" fmla="*/ 193 h 255"/>
                <a:gd name="T10" fmla="*/ 21 w 268"/>
                <a:gd name="T11" fmla="*/ 0 h 255"/>
                <a:gd name="T12" fmla="*/ 1 w 268"/>
                <a:gd name="T13" fmla="*/ 16 h 255"/>
                <a:gd name="T14" fmla="*/ 0 w 268"/>
                <a:gd name="T15" fmla="*/ 15 h 255"/>
                <a:gd name="T16" fmla="*/ 0 w 268"/>
                <a:gd name="T17" fmla="*/ 15 h 255"/>
                <a:gd name="T18" fmla="*/ 204 w 268"/>
                <a:gd name="T19" fmla="*/ 230 h 255"/>
                <a:gd name="T20" fmla="*/ 268 w 268"/>
                <a:gd name="T21" fmla="*/ 233 h 255"/>
                <a:gd name="T22" fmla="*/ 216 w 268"/>
                <a:gd name="T23" fmla="*/ 207 h 255"/>
                <a:gd name="T24" fmla="*/ 214 w 268"/>
                <a:gd name="T25" fmla="*/ 207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68" h="255">
                  <a:moveTo>
                    <a:pt x="214" y="207"/>
                  </a:moveTo>
                  <a:cubicBezTo>
                    <a:pt x="212" y="208"/>
                    <a:pt x="210" y="210"/>
                    <a:pt x="207" y="211"/>
                  </a:cubicBezTo>
                  <a:cubicBezTo>
                    <a:pt x="200" y="214"/>
                    <a:pt x="192" y="216"/>
                    <a:pt x="183" y="217"/>
                  </a:cubicBezTo>
                  <a:cubicBezTo>
                    <a:pt x="172" y="209"/>
                    <a:pt x="161" y="201"/>
                    <a:pt x="150" y="193"/>
                  </a:cubicBezTo>
                  <a:cubicBezTo>
                    <a:pt x="167" y="196"/>
                    <a:pt x="181" y="196"/>
                    <a:pt x="191" y="193"/>
                  </a:cubicBezTo>
                  <a:cubicBezTo>
                    <a:pt x="117" y="145"/>
                    <a:pt x="64" y="70"/>
                    <a:pt x="21" y="0"/>
                  </a:cubicBezTo>
                  <a:cubicBezTo>
                    <a:pt x="11" y="0"/>
                    <a:pt x="4" y="6"/>
                    <a:pt x="1" y="16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47" y="103"/>
                    <a:pt x="123" y="180"/>
                    <a:pt x="204" y="230"/>
                  </a:cubicBezTo>
                  <a:cubicBezTo>
                    <a:pt x="244" y="255"/>
                    <a:pt x="261" y="250"/>
                    <a:pt x="268" y="233"/>
                  </a:cubicBezTo>
                  <a:cubicBezTo>
                    <a:pt x="254" y="227"/>
                    <a:pt x="237" y="219"/>
                    <a:pt x="216" y="207"/>
                  </a:cubicBezTo>
                  <a:cubicBezTo>
                    <a:pt x="215" y="207"/>
                    <a:pt x="215" y="207"/>
                    <a:pt x="214" y="207"/>
                  </a:cubicBezTo>
                  <a:close/>
                </a:path>
              </a:pathLst>
            </a:custGeom>
            <a:solidFill>
              <a:srgbClr val="FFDC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90" name="işḷiḓe">
              <a:extLst>
                <a:ext uri="{FF2B5EF4-FFF2-40B4-BE49-F238E27FC236}">
                  <a16:creationId xmlns:a16="http://schemas.microsoft.com/office/drawing/2014/main" id="{7C61F76E-1506-4364-843D-8548F315FC58}"/>
                </a:ext>
              </a:extLst>
            </p:cNvPr>
            <p:cNvSpPr/>
            <p:nvPr/>
          </p:nvSpPr>
          <p:spPr bwMode="auto">
            <a:xfrm>
              <a:off x="5826126" y="2125663"/>
              <a:ext cx="338138" cy="339725"/>
            </a:xfrm>
            <a:prstGeom prst="ellipse">
              <a:avLst/>
            </a:prstGeom>
            <a:solidFill>
              <a:srgbClr val="57B9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91" name="íş1ïḑê">
              <a:extLst>
                <a:ext uri="{FF2B5EF4-FFF2-40B4-BE49-F238E27FC236}">
                  <a16:creationId xmlns:a16="http://schemas.microsoft.com/office/drawing/2014/main" id="{6A1E6855-8668-4432-BAC5-4950F833EDF5}"/>
                </a:ext>
              </a:extLst>
            </p:cNvPr>
            <p:cNvSpPr/>
            <p:nvPr/>
          </p:nvSpPr>
          <p:spPr bwMode="auto">
            <a:xfrm>
              <a:off x="5894388" y="2195513"/>
              <a:ext cx="200025" cy="201613"/>
            </a:xfrm>
            <a:prstGeom prst="ellipse">
              <a:avLst/>
            </a:prstGeom>
            <a:solidFill>
              <a:srgbClr val="D91D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92" name="ïS1íḋé">
              <a:extLst>
                <a:ext uri="{FF2B5EF4-FFF2-40B4-BE49-F238E27FC236}">
                  <a16:creationId xmlns:a16="http://schemas.microsoft.com/office/drawing/2014/main" id="{6AF5DD1E-EA94-4982-B5F3-02524FA80A53}"/>
                </a:ext>
              </a:extLst>
            </p:cNvPr>
            <p:cNvSpPr/>
            <p:nvPr/>
          </p:nvSpPr>
          <p:spPr bwMode="auto">
            <a:xfrm>
              <a:off x="5176838" y="4970463"/>
              <a:ext cx="122238" cy="46038"/>
            </a:xfrm>
            <a:custGeom>
              <a:avLst/>
              <a:gdLst>
                <a:gd name="T0" fmla="*/ 57 w 64"/>
                <a:gd name="T1" fmla="*/ 18 h 24"/>
                <a:gd name="T2" fmla="*/ 64 w 64"/>
                <a:gd name="T3" fmla="*/ 14 h 24"/>
                <a:gd name="T4" fmla="*/ 41 w 64"/>
                <a:gd name="T5" fmla="*/ 0 h 24"/>
                <a:gd name="T6" fmla="*/ 0 w 64"/>
                <a:gd name="T7" fmla="*/ 0 h 24"/>
                <a:gd name="T8" fmla="*/ 33 w 64"/>
                <a:gd name="T9" fmla="*/ 24 h 24"/>
                <a:gd name="T10" fmla="*/ 57 w 64"/>
                <a:gd name="T11" fmla="*/ 18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4" h="24">
                  <a:moveTo>
                    <a:pt x="57" y="18"/>
                  </a:moveTo>
                  <a:cubicBezTo>
                    <a:pt x="60" y="17"/>
                    <a:pt x="62" y="15"/>
                    <a:pt x="64" y="14"/>
                  </a:cubicBezTo>
                  <a:cubicBezTo>
                    <a:pt x="57" y="10"/>
                    <a:pt x="49" y="5"/>
                    <a:pt x="41" y="0"/>
                  </a:cubicBezTo>
                  <a:cubicBezTo>
                    <a:pt x="31" y="3"/>
                    <a:pt x="17" y="3"/>
                    <a:pt x="0" y="0"/>
                  </a:cubicBezTo>
                  <a:cubicBezTo>
                    <a:pt x="11" y="8"/>
                    <a:pt x="22" y="16"/>
                    <a:pt x="33" y="24"/>
                  </a:cubicBezTo>
                  <a:cubicBezTo>
                    <a:pt x="42" y="23"/>
                    <a:pt x="50" y="21"/>
                    <a:pt x="57" y="18"/>
                  </a:cubicBezTo>
                  <a:close/>
                </a:path>
              </a:pathLst>
            </a:custGeom>
            <a:solidFill>
              <a:srgbClr val="E555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93" name="îṡlïde">
              <a:extLst>
                <a:ext uri="{FF2B5EF4-FFF2-40B4-BE49-F238E27FC236}">
                  <a16:creationId xmlns:a16="http://schemas.microsoft.com/office/drawing/2014/main" id="{4BA2C7D4-C1AE-4976-A9DD-035432E8BA59}"/>
                </a:ext>
              </a:extLst>
            </p:cNvPr>
            <p:cNvSpPr/>
            <p:nvPr/>
          </p:nvSpPr>
          <p:spPr bwMode="auto">
            <a:xfrm>
              <a:off x="5038726" y="2386013"/>
              <a:ext cx="2092325" cy="620713"/>
            </a:xfrm>
            <a:custGeom>
              <a:avLst/>
              <a:gdLst>
                <a:gd name="T0" fmla="*/ 251 w 1095"/>
                <a:gd name="T1" fmla="*/ 278 h 325"/>
                <a:gd name="T2" fmla="*/ 190 w 1095"/>
                <a:gd name="T3" fmla="*/ 278 h 325"/>
                <a:gd name="T4" fmla="*/ 175 w 1095"/>
                <a:gd name="T5" fmla="*/ 276 h 325"/>
                <a:gd name="T6" fmla="*/ 139 w 1095"/>
                <a:gd name="T7" fmla="*/ 264 h 325"/>
                <a:gd name="T8" fmla="*/ 104 w 1095"/>
                <a:gd name="T9" fmla="*/ 246 h 325"/>
                <a:gd name="T10" fmla="*/ 96 w 1095"/>
                <a:gd name="T11" fmla="*/ 241 h 325"/>
                <a:gd name="T12" fmla="*/ 83 w 1095"/>
                <a:gd name="T13" fmla="*/ 232 h 325"/>
                <a:gd name="T14" fmla="*/ 11 w 1095"/>
                <a:gd name="T15" fmla="*/ 168 h 325"/>
                <a:gd name="T16" fmla="*/ 7 w 1095"/>
                <a:gd name="T17" fmla="*/ 166 h 325"/>
                <a:gd name="T18" fmla="*/ 70 w 1095"/>
                <a:gd name="T19" fmla="*/ 265 h 325"/>
                <a:gd name="T20" fmla="*/ 86 w 1095"/>
                <a:gd name="T21" fmla="*/ 279 h 325"/>
                <a:gd name="T22" fmla="*/ 94 w 1095"/>
                <a:gd name="T23" fmla="*/ 284 h 325"/>
                <a:gd name="T24" fmla="*/ 117 w 1095"/>
                <a:gd name="T25" fmla="*/ 298 h 325"/>
                <a:gd name="T26" fmla="*/ 175 w 1095"/>
                <a:gd name="T27" fmla="*/ 320 h 325"/>
                <a:gd name="T28" fmla="*/ 181 w 1095"/>
                <a:gd name="T29" fmla="*/ 321 h 325"/>
                <a:gd name="T30" fmla="*/ 248 w 1095"/>
                <a:gd name="T31" fmla="*/ 322 h 325"/>
                <a:gd name="T32" fmla="*/ 250 w 1095"/>
                <a:gd name="T33" fmla="*/ 322 h 325"/>
                <a:gd name="T34" fmla="*/ 263 w 1095"/>
                <a:gd name="T35" fmla="*/ 320 h 325"/>
                <a:gd name="T36" fmla="*/ 310 w 1095"/>
                <a:gd name="T37" fmla="*/ 310 h 325"/>
                <a:gd name="T38" fmla="*/ 344 w 1095"/>
                <a:gd name="T39" fmla="*/ 300 h 325"/>
                <a:gd name="T40" fmla="*/ 353 w 1095"/>
                <a:gd name="T41" fmla="*/ 297 h 325"/>
                <a:gd name="T42" fmla="*/ 442 w 1095"/>
                <a:gd name="T43" fmla="*/ 261 h 325"/>
                <a:gd name="T44" fmla="*/ 450 w 1095"/>
                <a:gd name="T45" fmla="*/ 257 h 325"/>
                <a:gd name="T46" fmla="*/ 602 w 1095"/>
                <a:gd name="T47" fmla="*/ 179 h 325"/>
                <a:gd name="T48" fmla="*/ 637 w 1095"/>
                <a:gd name="T49" fmla="*/ 161 h 325"/>
                <a:gd name="T50" fmla="*/ 885 w 1095"/>
                <a:gd name="T51" fmla="*/ 160 h 325"/>
                <a:gd name="T52" fmla="*/ 901 w 1095"/>
                <a:gd name="T53" fmla="*/ 164 h 325"/>
                <a:gd name="T54" fmla="*/ 945 w 1095"/>
                <a:gd name="T55" fmla="*/ 173 h 325"/>
                <a:gd name="T56" fmla="*/ 947 w 1095"/>
                <a:gd name="T57" fmla="*/ 174 h 325"/>
                <a:gd name="T58" fmla="*/ 1085 w 1095"/>
                <a:gd name="T59" fmla="*/ 94 h 325"/>
                <a:gd name="T60" fmla="*/ 1092 w 1095"/>
                <a:gd name="T61" fmla="*/ 0 h 325"/>
                <a:gd name="T62" fmla="*/ 1085 w 1095"/>
                <a:gd name="T63" fmla="*/ 50 h 325"/>
                <a:gd name="T64" fmla="*/ 934 w 1095"/>
                <a:gd name="T65" fmla="*/ 127 h 325"/>
                <a:gd name="T66" fmla="*/ 918 w 1095"/>
                <a:gd name="T67" fmla="*/ 124 h 325"/>
                <a:gd name="T68" fmla="*/ 907 w 1095"/>
                <a:gd name="T69" fmla="*/ 122 h 325"/>
                <a:gd name="T70" fmla="*/ 885 w 1095"/>
                <a:gd name="T71" fmla="*/ 116 h 325"/>
                <a:gd name="T72" fmla="*/ 852 w 1095"/>
                <a:gd name="T73" fmla="*/ 108 h 325"/>
                <a:gd name="T74" fmla="*/ 610 w 1095"/>
                <a:gd name="T75" fmla="*/ 130 h 325"/>
                <a:gd name="T76" fmla="*/ 602 w 1095"/>
                <a:gd name="T77" fmla="*/ 135 h 325"/>
                <a:gd name="T78" fmla="*/ 564 w 1095"/>
                <a:gd name="T79" fmla="*/ 156 h 325"/>
                <a:gd name="T80" fmla="*/ 480 w 1095"/>
                <a:gd name="T81" fmla="*/ 200 h 325"/>
                <a:gd name="T82" fmla="*/ 426 w 1095"/>
                <a:gd name="T83" fmla="*/ 224 h 325"/>
                <a:gd name="T84" fmla="*/ 378 w 1095"/>
                <a:gd name="T85" fmla="*/ 244 h 325"/>
                <a:gd name="T86" fmla="*/ 317 w 1095"/>
                <a:gd name="T87" fmla="*/ 264 h 325"/>
                <a:gd name="T88" fmla="*/ 295 w 1095"/>
                <a:gd name="T89" fmla="*/ 270 h 325"/>
                <a:gd name="T90" fmla="*/ 266 w 1095"/>
                <a:gd name="T91" fmla="*/ 275 h 325"/>
                <a:gd name="T92" fmla="*/ 260 w 1095"/>
                <a:gd name="T93" fmla="*/ 277 h 325"/>
                <a:gd name="T94" fmla="*/ 251 w 1095"/>
                <a:gd name="T95" fmla="*/ 278 h 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095" h="325">
                  <a:moveTo>
                    <a:pt x="251" y="278"/>
                  </a:moveTo>
                  <a:cubicBezTo>
                    <a:pt x="230" y="280"/>
                    <a:pt x="209" y="281"/>
                    <a:pt x="190" y="278"/>
                  </a:cubicBezTo>
                  <a:cubicBezTo>
                    <a:pt x="185" y="278"/>
                    <a:pt x="180" y="277"/>
                    <a:pt x="175" y="276"/>
                  </a:cubicBezTo>
                  <a:cubicBezTo>
                    <a:pt x="163" y="273"/>
                    <a:pt x="151" y="269"/>
                    <a:pt x="139" y="264"/>
                  </a:cubicBezTo>
                  <a:cubicBezTo>
                    <a:pt x="127" y="259"/>
                    <a:pt x="116" y="253"/>
                    <a:pt x="104" y="246"/>
                  </a:cubicBezTo>
                  <a:cubicBezTo>
                    <a:pt x="101" y="244"/>
                    <a:pt x="99" y="243"/>
                    <a:pt x="96" y="241"/>
                  </a:cubicBezTo>
                  <a:cubicBezTo>
                    <a:pt x="91" y="238"/>
                    <a:pt x="87" y="235"/>
                    <a:pt x="83" y="232"/>
                  </a:cubicBezTo>
                  <a:cubicBezTo>
                    <a:pt x="55" y="213"/>
                    <a:pt x="31" y="190"/>
                    <a:pt x="11" y="168"/>
                  </a:cubicBezTo>
                  <a:cubicBezTo>
                    <a:pt x="7" y="166"/>
                    <a:pt x="7" y="166"/>
                    <a:pt x="7" y="166"/>
                  </a:cubicBezTo>
                  <a:cubicBezTo>
                    <a:pt x="0" y="162"/>
                    <a:pt x="17" y="218"/>
                    <a:pt x="70" y="265"/>
                  </a:cubicBezTo>
                  <a:cubicBezTo>
                    <a:pt x="75" y="270"/>
                    <a:pt x="80" y="274"/>
                    <a:pt x="86" y="279"/>
                  </a:cubicBezTo>
                  <a:cubicBezTo>
                    <a:pt x="89" y="280"/>
                    <a:pt x="91" y="282"/>
                    <a:pt x="94" y="284"/>
                  </a:cubicBezTo>
                  <a:cubicBezTo>
                    <a:pt x="101" y="289"/>
                    <a:pt x="108" y="293"/>
                    <a:pt x="117" y="298"/>
                  </a:cubicBezTo>
                  <a:cubicBezTo>
                    <a:pt x="134" y="307"/>
                    <a:pt x="153" y="314"/>
                    <a:pt x="175" y="320"/>
                  </a:cubicBezTo>
                  <a:cubicBezTo>
                    <a:pt x="177" y="320"/>
                    <a:pt x="179" y="320"/>
                    <a:pt x="181" y="321"/>
                  </a:cubicBezTo>
                  <a:cubicBezTo>
                    <a:pt x="202" y="325"/>
                    <a:pt x="224" y="325"/>
                    <a:pt x="248" y="322"/>
                  </a:cubicBezTo>
                  <a:cubicBezTo>
                    <a:pt x="249" y="322"/>
                    <a:pt x="250" y="322"/>
                    <a:pt x="250" y="322"/>
                  </a:cubicBezTo>
                  <a:cubicBezTo>
                    <a:pt x="254" y="321"/>
                    <a:pt x="259" y="321"/>
                    <a:pt x="263" y="320"/>
                  </a:cubicBezTo>
                  <a:cubicBezTo>
                    <a:pt x="278" y="318"/>
                    <a:pt x="294" y="314"/>
                    <a:pt x="310" y="310"/>
                  </a:cubicBezTo>
                  <a:cubicBezTo>
                    <a:pt x="321" y="307"/>
                    <a:pt x="333" y="303"/>
                    <a:pt x="344" y="300"/>
                  </a:cubicBezTo>
                  <a:cubicBezTo>
                    <a:pt x="347" y="299"/>
                    <a:pt x="350" y="298"/>
                    <a:pt x="353" y="297"/>
                  </a:cubicBezTo>
                  <a:cubicBezTo>
                    <a:pt x="383" y="286"/>
                    <a:pt x="413" y="274"/>
                    <a:pt x="442" y="261"/>
                  </a:cubicBezTo>
                  <a:cubicBezTo>
                    <a:pt x="444" y="260"/>
                    <a:pt x="447" y="259"/>
                    <a:pt x="450" y="257"/>
                  </a:cubicBezTo>
                  <a:cubicBezTo>
                    <a:pt x="512" y="229"/>
                    <a:pt x="568" y="198"/>
                    <a:pt x="602" y="179"/>
                  </a:cubicBezTo>
                  <a:cubicBezTo>
                    <a:pt x="614" y="172"/>
                    <a:pt x="626" y="166"/>
                    <a:pt x="637" y="161"/>
                  </a:cubicBezTo>
                  <a:cubicBezTo>
                    <a:pt x="711" y="127"/>
                    <a:pt x="771" y="131"/>
                    <a:pt x="885" y="160"/>
                  </a:cubicBezTo>
                  <a:cubicBezTo>
                    <a:pt x="890" y="161"/>
                    <a:pt x="896" y="163"/>
                    <a:pt x="901" y="164"/>
                  </a:cubicBezTo>
                  <a:cubicBezTo>
                    <a:pt x="916" y="168"/>
                    <a:pt x="931" y="171"/>
                    <a:pt x="945" y="173"/>
                  </a:cubicBezTo>
                  <a:cubicBezTo>
                    <a:pt x="945" y="173"/>
                    <a:pt x="946" y="173"/>
                    <a:pt x="947" y="174"/>
                  </a:cubicBezTo>
                  <a:cubicBezTo>
                    <a:pt x="1011" y="184"/>
                    <a:pt x="1058" y="173"/>
                    <a:pt x="1085" y="94"/>
                  </a:cubicBezTo>
                  <a:cubicBezTo>
                    <a:pt x="1092" y="74"/>
                    <a:pt x="1095" y="14"/>
                    <a:pt x="1092" y="0"/>
                  </a:cubicBezTo>
                  <a:cubicBezTo>
                    <a:pt x="1091" y="19"/>
                    <a:pt x="1088" y="40"/>
                    <a:pt x="1085" y="50"/>
                  </a:cubicBezTo>
                  <a:cubicBezTo>
                    <a:pt x="1056" y="134"/>
                    <a:pt x="1005" y="141"/>
                    <a:pt x="934" y="127"/>
                  </a:cubicBezTo>
                  <a:cubicBezTo>
                    <a:pt x="929" y="126"/>
                    <a:pt x="923" y="125"/>
                    <a:pt x="918" y="124"/>
                  </a:cubicBezTo>
                  <a:cubicBezTo>
                    <a:pt x="915" y="123"/>
                    <a:pt x="911" y="122"/>
                    <a:pt x="907" y="122"/>
                  </a:cubicBezTo>
                  <a:cubicBezTo>
                    <a:pt x="900" y="120"/>
                    <a:pt x="892" y="118"/>
                    <a:pt x="885" y="116"/>
                  </a:cubicBezTo>
                  <a:cubicBezTo>
                    <a:pt x="873" y="113"/>
                    <a:pt x="862" y="110"/>
                    <a:pt x="852" y="108"/>
                  </a:cubicBezTo>
                  <a:cubicBezTo>
                    <a:pt x="747" y="84"/>
                    <a:pt x="690" y="87"/>
                    <a:pt x="610" y="130"/>
                  </a:cubicBezTo>
                  <a:cubicBezTo>
                    <a:pt x="607" y="132"/>
                    <a:pt x="605" y="133"/>
                    <a:pt x="602" y="135"/>
                  </a:cubicBezTo>
                  <a:cubicBezTo>
                    <a:pt x="591" y="141"/>
                    <a:pt x="578" y="148"/>
                    <a:pt x="564" y="156"/>
                  </a:cubicBezTo>
                  <a:cubicBezTo>
                    <a:pt x="540" y="169"/>
                    <a:pt x="511" y="184"/>
                    <a:pt x="480" y="200"/>
                  </a:cubicBezTo>
                  <a:cubicBezTo>
                    <a:pt x="462" y="208"/>
                    <a:pt x="444" y="216"/>
                    <a:pt x="426" y="224"/>
                  </a:cubicBezTo>
                  <a:cubicBezTo>
                    <a:pt x="410" y="231"/>
                    <a:pt x="394" y="238"/>
                    <a:pt x="378" y="244"/>
                  </a:cubicBezTo>
                  <a:cubicBezTo>
                    <a:pt x="357" y="252"/>
                    <a:pt x="337" y="258"/>
                    <a:pt x="317" y="264"/>
                  </a:cubicBezTo>
                  <a:cubicBezTo>
                    <a:pt x="310" y="266"/>
                    <a:pt x="302" y="268"/>
                    <a:pt x="295" y="270"/>
                  </a:cubicBezTo>
                  <a:cubicBezTo>
                    <a:pt x="286" y="272"/>
                    <a:pt x="276" y="274"/>
                    <a:pt x="266" y="275"/>
                  </a:cubicBezTo>
                  <a:cubicBezTo>
                    <a:pt x="264" y="276"/>
                    <a:pt x="262" y="276"/>
                    <a:pt x="260" y="277"/>
                  </a:cubicBezTo>
                  <a:cubicBezTo>
                    <a:pt x="257" y="277"/>
                    <a:pt x="254" y="277"/>
                    <a:pt x="251" y="278"/>
                  </a:cubicBezTo>
                  <a:close/>
                </a:path>
              </a:pathLst>
            </a:custGeom>
            <a:solidFill>
              <a:srgbClr val="BCAE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94" name="î$ľiḓé">
              <a:extLst>
                <a:ext uri="{FF2B5EF4-FFF2-40B4-BE49-F238E27FC236}">
                  <a16:creationId xmlns:a16="http://schemas.microsoft.com/office/drawing/2014/main" id="{E84FBF8C-64DC-4E64-859D-3311329E8031}"/>
                </a:ext>
              </a:extLst>
            </p:cNvPr>
            <p:cNvSpPr/>
            <p:nvPr/>
          </p:nvSpPr>
          <p:spPr bwMode="auto">
            <a:xfrm>
              <a:off x="6737351" y="2066925"/>
              <a:ext cx="215900" cy="220663"/>
            </a:xfrm>
            <a:custGeom>
              <a:avLst/>
              <a:gdLst>
                <a:gd name="T0" fmla="*/ 55 w 113"/>
                <a:gd name="T1" fmla="*/ 0 h 116"/>
                <a:gd name="T2" fmla="*/ 113 w 113"/>
                <a:gd name="T3" fmla="*/ 58 h 116"/>
                <a:gd name="T4" fmla="*/ 55 w 113"/>
                <a:gd name="T5" fmla="*/ 116 h 116"/>
                <a:gd name="T6" fmla="*/ 2 w 113"/>
                <a:gd name="T7" fmla="*/ 81 h 116"/>
                <a:gd name="T8" fmla="*/ 0 w 113"/>
                <a:gd name="T9" fmla="*/ 39 h 116"/>
                <a:gd name="T10" fmla="*/ 55 w 113"/>
                <a:gd name="T11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3" h="116">
                  <a:moveTo>
                    <a:pt x="55" y="0"/>
                  </a:moveTo>
                  <a:cubicBezTo>
                    <a:pt x="87" y="0"/>
                    <a:pt x="113" y="26"/>
                    <a:pt x="113" y="58"/>
                  </a:cubicBezTo>
                  <a:cubicBezTo>
                    <a:pt x="113" y="90"/>
                    <a:pt x="87" y="116"/>
                    <a:pt x="55" y="116"/>
                  </a:cubicBezTo>
                  <a:cubicBezTo>
                    <a:pt x="31" y="116"/>
                    <a:pt x="11" y="102"/>
                    <a:pt x="2" y="81"/>
                  </a:cubicBezTo>
                  <a:cubicBezTo>
                    <a:pt x="0" y="68"/>
                    <a:pt x="0" y="54"/>
                    <a:pt x="0" y="39"/>
                  </a:cubicBezTo>
                  <a:cubicBezTo>
                    <a:pt x="8" y="17"/>
                    <a:pt x="29" y="0"/>
                    <a:pt x="55" y="0"/>
                  </a:cubicBezTo>
                  <a:close/>
                </a:path>
              </a:pathLst>
            </a:custGeom>
            <a:solidFill>
              <a:srgbClr val="5226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95" name="ïśļidé">
              <a:extLst>
                <a:ext uri="{FF2B5EF4-FFF2-40B4-BE49-F238E27FC236}">
                  <a16:creationId xmlns:a16="http://schemas.microsoft.com/office/drawing/2014/main" id="{CE0813B3-3F7F-47FA-A5A6-DF214811DA4B}"/>
                </a:ext>
              </a:extLst>
            </p:cNvPr>
            <p:cNvSpPr/>
            <p:nvPr/>
          </p:nvSpPr>
          <p:spPr bwMode="auto">
            <a:xfrm>
              <a:off x="6680201" y="1633538"/>
              <a:ext cx="354013" cy="698500"/>
            </a:xfrm>
            <a:custGeom>
              <a:avLst/>
              <a:gdLst>
                <a:gd name="T0" fmla="*/ 184 w 185"/>
                <a:gd name="T1" fmla="*/ 0 h 366"/>
                <a:gd name="T2" fmla="*/ 183 w 185"/>
                <a:gd name="T3" fmla="*/ 37 h 366"/>
                <a:gd name="T4" fmla="*/ 175 w 185"/>
                <a:gd name="T5" fmla="*/ 49 h 366"/>
                <a:gd name="T6" fmla="*/ 51 w 185"/>
                <a:gd name="T7" fmla="*/ 194 h 366"/>
                <a:gd name="T8" fmla="*/ 39 w 185"/>
                <a:gd name="T9" fmla="*/ 235 h 366"/>
                <a:gd name="T10" fmla="*/ 114 w 185"/>
                <a:gd name="T11" fmla="*/ 358 h 366"/>
                <a:gd name="T12" fmla="*/ 42 w 185"/>
                <a:gd name="T13" fmla="*/ 330 h 366"/>
                <a:gd name="T14" fmla="*/ 14 w 185"/>
                <a:gd name="T15" fmla="*/ 210 h 366"/>
                <a:gd name="T16" fmla="*/ 97 w 185"/>
                <a:gd name="T17" fmla="*/ 56 h 366"/>
                <a:gd name="T18" fmla="*/ 184 w 185"/>
                <a:gd name="T19" fmla="*/ 0 h 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5" h="366">
                  <a:moveTo>
                    <a:pt x="184" y="0"/>
                  </a:moveTo>
                  <a:cubicBezTo>
                    <a:pt x="185" y="13"/>
                    <a:pt x="185" y="26"/>
                    <a:pt x="183" y="37"/>
                  </a:cubicBezTo>
                  <a:cubicBezTo>
                    <a:pt x="181" y="50"/>
                    <a:pt x="175" y="49"/>
                    <a:pt x="175" y="49"/>
                  </a:cubicBezTo>
                  <a:cubicBezTo>
                    <a:pt x="175" y="49"/>
                    <a:pt x="77" y="98"/>
                    <a:pt x="51" y="194"/>
                  </a:cubicBezTo>
                  <a:cubicBezTo>
                    <a:pt x="39" y="235"/>
                    <a:pt x="39" y="235"/>
                    <a:pt x="39" y="235"/>
                  </a:cubicBezTo>
                  <a:cubicBezTo>
                    <a:pt x="23" y="292"/>
                    <a:pt x="30" y="333"/>
                    <a:pt x="114" y="358"/>
                  </a:cubicBezTo>
                  <a:cubicBezTo>
                    <a:pt x="140" y="366"/>
                    <a:pt x="63" y="342"/>
                    <a:pt x="42" y="330"/>
                  </a:cubicBezTo>
                  <a:cubicBezTo>
                    <a:pt x="16" y="315"/>
                    <a:pt x="0" y="286"/>
                    <a:pt x="14" y="210"/>
                  </a:cubicBezTo>
                  <a:cubicBezTo>
                    <a:pt x="24" y="157"/>
                    <a:pt x="57" y="96"/>
                    <a:pt x="97" y="56"/>
                  </a:cubicBezTo>
                  <a:cubicBezTo>
                    <a:pt x="126" y="28"/>
                    <a:pt x="158" y="11"/>
                    <a:pt x="184" y="0"/>
                  </a:cubicBezTo>
                  <a:close/>
                </a:path>
              </a:pathLst>
            </a:custGeom>
            <a:solidFill>
              <a:srgbClr val="C7AF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96" name="íṣḻidé">
              <a:extLst>
                <a:ext uri="{FF2B5EF4-FFF2-40B4-BE49-F238E27FC236}">
                  <a16:creationId xmlns:a16="http://schemas.microsoft.com/office/drawing/2014/main" id="{334F9EA0-8064-477F-AF3D-7FD427DAF398}"/>
                </a:ext>
              </a:extLst>
            </p:cNvPr>
            <p:cNvSpPr/>
            <p:nvPr/>
          </p:nvSpPr>
          <p:spPr bwMode="auto">
            <a:xfrm>
              <a:off x="5568951" y="2068513"/>
              <a:ext cx="128588" cy="115888"/>
            </a:xfrm>
            <a:custGeom>
              <a:avLst/>
              <a:gdLst>
                <a:gd name="T0" fmla="*/ 30 w 67"/>
                <a:gd name="T1" fmla="*/ 0 h 61"/>
                <a:gd name="T2" fmla="*/ 0 w 67"/>
                <a:gd name="T3" fmla="*/ 31 h 61"/>
                <a:gd name="T4" fmla="*/ 30 w 67"/>
                <a:gd name="T5" fmla="*/ 61 h 61"/>
                <a:gd name="T6" fmla="*/ 51 w 67"/>
                <a:gd name="T7" fmla="*/ 53 h 61"/>
                <a:gd name="T8" fmla="*/ 30 w 67"/>
                <a:gd name="T9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" h="61">
                  <a:moveTo>
                    <a:pt x="30" y="0"/>
                  </a:moveTo>
                  <a:cubicBezTo>
                    <a:pt x="13" y="0"/>
                    <a:pt x="0" y="14"/>
                    <a:pt x="0" y="31"/>
                  </a:cubicBezTo>
                  <a:cubicBezTo>
                    <a:pt x="0" y="48"/>
                    <a:pt x="13" y="61"/>
                    <a:pt x="30" y="61"/>
                  </a:cubicBezTo>
                  <a:cubicBezTo>
                    <a:pt x="38" y="61"/>
                    <a:pt x="46" y="58"/>
                    <a:pt x="51" y="53"/>
                  </a:cubicBezTo>
                  <a:cubicBezTo>
                    <a:pt x="67" y="37"/>
                    <a:pt x="62" y="0"/>
                    <a:pt x="3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97" name="ïṧ1ïdè">
              <a:extLst>
                <a:ext uri="{FF2B5EF4-FFF2-40B4-BE49-F238E27FC236}">
                  <a16:creationId xmlns:a16="http://schemas.microsoft.com/office/drawing/2014/main" id="{4093A881-7F78-498C-96D6-BF98A179649D}"/>
                </a:ext>
              </a:extLst>
            </p:cNvPr>
            <p:cNvSpPr/>
            <p:nvPr/>
          </p:nvSpPr>
          <p:spPr bwMode="auto">
            <a:xfrm>
              <a:off x="6418263" y="2066925"/>
              <a:ext cx="303213" cy="298450"/>
            </a:xfrm>
            <a:prstGeom prst="ellipse">
              <a:avLst/>
            </a:prstGeom>
            <a:solidFill>
              <a:srgbClr val="57B9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98" name="îšļiḑè">
              <a:extLst>
                <a:ext uri="{FF2B5EF4-FFF2-40B4-BE49-F238E27FC236}">
                  <a16:creationId xmlns:a16="http://schemas.microsoft.com/office/drawing/2014/main" id="{5C0F60B2-4B31-49EB-B023-BA3CA6B40339}"/>
                </a:ext>
              </a:extLst>
            </p:cNvPr>
            <p:cNvSpPr/>
            <p:nvPr/>
          </p:nvSpPr>
          <p:spPr bwMode="auto">
            <a:xfrm>
              <a:off x="6746876" y="2076450"/>
              <a:ext cx="101600" cy="92075"/>
            </a:xfrm>
            <a:custGeom>
              <a:avLst/>
              <a:gdLst>
                <a:gd name="T0" fmla="*/ 23 w 53"/>
                <a:gd name="T1" fmla="*/ 0 h 48"/>
                <a:gd name="T2" fmla="*/ 0 w 53"/>
                <a:gd name="T3" fmla="*/ 24 h 48"/>
                <a:gd name="T4" fmla="*/ 23 w 53"/>
                <a:gd name="T5" fmla="*/ 48 h 48"/>
                <a:gd name="T6" fmla="*/ 40 w 53"/>
                <a:gd name="T7" fmla="*/ 41 h 48"/>
                <a:gd name="T8" fmla="*/ 23 w 53"/>
                <a:gd name="T9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48">
                  <a:moveTo>
                    <a:pt x="23" y="0"/>
                  </a:moveTo>
                  <a:cubicBezTo>
                    <a:pt x="10" y="0"/>
                    <a:pt x="0" y="10"/>
                    <a:pt x="0" y="24"/>
                  </a:cubicBezTo>
                  <a:cubicBezTo>
                    <a:pt x="0" y="37"/>
                    <a:pt x="10" y="48"/>
                    <a:pt x="23" y="48"/>
                  </a:cubicBezTo>
                  <a:cubicBezTo>
                    <a:pt x="30" y="48"/>
                    <a:pt x="36" y="45"/>
                    <a:pt x="40" y="41"/>
                  </a:cubicBezTo>
                  <a:cubicBezTo>
                    <a:pt x="53" y="29"/>
                    <a:pt x="48" y="0"/>
                    <a:pt x="2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99" name="îśḻîḓé">
              <a:extLst>
                <a:ext uri="{FF2B5EF4-FFF2-40B4-BE49-F238E27FC236}">
                  <a16:creationId xmlns:a16="http://schemas.microsoft.com/office/drawing/2014/main" id="{CCB62193-06E9-4D93-AE76-512302FE9027}"/>
                </a:ext>
              </a:extLst>
            </p:cNvPr>
            <p:cNvSpPr/>
            <p:nvPr/>
          </p:nvSpPr>
          <p:spPr bwMode="auto">
            <a:xfrm>
              <a:off x="6478588" y="2127250"/>
              <a:ext cx="180975" cy="176213"/>
            </a:xfrm>
            <a:prstGeom prst="ellipse">
              <a:avLst/>
            </a:prstGeom>
            <a:solidFill>
              <a:srgbClr val="D91D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00" name="î$líde">
              <a:extLst>
                <a:ext uri="{FF2B5EF4-FFF2-40B4-BE49-F238E27FC236}">
                  <a16:creationId xmlns:a16="http://schemas.microsoft.com/office/drawing/2014/main" id="{C3B35372-CE9D-4E3D-9711-93E1EA3FA684}"/>
                </a:ext>
              </a:extLst>
            </p:cNvPr>
            <p:cNvSpPr/>
            <p:nvPr/>
          </p:nvSpPr>
          <p:spPr bwMode="auto">
            <a:xfrm>
              <a:off x="6102351" y="2101850"/>
              <a:ext cx="427038" cy="292100"/>
            </a:xfrm>
            <a:custGeom>
              <a:avLst/>
              <a:gdLst>
                <a:gd name="T0" fmla="*/ 3 w 223"/>
                <a:gd name="T1" fmla="*/ 85 h 153"/>
                <a:gd name="T2" fmla="*/ 117 w 223"/>
                <a:gd name="T3" fmla="*/ 150 h 153"/>
                <a:gd name="T4" fmla="*/ 220 w 223"/>
                <a:gd name="T5" fmla="*/ 59 h 153"/>
                <a:gd name="T6" fmla="*/ 74 w 223"/>
                <a:gd name="T7" fmla="*/ 19 h 153"/>
                <a:gd name="T8" fmla="*/ 3 w 223"/>
                <a:gd name="T9" fmla="*/ 85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3" h="153">
                  <a:moveTo>
                    <a:pt x="3" y="85"/>
                  </a:moveTo>
                  <a:cubicBezTo>
                    <a:pt x="5" y="122"/>
                    <a:pt x="59" y="153"/>
                    <a:pt x="117" y="150"/>
                  </a:cubicBezTo>
                  <a:cubicBezTo>
                    <a:pt x="174" y="146"/>
                    <a:pt x="223" y="103"/>
                    <a:pt x="220" y="59"/>
                  </a:cubicBezTo>
                  <a:cubicBezTo>
                    <a:pt x="217" y="8"/>
                    <a:pt x="136" y="0"/>
                    <a:pt x="74" y="19"/>
                  </a:cubicBezTo>
                  <a:cubicBezTo>
                    <a:pt x="33" y="31"/>
                    <a:pt x="0" y="48"/>
                    <a:pt x="3" y="85"/>
                  </a:cubicBezTo>
                  <a:close/>
                </a:path>
              </a:pathLst>
            </a:custGeom>
            <a:solidFill>
              <a:srgbClr val="5226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01" name="íşḻíďé">
              <a:extLst>
                <a:ext uri="{FF2B5EF4-FFF2-40B4-BE49-F238E27FC236}">
                  <a16:creationId xmlns:a16="http://schemas.microsoft.com/office/drawing/2014/main" id="{DD9D1484-D022-4C21-8816-5A02DC20A8BD}"/>
                </a:ext>
              </a:extLst>
            </p:cNvPr>
            <p:cNvSpPr/>
            <p:nvPr/>
          </p:nvSpPr>
          <p:spPr bwMode="auto">
            <a:xfrm>
              <a:off x="6116638" y="2135188"/>
              <a:ext cx="414338" cy="123825"/>
            </a:xfrm>
            <a:custGeom>
              <a:avLst/>
              <a:gdLst>
                <a:gd name="T0" fmla="*/ 43 w 217"/>
                <a:gd name="T1" fmla="*/ 64 h 65"/>
                <a:gd name="T2" fmla="*/ 189 w 217"/>
                <a:gd name="T3" fmla="*/ 40 h 65"/>
                <a:gd name="T4" fmla="*/ 153 w 217"/>
                <a:gd name="T5" fmla="*/ 5 h 65"/>
                <a:gd name="T6" fmla="*/ 48 w 217"/>
                <a:gd name="T7" fmla="*/ 22 h 65"/>
                <a:gd name="T8" fmla="*/ 43 w 217"/>
                <a:gd name="T9" fmla="*/ 64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7" h="65">
                  <a:moveTo>
                    <a:pt x="43" y="64"/>
                  </a:moveTo>
                  <a:cubicBezTo>
                    <a:pt x="96" y="63"/>
                    <a:pt x="165" y="52"/>
                    <a:pt x="189" y="40"/>
                  </a:cubicBezTo>
                  <a:cubicBezTo>
                    <a:pt x="217" y="25"/>
                    <a:pt x="167" y="7"/>
                    <a:pt x="153" y="5"/>
                  </a:cubicBezTo>
                  <a:cubicBezTo>
                    <a:pt x="120" y="0"/>
                    <a:pt x="75" y="6"/>
                    <a:pt x="48" y="22"/>
                  </a:cubicBezTo>
                  <a:cubicBezTo>
                    <a:pt x="17" y="41"/>
                    <a:pt x="0" y="65"/>
                    <a:pt x="43" y="64"/>
                  </a:cubicBezTo>
                  <a:close/>
                </a:path>
              </a:pathLst>
            </a:custGeom>
            <a:solidFill>
              <a:srgbClr val="7B41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02" name="îṣlîďè">
              <a:extLst>
                <a:ext uri="{FF2B5EF4-FFF2-40B4-BE49-F238E27FC236}">
                  <a16:creationId xmlns:a16="http://schemas.microsoft.com/office/drawing/2014/main" id="{294D201C-ADC8-4510-AD39-0B16579FF783}"/>
                </a:ext>
              </a:extLst>
            </p:cNvPr>
            <p:cNvSpPr/>
            <p:nvPr/>
          </p:nvSpPr>
          <p:spPr bwMode="auto">
            <a:xfrm>
              <a:off x="4479926" y="4773613"/>
              <a:ext cx="381000" cy="452438"/>
            </a:xfrm>
            <a:custGeom>
              <a:avLst/>
              <a:gdLst>
                <a:gd name="T0" fmla="*/ 145 w 199"/>
                <a:gd name="T1" fmla="*/ 0 h 237"/>
                <a:gd name="T2" fmla="*/ 93 w 199"/>
                <a:gd name="T3" fmla="*/ 237 h 237"/>
                <a:gd name="T4" fmla="*/ 179 w 199"/>
                <a:gd name="T5" fmla="*/ 187 h 237"/>
                <a:gd name="T6" fmla="*/ 199 w 199"/>
                <a:gd name="T7" fmla="*/ 39 h 237"/>
                <a:gd name="T8" fmla="*/ 149 w 199"/>
                <a:gd name="T9" fmla="*/ 3 h 237"/>
                <a:gd name="T10" fmla="*/ 145 w 199"/>
                <a:gd name="T11" fmla="*/ 0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9" h="237">
                  <a:moveTo>
                    <a:pt x="145" y="0"/>
                  </a:moveTo>
                  <a:cubicBezTo>
                    <a:pt x="0" y="63"/>
                    <a:pt x="5" y="135"/>
                    <a:pt x="93" y="237"/>
                  </a:cubicBezTo>
                  <a:cubicBezTo>
                    <a:pt x="179" y="187"/>
                    <a:pt x="179" y="187"/>
                    <a:pt x="179" y="187"/>
                  </a:cubicBezTo>
                  <a:cubicBezTo>
                    <a:pt x="35" y="156"/>
                    <a:pt x="78" y="68"/>
                    <a:pt x="199" y="39"/>
                  </a:cubicBezTo>
                  <a:cubicBezTo>
                    <a:pt x="149" y="3"/>
                    <a:pt x="149" y="3"/>
                    <a:pt x="149" y="3"/>
                  </a:cubicBezTo>
                  <a:lnTo>
                    <a:pt x="145" y="0"/>
                  </a:lnTo>
                  <a:close/>
                </a:path>
              </a:pathLst>
            </a:custGeom>
            <a:solidFill>
              <a:srgbClr val="D91D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03" name="iṧ1ïḑê">
              <a:extLst>
                <a:ext uri="{FF2B5EF4-FFF2-40B4-BE49-F238E27FC236}">
                  <a16:creationId xmlns:a16="http://schemas.microsoft.com/office/drawing/2014/main" id="{CCC782B1-4BAA-4559-8B2E-1E67C16153C0}"/>
                </a:ext>
              </a:extLst>
            </p:cNvPr>
            <p:cNvSpPr/>
            <p:nvPr/>
          </p:nvSpPr>
          <p:spPr bwMode="auto">
            <a:xfrm>
              <a:off x="4611688" y="4773613"/>
              <a:ext cx="249238" cy="269875"/>
            </a:xfrm>
            <a:custGeom>
              <a:avLst/>
              <a:gdLst>
                <a:gd name="T0" fmla="*/ 20 w 130"/>
                <a:gd name="T1" fmla="*/ 29 h 141"/>
                <a:gd name="T2" fmla="*/ 24 w 130"/>
                <a:gd name="T3" fmla="*/ 141 h 141"/>
                <a:gd name="T4" fmla="*/ 130 w 130"/>
                <a:gd name="T5" fmla="*/ 39 h 141"/>
                <a:gd name="T6" fmla="*/ 80 w 130"/>
                <a:gd name="T7" fmla="*/ 3 h 141"/>
                <a:gd name="T8" fmla="*/ 76 w 130"/>
                <a:gd name="T9" fmla="*/ 0 h 141"/>
                <a:gd name="T10" fmla="*/ 20 w 130"/>
                <a:gd name="T11" fmla="*/ 29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0" h="141">
                  <a:moveTo>
                    <a:pt x="20" y="29"/>
                  </a:moveTo>
                  <a:cubicBezTo>
                    <a:pt x="1" y="70"/>
                    <a:pt x="0" y="112"/>
                    <a:pt x="24" y="141"/>
                  </a:cubicBezTo>
                  <a:cubicBezTo>
                    <a:pt x="4" y="104"/>
                    <a:pt x="50" y="58"/>
                    <a:pt x="130" y="39"/>
                  </a:cubicBezTo>
                  <a:cubicBezTo>
                    <a:pt x="80" y="3"/>
                    <a:pt x="80" y="3"/>
                    <a:pt x="80" y="3"/>
                  </a:cubicBezTo>
                  <a:cubicBezTo>
                    <a:pt x="76" y="0"/>
                    <a:pt x="76" y="0"/>
                    <a:pt x="76" y="0"/>
                  </a:cubicBezTo>
                  <a:cubicBezTo>
                    <a:pt x="54" y="10"/>
                    <a:pt x="35" y="19"/>
                    <a:pt x="20" y="29"/>
                  </a:cubicBezTo>
                  <a:close/>
                </a:path>
              </a:pathLst>
            </a:custGeom>
            <a:solidFill>
              <a:srgbClr val="AB1C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04" name="iṧḷíḋê">
              <a:extLst>
                <a:ext uri="{FF2B5EF4-FFF2-40B4-BE49-F238E27FC236}">
                  <a16:creationId xmlns:a16="http://schemas.microsoft.com/office/drawing/2014/main" id="{57153EED-26D7-4481-B511-34812A59A751}"/>
                </a:ext>
              </a:extLst>
            </p:cNvPr>
            <p:cNvSpPr/>
            <p:nvPr/>
          </p:nvSpPr>
          <p:spPr bwMode="auto">
            <a:xfrm>
              <a:off x="4156076" y="2422525"/>
              <a:ext cx="131763" cy="212725"/>
            </a:xfrm>
            <a:custGeom>
              <a:avLst/>
              <a:gdLst>
                <a:gd name="T0" fmla="*/ 27 w 83"/>
                <a:gd name="T1" fmla="*/ 0 h 134"/>
                <a:gd name="T2" fmla="*/ 0 w 83"/>
                <a:gd name="T3" fmla="*/ 134 h 134"/>
                <a:gd name="T4" fmla="*/ 83 w 83"/>
                <a:gd name="T5" fmla="*/ 53 h 134"/>
                <a:gd name="T6" fmla="*/ 27 w 83"/>
                <a:gd name="T7" fmla="*/ 0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3" h="134">
                  <a:moveTo>
                    <a:pt x="27" y="0"/>
                  </a:moveTo>
                  <a:lnTo>
                    <a:pt x="0" y="134"/>
                  </a:lnTo>
                  <a:lnTo>
                    <a:pt x="83" y="53"/>
                  </a:lnTo>
                  <a:lnTo>
                    <a:pt x="27" y="0"/>
                  </a:lnTo>
                  <a:close/>
                </a:path>
              </a:pathLst>
            </a:custGeom>
            <a:solidFill>
              <a:srgbClr val="C31F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05" name="îŝḻíḍê">
              <a:extLst>
                <a:ext uri="{FF2B5EF4-FFF2-40B4-BE49-F238E27FC236}">
                  <a16:creationId xmlns:a16="http://schemas.microsoft.com/office/drawing/2014/main" id="{13C91575-B449-40CD-9F55-1E3DB405406F}"/>
                </a:ext>
              </a:extLst>
            </p:cNvPr>
            <p:cNvSpPr/>
            <p:nvPr/>
          </p:nvSpPr>
          <p:spPr bwMode="auto">
            <a:xfrm>
              <a:off x="4835526" y="1511300"/>
              <a:ext cx="125413" cy="215900"/>
            </a:xfrm>
            <a:custGeom>
              <a:avLst/>
              <a:gdLst>
                <a:gd name="T0" fmla="*/ 0 w 79"/>
                <a:gd name="T1" fmla="*/ 0 h 136"/>
                <a:gd name="T2" fmla="*/ 24 w 79"/>
                <a:gd name="T3" fmla="*/ 135 h 136"/>
                <a:gd name="T4" fmla="*/ 25 w 79"/>
                <a:gd name="T5" fmla="*/ 136 h 136"/>
                <a:gd name="T6" fmla="*/ 79 w 79"/>
                <a:gd name="T7" fmla="*/ 78 h 136"/>
                <a:gd name="T8" fmla="*/ 0 w 79"/>
                <a:gd name="T9" fmla="*/ 0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9" h="136">
                  <a:moveTo>
                    <a:pt x="0" y="0"/>
                  </a:moveTo>
                  <a:lnTo>
                    <a:pt x="24" y="135"/>
                  </a:lnTo>
                  <a:lnTo>
                    <a:pt x="25" y="136"/>
                  </a:lnTo>
                  <a:lnTo>
                    <a:pt x="79" y="7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31F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06" name="íṩḷïḍe">
              <a:extLst>
                <a:ext uri="{FF2B5EF4-FFF2-40B4-BE49-F238E27FC236}">
                  <a16:creationId xmlns:a16="http://schemas.microsoft.com/office/drawing/2014/main" id="{5015C8C8-4B0F-4CA8-BB62-5AFBB7CC9953}"/>
                </a:ext>
              </a:extLst>
            </p:cNvPr>
            <p:cNvSpPr/>
            <p:nvPr/>
          </p:nvSpPr>
          <p:spPr bwMode="auto">
            <a:xfrm>
              <a:off x="7189788" y="2832100"/>
              <a:ext cx="223838" cy="209550"/>
            </a:xfrm>
            <a:custGeom>
              <a:avLst/>
              <a:gdLst>
                <a:gd name="T0" fmla="*/ 89 w 141"/>
                <a:gd name="T1" fmla="*/ 132 h 132"/>
                <a:gd name="T2" fmla="*/ 0 w 141"/>
                <a:gd name="T3" fmla="*/ 63 h 132"/>
                <a:gd name="T4" fmla="*/ 47 w 141"/>
                <a:gd name="T5" fmla="*/ 0 h 132"/>
                <a:gd name="T6" fmla="*/ 141 w 141"/>
                <a:gd name="T7" fmla="*/ 72 h 132"/>
                <a:gd name="T8" fmla="*/ 89 w 141"/>
                <a:gd name="T9" fmla="*/ 132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1" h="132">
                  <a:moveTo>
                    <a:pt x="89" y="132"/>
                  </a:moveTo>
                  <a:lnTo>
                    <a:pt x="0" y="63"/>
                  </a:lnTo>
                  <a:lnTo>
                    <a:pt x="47" y="0"/>
                  </a:lnTo>
                  <a:lnTo>
                    <a:pt x="141" y="72"/>
                  </a:lnTo>
                  <a:lnTo>
                    <a:pt x="89" y="132"/>
                  </a:lnTo>
                  <a:close/>
                </a:path>
              </a:pathLst>
            </a:custGeom>
            <a:solidFill>
              <a:srgbClr val="D91D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07" name="îsḻïḋê">
              <a:extLst>
                <a:ext uri="{FF2B5EF4-FFF2-40B4-BE49-F238E27FC236}">
                  <a16:creationId xmlns:a16="http://schemas.microsoft.com/office/drawing/2014/main" id="{B1EBCA83-6B6A-4450-961F-05B3FB2D117B}"/>
                </a:ext>
              </a:extLst>
            </p:cNvPr>
            <p:cNvSpPr/>
            <p:nvPr/>
          </p:nvSpPr>
          <p:spPr bwMode="auto">
            <a:xfrm>
              <a:off x="7189788" y="2832100"/>
              <a:ext cx="139700" cy="207963"/>
            </a:xfrm>
            <a:custGeom>
              <a:avLst/>
              <a:gdLst>
                <a:gd name="T0" fmla="*/ 88 w 88"/>
                <a:gd name="T1" fmla="*/ 131 h 131"/>
                <a:gd name="T2" fmla="*/ 49 w 88"/>
                <a:gd name="T3" fmla="*/ 0 h 131"/>
                <a:gd name="T4" fmla="*/ 47 w 88"/>
                <a:gd name="T5" fmla="*/ 0 h 131"/>
                <a:gd name="T6" fmla="*/ 0 w 88"/>
                <a:gd name="T7" fmla="*/ 63 h 131"/>
                <a:gd name="T8" fmla="*/ 88 w 88"/>
                <a:gd name="T9" fmla="*/ 131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8" h="131">
                  <a:moveTo>
                    <a:pt x="88" y="131"/>
                  </a:moveTo>
                  <a:lnTo>
                    <a:pt x="49" y="0"/>
                  </a:lnTo>
                  <a:lnTo>
                    <a:pt x="47" y="0"/>
                  </a:lnTo>
                  <a:lnTo>
                    <a:pt x="0" y="63"/>
                  </a:lnTo>
                  <a:lnTo>
                    <a:pt x="88" y="131"/>
                  </a:lnTo>
                  <a:close/>
                </a:path>
              </a:pathLst>
            </a:custGeom>
            <a:solidFill>
              <a:srgbClr val="AB1C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08" name="işľîḑê">
              <a:extLst>
                <a:ext uri="{FF2B5EF4-FFF2-40B4-BE49-F238E27FC236}">
                  <a16:creationId xmlns:a16="http://schemas.microsoft.com/office/drawing/2014/main" id="{C25BFA98-08CA-4ABE-94B5-955E495B4F3C}"/>
                </a:ext>
              </a:extLst>
            </p:cNvPr>
            <p:cNvSpPr/>
            <p:nvPr/>
          </p:nvSpPr>
          <p:spPr bwMode="auto">
            <a:xfrm>
              <a:off x="4225926" y="4506913"/>
              <a:ext cx="219075" cy="217488"/>
            </a:xfrm>
            <a:custGeom>
              <a:avLst/>
              <a:gdLst>
                <a:gd name="T0" fmla="*/ 80 w 138"/>
                <a:gd name="T1" fmla="*/ 0 h 137"/>
                <a:gd name="T2" fmla="*/ 0 w 138"/>
                <a:gd name="T3" fmla="*/ 79 h 137"/>
                <a:gd name="T4" fmla="*/ 54 w 138"/>
                <a:gd name="T5" fmla="*/ 137 h 137"/>
                <a:gd name="T6" fmla="*/ 138 w 138"/>
                <a:gd name="T7" fmla="*/ 54 h 137"/>
                <a:gd name="T8" fmla="*/ 80 w 138"/>
                <a:gd name="T9" fmla="*/ 0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8" h="137">
                  <a:moveTo>
                    <a:pt x="80" y="0"/>
                  </a:moveTo>
                  <a:lnTo>
                    <a:pt x="0" y="79"/>
                  </a:lnTo>
                  <a:lnTo>
                    <a:pt x="54" y="137"/>
                  </a:lnTo>
                  <a:lnTo>
                    <a:pt x="138" y="54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D91D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09" name="íṣļíḋè">
              <a:extLst>
                <a:ext uri="{FF2B5EF4-FFF2-40B4-BE49-F238E27FC236}">
                  <a16:creationId xmlns:a16="http://schemas.microsoft.com/office/drawing/2014/main" id="{99FE9E6F-7C71-4420-A7D6-57E198C452E6}"/>
                </a:ext>
              </a:extLst>
            </p:cNvPr>
            <p:cNvSpPr/>
            <p:nvPr/>
          </p:nvSpPr>
          <p:spPr bwMode="auto">
            <a:xfrm>
              <a:off x="4313238" y="4508500"/>
              <a:ext cx="131763" cy="215900"/>
            </a:xfrm>
            <a:custGeom>
              <a:avLst/>
              <a:gdLst>
                <a:gd name="T0" fmla="*/ 27 w 83"/>
                <a:gd name="T1" fmla="*/ 0 h 136"/>
                <a:gd name="T2" fmla="*/ 0 w 83"/>
                <a:gd name="T3" fmla="*/ 136 h 136"/>
                <a:gd name="T4" fmla="*/ 83 w 83"/>
                <a:gd name="T5" fmla="*/ 53 h 136"/>
                <a:gd name="T6" fmla="*/ 27 w 83"/>
                <a:gd name="T7" fmla="*/ 0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3" h="136">
                  <a:moveTo>
                    <a:pt x="27" y="0"/>
                  </a:moveTo>
                  <a:lnTo>
                    <a:pt x="0" y="136"/>
                  </a:lnTo>
                  <a:lnTo>
                    <a:pt x="83" y="53"/>
                  </a:lnTo>
                  <a:lnTo>
                    <a:pt x="27" y="0"/>
                  </a:lnTo>
                  <a:close/>
                </a:path>
              </a:pathLst>
            </a:custGeom>
            <a:solidFill>
              <a:srgbClr val="AB1C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10" name="íşļiḓè">
              <a:extLst>
                <a:ext uri="{FF2B5EF4-FFF2-40B4-BE49-F238E27FC236}">
                  <a16:creationId xmlns:a16="http://schemas.microsoft.com/office/drawing/2014/main" id="{BCEEE7D1-FA68-4355-9094-EA0FF084B6B8}"/>
                </a:ext>
              </a:extLst>
            </p:cNvPr>
            <p:cNvSpPr/>
            <p:nvPr/>
          </p:nvSpPr>
          <p:spPr bwMode="auto">
            <a:xfrm>
              <a:off x="5745163" y="1474788"/>
              <a:ext cx="927100" cy="152400"/>
            </a:xfrm>
            <a:custGeom>
              <a:avLst/>
              <a:gdLst>
                <a:gd name="T0" fmla="*/ 38 w 485"/>
                <a:gd name="T1" fmla="*/ 75 h 80"/>
                <a:gd name="T2" fmla="*/ 317 w 485"/>
                <a:gd name="T3" fmla="*/ 40 h 80"/>
                <a:gd name="T4" fmla="*/ 425 w 485"/>
                <a:gd name="T5" fmla="*/ 65 h 80"/>
                <a:gd name="T6" fmla="*/ 426 w 485"/>
                <a:gd name="T7" fmla="*/ 66 h 80"/>
                <a:gd name="T8" fmla="*/ 440 w 485"/>
                <a:gd name="T9" fmla="*/ 71 h 80"/>
                <a:gd name="T10" fmla="*/ 440 w 485"/>
                <a:gd name="T11" fmla="*/ 71 h 80"/>
                <a:gd name="T12" fmla="*/ 459 w 485"/>
                <a:gd name="T13" fmla="*/ 80 h 80"/>
                <a:gd name="T14" fmla="*/ 469 w 485"/>
                <a:gd name="T15" fmla="*/ 66 h 80"/>
                <a:gd name="T16" fmla="*/ 485 w 485"/>
                <a:gd name="T17" fmla="*/ 78 h 80"/>
                <a:gd name="T18" fmla="*/ 485 w 485"/>
                <a:gd name="T19" fmla="*/ 78 h 80"/>
                <a:gd name="T20" fmla="*/ 445 w 485"/>
                <a:gd name="T21" fmla="*/ 52 h 80"/>
                <a:gd name="T22" fmla="*/ 432 w 485"/>
                <a:gd name="T23" fmla="*/ 45 h 80"/>
                <a:gd name="T24" fmla="*/ 432 w 485"/>
                <a:gd name="T25" fmla="*/ 45 h 80"/>
                <a:gd name="T26" fmla="*/ 395 w 485"/>
                <a:gd name="T27" fmla="*/ 32 h 80"/>
                <a:gd name="T28" fmla="*/ 303 w 485"/>
                <a:gd name="T29" fmla="*/ 11 h 80"/>
                <a:gd name="T30" fmla="*/ 0 w 485"/>
                <a:gd name="T31" fmla="*/ 58 h 80"/>
                <a:gd name="T32" fmla="*/ 0 w 485"/>
                <a:gd name="T33" fmla="*/ 58 h 80"/>
                <a:gd name="T34" fmla="*/ 14 w 485"/>
                <a:gd name="T35" fmla="*/ 51 h 80"/>
                <a:gd name="T36" fmla="*/ 38 w 485"/>
                <a:gd name="T37" fmla="*/ 75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85" h="80">
                  <a:moveTo>
                    <a:pt x="38" y="75"/>
                  </a:moveTo>
                  <a:cubicBezTo>
                    <a:pt x="118" y="40"/>
                    <a:pt x="225" y="30"/>
                    <a:pt x="317" y="40"/>
                  </a:cubicBezTo>
                  <a:cubicBezTo>
                    <a:pt x="357" y="44"/>
                    <a:pt x="394" y="54"/>
                    <a:pt x="425" y="65"/>
                  </a:cubicBezTo>
                  <a:cubicBezTo>
                    <a:pt x="425" y="65"/>
                    <a:pt x="425" y="65"/>
                    <a:pt x="426" y="66"/>
                  </a:cubicBezTo>
                  <a:cubicBezTo>
                    <a:pt x="431" y="67"/>
                    <a:pt x="435" y="69"/>
                    <a:pt x="440" y="71"/>
                  </a:cubicBezTo>
                  <a:cubicBezTo>
                    <a:pt x="440" y="71"/>
                    <a:pt x="440" y="71"/>
                    <a:pt x="440" y="71"/>
                  </a:cubicBezTo>
                  <a:cubicBezTo>
                    <a:pt x="447" y="74"/>
                    <a:pt x="453" y="77"/>
                    <a:pt x="459" y="80"/>
                  </a:cubicBezTo>
                  <a:cubicBezTo>
                    <a:pt x="463" y="75"/>
                    <a:pt x="466" y="70"/>
                    <a:pt x="469" y="66"/>
                  </a:cubicBezTo>
                  <a:cubicBezTo>
                    <a:pt x="476" y="70"/>
                    <a:pt x="482" y="74"/>
                    <a:pt x="485" y="78"/>
                  </a:cubicBezTo>
                  <a:cubicBezTo>
                    <a:pt x="485" y="78"/>
                    <a:pt x="485" y="78"/>
                    <a:pt x="485" y="78"/>
                  </a:cubicBezTo>
                  <a:cubicBezTo>
                    <a:pt x="478" y="70"/>
                    <a:pt x="464" y="61"/>
                    <a:pt x="445" y="52"/>
                  </a:cubicBezTo>
                  <a:cubicBezTo>
                    <a:pt x="441" y="50"/>
                    <a:pt x="436" y="48"/>
                    <a:pt x="432" y="45"/>
                  </a:cubicBezTo>
                  <a:cubicBezTo>
                    <a:pt x="432" y="45"/>
                    <a:pt x="432" y="45"/>
                    <a:pt x="432" y="45"/>
                  </a:cubicBezTo>
                  <a:cubicBezTo>
                    <a:pt x="421" y="41"/>
                    <a:pt x="408" y="36"/>
                    <a:pt x="395" y="32"/>
                  </a:cubicBezTo>
                  <a:cubicBezTo>
                    <a:pt x="368" y="23"/>
                    <a:pt x="336" y="15"/>
                    <a:pt x="303" y="11"/>
                  </a:cubicBezTo>
                  <a:cubicBezTo>
                    <a:pt x="202" y="0"/>
                    <a:pt x="82" y="14"/>
                    <a:pt x="0" y="58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5" y="56"/>
                    <a:pt x="10" y="53"/>
                    <a:pt x="14" y="51"/>
                  </a:cubicBezTo>
                  <a:cubicBezTo>
                    <a:pt x="22" y="59"/>
                    <a:pt x="30" y="67"/>
                    <a:pt x="38" y="75"/>
                  </a:cubicBezTo>
                  <a:close/>
                </a:path>
              </a:pathLst>
            </a:custGeom>
            <a:solidFill>
              <a:srgbClr val="E555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11" name="îṡ1íḍè">
              <a:extLst>
                <a:ext uri="{FF2B5EF4-FFF2-40B4-BE49-F238E27FC236}">
                  <a16:creationId xmlns:a16="http://schemas.microsoft.com/office/drawing/2014/main" id="{B56C5B19-8F22-4094-9C18-4CAD6037D81A}"/>
                </a:ext>
              </a:extLst>
            </p:cNvPr>
            <p:cNvSpPr/>
            <p:nvPr/>
          </p:nvSpPr>
          <p:spPr bwMode="auto">
            <a:xfrm>
              <a:off x="5745163" y="1571625"/>
              <a:ext cx="73025" cy="60325"/>
            </a:xfrm>
            <a:custGeom>
              <a:avLst/>
              <a:gdLst>
                <a:gd name="T0" fmla="*/ 38 w 38"/>
                <a:gd name="T1" fmla="*/ 24 h 31"/>
                <a:gd name="T2" fmla="*/ 14 w 38"/>
                <a:gd name="T3" fmla="*/ 0 h 31"/>
                <a:gd name="T4" fmla="*/ 0 w 38"/>
                <a:gd name="T5" fmla="*/ 7 h 31"/>
                <a:gd name="T6" fmla="*/ 23 w 38"/>
                <a:gd name="T7" fmla="*/ 31 h 31"/>
                <a:gd name="T8" fmla="*/ 38 w 38"/>
                <a:gd name="T9" fmla="*/ 24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31">
                  <a:moveTo>
                    <a:pt x="38" y="24"/>
                  </a:moveTo>
                  <a:cubicBezTo>
                    <a:pt x="30" y="16"/>
                    <a:pt x="22" y="8"/>
                    <a:pt x="14" y="0"/>
                  </a:cubicBezTo>
                  <a:cubicBezTo>
                    <a:pt x="10" y="2"/>
                    <a:pt x="5" y="5"/>
                    <a:pt x="0" y="7"/>
                  </a:cubicBezTo>
                  <a:cubicBezTo>
                    <a:pt x="8" y="15"/>
                    <a:pt x="16" y="23"/>
                    <a:pt x="23" y="31"/>
                  </a:cubicBezTo>
                  <a:cubicBezTo>
                    <a:pt x="28" y="29"/>
                    <a:pt x="33" y="26"/>
                    <a:pt x="38" y="24"/>
                  </a:cubicBezTo>
                  <a:close/>
                </a:path>
              </a:pathLst>
            </a:custGeom>
            <a:solidFill>
              <a:srgbClr val="E555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12" name="îślïḍè">
              <a:extLst>
                <a:ext uri="{FF2B5EF4-FFF2-40B4-BE49-F238E27FC236}">
                  <a16:creationId xmlns:a16="http://schemas.microsoft.com/office/drawing/2014/main" id="{4AF4760A-60EF-48BD-B038-8A845E87BEC5}"/>
                </a:ext>
              </a:extLst>
            </p:cNvPr>
            <p:cNvSpPr/>
            <p:nvPr/>
          </p:nvSpPr>
          <p:spPr bwMode="auto">
            <a:xfrm>
              <a:off x="6623051" y="1601788"/>
              <a:ext cx="49213" cy="47625"/>
            </a:xfrm>
            <a:custGeom>
              <a:avLst/>
              <a:gdLst>
                <a:gd name="T0" fmla="*/ 10 w 26"/>
                <a:gd name="T1" fmla="*/ 0 h 25"/>
                <a:gd name="T2" fmla="*/ 0 w 26"/>
                <a:gd name="T3" fmla="*/ 14 h 25"/>
                <a:gd name="T4" fmla="*/ 20 w 26"/>
                <a:gd name="T5" fmla="*/ 25 h 25"/>
                <a:gd name="T6" fmla="*/ 26 w 26"/>
                <a:gd name="T7" fmla="*/ 12 h 25"/>
                <a:gd name="T8" fmla="*/ 10 w 26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5">
                  <a:moveTo>
                    <a:pt x="10" y="0"/>
                  </a:moveTo>
                  <a:cubicBezTo>
                    <a:pt x="7" y="4"/>
                    <a:pt x="4" y="9"/>
                    <a:pt x="0" y="14"/>
                  </a:cubicBezTo>
                  <a:cubicBezTo>
                    <a:pt x="8" y="18"/>
                    <a:pt x="14" y="21"/>
                    <a:pt x="20" y="25"/>
                  </a:cubicBezTo>
                  <a:cubicBezTo>
                    <a:pt x="22" y="21"/>
                    <a:pt x="24" y="16"/>
                    <a:pt x="26" y="12"/>
                  </a:cubicBezTo>
                  <a:cubicBezTo>
                    <a:pt x="23" y="8"/>
                    <a:pt x="17" y="4"/>
                    <a:pt x="10" y="0"/>
                  </a:cubicBezTo>
                  <a:close/>
                </a:path>
              </a:pathLst>
            </a:custGeom>
            <a:solidFill>
              <a:srgbClr val="E555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2" name="文本占位符 1">
            <a:extLst>
              <a:ext uri="{FF2B5EF4-FFF2-40B4-BE49-F238E27FC236}">
                <a16:creationId xmlns:a16="http://schemas.microsoft.com/office/drawing/2014/main" id="{B5F4E635-9653-403C-B0F7-4CD5ED95975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一、添加标题</a:t>
            </a:r>
          </a:p>
        </p:txBody>
      </p:sp>
      <p:grpSp>
        <p:nvGrpSpPr>
          <p:cNvPr id="169" name="组合 168">
            <a:extLst>
              <a:ext uri="{FF2B5EF4-FFF2-40B4-BE49-F238E27FC236}">
                <a16:creationId xmlns:a16="http://schemas.microsoft.com/office/drawing/2014/main" id="{280598E3-4E84-40D9-BECB-B66B236D9F21}"/>
              </a:ext>
            </a:extLst>
          </p:cNvPr>
          <p:cNvGrpSpPr/>
          <p:nvPr/>
        </p:nvGrpSpPr>
        <p:grpSpPr>
          <a:xfrm>
            <a:off x="561542" y="581738"/>
            <a:ext cx="1475382" cy="2744790"/>
            <a:chOff x="3714750" y="1047750"/>
            <a:chExt cx="1038415" cy="1931860"/>
          </a:xfrm>
        </p:grpSpPr>
        <p:sp>
          <p:nvSpPr>
            <p:cNvPr id="170" name="任意多边形 88">
              <a:extLst>
                <a:ext uri="{FF2B5EF4-FFF2-40B4-BE49-F238E27FC236}">
                  <a16:creationId xmlns:a16="http://schemas.microsoft.com/office/drawing/2014/main" id="{A8EAE03E-DBF9-4CE0-84FD-4F49A8E77788}"/>
                </a:ext>
              </a:extLst>
            </p:cNvPr>
            <p:cNvSpPr/>
            <p:nvPr/>
          </p:nvSpPr>
          <p:spPr>
            <a:xfrm>
              <a:off x="4310634" y="2729865"/>
              <a:ext cx="37242" cy="249745"/>
            </a:xfrm>
            <a:custGeom>
              <a:avLst/>
              <a:gdLst>
                <a:gd name="connsiteX0" fmla="*/ 0 w 37242"/>
                <a:gd name="connsiteY0" fmla="*/ 0 h 249745"/>
                <a:gd name="connsiteX1" fmla="*/ 37243 w 37242"/>
                <a:gd name="connsiteY1" fmla="*/ 0 h 249745"/>
                <a:gd name="connsiteX2" fmla="*/ 37243 w 37242"/>
                <a:gd name="connsiteY2" fmla="*/ 249746 h 249745"/>
                <a:gd name="connsiteX3" fmla="*/ 0 w 37242"/>
                <a:gd name="connsiteY3" fmla="*/ 249746 h 249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242" h="249745">
                  <a:moveTo>
                    <a:pt x="0" y="0"/>
                  </a:moveTo>
                  <a:lnTo>
                    <a:pt x="37243" y="0"/>
                  </a:lnTo>
                  <a:lnTo>
                    <a:pt x="37243" y="249746"/>
                  </a:lnTo>
                  <a:lnTo>
                    <a:pt x="0" y="249746"/>
                  </a:lnTo>
                  <a:close/>
                </a:path>
              </a:pathLst>
            </a:custGeom>
            <a:solidFill>
              <a:srgbClr val="D9261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1" name="任意多边形 89">
              <a:extLst>
                <a:ext uri="{FF2B5EF4-FFF2-40B4-BE49-F238E27FC236}">
                  <a16:creationId xmlns:a16="http://schemas.microsoft.com/office/drawing/2014/main" id="{1A61D394-CD64-4056-B19D-82A48B39FDF3}"/>
                </a:ext>
              </a:extLst>
            </p:cNvPr>
            <p:cNvSpPr/>
            <p:nvPr/>
          </p:nvSpPr>
          <p:spPr>
            <a:xfrm>
              <a:off x="4323778" y="1047750"/>
              <a:ext cx="10953" cy="1647158"/>
            </a:xfrm>
            <a:custGeom>
              <a:avLst/>
              <a:gdLst>
                <a:gd name="connsiteX0" fmla="*/ 0 w 10953"/>
                <a:gd name="connsiteY0" fmla="*/ 0 h 1647158"/>
                <a:gd name="connsiteX1" fmla="*/ 10954 w 10953"/>
                <a:gd name="connsiteY1" fmla="*/ 0 h 1647158"/>
                <a:gd name="connsiteX2" fmla="*/ 10954 w 10953"/>
                <a:gd name="connsiteY2" fmla="*/ 1647158 h 1647158"/>
                <a:gd name="connsiteX3" fmla="*/ 0 w 10953"/>
                <a:gd name="connsiteY3" fmla="*/ 1647158 h 16471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953" h="1647158">
                  <a:moveTo>
                    <a:pt x="0" y="0"/>
                  </a:moveTo>
                  <a:lnTo>
                    <a:pt x="10954" y="0"/>
                  </a:lnTo>
                  <a:lnTo>
                    <a:pt x="10954" y="1647158"/>
                  </a:lnTo>
                  <a:lnTo>
                    <a:pt x="0" y="1647158"/>
                  </a:lnTo>
                  <a:close/>
                </a:path>
              </a:pathLst>
            </a:custGeom>
            <a:solidFill>
              <a:srgbClr val="C98C3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2" name="任意多边形 90">
              <a:extLst>
                <a:ext uri="{FF2B5EF4-FFF2-40B4-BE49-F238E27FC236}">
                  <a16:creationId xmlns:a16="http://schemas.microsoft.com/office/drawing/2014/main" id="{A985FE93-E937-4956-A725-2CCE76E41F16}"/>
                </a:ext>
              </a:extLst>
            </p:cNvPr>
            <p:cNvSpPr/>
            <p:nvPr/>
          </p:nvSpPr>
          <p:spPr>
            <a:xfrm>
              <a:off x="4302137" y="2680334"/>
              <a:ext cx="54221" cy="59436"/>
            </a:xfrm>
            <a:custGeom>
              <a:avLst/>
              <a:gdLst>
                <a:gd name="connsiteX0" fmla="*/ 26404 w 54221"/>
                <a:gd name="connsiteY0" fmla="*/ 0 h 59436"/>
                <a:gd name="connsiteX1" fmla="*/ 53550 w 54221"/>
                <a:gd name="connsiteY1" fmla="*/ 59436 h 59436"/>
                <a:gd name="connsiteX2" fmla="*/ 496 w 54221"/>
                <a:gd name="connsiteY2" fmla="*/ 59436 h 59436"/>
                <a:gd name="connsiteX3" fmla="*/ 26404 w 54221"/>
                <a:gd name="connsiteY3" fmla="*/ 0 h 594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221" h="59436">
                  <a:moveTo>
                    <a:pt x="26404" y="0"/>
                  </a:moveTo>
                  <a:cubicBezTo>
                    <a:pt x="60980" y="0"/>
                    <a:pt x="53550" y="59436"/>
                    <a:pt x="53550" y="59436"/>
                  </a:cubicBezTo>
                  <a:lnTo>
                    <a:pt x="496" y="59436"/>
                  </a:lnTo>
                  <a:cubicBezTo>
                    <a:pt x="496" y="59341"/>
                    <a:pt x="-5791" y="0"/>
                    <a:pt x="26404" y="0"/>
                  </a:cubicBezTo>
                  <a:close/>
                </a:path>
              </a:pathLst>
            </a:custGeom>
            <a:solidFill>
              <a:srgbClr val="C98C3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3" name="任意多边形 91">
              <a:extLst>
                <a:ext uri="{FF2B5EF4-FFF2-40B4-BE49-F238E27FC236}">
                  <a16:creationId xmlns:a16="http://schemas.microsoft.com/office/drawing/2014/main" id="{B976F654-1175-45B8-BB53-42AE54619758}"/>
                </a:ext>
              </a:extLst>
            </p:cNvPr>
            <p:cNvSpPr/>
            <p:nvPr/>
          </p:nvSpPr>
          <p:spPr>
            <a:xfrm>
              <a:off x="4205287" y="1722120"/>
              <a:ext cx="248031" cy="88296"/>
            </a:xfrm>
            <a:custGeom>
              <a:avLst/>
              <a:gdLst>
                <a:gd name="connsiteX0" fmla="*/ 218599 w 248031"/>
                <a:gd name="connsiteY0" fmla="*/ 88297 h 88296"/>
                <a:gd name="connsiteX1" fmla="*/ 29337 w 248031"/>
                <a:gd name="connsiteY1" fmla="*/ 88297 h 88296"/>
                <a:gd name="connsiteX2" fmla="*/ 0 w 248031"/>
                <a:gd name="connsiteY2" fmla="*/ 58960 h 88296"/>
                <a:gd name="connsiteX3" fmla="*/ 0 w 248031"/>
                <a:gd name="connsiteY3" fmla="*/ 29337 h 88296"/>
                <a:gd name="connsiteX4" fmla="*/ 29337 w 248031"/>
                <a:gd name="connsiteY4" fmla="*/ 0 h 88296"/>
                <a:gd name="connsiteX5" fmla="*/ 218694 w 248031"/>
                <a:gd name="connsiteY5" fmla="*/ 0 h 88296"/>
                <a:gd name="connsiteX6" fmla="*/ 248031 w 248031"/>
                <a:gd name="connsiteY6" fmla="*/ 29337 h 88296"/>
                <a:gd name="connsiteX7" fmla="*/ 248031 w 248031"/>
                <a:gd name="connsiteY7" fmla="*/ 58960 h 88296"/>
                <a:gd name="connsiteX8" fmla="*/ 218599 w 248031"/>
                <a:gd name="connsiteY8" fmla="*/ 88297 h 88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48031" h="88296">
                  <a:moveTo>
                    <a:pt x="218599" y="88297"/>
                  </a:moveTo>
                  <a:lnTo>
                    <a:pt x="29337" y="88297"/>
                  </a:lnTo>
                  <a:cubicBezTo>
                    <a:pt x="13145" y="88297"/>
                    <a:pt x="0" y="75152"/>
                    <a:pt x="0" y="58960"/>
                  </a:cubicBezTo>
                  <a:lnTo>
                    <a:pt x="0" y="29337"/>
                  </a:lnTo>
                  <a:cubicBezTo>
                    <a:pt x="0" y="13144"/>
                    <a:pt x="13145" y="0"/>
                    <a:pt x="29337" y="0"/>
                  </a:cubicBezTo>
                  <a:lnTo>
                    <a:pt x="218694" y="0"/>
                  </a:lnTo>
                  <a:cubicBezTo>
                    <a:pt x="234887" y="0"/>
                    <a:pt x="248031" y="13144"/>
                    <a:pt x="248031" y="29337"/>
                  </a:cubicBezTo>
                  <a:lnTo>
                    <a:pt x="248031" y="58960"/>
                  </a:lnTo>
                  <a:cubicBezTo>
                    <a:pt x="247936" y="75152"/>
                    <a:pt x="234791" y="88297"/>
                    <a:pt x="218599" y="88297"/>
                  </a:cubicBezTo>
                  <a:close/>
                </a:path>
              </a:pathLst>
            </a:custGeom>
            <a:solidFill>
              <a:srgbClr val="C98C3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4" name="任意多边形 92">
              <a:extLst>
                <a:ext uri="{FF2B5EF4-FFF2-40B4-BE49-F238E27FC236}">
                  <a16:creationId xmlns:a16="http://schemas.microsoft.com/office/drawing/2014/main" id="{02B69FCB-9B00-4402-A89F-A2C967A4E228}"/>
                </a:ext>
              </a:extLst>
            </p:cNvPr>
            <p:cNvSpPr/>
            <p:nvPr/>
          </p:nvSpPr>
          <p:spPr>
            <a:xfrm>
              <a:off x="3905250" y="1771078"/>
              <a:ext cx="847915" cy="576834"/>
            </a:xfrm>
            <a:custGeom>
              <a:avLst/>
              <a:gdLst>
                <a:gd name="connsiteX0" fmla="*/ 847915 w 847915"/>
                <a:gd name="connsiteY0" fmla="*/ 288417 h 576834"/>
                <a:gd name="connsiteX1" fmla="*/ 423958 w 847915"/>
                <a:gd name="connsiteY1" fmla="*/ 576834 h 576834"/>
                <a:gd name="connsiteX2" fmla="*/ 0 w 847915"/>
                <a:gd name="connsiteY2" fmla="*/ 288417 h 576834"/>
                <a:gd name="connsiteX3" fmla="*/ 423958 w 847915"/>
                <a:gd name="connsiteY3" fmla="*/ 0 h 576834"/>
                <a:gd name="connsiteX4" fmla="*/ 847915 w 847915"/>
                <a:gd name="connsiteY4" fmla="*/ 288417 h 5768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47915" h="576834">
                  <a:moveTo>
                    <a:pt x="847915" y="288417"/>
                  </a:moveTo>
                  <a:cubicBezTo>
                    <a:pt x="847915" y="447705"/>
                    <a:pt x="658103" y="576834"/>
                    <a:pt x="423958" y="576834"/>
                  </a:cubicBezTo>
                  <a:cubicBezTo>
                    <a:pt x="189812" y="576834"/>
                    <a:pt x="0" y="447705"/>
                    <a:pt x="0" y="288417"/>
                  </a:cubicBezTo>
                  <a:cubicBezTo>
                    <a:pt x="0" y="129129"/>
                    <a:pt x="189812" y="0"/>
                    <a:pt x="423958" y="0"/>
                  </a:cubicBezTo>
                  <a:cubicBezTo>
                    <a:pt x="658103" y="0"/>
                    <a:pt x="847915" y="129129"/>
                    <a:pt x="847915" y="288417"/>
                  </a:cubicBezTo>
                  <a:close/>
                </a:path>
              </a:pathLst>
            </a:custGeom>
            <a:solidFill>
              <a:srgbClr val="EC4D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5" name="任意多边形 93">
              <a:extLst>
                <a:ext uri="{FF2B5EF4-FFF2-40B4-BE49-F238E27FC236}">
                  <a16:creationId xmlns:a16="http://schemas.microsoft.com/office/drawing/2014/main" id="{5399E7AF-163C-4CA2-BF52-73C7E516257F}"/>
                </a:ext>
              </a:extLst>
            </p:cNvPr>
            <p:cNvSpPr/>
            <p:nvPr/>
          </p:nvSpPr>
          <p:spPr>
            <a:xfrm>
              <a:off x="4042600" y="1771078"/>
              <a:ext cx="573214" cy="576833"/>
            </a:xfrm>
            <a:custGeom>
              <a:avLst/>
              <a:gdLst>
                <a:gd name="connsiteX0" fmla="*/ 345662 w 573214"/>
                <a:gd name="connsiteY0" fmla="*/ 2762 h 576833"/>
                <a:gd name="connsiteX1" fmla="*/ 286607 w 573214"/>
                <a:gd name="connsiteY1" fmla="*/ 0 h 576833"/>
                <a:gd name="connsiteX2" fmla="*/ 227552 w 573214"/>
                <a:gd name="connsiteY2" fmla="*/ 2762 h 576833"/>
                <a:gd name="connsiteX3" fmla="*/ 0 w 573214"/>
                <a:gd name="connsiteY3" fmla="*/ 288417 h 576833"/>
                <a:gd name="connsiteX4" fmla="*/ 227648 w 573214"/>
                <a:gd name="connsiteY4" fmla="*/ 574072 h 576833"/>
                <a:gd name="connsiteX5" fmla="*/ 286607 w 573214"/>
                <a:gd name="connsiteY5" fmla="*/ 576834 h 576833"/>
                <a:gd name="connsiteX6" fmla="*/ 345567 w 573214"/>
                <a:gd name="connsiteY6" fmla="*/ 574072 h 576833"/>
                <a:gd name="connsiteX7" fmla="*/ 573215 w 573214"/>
                <a:gd name="connsiteY7" fmla="*/ 288417 h 576833"/>
                <a:gd name="connsiteX8" fmla="*/ 345662 w 573214"/>
                <a:gd name="connsiteY8" fmla="*/ 2762 h 576833"/>
                <a:gd name="connsiteX9" fmla="*/ 289560 w 573214"/>
                <a:gd name="connsiteY9" fmla="*/ 3334 h 576833"/>
                <a:gd name="connsiteX10" fmla="*/ 415385 w 573214"/>
                <a:gd name="connsiteY10" fmla="*/ 288417 h 576833"/>
                <a:gd name="connsiteX11" fmla="*/ 289560 w 573214"/>
                <a:gd name="connsiteY11" fmla="*/ 573500 h 576833"/>
                <a:gd name="connsiteX12" fmla="*/ 289560 w 573214"/>
                <a:gd name="connsiteY12" fmla="*/ 3334 h 576833"/>
                <a:gd name="connsiteX13" fmla="*/ 283750 w 573214"/>
                <a:gd name="connsiteY13" fmla="*/ 573405 h 576833"/>
                <a:gd name="connsiteX14" fmla="*/ 157925 w 573214"/>
                <a:gd name="connsiteY14" fmla="*/ 288417 h 576833"/>
                <a:gd name="connsiteX15" fmla="*/ 283750 w 573214"/>
                <a:gd name="connsiteY15" fmla="*/ 3334 h 576833"/>
                <a:gd name="connsiteX16" fmla="*/ 283750 w 573214"/>
                <a:gd name="connsiteY16" fmla="*/ 573405 h 576833"/>
                <a:gd name="connsiteX17" fmla="*/ 5906 w 573214"/>
                <a:gd name="connsiteY17" fmla="*/ 288417 h 576833"/>
                <a:gd name="connsiteX18" fmla="*/ 254318 w 573214"/>
                <a:gd name="connsiteY18" fmla="*/ 5048 h 576833"/>
                <a:gd name="connsiteX19" fmla="*/ 152114 w 573214"/>
                <a:gd name="connsiteY19" fmla="*/ 288417 h 576833"/>
                <a:gd name="connsiteX20" fmla="*/ 254318 w 573214"/>
                <a:gd name="connsiteY20" fmla="*/ 571786 h 576833"/>
                <a:gd name="connsiteX21" fmla="*/ 5906 w 573214"/>
                <a:gd name="connsiteY21" fmla="*/ 288417 h 576833"/>
                <a:gd name="connsiteX22" fmla="*/ 318992 w 573214"/>
                <a:gd name="connsiteY22" fmla="*/ 571691 h 576833"/>
                <a:gd name="connsiteX23" fmla="*/ 421196 w 573214"/>
                <a:gd name="connsiteY23" fmla="*/ 288322 h 576833"/>
                <a:gd name="connsiteX24" fmla="*/ 318992 w 573214"/>
                <a:gd name="connsiteY24" fmla="*/ 4953 h 576833"/>
                <a:gd name="connsiteX25" fmla="*/ 567404 w 573214"/>
                <a:gd name="connsiteY25" fmla="*/ 288322 h 576833"/>
                <a:gd name="connsiteX26" fmla="*/ 318992 w 573214"/>
                <a:gd name="connsiteY26" fmla="*/ 571691 h 5768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573214" h="576833">
                  <a:moveTo>
                    <a:pt x="345662" y="2762"/>
                  </a:moveTo>
                  <a:cubicBezTo>
                    <a:pt x="326327" y="952"/>
                    <a:pt x="306705" y="0"/>
                    <a:pt x="286607" y="0"/>
                  </a:cubicBezTo>
                  <a:cubicBezTo>
                    <a:pt x="266605" y="0"/>
                    <a:pt x="246888" y="952"/>
                    <a:pt x="227552" y="2762"/>
                  </a:cubicBezTo>
                  <a:cubicBezTo>
                    <a:pt x="96107" y="29718"/>
                    <a:pt x="0" y="145542"/>
                    <a:pt x="0" y="288417"/>
                  </a:cubicBezTo>
                  <a:cubicBezTo>
                    <a:pt x="0" y="431292"/>
                    <a:pt x="96107" y="547116"/>
                    <a:pt x="227648" y="574072"/>
                  </a:cubicBezTo>
                  <a:cubicBezTo>
                    <a:pt x="246983" y="575881"/>
                    <a:pt x="266605" y="576834"/>
                    <a:pt x="286607" y="576834"/>
                  </a:cubicBezTo>
                  <a:cubicBezTo>
                    <a:pt x="306610" y="576834"/>
                    <a:pt x="326327" y="575881"/>
                    <a:pt x="345567" y="574072"/>
                  </a:cubicBezTo>
                  <a:cubicBezTo>
                    <a:pt x="477012" y="547116"/>
                    <a:pt x="573215" y="431292"/>
                    <a:pt x="573215" y="288417"/>
                  </a:cubicBezTo>
                  <a:cubicBezTo>
                    <a:pt x="573215" y="145542"/>
                    <a:pt x="477107" y="29718"/>
                    <a:pt x="345662" y="2762"/>
                  </a:cubicBezTo>
                  <a:close/>
                  <a:moveTo>
                    <a:pt x="289560" y="3334"/>
                  </a:moveTo>
                  <a:cubicBezTo>
                    <a:pt x="360331" y="6667"/>
                    <a:pt x="415385" y="130588"/>
                    <a:pt x="415385" y="288417"/>
                  </a:cubicBezTo>
                  <a:cubicBezTo>
                    <a:pt x="415385" y="446151"/>
                    <a:pt x="360331" y="570071"/>
                    <a:pt x="289560" y="573500"/>
                  </a:cubicBezTo>
                  <a:lnTo>
                    <a:pt x="289560" y="3334"/>
                  </a:lnTo>
                  <a:close/>
                  <a:moveTo>
                    <a:pt x="283750" y="573405"/>
                  </a:moveTo>
                  <a:cubicBezTo>
                    <a:pt x="212979" y="570071"/>
                    <a:pt x="157925" y="446151"/>
                    <a:pt x="157925" y="288417"/>
                  </a:cubicBezTo>
                  <a:cubicBezTo>
                    <a:pt x="157925" y="130683"/>
                    <a:pt x="212979" y="6763"/>
                    <a:pt x="283750" y="3334"/>
                  </a:cubicBezTo>
                  <a:lnTo>
                    <a:pt x="283750" y="573405"/>
                  </a:lnTo>
                  <a:close/>
                  <a:moveTo>
                    <a:pt x="5906" y="288417"/>
                  </a:moveTo>
                  <a:cubicBezTo>
                    <a:pt x="5906" y="139636"/>
                    <a:pt x="112681" y="20860"/>
                    <a:pt x="254318" y="5048"/>
                  </a:cubicBezTo>
                  <a:cubicBezTo>
                    <a:pt x="194977" y="35623"/>
                    <a:pt x="152114" y="149161"/>
                    <a:pt x="152114" y="288417"/>
                  </a:cubicBezTo>
                  <a:cubicBezTo>
                    <a:pt x="152114" y="427672"/>
                    <a:pt x="194977" y="541115"/>
                    <a:pt x="254318" y="571786"/>
                  </a:cubicBezTo>
                  <a:cubicBezTo>
                    <a:pt x="112681" y="555879"/>
                    <a:pt x="5906" y="437197"/>
                    <a:pt x="5906" y="288417"/>
                  </a:cubicBezTo>
                  <a:close/>
                  <a:moveTo>
                    <a:pt x="318992" y="571691"/>
                  </a:moveTo>
                  <a:cubicBezTo>
                    <a:pt x="378333" y="541115"/>
                    <a:pt x="421196" y="427577"/>
                    <a:pt x="421196" y="288322"/>
                  </a:cubicBezTo>
                  <a:cubicBezTo>
                    <a:pt x="421196" y="149066"/>
                    <a:pt x="378333" y="35623"/>
                    <a:pt x="318992" y="4953"/>
                  </a:cubicBezTo>
                  <a:cubicBezTo>
                    <a:pt x="460629" y="20765"/>
                    <a:pt x="567404" y="139541"/>
                    <a:pt x="567404" y="288322"/>
                  </a:cubicBezTo>
                  <a:cubicBezTo>
                    <a:pt x="567404" y="437197"/>
                    <a:pt x="460629" y="555879"/>
                    <a:pt x="318992" y="571691"/>
                  </a:cubicBezTo>
                  <a:close/>
                </a:path>
              </a:pathLst>
            </a:custGeom>
            <a:solidFill>
              <a:srgbClr val="C98C3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6" name="任意多边形 94">
              <a:extLst>
                <a:ext uri="{FF2B5EF4-FFF2-40B4-BE49-F238E27FC236}">
                  <a16:creationId xmlns:a16="http://schemas.microsoft.com/office/drawing/2014/main" id="{C0B8E0A9-9162-4125-95A7-CCEAE869E7C0}"/>
                </a:ext>
              </a:extLst>
            </p:cNvPr>
            <p:cNvSpPr/>
            <p:nvPr/>
          </p:nvSpPr>
          <p:spPr>
            <a:xfrm>
              <a:off x="4201953" y="2336768"/>
              <a:ext cx="254508" cy="59105"/>
            </a:xfrm>
            <a:custGeom>
              <a:avLst/>
              <a:gdLst>
                <a:gd name="connsiteX0" fmla="*/ 163259 w 254508"/>
                <a:gd name="connsiteY0" fmla="*/ 9239 h 59105"/>
                <a:gd name="connsiteX1" fmla="*/ 149352 w 254508"/>
                <a:gd name="connsiteY1" fmla="*/ 9716 h 59105"/>
                <a:gd name="connsiteX2" fmla="*/ 146304 w 254508"/>
                <a:gd name="connsiteY2" fmla="*/ 9716 h 59105"/>
                <a:gd name="connsiteX3" fmla="*/ 146209 w 254508"/>
                <a:gd name="connsiteY3" fmla="*/ 9525 h 59105"/>
                <a:gd name="connsiteX4" fmla="*/ 127254 w 254508"/>
                <a:gd name="connsiteY4" fmla="*/ 9620 h 59105"/>
                <a:gd name="connsiteX5" fmla="*/ 108299 w 254508"/>
                <a:gd name="connsiteY5" fmla="*/ 9525 h 59105"/>
                <a:gd name="connsiteX6" fmla="*/ 108204 w 254508"/>
                <a:gd name="connsiteY6" fmla="*/ 9716 h 59105"/>
                <a:gd name="connsiteX7" fmla="*/ 105156 w 254508"/>
                <a:gd name="connsiteY7" fmla="*/ 9716 h 59105"/>
                <a:gd name="connsiteX8" fmla="*/ 91249 w 254508"/>
                <a:gd name="connsiteY8" fmla="*/ 9239 h 59105"/>
                <a:gd name="connsiteX9" fmla="*/ 0 w 254508"/>
                <a:gd name="connsiteY9" fmla="*/ 0 h 59105"/>
                <a:gd name="connsiteX10" fmla="*/ 20955 w 254508"/>
                <a:gd name="connsiteY10" fmla="*/ 30480 h 59105"/>
                <a:gd name="connsiteX11" fmla="*/ 38100 w 254508"/>
                <a:gd name="connsiteY11" fmla="*/ 47244 h 59105"/>
                <a:gd name="connsiteX12" fmla="*/ 63055 w 254508"/>
                <a:gd name="connsiteY12" fmla="*/ 54959 h 59105"/>
                <a:gd name="connsiteX13" fmla="*/ 127921 w 254508"/>
                <a:gd name="connsiteY13" fmla="*/ 59055 h 59105"/>
                <a:gd name="connsiteX14" fmla="*/ 191452 w 254508"/>
                <a:gd name="connsiteY14" fmla="*/ 54959 h 59105"/>
                <a:gd name="connsiteX15" fmla="*/ 216408 w 254508"/>
                <a:gd name="connsiteY15" fmla="*/ 47244 h 59105"/>
                <a:gd name="connsiteX16" fmla="*/ 233553 w 254508"/>
                <a:gd name="connsiteY16" fmla="*/ 30480 h 59105"/>
                <a:gd name="connsiteX17" fmla="*/ 254508 w 254508"/>
                <a:gd name="connsiteY17" fmla="*/ 0 h 59105"/>
                <a:gd name="connsiteX18" fmla="*/ 163259 w 254508"/>
                <a:gd name="connsiteY18" fmla="*/ 9239 h 591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54508" h="59105">
                  <a:moveTo>
                    <a:pt x="163259" y="9239"/>
                  </a:moveTo>
                  <a:cubicBezTo>
                    <a:pt x="158591" y="9525"/>
                    <a:pt x="154019" y="9525"/>
                    <a:pt x="149352" y="9716"/>
                  </a:cubicBezTo>
                  <a:cubicBezTo>
                    <a:pt x="148304" y="9716"/>
                    <a:pt x="147352" y="9716"/>
                    <a:pt x="146304" y="9716"/>
                  </a:cubicBezTo>
                  <a:cubicBezTo>
                    <a:pt x="146304" y="9620"/>
                    <a:pt x="146304" y="9525"/>
                    <a:pt x="146209" y="9525"/>
                  </a:cubicBezTo>
                  <a:cubicBezTo>
                    <a:pt x="139922" y="9239"/>
                    <a:pt x="133636" y="9430"/>
                    <a:pt x="127254" y="9620"/>
                  </a:cubicBezTo>
                  <a:cubicBezTo>
                    <a:pt x="120872" y="9430"/>
                    <a:pt x="114586" y="9239"/>
                    <a:pt x="108299" y="9525"/>
                  </a:cubicBezTo>
                  <a:cubicBezTo>
                    <a:pt x="108299" y="9620"/>
                    <a:pt x="108299" y="9716"/>
                    <a:pt x="108204" y="9716"/>
                  </a:cubicBezTo>
                  <a:cubicBezTo>
                    <a:pt x="107156" y="9716"/>
                    <a:pt x="106204" y="9716"/>
                    <a:pt x="105156" y="9716"/>
                  </a:cubicBezTo>
                  <a:cubicBezTo>
                    <a:pt x="100489" y="9525"/>
                    <a:pt x="95917" y="9525"/>
                    <a:pt x="91249" y="9239"/>
                  </a:cubicBezTo>
                  <a:cubicBezTo>
                    <a:pt x="60674" y="7429"/>
                    <a:pt x="30194" y="4286"/>
                    <a:pt x="0" y="0"/>
                  </a:cubicBezTo>
                  <a:cubicBezTo>
                    <a:pt x="7334" y="10001"/>
                    <a:pt x="13240" y="20669"/>
                    <a:pt x="20955" y="30480"/>
                  </a:cubicBezTo>
                  <a:cubicBezTo>
                    <a:pt x="25813" y="36671"/>
                    <a:pt x="30861" y="42958"/>
                    <a:pt x="38100" y="47244"/>
                  </a:cubicBezTo>
                  <a:cubicBezTo>
                    <a:pt x="45339" y="51625"/>
                    <a:pt x="54292" y="53530"/>
                    <a:pt x="63055" y="54959"/>
                  </a:cubicBezTo>
                  <a:cubicBezTo>
                    <a:pt x="84391" y="58483"/>
                    <a:pt x="106204" y="59341"/>
                    <a:pt x="127921" y="59055"/>
                  </a:cubicBezTo>
                  <a:cubicBezTo>
                    <a:pt x="149161" y="58864"/>
                    <a:pt x="170593" y="58293"/>
                    <a:pt x="191452" y="54959"/>
                  </a:cubicBezTo>
                  <a:cubicBezTo>
                    <a:pt x="200215" y="53530"/>
                    <a:pt x="209074" y="51530"/>
                    <a:pt x="216408" y="47244"/>
                  </a:cubicBezTo>
                  <a:cubicBezTo>
                    <a:pt x="223647" y="42958"/>
                    <a:pt x="228695" y="36671"/>
                    <a:pt x="233553" y="30480"/>
                  </a:cubicBezTo>
                  <a:cubicBezTo>
                    <a:pt x="241268" y="20669"/>
                    <a:pt x="247174" y="10001"/>
                    <a:pt x="254508" y="0"/>
                  </a:cubicBezTo>
                  <a:cubicBezTo>
                    <a:pt x="224314" y="4381"/>
                    <a:pt x="193834" y="7429"/>
                    <a:pt x="163259" y="9239"/>
                  </a:cubicBezTo>
                  <a:close/>
                </a:path>
              </a:pathLst>
            </a:custGeom>
            <a:solidFill>
              <a:srgbClr val="C98C3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7" name="任意多边形 95">
              <a:extLst>
                <a:ext uri="{FF2B5EF4-FFF2-40B4-BE49-F238E27FC236}">
                  <a16:creationId xmlns:a16="http://schemas.microsoft.com/office/drawing/2014/main" id="{1AB1674F-7797-4EE8-92B4-91E08070C04F}"/>
                </a:ext>
              </a:extLst>
            </p:cNvPr>
            <p:cNvSpPr/>
            <p:nvPr/>
          </p:nvSpPr>
          <p:spPr>
            <a:xfrm>
              <a:off x="3714750" y="1047750"/>
              <a:ext cx="9525" cy="9525"/>
            </a:xfrm>
            <a:custGeom>
              <a:avLst/>
              <a:gdLst/>
              <a:ahLst/>
              <a:cxnLst/>
              <a:rect l="l" t="t" r="r" b="b"/>
              <a:pathLst>
                <a:path w="9525" h="9525"/>
              </a:pathLst>
            </a:custGeom>
            <a:noFill/>
            <a:ln w="6355" cap="flat">
              <a:solidFill>
                <a:srgbClr val="F85A69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8" name="任意多边形 96">
              <a:extLst>
                <a:ext uri="{FF2B5EF4-FFF2-40B4-BE49-F238E27FC236}">
                  <a16:creationId xmlns:a16="http://schemas.microsoft.com/office/drawing/2014/main" id="{D37DEB6A-BFC9-4E13-B38A-D26D50DDC2E7}"/>
                </a:ext>
              </a:extLst>
            </p:cNvPr>
            <p:cNvSpPr/>
            <p:nvPr/>
          </p:nvSpPr>
          <p:spPr>
            <a:xfrm>
              <a:off x="3964820" y="1799272"/>
              <a:ext cx="468971" cy="509828"/>
            </a:xfrm>
            <a:custGeom>
              <a:avLst/>
              <a:gdLst>
                <a:gd name="connsiteX0" fmla="*/ 114832 w 468971"/>
                <a:gd name="connsiteY0" fmla="*/ 459010 h 509828"/>
                <a:gd name="connsiteX1" fmla="*/ 285806 w 468971"/>
                <a:gd name="connsiteY1" fmla="*/ 502158 h 509828"/>
                <a:gd name="connsiteX2" fmla="*/ 468972 w 468971"/>
                <a:gd name="connsiteY2" fmla="*/ 491681 h 509828"/>
                <a:gd name="connsiteX3" fmla="*/ 276757 w 468971"/>
                <a:gd name="connsiteY3" fmla="*/ 354235 h 509828"/>
                <a:gd name="connsiteX4" fmla="*/ 299236 w 468971"/>
                <a:gd name="connsiteY4" fmla="*/ 118967 h 509828"/>
                <a:gd name="connsiteX5" fmla="*/ 370007 w 468971"/>
                <a:gd name="connsiteY5" fmla="*/ 44386 h 509828"/>
                <a:gd name="connsiteX6" fmla="*/ 427348 w 468971"/>
                <a:gd name="connsiteY6" fmla="*/ 0 h 509828"/>
                <a:gd name="connsiteX7" fmla="*/ 231514 w 468971"/>
                <a:gd name="connsiteY7" fmla="*/ 16383 h 509828"/>
                <a:gd name="connsiteX8" fmla="*/ 62826 w 468971"/>
                <a:gd name="connsiteY8" fmla="*/ 111252 h 509828"/>
                <a:gd name="connsiteX9" fmla="*/ 31393 w 468971"/>
                <a:gd name="connsiteY9" fmla="*/ 383953 h 509828"/>
                <a:gd name="connsiteX10" fmla="*/ 114832 w 468971"/>
                <a:gd name="connsiteY10" fmla="*/ 459010 h 5098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68971" h="509828">
                  <a:moveTo>
                    <a:pt x="114832" y="459010"/>
                  </a:moveTo>
                  <a:cubicBezTo>
                    <a:pt x="169982" y="489585"/>
                    <a:pt x="225132" y="496824"/>
                    <a:pt x="285806" y="502158"/>
                  </a:cubicBezTo>
                  <a:cubicBezTo>
                    <a:pt x="348481" y="507682"/>
                    <a:pt x="409250" y="520541"/>
                    <a:pt x="468972" y="491681"/>
                  </a:cubicBezTo>
                  <a:cubicBezTo>
                    <a:pt x="386866" y="483584"/>
                    <a:pt x="310952" y="429292"/>
                    <a:pt x="276757" y="354235"/>
                  </a:cubicBezTo>
                  <a:cubicBezTo>
                    <a:pt x="242563" y="279178"/>
                    <a:pt x="251421" y="186214"/>
                    <a:pt x="299236" y="118967"/>
                  </a:cubicBezTo>
                  <a:cubicBezTo>
                    <a:pt x="319525" y="90392"/>
                    <a:pt x="346766" y="70009"/>
                    <a:pt x="370007" y="44386"/>
                  </a:cubicBezTo>
                  <a:cubicBezTo>
                    <a:pt x="383056" y="30004"/>
                    <a:pt x="405916" y="286"/>
                    <a:pt x="427348" y="0"/>
                  </a:cubicBezTo>
                  <a:cubicBezTo>
                    <a:pt x="361720" y="762"/>
                    <a:pt x="295522" y="1619"/>
                    <a:pt x="231514" y="16383"/>
                  </a:cubicBezTo>
                  <a:cubicBezTo>
                    <a:pt x="167506" y="31147"/>
                    <a:pt x="105212" y="61055"/>
                    <a:pt x="62826" y="111252"/>
                  </a:cubicBezTo>
                  <a:cubicBezTo>
                    <a:pt x="-1087" y="187071"/>
                    <a:pt x="-24233" y="297085"/>
                    <a:pt x="31393" y="383953"/>
                  </a:cubicBezTo>
                  <a:cubicBezTo>
                    <a:pt x="51491" y="415290"/>
                    <a:pt x="80733" y="440150"/>
                    <a:pt x="114832" y="459010"/>
                  </a:cubicBezTo>
                  <a:close/>
                </a:path>
              </a:pathLst>
            </a:custGeom>
            <a:solidFill>
              <a:srgbClr val="FFFFFF">
                <a:alpha val="3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59" name="组合 158">
            <a:extLst>
              <a:ext uri="{FF2B5EF4-FFF2-40B4-BE49-F238E27FC236}">
                <a16:creationId xmlns:a16="http://schemas.microsoft.com/office/drawing/2014/main" id="{3C4A7E00-B41D-4218-B92C-5EB372B5B541}"/>
              </a:ext>
            </a:extLst>
          </p:cNvPr>
          <p:cNvGrpSpPr/>
          <p:nvPr/>
        </p:nvGrpSpPr>
        <p:grpSpPr>
          <a:xfrm>
            <a:off x="1500405" y="581738"/>
            <a:ext cx="1121589" cy="2086596"/>
            <a:chOff x="3714750" y="1047750"/>
            <a:chExt cx="1038415" cy="1931860"/>
          </a:xfrm>
        </p:grpSpPr>
        <p:sp>
          <p:nvSpPr>
            <p:cNvPr id="160" name="任意多边形 88">
              <a:extLst>
                <a:ext uri="{FF2B5EF4-FFF2-40B4-BE49-F238E27FC236}">
                  <a16:creationId xmlns:a16="http://schemas.microsoft.com/office/drawing/2014/main" id="{0E6E34C2-E1F3-449A-8D35-C9753C107EE3}"/>
                </a:ext>
              </a:extLst>
            </p:cNvPr>
            <p:cNvSpPr/>
            <p:nvPr/>
          </p:nvSpPr>
          <p:spPr>
            <a:xfrm>
              <a:off x="4310634" y="2729865"/>
              <a:ext cx="37242" cy="249745"/>
            </a:xfrm>
            <a:custGeom>
              <a:avLst/>
              <a:gdLst>
                <a:gd name="connsiteX0" fmla="*/ 0 w 37242"/>
                <a:gd name="connsiteY0" fmla="*/ 0 h 249745"/>
                <a:gd name="connsiteX1" fmla="*/ 37243 w 37242"/>
                <a:gd name="connsiteY1" fmla="*/ 0 h 249745"/>
                <a:gd name="connsiteX2" fmla="*/ 37243 w 37242"/>
                <a:gd name="connsiteY2" fmla="*/ 249746 h 249745"/>
                <a:gd name="connsiteX3" fmla="*/ 0 w 37242"/>
                <a:gd name="connsiteY3" fmla="*/ 249746 h 249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242" h="249745">
                  <a:moveTo>
                    <a:pt x="0" y="0"/>
                  </a:moveTo>
                  <a:lnTo>
                    <a:pt x="37243" y="0"/>
                  </a:lnTo>
                  <a:lnTo>
                    <a:pt x="37243" y="249746"/>
                  </a:lnTo>
                  <a:lnTo>
                    <a:pt x="0" y="249746"/>
                  </a:lnTo>
                  <a:close/>
                </a:path>
              </a:pathLst>
            </a:custGeom>
            <a:solidFill>
              <a:srgbClr val="D9261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1" name="任意多边形 89">
              <a:extLst>
                <a:ext uri="{FF2B5EF4-FFF2-40B4-BE49-F238E27FC236}">
                  <a16:creationId xmlns:a16="http://schemas.microsoft.com/office/drawing/2014/main" id="{A6066919-97CB-4451-BB49-F5834FDAA206}"/>
                </a:ext>
              </a:extLst>
            </p:cNvPr>
            <p:cNvSpPr/>
            <p:nvPr/>
          </p:nvSpPr>
          <p:spPr>
            <a:xfrm>
              <a:off x="4323778" y="1047750"/>
              <a:ext cx="10953" cy="1647158"/>
            </a:xfrm>
            <a:custGeom>
              <a:avLst/>
              <a:gdLst>
                <a:gd name="connsiteX0" fmla="*/ 0 w 10953"/>
                <a:gd name="connsiteY0" fmla="*/ 0 h 1647158"/>
                <a:gd name="connsiteX1" fmla="*/ 10954 w 10953"/>
                <a:gd name="connsiteY1" fmla="*/ 0 h 1647158"/>
                <a:gd name="connsiteX2" fmla="*/ 10954 w 10953"/>
                <a:gd name="connsiteY2" fmla="*/ 1647158 h 1647158"/>
                <a:gd name="connsiteX3" fmla="*/ 0 w 10953"/>
                <a:gd name="connsiteY3" fmla="*/ 1647158 h 16471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953" h="1647158">
                  <a:moveTo>
                    <a:pt x="0" y="0"/>
                  </a:moveTo>
                  <a:lnTo>
                    <a:pt x="10954" y="0"/>
                  </a:lnTo>
                  <a:lnTo>
                    <a:pt x="10954" y="1647158"/>
                  </a:lnTo>
                  <a:lnTo>
                    <a:pt x="0" y="1647158"/>
                  </a:lnTo>
                  <a:close/>
                </a:path>
              </a:pathLst>
            </a:custGeom>
            <a:solidFill>
              <a:srgbClr val="C98C3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2" name="任意多边形 90">
              <a:extLst>
                <a:ext uri="{FF2B5EF4-FFF2-40B4-BE49-F238E27FC236}">
                  <a16:creationId xmlns:a16="http://schemas.microsoft.com/office/drawing/2014/main" id="{0B0267BF-1A53-4C44-A033-6EF2BC654EAE}"/>
                </a:ext>
              </a:extLst>
            </p:cNvPr>
            <p:cNvSpPr/>
            <p:nvPr/>
          </p:nvSpPr>
          <p:spPr>
            <a:xfrm>
              <a:off x="4302137" y="2680334"/>
              <a:ext cx="54221" cy="59436"/>
            </a:xfrm>
            <a:custGeom>
              <a:avLst/>
              <a:gdLst>
                <a:gd name="connsiteX0" fmla="*/ 26404 w 54221"/>
                <a:gd name="connsiteY0" fmla="*/ 0 h 59436"/>
                <a:gd name="connsiteX1" fmla="*/ 53550 w 54221"/>
                <a:gd name="connsiteY1" fmla="*/ 59436 h 59436"/>
                <a:gd name="connsiteX2" fmla="*/ 496 w 54221"/>
                <a:gd name="connsiteY2" fmla="*/ 59436 h 59436"/>
                <a:gd name="connsiteX3" fmla="*/ 26404 w 54221"/>
                <a:gd name="connsiteY3" fmla="*/ 0 h 594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221" h="59436">
                  <a:moveTo>
                    <a:pt x="26404" y="0"/>
                  </a:moveTo>
                  <a:cubicBezTo>
                    <a:pt x="60980" y="0"/>
                    <a:pt x="53550" y="59436"/>
                    <a:pt x="53550" y="59436"/>
                  </a:cubicBezTo>
                  <a:lnTo>
                    <a:pt x="496" y="59436"/>
                  </a:lnTo>
                  <a:cubicBezTo>
                    <a:pt x="496" y="59341"/>
                    <a:pt x="-5791" y="0"/>
                    <a:pt x="26404" y="0"/>
                  </a:cubicBezTo>
                  <a:close/>
                </a:path>
              </a:pathLst>
            </a:custGeom>
            <a:solidFill>
              <a:srgbClr val="C98C3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3" name="任意多边形 91">
              <a:extLst>
                <a:ext uri="{FF2B5EF4-FFF2-40B4-BE49-F238E27FC236}">
                  <a16:creationId xmlns:a16="http://schemas.microsoft.com/office/drawing/2014/main" id="{53237FBF-B383-4A1B-98C7-39C8381FFA4B}"/>
                </a:ext>
              </a:extLst>
            </p:cNvPr>
            <p:cNvSpPr/>
            <p:nvPr/>
          </p:nvSpPr>
          <p:spPr>
            <a:xfrm>
              <a:off x="4205287" y="1722120"/>
              <a:ext cx="248031" cy="88296"/>
            </a:xfrm>
            <a:custGeom>
              <a:avLst/>
              <a:gdLst>
                <a:gd name="connsiteX0" fmla="*/ 218599 w 248031"/>
                <a:gd name="connsiteY0" fmla="*/ 88297 h 88296"/>
                <a:gd name="connsiteX1" fmla="*/ 29337 w 248031"/>
                <a:gd name="connsiteY1" fmla="*/ 88297 h 88296"/>
                <a:gd name="connsiteX2" fmla="*/ 0 w 248031"/>
                <a:gd name="connsiteY2" fmla="*/ 58960 h 88296"/>
                <a:gd name="connsiteX3" fmla="*/ 0 w 248031"/>
                <a:gd name="connsiteY3" fmla="*/ 29337 h 88296"/>
                <a:gd name="connsiteX4" fmla="*/ 29337 w 248031"/>
                <a:gd name="connsiteY4" fmla="*/ 0 h 88296"/>
                <a:gd name="connsiteX5" fmla="*/ 218694 w 248031"/>
                <a:gd name="connsiteY5" fmla="*/ 0 h 88296"/>
                <a:gd name="connsiteX6" fmla="*/ 248031 w 248031"/>
                <a:gd name="connsiteY6" fmla="*/ 29337 h 88296"/>
                <a:gd name="connsiteX7" fmla="*/ 248031 w 248031"/>
                <a:gd name="connsiteY7" fmla="*/ 58960 h 88296"/>
                <a:gd name="connsiteX8" fmla="*/ 218599 w 248031"/>
                <a:gd name="connsiteY8" fmla="*/ 88297 h 88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48031" h="88296">
                  <a:moveTo>
                    <a:pt x="218599" y="88297"/>
                  </a:moveTo>
                  <a:lnTo>
                    <a:pt x="29337" y="88297"/>
                  </a:lnTo>
                  <a:cubicBezTo>
                    <a:pt x="13145" y="88297"/>
                    <a:pt x="0" y="75152"/>
                    <a:pt x="0" y="58960"/>
                  </a:cubicBezTo>
                  <a:lnTo>
                    <a:pt x="0" y="29337"/>
                  </a:lnTo>
                  <a:cubicBezTo>
                    <a:pt x="0" y="13144"/>
                    <a:pt x="13145" y="0"/>
                    <a:pt x="29337" y="0"/>
                  </a:cubicBezTo>
                  <a:lnTo>
                    <a:pt x="218694" y="0"/>
                  </a:lnTo>
                  <a:cubicBezTo>
                    <a:pt x="234887" y="0"/>
                    <a:pt x="248031" y="13144"/>
                    <a:pt x="248031" y="29337"/>
                  </a:cubicBezTo>
                  <a:lnTo>
                    <a:pt x="248031" y="58960"/>
                  </a:lnTo>
                  <a:cubicBezTo>
                    <a:pt x="247936" y="75152"/>
                    <a:pt x="234791" y="88297"/>
                    <a:pt x="218599" y="88297"/>
                  </a:cubicBezTo>
                  <a:close/>
                </a:path>
              </a:pathLst>
            </a:custGeom>
            <a:solidFill>
              <a:srgbClr val="C98C3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4" name="任意多边形 92">
              <a:extLst>
                <a:ext uri="{FF2B5EF4-FFF2-40B4-BE49-F238E27FC236}">
                  <a16:creationId xmlns:a16="http://schemas.microsoft.com/office/drawing/2014/main" id="{3DED2CB4-FA9E-4588-9BAB-6DC0B9A81102}"/>
                </a:ext>
              </a:extLst>
            </p:cNvPr>
            <p:cNvSpPr/>
            <p:nvPr/>
          </p:nvSpPr>
          <p:spPr>
            <a:xfrm>
              <a:off x="3905250" y="1771078"/>
              <a:ext cx="847915" cy="576834"/>
            </a:xfrm>
            <a:custGeom>
              <a:avLst/>
              <a:gdLst>
                <a:gd name="connsiteX0" fmla="*/ 847915 w 847915"/>
                <a:gd name="connsiteY0" fmla="*/ 288417 h 576834"/>
                <a:gd name="connsiteX1" fmla="*/ 423958 w 847915"/>
                <a:gd name="connsiteY1" fmla="*/ 576834 h 576834"/>
                <a:gd name="connsiteX2" fmla="*/ 0 w 847915"/>
                <a:gd name="connsiteY2" fmla="*/ 288417 h 576834"/>
                <a:gd name="connsiteX3" fmla="*/ 423958 w 847915"/>
                <a:gd name="connsiteY3" fmla="*/ 0 h 576834"/>
                <a:gd name="connsiteX4" fmla="*/ 847915 w 847915"/>
                <a:gd name="connsiteY4" fmla="*/ 288417 h 5768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47915" h="576834">
                  <a:moveTo>
                    <a:pt x="847915" y="288417"/>
                  </a:moveTo>
                  <a:cubicBezTo>
                    <a:pt x="847915" y="447705"/>
                    <a:pt x="658103" y="576834"/>
                    <a:pt x="423958" y="576834"/>
                  </a:cubicBezTo>
                  <a:cubicBezTo>
                    <a:pt x="189812" y="576834"/>
                    <a:pt x="0" y="447705"/>
                    <a:pt x="0" y="288417"/>
                  </a:cubicBezTo>
                  <a:cubicBezTo>
                    <a:pt x="0" y="129129"/>
                    <a:pt x="189812" y="0"/>
                    <a:pt x="423958" y="0"/>
                  </a:cubicBezTo>
                  <a:cubicBezTo>
                    <a:pt x="658103" y="0"/>
                    <a:pt x="847915" y="129129"/>
                    <a:pt x="847915" y="288417"/>
                  </a:cubicBezTo>
                  <a:close/>
                </a:path>
              </a:pathLst>
            </a:custGeom>
            <a:solidFill>
              <a:srgbClr val="EC4D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5" name="任意多边形 93">
              <a:extLst>
                <a:ext uri="{FF2B5EF4-FFF2-40B4-BE49-F238E27FC236}">
                  <a16:creationId xmlns:a16="http://schemas.microsoft.com/office/drawing/2014/main" id="{D6CA6BD5-1192-41C3-94EA-1B064E99DBC5}"/>
                </a:ext>
              </a:extLst>
            </p:cNvPr>
            <p:cNvSpPr/>
            <p:nvPr/>
          </p:nvSpPr>
          <p:spPr>
            <a:xfrm>
              <a:off x="4042600" y="1771078"/>
              <a:ext cx="573214" cy="576833"/>
            </a:xfrm>
            <a:custGeom>
              <a:avLst/>
              <a:gdLst>
                <a:gd name="connsiteX0" fmla="*/ 345662 w 573214"/>
                <a:gd name="connsiteY0" fmla="*/ 2762 h 576833"/>
                <a:gd name="connsiteX1" fmla="*/ 286607 w 573214"/>
                <a:gd name="connsiteY1" fmla="*/ 0 h 576833"/>
                <a:gd name="connsiteX2" fmla="*/ 227552 w 573214"/>
                <a:gd name="connsiteY2" fmla="*/ 2762 h 576833"/>
                <a:gd name="connsiteX3" fmla="*/ 0 w 573214"/>
                <a:gd name="connsiteY3" fmla="*/ 288417 h 576833"/>
                <a:gd name="connsiteX4" fmla="*/ 227648 w 573214"/>
                <a:gd name="connsiteY4" fmla="*/ 574072 h 576833"/>
                <a:gd name="connsiteX5" fmla="*/ 286607 w 573214"/>
                <a:gd name="connsiteY5" fmla="*/ 576834 h 576833"/>
                <a:gd name="connsiteX6" fmla="*/ 345567 w 573214"/>
                <a:gd name="connsiteY6" fmla="*/ 574072 h 576833"/>
                <a:gd name="connsiteX7" fmla="*/ 573215 w 573214"/>
                <a:gd name="connsiteY7" fmla="*/ 288417 h 576833"/>
                <a:gd name="connsiteX8" fmla="*/ 345662 w 573214"/>
                <a:gd name="connsiteY8" fmla="*/ 2762 h 576833"/>
                <a:gd name="connsiteX9" fmla="*/ 289560 w 573214"/>
                <a:gd name="connsiteY9" fmla="*/ 3334 h 576833"/>
                <a:gd name="connsiteX10" fmla="*/ 415385 w 573214"/>
                <a:gd name="connsiteY10" fmla="*/ 288417 h 576833"/>
                <a:gd name="connsiteX11" fmla="*/ 289560 w 573214"/>
                <a:gd name="connsiteY11" fmla="*/ 573500 h 576833"/>
                <a:gd name="connsiteX12" fmla="*/ 289560 w 573214"/>
                <a:gd name="connsiteY12" fmla="*/ 3334 h 576833"/>
                <a:gd name="connsiteX13" fmla="*/ 283750 w 573214"/>
                <a:gd name="connsiteY13" fmla="*/ 573405 h 576833"/>
                <a:gd name="connsiteX14" fmla="*/ 157925 w 573214"/>
                <a:gd name="connsiteY14" fmla="*/ 288417 h 576833"/>
                <a:gd name="connsiteX15" fmla="*/ 283750 w 573214"/>
                <a:gd name="connsiteY15" fmla="*/ 3334 h 576833"/>
                <a:gd name="connsiteX16" fmla="*/ 283750 w 573214"/>
                <a:gd name="connsiteY16" fmla="*/ 573405 h 576833"/>
                <a:gd name="connsiteX17" fmla="*/ 5906 w 573214"/>
                <a:gd name="connsiteY17" fmla="*/ 288417 h 576833"/>
                <a:gd name="connsiteX18" fmla="*/ 254318 w 573214"/>
                <a:gd name="connsiteY18" fmla="*/ 5048 h 576833"/>
                <a:gd name="connsiteX19" fmla="*/ 152114 w 573214"/>
                <a:gd name="connsiteY19" fmla="*/ 288417 h 576833"/>
                <a:gd name="connsiteX20" fmla="*/ 254318 w 573214"/>
                <a:gd name="connsiteY20" fmla="*/ 571786 h 576833"/>
                <a:gd name="connsiteX21" fmla="*/ 5906 w 573214"/>
                <a:gd name="connsiteY21" fmla="*/ 288417 h 576833"/>
                <a:gd name="connsiteX22" fmla="*/ 318992 w 573214"/>
                <a:gd name="connsiteY22" fmla="*/ 571691 h 576833"/>
                <a:gd name="connsiteX23" fmla="*/ 421196 w 573214"/>
                <a:gd name="connsiteY23" fmla="*/ 288322 h 576833"/>
                <a:gd name="connsiteX24" fmla="*/ 318992 w 573214"/>
                <a:gd name="connsiteY24" fmla="*/ 4953 h 576833"/>
                <a:gd name="connsiteX25" fmla="*/ 567404 w 573214"/>
                <a:gd name="connsiteY25" fmla="*/ 288322 h 576833"/>
                <a:gd name="connsiteX26" fmla="*/ 318992 w 573214"/>
                <a:gd name="connsiteY26" fmla="*/ 571691 h 5768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573214" h="576833">
                  <a:moveTo>
                    <a:pt x="345662" y="2762"/>
                  </a:moveTo>
                  <a:cubicBezTo>
                    <a:pt x="326327" y="952"/>
                    <a:pt x="306705" y="0"/>
                    <a:pt x="286607" y="0"/>
                  </a:cubicBezTo>
                  <a:cubicBezTo>
                    <a:pt x="266605" y="0"/>
                    <a:pt x="246888" y="952"/>
                    <a:pt x="227552" y="2762"/>
                  </a:cubicBezTo>
                  <a:cubicBezTo>
                    <a:pt x="96107" y="29718"/>
                    <a:pt x="0" y="145542"/>
                    <a:pt x="0" y="288417"/>
                  </a:cubicBezTo>
                  <a:cubicBezTo>
                    <a:pt x="0" y="431292"/>
                    <a:pt x="96107" y="547116"/>
                    <a:pt x="227648" y="574072"/>
                  </a:cubicBezTo>
                  <a:cubicBezTo>
                    <a:pt x="246983" y="575881"/>
                    <a:pt x="266605" y="576834"/>
                    <a:pt x="286607" y="576834"/>
                  </a:cubicBezTo>
                  <a:cubicBezTo>
                    <a:pt x="306610" y="576834"/>
                    <a:pt x="326327" y="575881"/>
                    <a:pt x="345567" y="574072"/>
                  </a:cubicBezTo>
                  <a:cubicBezTo>
                    <a:pt x="477012" y="547116"/>
                    <a:pt x="573215" y="431292"/>
                    <a:pt x="573215" y="288417"/>
                  </a:cubicBezTo>
                  <a:cubicBezTo>
                    <a:pt x="573215" y="145542"/>
                    <a:pt x="477107" y="29718"/>
                    <a:pt x="345662" y="2762"/>
                  </a:cubicBezTo>
                  <a:close/>
                  <a:moveTo>
                    <a:pt x="289560" y="3334"/>
                  </a:moveTo>
                  <a:cubicBezTo>
                    <a:pt x="360331" y="6667"/>
                    <a:pt x="415385" y="130588"/>
                    <a:pt x="415385" y="288417"/>
                  </a:cubicBezTo>
                  <a:cubicBezTo>
                    <a:pt x="415385" y="446151"/>
                    <a:pt x="360331" y="570071"/>
                    <a:pt x="289560" y="573500"/>
                  </a:cubicBezTo>
                  <a:lnTo>
                    <a:pt x="289560" y="3334"/>
                  </a:lnTo>
                  <a:close/>
                  <a:moveTo>
                    <a:pt x="283750" y="573405"/>
                  </a:moveTo>
                  <a:cubicBezTo>
                    <a:pt x="212979" y="570071"/>
                    <a:pt x="157925" y="446151"/>
                    <a:pt x="157925" y="288417"/>
                  </a:cubicBezTo>
                  <a:cubicBezTo>
                    <a:pt x="157925" y="130683"/>
                    <a:pt x="212979" y="6763"/>
                    <a:pt x="283750" y="3334"/>
                  </a:cubicBezTo>
                  <a:lnTo>
                    <a:pt x="283750" y="573405"/>
                  </a:lnTo>
                  <a:close/>
                  <a:moveTo>
                    <a:pt x="5906" y="288417"/>
                  </a:moveTo>
                  <a:cubicBezTo>
                    <a:pt x="5906" y="139636"/>
                    <a:pt x="112681" y="20860"/>
                    <a:pt x="254318" y="5048"/>
                  </a:cubicBezTo>
                  <a:cubicBezTo>
                    <a:pt x="194977" y="35623"/>
                    <a:pt x="152114" y="149161"/>
                    <a:pt x="152114" y="288417"/>
                  </a:cubicBezTo>
                  <a:cubicBezTo>
                    <a:pt x="152114" y="427672"/>
                    <a:pt x="194977" y="541115"/>
                    <a:pt x="254318" y="571786"/>
                  </a:cubicBezTo>
                  <a:cubicBezTo>
                    <a:pt x="112681" y="555879"/>
                    <a:pt x="5906" y="437197"/>
                    <a:pt x="5906" y="288417"/>
                  </a:cubicBezTo>
                  <a:close/>
                  <a:moveTo>
                    <a:pt x="318992" y="571691"/>
                  </a:moveTo>
                  <a:cubicBezTo>
                    <a:pt x="378333" y="541115"/>
                    <a:pt x="421196" y="427577"/>
                    <a:pt x="421196" y="288322"/>
                  </a:cubicBezTo>
                  <a:cubicBezTo>
                    <a:pt x="421196" y="149066"/>
                    <a:pt x="378333" y="35623"/>
                    <a:pt x="318992" y="4953"/>
                  </a:cubicBezTo>
                  <a:cubicBezTo>
                    <a:pt x="460629" y="20765"/>
                    <a:pt x="567404" y="139541"/>
                    <a:pt x="567404" y="288322"/>
                  </a:cubicBezTo>
                  <a:cubicBezTo>
                    <a:pt x="567404" y="437197"/>
                    <a:pt x="460629" y="555879"/>
                    <a:pt x="318992" y="571691"/>
                  </a:cubicBezTo>
                  <a:close/>
                </a:path>
              </a:pathLst>
            </a:custGeom>
            <a:solidFill>
              <a:srgbClr val="C98C3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6" name="任意多边形 94">
              <a:extLst>
                <a:ext uri="{FF2B5EF4-FFF2-40B4-BE49-F238E27FC236}">
                  <a16:creationId xmlns:a16="http://schemas.microsoft.com/office/drawing/2014/main" id="{C53EBD88-3292-440E-B800-E4280C911AB7}"/>
                </a:ext>
              </a:extLst>
            </p:cNvPr>
            <p:cNvSpPr/>
            <p:nvPr/>
          </p:nvSpPr>
          <p:spPr>
            <a:xfrm>
              <a:off x="4201953" y="2336768"/>
              <a:ext cx="254508" cy="59105"/>
            </a:xfrm>
            <a:custGeom>
              <a:avLst/>
              <a:gdLst>
                <a:gd name="connsiteX0" fmla="*/ 163259 w 254508"/>
                <a:gd name="connsiteY0" fmla="*/ 9239 h 59105"/>
                <a:gd name="connsiteX1" fmla="*/ 149352 w 254508"/>
                <a:gd name="connsiteY1" fmla="*/ 9716 h 59105"/>
                <a:gd name="connsiteX2" fmla="*/ 146304 w 254508"/>
                <a:gd name="connsiteY2" fmla="*/ 9716 h 59105"/>
                <a:gd name="connsiteX3" fmla="*/ 146209 w 254508"/>
                <a:gd name="connsiteY3" fmla="*/ 9525 h 59105"/>
                <a:gd name="connsiteX4" fmla="*/ 127254 w 254508"/>
                <a:gd name="connsiteY4" fmla="*/ 9620 h 59105"/>
                <a:gd name="connsiteX5" fmla="*/ 108299 w 254508"/>
                <a:gd name="connsiteY5" fmla="*/ 9525 h 59105"/>
                <a:gd name="connsiteX6" fmla="*/ 108204 w 254508"/>
                <a:gd name="connsiteY6" fmla="*/ 9716 h 59105"/>
                <a:gd name="connsiteX7" fmla="*/ 105156 w 254508"/>
                <a:gd name="connsiteY7" fmla="*/ 9716 h 59105"/>
                <a:gd name="connsiteX8" fmla="*/ 91249 w 254508"/>
                <a:gd name="connsiteY8" fmla="*/ 9239 h 59105"/>
                <a:gd name="connsiteX9" fmla="*/ 0 w 254508"/>
                <a:gd name="connsiteY9" fmla="*/ 0 h 59105"/>
                <a:gd name="connsiteX10" fmla="*/ 20955 w 254508"/>
                <a:gd name="connsiteY10" fmla="*/ 30480 h 59105"/>
                <a:gd name="connsiteX11" fmla="*/ 38100 w 254508"/>
                <a:gd name="connsiteY11" fmla="*/ 47244 h 59105"/>
                <a:gd name="connsiteX12" fmla="*/ 63055 w 254508"/>
                <a:gd name="connsiteY12" fmla="*/ 54959 h 59105"/>
                <a:gd name="connsiteX13" fmla="*/ 127921 w 254508"/>
                <a:gd name="connsiteY13" fmla="*/ 59055 h 59105"/>
                <a:gd name="connsiteX14" fmla="*/ 191452 w 254508"/>
                <a:gd name="connsiteY14" fmla="*/ 54959 h 59105"/>
                <a:gd name="connsiteX15" fmla="*/ 216408 w 254508"/>
                <a:gd name="connsiteY15" fmla="*/ 47244 h 59105"/>
                <a:gd name="connsiteX16" fmla="*/ 233553 w 254508"/>
                <a:gd name="connsiteY16" fmla="*/ 30480 h 59105"/>
                <a:gd name="connsiteX17" fmla="*/ 254508 w 254508"/>
                <a:gd name="connsiteY17" fmla="*/ 0 h 59105"/>
                <a:gd name="connsiteX18" fmla="*/ 163259 w 254508"/>
                <a:gd name="connsiteY18" fmla="*/ 9239 h 591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54508" h="59105">
                  <a:moveTo>
                    <a:pt x="163259" y="9239"/>
                  </a:moveTo>
                  <a:cubicBezTo>
                    <a:pt x="158591" y="9525"/>
                    <a:pt x="154019" y="9525"/>
                    <a:pt x="149352" y="9716"/>
                  </a:cubicBezTo>
                  <a:cubicBezTo>
                    <a:pt x="148304" y="9716"/>
                    <a:pt x="147352" y="9716"/>
                    <a:pt x="146304" y="9716"/>
                  </a:cubicBezTo>
                  <a:cubicBezTo>
                    <a:pt x="146304" y="9620"/>
                    <a:pt x="146304" y="9525"/>
                    <a:pt x="146209" y="9525"/>
                  </a:cubicBezTo>
                  <a:cubicBezTo>
                    <a:pt x="139922" y="9239"/>
                    <a:pt x="133636" y="9430"/>
                    <a:pt x="127254" y="9620"/>
                  </a:cubicBezTo>
                  <a:cubicBezTo>
                    <a:pt x="120872" y="9430"/>
                    <a:pt x="114586" y="9239"/>
                    <a:pt x="108299" y="9525"/>
                  </a:cubicBezTo>
                  <a:cubicBezTo>
                    <a:pt x="108299" y="9620"/>
                    <a:pt x="108299" y="9716"/>
                    <a:pt x="108204" y="9716"/>
                  </a:cubicBezTo>
                  <a:cubicBezTo>
                    <a:pt x="107156" y="9716"/>
                    <a:pt x="106204" y="9716"/>
                    <a:pt x="105156" y="9716"/>
                  </a:cubicBezTo>
                  <a:cubicBezTo>
                    <a:pt x="100489" y="9525"/>
                    <a:pt x="95917" y="9525"/>
                    <a:pt x="91249" y="9239"/>
                  </a:cubicBezTo>
                  <a:cubicBezTo>
                    <a:pt x="60674" y="7429"/>
                    <a:pt x="30194" y="4286"/>
                    <a:pt x="0" y="0"/>
                  </a:cubicBezTo>
                  <a:cubicBezTo>
                    <a:pt x="7334" y="10001"/>
                    <a:pt x="13240" y="20669"/>
                    <a:pt x="20955" y="30480"/>
                  </a:cubicBezTo>
                  <a:cubicBezTo>
                    <a:pt x="25813" y="36671"/>
                    <a:pt x="30861" y="42958"/>
                    <a:pt x="38100" y="47244"/>
                  </a:cubicBezTo>
                  <a:cubicBezTo>
                    <a:pt x="45339" y="51625"/>
                    <a:pt x="54292" y="53530"/>
                    <a:pt x="63055" y="54959"/>
                  </a:cubicBezTo>
                  <a:cubicBezTo>
                    <a:pt x="84391" y="58483"/>
                    <a:pt x="106204" y="59341"/>
                    <a:pt x="127921" y="59055"/>
                  </a:cubicBezTo>
                  <a:cubicBezTo>
                    <a:pt x="149161" y="58864"/>
                    <a:pt x="170593" y="58293"/>
                    <a:pt x="191452" y="54959"/>
                  </a:cubicBezTo>
                  <a:cubicBezTo>
                    <a:pt x="200215" y="53530"/>
                    <a:pt x="209074" y="51530"/>
                    <a:pt x="216408" y="47244"/>
                  </a:cubicBezTo>
                  <a:cubicBezTo>
                    <a:pt x="223647" y="42958"/>
                    <a:pt x="228695" y="36671"/>
                    <a:pt x="233553" y="30480"/>
                  </a:cubicBezTo>
                  <a:cubicBezTo>
                    <a:pt x="241268" y="20669"/>
                    <a:pt x="247174" y="10001"/>
                    <a:pt x="254508" y="0"/>
                  </a:cubicBezTo>
                  <a:cubicBezTo>
                    <a:pt x="224314" y="4381"/>
                    <a:pt x="193834" y="7429"/>
                    <a:pt x="163259" y="9239"/>
                  </a:cubicBezTo>
                  <a:close/>
                </a:path>
              </a:pathLst>
            </a:custGeom>
            <a:solidFill>
              <a:srgbClr val="C98C3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7" name="任意多边形 95">
              <a:extLst>
                <a:ext uri="{FF2B5EF4-FFF2-40B4-BE49-F238E27FC236}">
                  <a16:creationId xmlns:a16="http://schemas.microsoft.com/office/drawing/2014/main" id="{B2F9AEFE-A248-4291-BE10-3408077E4E51}"/>
                </a:ext>
              </a:extLst>
            </p:cNvPr>
            <p:cNvSpPr/>
            <p:nvPr/>
          </p:nvSpPr>
          <p:spPr>
            <a:xfrm>
              <a:off x="3714750" y="1047750"/>
              <a:ext cx="9525" cy="9525"/>
            </a:xfrm>
            <a:custGeom>
              <a:avLst/>
              <a:gdLst/>
              <a:ahLst/>
              <a:cxnLst/>
              <a:rect l="l" t="t" r="r" b="b"/>
              <a:pathLst>
                <a:path w="9525" h="9525"/>
              </a:pathLst>
            </a:custGeom>
            <a:noFill/>
            <a:ln w="6355" cap="flat">
              <a:solidFill>
                <a:srgbClr val="F85A69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8" name="任意多边形 96">
              <a:extLst>
                <a:ext uri="{FF2B5EF4-FFF2-40B4-BE49-F238E27FC236}">
                  <a16:creationId xmlns:a16="http://schemas.microsoft.com/office/drawing/2014/main" id="{35DA14DA-2188-4205-BF80-CC9C9AFA8062}"/>
                </a:ext>
              </a:extLst>
            </p:cNvPr>
            <p:cNvSpPr/>
            <p:nvPr/>
          </p:nvSpPr>
          <p:spPr>
            <a:xfrm>
              <a:off x="3964820" y="1799272"/>
              <a:ext cx="468971" cy="509828"/>
            </a:xfrm>
            <a:custGeom>
              <a:avLst/>
              <a:gdLst>
                <a:gd name="connsiteX0" fmla="*/ 114832 w 468971"/>
                <a:gd name="connsiteY0" fmla="*/ 459010 h 509828"/>
                <a:gd name="connsiteX1" fmla="*/ 285806 w 468971"/>
                <a:gd name="connsiteY1" fmla="*/ 502158 h 509828"/>
                <a:gd name="connsiteX2" fmla="*/ 468972 w 468971"/>
                <a:gd name="connsiteY2" fmla="*/ 491681 h 509828"/>
                <a:gd name="connsiteX3" fmla="*/ 276757 w 468971"/>
                <a:gd name="connsiteY3" fmla="*/ 354235 h 509828"/>
                <a:gd name="connsiteX4" fmla="*/ 299236 w 468971"/>
                <a:gd name="connsiteY4" fmla="*/ 118967 h 509828"/>
                <a:gd name="connsiteX5" fmla="*/ 370007 w 468971"/>
                <a:gd name="connsiteY5" fmla="*/ 44386 h 509828"/>
                <a:gd name="connsiteX6" fmla="*/ 427348 w 468971"/>
                <a:gd name="connsiteY6" fmla="*/ 0 h 509828"/>
                <a:gd name="connsiteX7" fmla="*/ 231514 w 468971"/>
                <a:gd name="connsiteY7" fmla="*/ 16383 h 509828"/>
                <a:gd name="connsiteX8" fmla="*/ 62826 w 468971"/>
                <a:gd name="connsiteY8" fmla="*/ 111252 h 509828"/>
                <a:gd name="connsiteX9" fmla="*/ 31393 w 468971"/>
                <a:gd name="connsiteY9" fmla="*/ 383953 h 509828"/>
                <a:gd name="connsiteX10" fmla="*/ 114832 w 468971"/>
                <a:gd name="connsiteY10" fmla="*/ 459010 h 5098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68971" h="509828">
                  <a:moveTo>
                    <a:pt x="114832" y="459010"/>
                  </a:moveTo>
                  <a:cubicBezTo>
                    <a:pt x="169982" y="489585"/>
                    <a:pt x="225132" y="496824"/>
                    <a:pt x="285806" y="502158"/>
                  </a:cubicBezTo>
                  <a:cubicBezTo>
                    <a:pt x="348481" y="507682"/>
                    <a:pt x="409250" y="520541"/>
                    <a:pt x="468972" y="491681"/>
                  </a:cubicBezTo>
                  <a:cubicBezTo>
                    <a:pt x="386866" y="483584"/>
                    <a:pt x="310952" y="429292"/>
                    <a:pt x="276757" y="354235"/>
                  </a:cubicBezTo>
                  <a:cubicBezTo>
                    <a:pt x="242563" y="279178"/>
                    <a:pt x="251421" y="186214"/>
                    <a:pt x="299236" y="118967"/>
                  </a:cubicBezTo>
                  <a:cubicBezTo>
                    <a:pt x="319525" y="90392"/>
                    <a:pt x="346766" y="70009"/>
                    <a:pt x="370007" y="44386"/>
                  </a:cubicBezTo>
                  <a:cubicBezTo>
                    <a:pt x="383056" y="30004"/>
                    <a:pt x="405916" y="286"/>
                    <a:pt x="427348" y="0"/>
                  </a:cubicBezTo>
                  <a:cubicBezTo>
                    <a:pt x="361720" y="762"/>
                    <a:pt x="295522" y="1619"/>
                    <a:pt x="231514" y="16383"/>
                  </a:cubicBezTo>
                  <a:cubicBezTo>
                    <a:pt x="167506" y="31147"/>
                    <a:pt x="105212" y="61055"/>
                    <a:pt x="62826" y="111252"/>
                  </a:cubicBezTo>
                  <a:cubicBezTo>
                    <a:pt x="-1087" y="187071"/>
                    <a:pt x="-24233" y="297085"/>
                    <a:pt x="31393" y="383953"/>
                  </a:cubicBezTo>
                  <a:cubicBezTo>
                    <a:pt x="51491" y="415290"/>
                    <a:pt x="80733" y="440150"/>
                    <a:pt x="114832" y="459010"/>
                  </a:cubicBezTo>
                  <a:close/>
                </a:path>
              </a:pathLst>
            </a:custGeom>
            <a:solidFill>
              <a:srgbClr val="FFFFFF">
                <a:alpha val="3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328016790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CE8C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33" name="组合 1132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13764C00-B114-4A00-8C00-FDBB2EF7579E}"/>
              </a:ext>
            </a:extLst>
          </p:cNvPr>
          <p:cNvGrpSpPr>
            <a:grpSpLocks noChangeAspect="1"/>
          </p:cNvGrpSpPr>
          <p:nvPr/>
        </p:nvGrpSpPr>
        <p:grpSpPr>
          <a:xfrm>
            <a:off x="4017995" y="1419838"/>
            <a:ext cx="3070121" cy="3341532"/>
            <a:chOff x="4068763" y="1181100"/>
            <a:chExt cx="4148138" cy="4514851"/>
          </a:xfrm>
          <a:effectLst>
            <a:outerShdw dist="63500" algn="l" rotWithShape="0">
              <a:srgbClr val="130047">
                <a:alpha val="90000"/>
              </a:srgbClr>
            </a:outerShdw>
          </a:effectLst>
        </p:grpSpPr>
        <p:sp>
          <p:nvSpPr>
            <p:cNvPr id="1134" name="îṥļídê">
              <a:extLst>
                <a:ext uri="{FF2B5EF4-FFF2-40B4-BE49-F238E27FC236}">
                  <a16:creationId xmlns:a16="http://schemas.microsoft.com/office/drawing/2014/main" id="{B57D1F9F-8E18-4DA5-96CD-91D1B06F7CCB}"/>
                </a:ext>
              </a:extLst>
            </p:cNvPr>
            <p:cNvSpPr/>
            <p:nvPr/>
          </p:nvSpPr>
          <p:spPr bwMode="auto">
            <a:xfrm>
              <a:off x="7232651" y="3517900"/>
              <a:ext cx="984250" cy="1049338"/>
            </a:xfrm>
            <a:custGeom>
              <a:avLst/>
              <a:gdLst>
                <a:gd name="T0" fmla="*/ 125 w 515"/>
                <a:gd name="T1" fmla="*/ 10 h 550"/>
                <a:gd name="T2" fmla="*/ 452 w 515"/>
                <a:gd name="T3" fmla="*/ 126 h 550"/>
                <a:gd name="T4" fmla="*/ 373 w 515"/>
                <a:gd name="T5" fmla="*/ 217 h 550"/>
                <a:gd name="T6" fmla="*/ 417 w 515"/>
                <a:gd name="T7" fmla="*/ 359 h 550"/>
                <a:gd name="T8" fmla="*/ 351 w 515"/>
                <a:gd name="T9" fmla="*/ 443 h 550"/>
                <a:gd name="T10" fmla="*/ 307 w 515"/>
                <a:gd name="T11" fmla="*/ 525 h 550"/>
                <a:gd name="T12" fmla="*/ 75 w 515"/>
                <a:gd name="T13" fmla="*/ 462 h 550"/>
                <a:gd name="T14" fmla="*/ 28 w 515"/>
                <a:gd name="T15" fmla="*/ 170 h 550"/>
                <a:gd name="T16" fmla="*/ 125 w 515"/>
                <a:gd name="T17" fmla="*/ 10 h 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15" h="550">
                  <a:moveTo>
                    <a:pt x="125" y="10"/>
                  </a:moveTo>
                  <a:cubicBezTo>
                    <a:pt x="191" y="0"/>
                    <a:pt x="389" y="57"/>
                    <a:pt x="452" y="126"/>
                  </a:cubicBezTo>
                  <a:cubicBezTo>
                    <a:pt x="515" y="195"/>
                    <a:pt x="326" y="148"/>
                    <a:pt x="373" y="217"/>
                  </a:cubicBezTo>
                  <a:cubicBezTo>
                    <a:pt x="421" y="286"/>
                    <a:pt x="499" y="324"/>
                    <a:pt x="417" y="359"/>
                  </a:cubicBezTo>
                  <a:cubicBezTo>
                    <a:pt x="336" y="393"/>
                    <a:pt x="289" y="377"/>
                    <a:pt x="351" y="443"/>
                  </a:cubicBezTo>
                  <a:cubicBezTo>
                    <a:pt x="414" y="509"/>
                    <a:pt x="373" y="550"/>
                    <a:pt x="307" y="525"/>
                  </a:cubicBezTo>
                  <a:cubicBezTo>
                    <a:pt x="242" y="500"/>
                    <a:pt x="94" y="487"/>
                    <a:pt x="75" y="462"/>
                  </a:cubicBezTo>
                  <a:cubicBezTo>
                    <a:pt x="56" y="437"/>
                    <a:pt x="0" y="261"/>
                    <a:pt x="28" y="170"/>
                  </a:cubicBezTo>
                  <a:cubicBezTo>
                    <a:pt x="56" y="79"/>
                    <a:pt x="125" y="10"/>
                    <a:pt x="125" y="10"/>
                  </a:cubicBezTo>
                  <a:close/>
                </a:path>
              </a:pathLst>
            </a:custGeom>
            <a:solidFill>
              <a:srgbClr val="D91D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35" name="i$ľiďé">
              <a:extLst>
                <a:ext uri="{FF2B5EF4-FFF2-40B4-BE49-F238E27FC236}">
                  <a16:creationId xmlns:a16="http://schemas.microsoft.com/office/drawing/2014/main" id="{1C96F2EE-223B-425C-83C7-DBC83EC85796}"/>
                </a:ext>
              </a:extLst>
            </p:cNvPr>
            <p:cNvSpPr/>
            <p:nvPr/>
          </p:nvSpPr>
          <p:spPr bwMode="auto">
            <a:xfrm>
              <a:off x="7232651" y="3530600"/>
              <a:ext cx="677863" cy="987425"/>
            </a:xfrm>
            <a:custGeom>
              <a:avLst/>
              <a:gdLst>
                <a:gd name="T0" fmla="*/ 125 w 355"/>
                <a:gd name="T1" fmla="*/ 3 h 517"/>
                <a:gd name="T2" fmla="*/ 211 w 355"/>
                <a:gd name="T3" fmla="*/ 10 h 517"/>
                <a:gd name="T4" fmla="*/ 245 w 355"/>
                <a:gd name="T5" fmla="*/ 63 h 517"/>
                <a:gd name="T6" fmla="*/ 207 w 355"/>
                <a:gd name="T7" fmla="*/ 198 h 517"/>
                <a:gd name="T8" fmla="*/ 295 w 355"/>
                <a:gd name="T9" fmla="*/ 289 h 517"/>
                <a:gd name="T10" fmla="*/ 154 w 355"/>
                <a:gd name="T11" fmla="*/ 421 h 517"/>
                <a:gd name="T12" fmla="*/ 323 w 355"/>
                <a:gd name="T13" fmla="*/ 505 h 517"/>
                <a:gd name="T14" fmla="*/ 306 w 355"/>
                <a:gd name="T15" fmla="*/ 517 h 517"/>
                <a:gd name="T16" fmla="*/ 75 w 355"/>
                <a:gd name="T17" fmla="*/ 455 h 517"/>
                <a:gd name="T18" fmla="*/ 28 w 355"/>
                <a:gd name="T19" fmla="*/ 163 h 517"/>
                <a:gd name="T20" fmla="*/ 125 w 355"/>
                <a:gd name="T21" fmla="*/ 3 h 5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55" h="517">
                  <a:moveTo>
                    <a:pt x="125" y="3"/>
                  </a:moveTo>
                  <a:cubicBezTo>
                    <a:pt x="145" y="0"/>
                    <a:pt x="176" y="3"/>
                    <a:pt x="211" y="10"/>
                  </a:cubicBezTo>
                  <a:cubicBezTo>
                    <a:pt x="209" y="24"/>
                    <a:pt x="217" y="40"/>
                    <a:pt x="245" y="63"/>
                  </a:cubicBezTo>
                  <a:cubicBezTo>
                    <a:pt x="342" y="141"/>
                    <a:pt x="276" y="132"/>
                    <a:pt x="207" y="198"/>
                  </a:cubicBezTo>
                  <a:cubicBezTo>
                    <a:pt x="138" y="264"/>
                    <a:pt x="254" y="226"/>
                    <a:pt x="295" y="289"/>
                  </a:cubicBezTo>
                  <a:cubicBezTo>
                    <a:pt x="336" y="352"/>
                    <a:pt x="150" y="380"/>
                    <a:pt x="154" y="421"/>
                  </a:cubicBezTo>
                  <a:cubicBezTo>
                    <a:pt x="157" y="461"/>
                    <a:pt x="355" y="455"/>
                    <a:pt x="323" y="505"/>
                  </a:cubicBezTo>
                  <a:cubicBezTo>
                    <a:pt x="320" y="510"/>
                    <a:pt x="314" y="514"/>
                    <a:pt x="306" y="517"/>
                  </a:cubicBezTo>
                  <a:cubicBezTo>
                    <a:pt x="239" y="493"/>
                    <a:pt x="94" y="480"/>
                    <a:pt x="75" y="455"/>
                  </a:cubicBezTo>
                  <a:cubicBezTo>
                    <a:pt x="56" y="430"/>
                    <a:pt x="0" y="254"/>
                    <a:pt x="28" y="163"/>
                  </a:cubicBezTo>
                  <a:cubicBezTo>
                    <a:pt x="56" y="72"/>
                    <a:pt x="125" y="3"/>
                    <a:pt x="125" y="3"/>
                  </a:cubicBezTo>
                  <a:close/>
                </a:path>
              </a:pathLst>
            </a:custGeom>
            <a:solidFill>
              <a:srgbClr val="BE1E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36" name="îsḷiḑe">
              <a:extLst>
                <a:ext uri="{FF2B5EF4-FFF2-40B4-BE49-F238E27FC236}">
                  <a16:creationId xmlns:a16="http://schemas.microsoft.com/office/drawing/2014/main" id="{ED72C4A9-A0EE-4082-BBEA-DD47C0C091BC}"/>
                </a:ext>
              </a:extLst>
            </p:cNvPr>
            <p:cNvSpPr/>
            <p:nvPr/>
          </p:nvSpPr>
          <p:spPr bwMode="auto">
            <a:xfrm>
              <a:off x="7693026" y="3657600"/>
              <a:ext cx="338138" cy="876300"/>
            </a:xfrm>
            <a:custGeom>
              <a:avLst/>
              <a:gdLst>
                <a:gd name="T0" fmla="*/ 177 w 177"/>
                <a:gd name="T1" fmla="*/ 24 h 459"/>
                <a:gd name="T2" fmla="*/ 112 w 177"/>
                <a:gd name="T3" fmla="*/ 86 h 459"/>
                <a:gd name="T4" fmla="*/ 78 w 177"/>
                <a:gd name="T5" fmla="*/ 126 h 459"/>
                <a:gd name="T6" fmla="*/ 98 w 177"/>
                <a:gd name="T7" fmla="*/ 150 h 459"/>
                <a:gd name="T8" fmla="*/ 148 w 177"/>
                <a:gd name="T9" fmla="*/ 220 h 459"/>
                <a:gd name="T10" fmla="*/ 108 w 177"/>
                <a:gd name="T11" fmla="*/ 295 h 459"/>
                <a:gd name="T12" fmla="*/ 73 w 177"/>
                <a:gd name="T13" fmla="*/ 306 h 459"/>
                <a:gd name="T14" fmla="*/ 23 w 177"/>
                <a:gd name="T15" fmla="*/ 332 h 459"/>
                <a:gd name="T16" fmla="*/ 50 w 177"/>
                <a:gd name="T17" fmla="*/ 365 h 459"/>
                <a:gd name="T18" fmla="*/ 93 w 177"/>
                <a:gd name="T19" fmla="*/ 459 h 459"/>
                <a:gd name="T20" fmla="*/ 71 w 177"/>
                <a:gd name="T21" fmla="*/ 454 h 459"/>
                <a:gd name="T22" fmla="*/ 37 w 177"/>
                <a:gd name="T23" fmla="*/ 382 h 459"/>
                <a:gd name="T24" fmla="*/ 1 w 177"/>
                <a:gd name="T25" fmla="*/ 330 h 459"/>
                <a:gd name="T26" fmla="*/ 68 w 177"/>
                <a:gd name="T27" fmla="*/ 285 h 459"/>
                <a:gd name="T28" fmla="*/ 100 w 177"/>
                <a:gd name="T29" fmla="*/ 275 h 459"/>
                <a:gd name="T30" fmla="*/ 128 w 177"/>
                <a:gd name="T31" fmla="*/ 228 h 459"/>
                <a:gd name="T32" fmla="*/ 82 w 177"/>
                <a:gd name="T33" fmla="*/ 165 h 459"/>
                <a:gd name="T34" fmla="*/ 58 w 177"/>
                <a:gd name="T35" fmla="*/ 136 h 459"/>
                <a:gd name="T36" fmla="*/ 101 w 177"/>
                <a:gd name="T37" fmla="*/ 67 h 459"/>
                <a:gd name="T38" fmla="*/ 153 w 177"/>
                <a:gd name="T39" fmla="*/ 20 h 459"/>
                <a:gd name="T40" fmla="*/ 133 w 177"/>
                <a:gd name="T41" fmla="*/ 0 h 459"/>
                <a:gd name="T42" fmla="*/ 177 w 177"/>
                <a:gd name="T43" fmla="*/ 24 h 4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77" h="459">
                  <a:moveTo>
                    <a:pt x="177" y="24"/>
                  </a:moveTo>
                  <a:cubicBezTo>
                    <a:pt x="177" y="43"/>
                    <a:pt x="158" y="61"/>
                    <a:pt x="112" y="86"/>
                  </a:cubicBezTo>
                  <a:cubicBezTo>
                    <a:pt x="78" y="105"/>
                    <a:pt x="72" y="115"/>
                    <a:pt x="78" y="126"/>
                  </a:cubicBezTo>
                  <a:cubicBezTo>
                    <a:pt x="81" y="133"/>
                    <a:pt x="89" y="140"/>
                    <a:pt x="98" y="150"/>
                  </a:cubicBezTo>
                  <a:cubicBezTo>
                    <a:pt x="115" y="167"/>
                    <a:pt x="136" y="188"/>
                    <a:pt x="148" y="220"/>
                  </a:cubicBezTo>
                  <a:cubicBezTo>
                    <a:pt x="165" y="263"/>
                    <a:pt x="141" y="283"/>
                    <a:pt x="108" y="295"/>
                  </a:cubicBezTo>
                  <a:cubicBezTo>
                    <a:pt x="97" y="300"/>
                    <a:pt x="85" y="303"/>
                    <a:pt x="73" y="306"/>
                  </a:cubicBezTo>
                  <a:cubicBezTo>
                    <a:pt x="48" y="313"/>
                    <a:pt x="24" y="320"/>
                    <a:pt x="23" y="332"/>
                  </a:cubicBezTo>
                  <a:cubicBezTo>
                    <a:pt x="23" y="344"/>
                    <a:pt x="36" y="354"/>
                    <a:pt x="50" y="365"/>
                  </a:cubicBezTo>
                  <a:cubicBezTo>
                    <a:pt x="77" y="385"/>
                    <a:pt x="108" y="408"/>
                    <a:pt x="93" y="459"/>
                  </a:cubicBezTo>
                  <a:cubicBezTo>
                    <a:pt x="86" y="458"/>
                    <a:pt x="79" y="456"/>
                    <a:pt x="71" y="454"/>
                  </a:cubicBezTo>
                  <a:cubicBezTo>
                    <a:pt x="82" y="416"/>
                    <a:pt x="58" y="398"/>
                    <a:pt x="37" y="382"/>
                  </a:cubicBezTo>
                  <a:cubicBezTo>
                    <a:pt x="17" y="368"/>
                    <a:pt x="0" y="354"/>
                    <a:pt x="1" y="330"/>
                  </a:cubicBezTo>
                  <a:cubicBezTo>
                    <a:pt x="3" y="303"/>
                    <a:pt x="34" y="294"/>
                    <a:pt x="68" y="285"/>
                  </a:cubicBezTo>
                  <a:cubicBezTo>
                    <a:pt x="79" y="282"/>
                    <a:pt x="90" y="279"/>
                    <a:pt x="100" y="275"/>
                  </a:cubicBezTo>
                  <a:cubicBezTo>
                    <a:pt x="122" y="266"/>
                    <a:pt x="138" y="254"/>
                    <a:pt x="128" y="228"/>
                  </a:cubicBezTo>
                  <a:cubicBezTo>
                    <a:pt x="117" y="201"/>
                    <a:pt x="98" y="181"/>
                    <a:pt x="82" y="165"/>
                  </a:cubicBezTo>
                  <a:cubicBezTo>
                    <a:pt x="72" y="155"/>
                    <a:pt x="63" y="146"/>
                    <a:pt x="58" y="136"/>
                  </a:cubicBezTo>
                  <a:cubicBezTo>
                    <a:pt x="46" y="114"/>
                    <a:pt x="52" y="94"/>
                    <a:pt x="101" y="67"/>
                  </a:cubicBezTo>
                  <a:cubicBezTo>
                    <a:pt x="146" y="42"/>
                    <a:pt x="158" y="30"/>
                    <a:pt x="153" y="20"/>
                  </a:cubicBezTo>
                  <a:cubicBezTo>
                    <a:pt x="149" y="14"/>
                    <a:pt x="143" y="7"/>
                    <a:pt x="133" y="0"/>
                  </a:cubicBezTo>
                  <a:cubicBezTo>
                    <a:pt x="149" y="8"/>
                    <a:pt x="164" y="16"/>
                    <a:pt x="177" y="24"/>
                  </a:cubicBezTo>
                  <a:close/>
                </a:path>
              </a:pathLst>
            </a:custGeom>
            <a:solidFill>
              <a:srgbClr val="FCB7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37" name="íšļîḑè">
              <a:extLst>
                <a:ext uri="{FF2B5EF4-FFF2-40B4-BE49-F238E27FC236}">
                  <a16:creationId xmlns:a16="http://schemas.microsoft.com/office/drawing/2014/main" id="{DF130AE6-477C-46DA-AE07-9B61D583407C}"/>
                </a:ext>
              </a:extLst>
            </p:cNvPr>
            <p:cNvSpPr/>
            <p:nvPr/>
          </p:nvSpPr>
          <p:spPr bwMode="auto">
            <a:xfrm>
              <a:off x="7437438" y="3517900"/>
              <a:ext cx="696913" cy="314325"/>
            </a:xfrm>
            <a:custGeom>
              <a:avLst/>
              <a:gdLst>
                <a:gd name="T0" fmla="*/ 18 w 365"/>
                <a:gd name="T1" fmla="*/ 10 h 165"/>
                <a:gd name="T2" fmla="*/ 345 w 365"/>
                <a:gd name="T3" fmla="*/ 126 h 165"/>
                <a:gd name="T4" fmla="*/ 343 w 365"/>
                <a:gd name="T5" fmla="*/ 165 h 165"/>
                <a:gd name="T6" fmla="*/ 0 w 365"/>
                <a:gd name="T7" fmla="*/ 30 h 165"/>
                <a:gd name="T8" fmla="*/ 18 w 365"/>
                <a:gd name="T9" fmla="*/ 1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5" h="165">
                  <a:moveTo>
                    <a:pt x="18" y="10"/>
                  </a:moveTo>
                  <a:cubicBezTo>
                    <a:pt x="84" y="0"/>
                    <a:pt x="282" y="57"/>
                    <a:pt x="345" y="126"/>
                  </a:cubicBezTo>
                  <a:cubicBezTo>
                    <a:pt x="365" y="149"/>
                    <a:pt x="359" y="159"/>
                    <a:pt x="343" y="165"/>
                  </a:cubicBezTo>
                  <a:cubicBezTo>
                    <a:pt x="253" y="71"/>
                    <a:pt x="91" y="39"/>
                    <a:pt x="0" y="30"/>
                  </a:cubicBezTo>
                  <a:cubicBezTo>
                    <a:pt x="11" y="17"/>
                    <a:pt x="18" y="10"/>
                    <a:pt x="18" y="10"/>
                  </a:cubicBezTo>
                  <a:close/>
                </a:path>
              </a:pathLst>
            </a:custGeom>
            <a:solidFill>
              <a:srgbClr val="E555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38" name="îṥlíďê">
              <a:extLst>
                <a:ext uri="{FF2B5EF4-FFF2-40B4-BE49-F238E27FC236}">
                  <a16:creationId xmlns:a16="http://schemas.microsoft.com/office/drawing/2014/main" id="{5A9116A6-B882-42F5-97C3-7514023AA087}"/>
                </a:ext>
              </a:extLst>
            </p:cNvPr>
            <p:cNvSpPr/>
            <p:nvPr/>
          </p:nvSpPr>
          <p:spPr bwMode="auto">
            <a:xfrm>
              <a:off x="7437438" y="3530600"/>
              <a:ext cx="223838" cy="82550"/>
            </a:xfrm>
            <a:custGeom>
              <a:avLst/>
              <a:gdLst>
                <a:gd name="T0" fmla="*/ 18 w 117"/>
                <a:gd name="T1" fmla="*/ 3 h 43"/>
                <a:gd name="T2" fmla="*/ 104 w 117"/>
                <a:gd name="T3" fmla="*/ 10 h 43"/>
                <a:gd name="T4" fmla="*/ 117 w 117"/>
                <a:gd name="T5" fmla="*/ 43 h 43"/>
                <a:gd name="T6" fmla="*/ 0 w 117"/>
                <a:gd name="T7" fmla="*/ 23 h 43"/>
                <a:gd name="T8" fmla="*/ 18 w 117"/>
                <a:gd name="T9" fmla="*/ 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7" h="43">
                  <a:moveTo>
                    <a:pt x="18" y="3"/>
                  </a:moveTo>
                  <a:cubicBezTo>
                    <a:pt x="38" y="0"/>
                    <a:pt x="69" y="3"/>
                    <a:pt x="104" y="10"/>
                  </a:cubicBezTo>
                  <a:cubicBezTo>
                    <a:pt x="103" y="20"/>
                    <a:pt x="106" y="30"/>
                    <a:pt x="117" y="43"/>
                  </a:cubicBezTo>
                  <a:cubicBezTo>
                    <a:pt x="73" y="32"/>
                    <a:pt x="32" y="26"/>
                    <a:pt x="0" y="23"/>
                  </a:cubicBezTo>
                  <a:cubicBezTo>
                    <a:pt x="11" y="10"/>
                    <a:pt x="18" y="3"/>
                    <a:pt x="18" y="3"/>
                  </a:cubicBezTo>
                  <a:close/>
                </a:path>
              </a:pathLst>
            </a:custGeom>
            <a:solidFill>
              <a:srgbClr val="E555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39" name="iślíďè">
              <a:extLst>
                <a:ext uri="{FF2B5EF4-FFF2-40B4-BE49-F238E27FC236}">
                  <a16:creationId xmlns:a16="http://schemas.microsoft.com/office/drawing/2014/main" id="{53E2FD64-DA2B-4145-B694-B8BFDDBC2D27}"/>
                </a:ext>
              </a:extLst>
            </p:cNvPr>
            <p:cNvSpPr/>
            <p:nvPr/>
          </p:nvSpPr>
          <p:spPr bwMode="auto">
            <a:xfrm>
              <a:off x="7947026" y="3657600"/>
              <a:ext cx="84138" cy="98425"/>
            </a:xfrm>
            <a:custGeom>
              <a:avLst/>
              <a:gdLst>
                <a:gd name="T0" fmla="*/ 44 w 44"/>
                <a:gd name="T1" fmla="*/ 24 h 52"/>
                <a:gd name="T2" fmla="*/ 29 w 44"/>
                <a:gd name="T3" fmla="*/ 52 h 52"/>
                <a:gd name="T4" fmla="*/ 10 w 44"/>
                <a:gd name="T5" fmla="*/ 40 h 52"/>
                <a:gd name="T6" fmla="*/ 20 w 44"/>
                <a:gd name="T7" fmla="*/ 20 h 52"/>
                <a:gd name="T8" fmla="*/ 0 w 44"/>
                <a:gd name="T9" fmla="*/ 0 h 52"/>
                <a:gd name="T10" fmla="*/ 44 w 44"/>
                <a:gd name="T11" fmla="*/ 24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4" h="52">
                  <a:moveTo>
                    <a:pt x="44" y="24"/>
                  </a:moveTo>
                  <a:cubicBezTo>
                    <a:pt x="44" y="34"/>
                    <a:pt x="40" y="43"/>
                    <a:pt x="29" y="52"/>
                  </a:cubicBezTo>
                  <a:cubicBezTo>
                    <a:pt x="23" y="48"/>
                    <a:pt x="17" y="44"/>
                    <a:pt x="10" y="40"/>
                  </a:cubicBezTo>
                  <a:cubicBezTo>
                    <a:pt x="20" y="32"/>
                    <a:pt x="23" y="25"/>
                    <a:pt x="20" y="20"/>
                  </a:cubicBezTo>
                  <a:cubicBezTo>
                    <a:pt x="16" y="14"/>
                    <a:pt x="10" y="7"/>
                    <a:pt x="0" y="0"/>
                  </a:cubicBezTo>
                  <a:cubicBezTo>
                    <a:pt x="16" y="8"/>
                    <a:pt x="31" y="16"/>
                    <a:pt x="44" y="24"/>
                  </a:cubicBezTo>
                  <a:close/>
                </a:path>
              </a:pathLst>
            </a:custGeom>
            <a:solidFill>
              <a:srgbClr val="FFDC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40" name="i$ḷîde">
              <a:extLst>
                <a:ext uri="{FF2B5EF4-FFF2-40B4-BE49-F238E27FC236}">
                  <a16:creationId xmlns:a16="http://schemas.microsoft.com/office/drawing/2014/main" id="{F51C8BE7-CA47-4A0C-9E97-415513BB8667}"/>
                </a:ext>
              </a:extLst>
            </p:cNvPr>
            <p:cNvSpPr/>
            <p:nvPr/>
          </p:nvSpPr>
          <p:spPr bwMode="auto">
            <a:xfrm>
              <a:off x="6661151" y="3236913"/>
              <a:ext cx="1128713" cy="1355725"/>
            </a:xfrm>
            <a:custGeom>
              <a:avLst/>
              <a:gdLst>
                <a:gd name="T0" fmla="*/ 255 w 591"/>
                <a:gd name="T1" fmla="*/ 88 h 710"/>
                <a:gd name="T2" fmla="*/ 522 w 591"/>
                <a:gd name="T3" fmla="*/ 66 h 710"/>
                <a:gd name="T4" fmla="*/ 481 w 591"/>
                <a:gd name="T5" fmla="*/ 217 h 710"/>
                <a:gd name="T6" fmla="*/ 443 w 591"/>
                <a:gd name="T7" fmla="*/ 352 h 710"/>
                <a:gd name="T8" fmla="*/ 531 w 591"/>
                <a:gd name="T9" fmla="*/ 443 h 710"/>
                <a:gd name="T10" fmla="*/ 390 w 591"/>
                <a:gd name="T11" fmla="*/ 575 h 710"/>
                <a:gd name="T12" fmla="*/ 559 w 591"/>
                <a:gd name="T13" fmla="*/ 659 h 710"/>
                <a:gd name="T14" fmla="*/ 129 w 591"/>
                <a:gd name="T15" fmla="*/ 584 h 710"/>
                <a:gd name="T16" fmla="*/ 255 w 591"/>
                <a:gd name="T17" fmla="*/ 88 h 7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91" h="710">
                  <a:moveTo>
                    <a:pt x="255" y="88"/>
                  </a:moveTo>
                  <a:cubicBezTo>
                    <a:pt x="333" y="56"/>
                    <a:pt x="515" y="0"/>
                    <a:pt x="522" y="66"/>
                  </a:cubicBezTo>
                  <a:cubicBezTo>
                    <a:pt x="528" y="132"/>
                    <a:pt x="383" y="138"/>
                    <a:pt x="481" y="217"/>
                  </a:cubicBezTo>
                  <a:cubicBezTo>
                    <a:pt x="578" y="295"/>
                    <a:pt x="512" y="286"/>
                    <a:pt x="443" y="352"/>
                  </a:cubicBezTo>
                  <a:cubicBezTo>
                    <a:pt x="374" y="418"/>
                    <a:pt x="490" y="380"/>
                    <a:pt x="531" y="443"/>
                  </a:cubicBezTo>
                  <a:cubicBezTo>
                    <a:pt x="572" y="506"/>
                    <a:pt x="387" y="534"/>
                    <a:pt x="390" y="575"/>
                  </a:cubicBezTo>
                  <a:cubicBezTo>
                    <a:pt x="393" y="615"/>
                    <a:pt x="591" y="609"/>
                    <a:pt x="559" y="659"/>
                  </a:cubicBezTo>
                  <a:cubicBezTo>
                    <a:pt x="528" y="710"/>
                    <a:pt x="195" y="653"/>
                    <a:pt x="129" y="584"/>
                  </a:cubicBezTo>
                  <a:cubicBezTo>
                    <a:pt x="63" y="515"/>
                    <a:pt x="0" y="201"/>
                    <a:pt x="255" y="88"/>
                  </a:cubicBezTo>
                  <a:close/>
                </a:path>
              </a:pathLst>
            </a:custGeom>
            <a:solidFill>
              <a:srgbClr val="FCB7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41" name="îṡḷiḍê">
              <a:extLst>
                <a:ext uri="{FF2B5EF4-FFF2-40B4-BE49-F238E27FC236}">
                  <a16:creationId xmlns:a16="http://schemas.microsoft.com/office/drawing/2014/main" id="{A2457FB2-E1AC-45DF-ACDA-75D2CE1CA0F6}"/>
                </a:ext>
              </a:extLst>
            </p:cNvPr>
            <p:cNvSpPr/>
            <p:nvPr/>
          </p:nvSpPr>
          <p:spPr bwMode="auto">
            <a:xfrm>
              <a:off x="6661151" y="3313113"/>
              <a:ext cx="828675" cy="1204913"/>
            </a:xfrm>
            <a:custGeom>
              <a:avLst/>
              <a:gdLst>
                <a:gd name="T0" fmla="*/ 255 w 434"/>
                <a:gd name="T1" fmla="*/ 48 h 631"/>
                <a:gd name="T2" fmla="*/ 419 w 434"/>
                <a:gd name="T3" fmla="*/ 0 h 631"/>
                <a:gd name="T4" fmla="*/ 286 w 434"/>
                <a:gd name="T5" fmla="*/ 145 h 631"/>
                <a:gd name="T6" fmla="*/ 393 w 434"/>
                <a:gd name="T7" fmla="*/ 233 h 631"/>
                <a:gd name="T8" fmla="*/ 270 w 434"/>
                <a:gd name="T9" fmla="*/ 371 h 631"/>
                <a:gd name="T10" fmla="*/ 383 w 434"/>
                <a:gd name="T11" fmla="*/ 450 h 631"/>
                <a:gd name="T12" fmla="*/ 270 w 434"/>
                <a:gd name="T13" fmla="*/ 541 h 631"/>
                <a:gd name="T14" fmla="*/ 387 w 434"/>
                <a:gd name="T15" fmla="*/ 631 h 631"/>
                <a:gd name="T16" fmla="*/ 129 w 434"/>
                <a:gd name="T17" fmla="*/ 544 h 631"/>
                <a:gd name="T18" fmla="*/ 255 w 434"/>
                <a:gd name="T19" fmla="*/ 48 h 6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34" h="631">
                  <a:moveTo>
                    <a:pt x="255" y="48"/>
                  </a:moveTo>
                  <a:cubicBezTo>
                    <a:pt x="295" y="32"/>
                    <a:pt x="362" y="9"/>
                    <a:pt x="419" y="0"/>
                  </a:cubicBezTo>
                  <a:cubicBezTo>
                    <a:pt x="406" y="36"/>
                    <a:pt x="276" y="100"/>
                    <a:pt x="286" y="145"/>
                  </a:cubicBezTo>
                  <a:cubicBezTo>
                    <a:pt x="299" y="199"/>
                    <a:pt x="412" y="158"/>
                    <a:pt x="393" y="233"/>
                  </a:cubicBezTo>
                  <a:cubicBezTo>
                    <a:pt x="374" y="308"/>
                    <a:pt x="208" y="340"/>
                    <a:pt x="270" y="371"/>
                  </a:cubicBezTo>
                  <a:cubicBezTo>
                    <a:pt x="333" y="403"/>
                    <a:pt x="434" y="403"/>
                    <a:pt x="383" y="450"/>
                  </a:cubicBezTo>
                  <a:cubicBezTo>
                    <a:pt x="333" y="497"/>
                    <a:pt x="236" y="506"/>
                    <a:pt x="270" y="541"/>
                  </a:cubicBezTo>
                  <a:cubicBezTo>
                    <a:pt x="299" y="569"/>
                    <a:pt x="376" y="604"/>
                    <a:pt x="387" y="631"/>
                  </a:cubicBezTo>
                  <a:cubicBezTo>
                    <a:pt x="283" y="617"/>
                    <a:pt x="165" y="582"/>
                    <a:pt x="129" y="544"/>
                  </a:cubicBezTo>
                  <a:cubicBezTo>
                    <a:pt x="63" y="475"/>
                    <a:pt x="0" y="161"/>
                    <a:pt x="255" y="48"/>
                  </a:cubicBezTo>
                  <a:close/>
                </a:path>
              </a:pathLst>
            </a:custGeom>
            <a:solidFill>
              <a:srgbClr val="DD9A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42" name="íṣlïḋê">
              <a:extLst>
                <a:ext uri="{FF2B5EF4-FFF2-40B4-BE49-F238E27FC236}">
                  <a16:creationId xmlns:a16="http://schemas.microsoft.com/office/drawing/2014/main" id="{13CC8A21-5340-44C1-A576-10E774A7FB04}"/>
                </a:ext>
              </a:extLst>
            </p:cNvPr>
            <p:cNvSpPr/>
            <p:nvPr/>
          </p:nvSpPr>
          <p:spPr bwMode="auto">
            <a:xfrm>
              <a:off x="7267576" y="3303588"/>
              <a:ext cx="315913" cy="1225550"/>
            </a:xfrm>
            <a:custGeom>
              <a:avLst/>
              <a:gdLst>
                <a:gd name="T0" fmla="*/ 144 w 166"/>
                <a:gd name="T1" fmla="*/ 0 h 642"/>
                <a:gd name="T2" fmla="*/ 144 w 166"/>
                <a:gd name="T3" fmla="*/ 3 h 642"/>
                <a:gd name="T4" fmla="*/ 104 w 166"/>
                <a:gd name="T5" fmla="*/ 94 h 642"/>
                <a:gd name="T6" fmla="*/ 107 w 166"/>
                <a:gd name="T7" fmla="*/ 166 h 642"/>
                <a:gd name="T8" fmla="*/ 145 w 166"/>
                <a:gd name="T9" fmla="*/ 213 h 642"/>
                <a:gd name="T10" fmla="*/ 101 w 166"/>
                <a:gd name="T11" fmla="*/ 306 h 642"/>
                <a:gd name="T12" fmla="*/ 61 w 166"/>
                <a:gd name="T13" fmla="*/ 354 h 642"/>
                <a:gd name="T14" fmla="*/ 114 w 166"/>
                <a:gd name="T15" fmla="*/ 389 h 642"/>
                <a:gd name="T16" fmla="*/ 150 w 166"/>
                <a:gd name="T17" fmla="*/ 403 h 642"/>
                <a:gd name="T18" fmla="*/ 156 w 166"/>
                <a:gd name="T19" fmla="*/ 434 h 642"/>
                <a:gd name="T20" fmla="*/ 109 w 166"/>
                <a:gd name="T21" fmla="*/ 475 h 642"/>
                <a:gd name="T22" fmla="*/ 41 w 166"/>
                <a:gd name="T23" fmla="*/ 554 h 642"/>
                <a:gd name="T24" fmla="*/ 81 w 166"/>
                <a:gd name="T25" fmla="*/ 594 h 642"/>
                <a:gd name="T26" fmla="*/ 128 w 166"/>
                <a:gd name="T27" fmla="*/ 642 h 642"/>
                <a:gd name="T28" fmla="*/ 99 w 166"/>
                <a:gd name="T29" fmla="*/ 640 h 642"/>
                <a:gd name="T30" fmla="*/ 67 w 166"/>
                <a:gd name="T31" fmla="*/ 612 h 642"/>
                <a:gd name="T32" fmla="*/ 21 w 166"/>
                <a:gd name="T33" fmla="*/ 565 h 642"/>
                <a:gd name="T34" fmla="*/ 96 w 166"/>
                <a:gd name="T35" fmla="*/ 457 h 642"/>
                <a:gd name="T36" fmla="*/ 138 w 166"/>
                <a:gd name="T37" fmla="*/ 422 h 642"/>
                <a:gd name="T38" fmla="*/ 138 w 166"/>
                <a:gd name="T39" fmla="*/ 421 h 642"/>
                <a:gd name="T40" fmla="*/ 108 w 166"/>
                <a:gd name="T41" fmla="*/ 410 h 642"/>
                <a:gd name="T42" fmla="*/ 39 w 166"/>
                <a:gd name="T43" fmla="*/ 351 h 642"/>
                <a:gd name="T44" fmla="*/ 87 w 166"/>
                <a:gd name="T45" fmla="*/ 289 h 642"/>
                <a:gd name="T46" fmla="*/ 125 w 166"/>
                <a:gd name="T47" fmla="*/ 222 h 642"/>
                <a:gd name="T48" fmla="*/ 93 w 166"/>
                <a:gd name="T49" fmla="*/ 183 h 642"/>
                <a:gd name="T50" fmla="*/ 84 w 166"/>
                <a:gd name="T51" fmla="*/ 83 h 642"/>
                <a:gd name="T52" fmla="*/ 122 w 166"/>
                <a:gd name="T53" fmla="*/ 2 h 642"/>
                <a:gd name="T54" fmla="*/ 144 w 166"/>
                <a:gd name="T55" fmla="*/ 0 h 6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66" h="642">
                  <a:moveTo>
                    <a:pt x="144" y="0"/>
                  </a:moveTo>
                  <a:cubicBezTo>
                    <a:pt x="144" y="1"/>
                    <a:pt x="144" y="2"/>
                    <a:pt x="144" y="3"/>
                  </a:cubicBezTo>
                  <a:cubicBezTo>
                    <a:pt x="143" y="24"/>
                    <a:pt x="128" y="50"/>
                    <a:pt x="104" y="94"/>
                  </a:cubicBezTo>
                  <a:cubicBezTo>
                    <a:pt x="78" y="141"/>
                    <a:pt x="90" y="151"/>
                    <a:pt x="107" y="166"/>
                  </a:cubicBezTo>
                  <a:cubicBezTo>
                    <a:pt x="120" y="177"/>
                    <a:pt x="135" y="190"/>
                    <a:pt x="145" y="213"/>
                  </a:cubicBezTo>
                  <a:cubicBezTo>
                    <a:pt x="163" y="255"/>
                    <a:pt x="132" y="280"/>
                    <a:pt x="101" y="306"/>
                  </a:cubicBezTo>
                  <a:cubicBezTo>
                    <a:pt x="82" y="321"/>
                    <a:pt x="63" y="337"/>
                    <a:pt x="61" y="354"/>
                  </a:cubicBezTo>
                  <a:cubicBezTo>
                    <a:pt x="59" y="372"/>
                    <a:pt x="89" y="381"/>
                    <a:pt x="114" y="389"/>
                  </a:cubicBezTo>
                  <a:cubicBezTo>
                    <a:pt x="129" y="393"/>
                    <a:pt x="142" y="397"/>
                    <a:pt x="150" y="403"/>
                  </a:cubicBezTo>
                  <a:cubicBezTo>
                    <a:pt x="162" y="411"/>
                    <a:pt x="166" y="421"/>
                    <a:pt x="156" y="434"/>
                  </a:cubicBezTo>
                  <a:cubicBezTo>
                    <a:pt x="148" y="446"/>
                    <a:pt x="129" y="460"/>
                    <a:pt x="109" y="475"/>
                  </a:cubicBezTo>
                  <a:cubicBezTo>
                    <a:pt x="72" y="502"/>
                    <a:pt x="29" y="534"/>
                    <a:pt x="41" y="554"/>
                  </a:cubicBezTo>
                  <a:cubicBezTo>
                    <a:pt x="49" y="570"/>
                    <a:pt x="65" y="582"/>
                    <a:pt x="81" y="594"/>
                  </a:cubicBezTo>
                  <a:cubicBezTo>
                    <a:pt x="99" y="608"/>
                    <a:pt x="117" y="622"/>
                    <a:pt x="128" y="642"/>
                  </a:cubicBezTo>
                  <a:cubicBezTo>
                    <a:pt x="119" y="642"/>
                    <a:pt x="109" y="641"/>
                    <a:pt x="99" y="640"/>
                  </a:cubicBezTo>
                  <a:cubicBezTo>
                    <a:pt x="90" y="629"/>
                    <a:pt x="78" y="620"/>
                    <a:pt x="67" y="612"/>
                  </a:cubicBezTo>
                  <a:cubicBezTo>
                    <a:pt x="50" y="598"/>
                    <a:pt x="32" y="584"/>
                    <a:pt x="21" y="565"/>
                  </a:cubicBezTo>
                  <a:cubicBezTo>
                    <a:pt x="0" y="527"/>
                    <a:pt x="52" y="489"/>
                    <a:pt x="96" y="457"/>
                  </a:cubicBezTo>
                  <a:cubicBezTo>
                    <a:pt x="115" y="443"/>
                    <a:pt x="132" y="431"/>
                    <a:pt x="138" y="422"/>
                  </a:cubicBezTo>
                  <a:cubicBezTo>
                    <a:pt x="138" y="422"/>
                    <a:pt x="138" y="422"/>
                    <a:pt x="138" y="421"/>
                  </a:cubicBezTo>
                  <a:cubicBezTo>
                    <a:pt x="132" y="417"/>
                    <a:pt x="121" y="414"/>
                    <a:pt x="108" y="410"/>
                  </a:cubicBezTo>
                  <a:cubicBezTo>
                    <a:pt x="74" y="400"/>
                    <a:pt x="34" y="388"/>
                    <a:pt x="39" y="351"/>
                  </a:cubicBezTo>
                  <a:cubicBezTo>
                    <a:pt x="42" y="325"/>
                    <a:pt x="64" y="307"/>
                    <a:pt x="87" y="289"/>
                  </a:cubicBezTo>
                  <a:cubicBezTo>
                    <a:pt x="111" y="269"/>
                    <a:pt x="136" y="248"/>
                    <a:pt x="125" y="222"/>
                  </a:cubicBezTo>
                  <a:cubicBezTo>
                    <a:pt x="117" y="203"/>
                    <a:pt x="104" y="192"/>
                    <a:pt x="93" y="183"/>
                  </a:cubicBezTo>
                  <a:cubicBezTo>
                    <a:pt x="68" y="161"/>
                    <a:pt x="49" y="146"/>
                    <a:pt x="84" y="83"/>
                  </a:cubicBezTo>
                  <a:cubicBezTo>
                    <a:pt x="107" y="43"/>
                    <a:pt x="120" y="18"/>
                    <a:pt x="122" y="2"/>
                  </a:cubicBezTo>
                  <a:cubicBezTo>
                    <a:pt x="129" y="1"/>
                    <a:pt x="137" y="0"/>
                    <a:pt x="144" y="0"/>
                  </a:cubicBezTo>
                  <a:close/>
                </a:path>
              </a:pathLst>
            </a:custGeom>
            <a:solidFill>
              <a:srgbClr val="D91D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43" name="ïSḻiďé">
              <a:extLst>
                <a:ext uri="{FF2B5EF4-FFF2-40B4-BE49-F238E27FC236}">
                  <a16:creationId xmlns:a16="http://schemas.microsoft.com/office/drawing/2014/main" id="{6FA3D85F-E85A-4244-B9A0-8AC61F130914}"/>
                </a:ext>
              </a:extLst>
            </p:cNvPr>
            <p:cNvSpPr/>
            <p:nvPr/>
          </p:nvSpPr>
          <p:spPr bwMode="auto">
            <a:xfrm>
              <a:off x="7096126" y="3236913"/>
              <a:ext cx="565150" cy="203200"/>
            </a:xfrm>
            <a:custGeom>
              <a:avLst/>
              <a:gdLst>
                <a:gd name="T0" fmla="*/ 27 w 295"/>
                <a:gd name="T1" fmla="*/ 88 h 106"/>
                <a:gd name="T2" fmla="*/ 294 w 295"/>
                <a:gd name="T3" fmla="*/ 66 h 106"/>
                <a:gd name="T4" fmla="*/ 278 w 295"/>
                <a:gd name="T5" fmla="*/ 104 h 106"/>
                <a:gd name="T6" fmla="*/ 268 w 295"/>
                <a:gd name="T7" fmla="*/ 71 h 106"/>
                <a:gd name="T8" fmla="*/ 0 w 295"/>
                <a:gd name="T9" fmla="*/ 106 h 106"/>
                <a:gd name="T10" fmla="*/ 3 w 295"/>
                <a:gd name="T11" fmla="*/ 99 h 106"/>
                <a:gd name="T12" fmla="*/ 27 w 295"/>
                <a:gd name="T13" fmla="*/ 88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5" h="106">
                  <a:moveTo>
                    <a:pt x="27" y="88"/>
                  </a:moveTo>
                  <a:cubicBezTo>
                    <a:pt x="105" y="56"/>
                    <a:pt x="287" y="0"/>
                    <a:pt x="294" y="66"/>
                  </a:cubicBezTo>
                  <a:cubicBezTo>
                    <a:pt x="295" y="81"/>
                    <a:pt x="288" y="94"/>
                    <a:pt x="278" y="104"/>
                  </a:cubicBezTo>
                  <a:cubicBezTo>
                    <a:pt x="279" y="93"/>
                    <a:pt x="277" y="81"/>
                    <a:pt x="268" y="71"/>
                  </a:cubicBezTo>
                  <a:cubicBezTo>
                    <a:pt x="240" y="40"/>
                    <a:pt x="114" y="71"/>
                    <a:pt x="0" y="106"/>
                  </a:cubicBezTo>
                  <a:cubicBezTo>
                    <a:pt x="1" y="103"/>
                    <a:pt x="2" y="101"/>
                    <a:pt x="3" y="99"/>
                  </a:cubicBezTo>
                  <a:cubicBezTo>
                    <a:pt x="11" y="95"/>
                    <a:pt x="18" y="91"/>
                    <a:pt x="27" y="88"/>
                  </a:cubicBezTo>
                  <a:close/>
                </a:path>
              </a:pathLst>
            </a:custGeom>
            <a:solidFill>
              <a:srgbClr val="FFDC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44" name="íṣlîdé">
              <a:extLst>
                <a:ext uri="{FF2B5EF4-FFF2-40B4-BE49-F238E27FC236}">
                  <a16:creationId xmlns:a16="http://schemas.microsoft.com/office/drawing/2014/main" id="{E0371869-7AE9-4000-8FD4-84887E26DD16}"/>
                </a:ext>
              </a:extLst>
            </p:cNvPr>
            <p:cNvSpPr/>
            <p:nvPr/>
          </p:nvSpPr>
          <p:spPr bwMode="auto">
            <a:xfrm>
              <a:off x="7096126" y="3313113"/>
              <a:ext cx="365125" cy="127000"/>
            </a:xfrm>
            <a:custGeom>
              <a:avLst/>
              <a:gdLst>
                <a:gd name="T0" fmla="*/ 27 w 191"/>
                <a:gd name="T1" fmla="*/ 48 h 66"/>
                <a:gd name="T2" fmla="*/ 191 w 191"/>
                <a:gd name="T3" fmla="*/ 0 h 66"/>
                <a:gd name="T4" fmla="*/ 173 w 191"/>
                <a:gd name="T5" fmla="*/ 23 h 66"/>
                <a:gd name="T6" fmla="*/ 0 w 191"/>
                <a:gd name="T7" fmla="*/ 66 h 66"/>
                <a:gd name="T8" fmla="*/ 3 w 191"/>
                <a:gd name="T9" fmla="*/ 59 h 66"/>
                <a:gd name="T10" fmla="*/ 27 w 191"/>
                <a:gd name="T11" fmla="*/ 48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1" h="66">
                  <a:moveTo>
                    <a:pt x="27" y="48"/>
                  </a:moveTo>
                  <a:cubicBezTo>
                    <a:pt x="67" y="32"/>
                    <a:pt x="134" y="9"/>
                    <a:pt x="191" y="0"/>
                  </a:cubicBezTo>
                  <a:cubicBezTo>
                    <a:pt x="189" y="6"/>
                    <a:pt x="182" y="14"/>
                    <a:pt x="173" y="23"/>
                  </a:cubicBezTo>
                  <a:cubicBezTo>
                    <a:pt x="123" y="30"/>
                    <a:pt x="60" y="48"/>
                    <a:pt x="0" y="66"/>
                  </a:cubicBezTo>
                  <a:cubicBezTo>
                    <a:pt x="1" y="63"/>
                    <a:pt x="2" y="61"/>
                    <a:pt x="3" y="59"/>
                  </a:cubicBezTo>
                  <a:cubicBezTo>
                    <a:pt x="11" y="55"/>
                    <a:pt x="18" y="51"/>
                    <a:pt x="27" y="48"/>
                  </a:cubicBezTo>
                  <a:close/>
                </a:path>
              </a:pathLst>
            </a:custGeom>
            <a:solidFill>
              <a:srgbClr val="FFDC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45" name="iṡlídè">
              <a:extLst>
                <a:ext uri="{FF2B5EF4-FFF2-40B4-BE49-F238E27FC236}">
                  <a16:creationId xmlns:a16="http://schemas.microsoft.com/office/drawing/2014/main" id="{209BFBE9-D610-40A4-8B3F-E839031C2C30}"/>
                </a:ext>
              </a:extLst>
            </p:cNvPr>
            <p:cNvSpPr/>
            <p:nvPr/>
          </p:nvSpPr>
          <p:spPr bwMode="auto">
            <a:xfrm>
              <a:off x="7486651" y="3303588"/>
              <a:ext cx="55563" cy="46038"/>
            </a:xfrm>
            <a:custGeom>
              <a:avLst/>
              <a:gdLst>
                <a:gd name="T0" fmla="*/ 29 w 29"/>
                <a:gd name="T1" fmla="*/ 0 h 24"/>
                <a:gd name="T2" fmla="*/ 29 w 29"/>
                <a:gd name="T3" fmla="*/ 3 h 24"/>
                <a:gd name="T4" fmla="*/ 24 w 29"/>
                <a:gd name="T5" fmla="*/ 23 h 24"/>
                <a:gd name="T6" fmla="*/ 0 w 29"/>
                <a:gd name="T7" fmla="*/ 24 h 24"/>
                <a:gd name="T8" fmla="*/ 7 w 29"/>
                <a:gd name="T9" fmla="*/ 2 h 24"/>
                <a:gd name="T10" fmla="*/ 29 w 29"/>
                <a:gd name="T11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" h="24">
                  <a:moveTo>
                    <a:pt x="29" y="0"/>
                  </a:moveTo>
                  <a:cubicBezTo>
                    <a:pt x="29" y="1"/>
                    <a:pt x="29" y="2"/>
                    <a:pt x="29" y="3"/>
                  </a:cubicBezTo>
                  <a:cubicBezTo>
                    <a:pt x="28" y="9"/>
                    <a:pt x="27" y="16"/>
                    <a:pt x="24" y="23"/>
                  </a:cubicBezTo>
                  <a:cubicBezTo>
                    <a:pt x="17" y="23"/>
                    <a:pt x="9" y="23"/>
                    <a:pt x="0" y="24"/>
                  </a:cubicBezTo>
                  <a:cubicBezTo>
                    <a:pt x="4" y="15"/>
                    <a:pt x="6" y="8"/>
                    <a:pt x="7" y="2"/>
                  </a:cubicBezTo>
                  <a:cubicBezTo>
                    <a:pt x="14" y="1"/>
                    <a:pt x="22" y="0"/>
                    <a:pt x="29" y="0"/>
                  </a:cubicBezTo>
                  <a:close/>
                </a:path>
              </a:pathLst>
            </a:custGeom>
            <a:solidFill>
              <a:srgbClr val="E555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46" name="íŝḻíďè">
              <a:extLst>
                <a:ext uri="{FF2B5EF4-FFF2-40B4-BE49-F238E27FC236}">
                  <a16:creationId xmlns:a16="http://schemas.microsoft.com/office/drawing/2014/main" id="{8504A359-8DD9-44E8-A2AB-4A914E35C568}"/>
                </a:ext>
              </a:extLst>
            </p:cNvPr>
            <p:cNvSpPr/>
            <p:nvPr/>
          </p:nvSpPr>
          <p:spPr bwMode="auto">
            <a:xfrm>
              <a:off x="6534151" y="1435100"/>
              <a:ext cx="427038" cy="390525"/>
            </a:xfrm>
            <a:custGeom>
              <a:avLst/>
              <a:gdLst>
                <a:gd name="T0" fmla="*/ 0 w 223"/>
                <a:gd name="T1" fmla="*/ 95 h 205"/>
                <a:gd name="T2" fmla="*/ 217 w 223"/>
                <a:gd name="T3" fmla="*/ 57 h 205"/>
                <a:gd name="T4" fmla="*/ 91 w 223"/>
                <a:gd name="T5" fmla="*/ 205 h 205"/>
                <a:gd name="T6" fmla="*/ 0 w 223"/>
                <a:gd name="T7" fmla="*/ 95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3" h="205">
                  <a:moveTo>
                    <a:pt x="0" y="95"/>
                  </a:moveTo>
                  <a:cubicBezTo>
                    <a:pt x="79" y="32"/>
                    <a:pt x="211" y="0"/>
                    <a:pt x="217" y="57"/>
                  </a:cubicBezTo>
                  <a:cubicBezTo>
                    <a:pt x="223" y="114"/>
                    <a:pt x="91" y="205"/>
                    <a:pt x="91" y="205"/>
                  </a:cubicBezTo>
                  <a:lnTo>
                    <a:pt x="0" y="95"/>
                  </a:lnTo>
                  <a:close/>
                </a:path>
              </a:pathLst>
            </a:custGeom>
            <a:solidFill>
              <a:srgbClr val="C7AF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47" name="îṣlídè">
              <a:extLst>
                <a:ext uri="{FF2B5EF4-FFF2-40B4-BE49-F238E27FC236}">
                  <a16:creationId xmlns:a16="http://schemas.microsoft.com/office/drawing/2014/main" id="{960D875B-AE5D-4CBD-946F-3F026D15A5C3}"/>
                </a:ext>
              </a:extLst>
            </p:cNvPr>
            <p:cNvSpPr/>
            <p:nvPr/>
          </p:nvSpPr>
          <p:spPr bwMode="auto">
            <a:xfrm>
              <a:off x="4824413" y="4273550"/>
              <a:ext cx="1225550" cy="893763"/>
            </a:xfrm>
            <a:custGeom>
              <a:avLst/>
              <a:gdLst>
                <a:gd name="T0" fmla="*/ 0 w 641"/>
                <a:gd name="T1" fmla="*/ 101 h 468"/>
                <a:gd name="T2" fmla="*/ 239 w 641"/>
                <a:gd name="T3" fmla="*/ 402 h 468"/>
                <a:gd name="T4" fmla="*/ 317 w 641"/>
                <a:gd name="T5" fmla="*/ 302 h 468"/>
                <a:gd name="T6" fmla="*/ 509 w 641"/>
                <a:gd name="T7" fmla="*/ 355 h 468"/>
                <a:gd name="T8" fmla="*/ 641 w 641"/>
                <a:gd name="T9" fmla="*/ 113 h 468"/>
                <a:gd name="T10" fmla="*/ 433 w 641"/>
                <a:gd name="T11" fmla="*/ 0 h 468"/>
                <a:gd name="T12" fmla="*/ 245 w 641"/>
                <a:gd name="T13" fmla="*/ 25 h 468"/>
                <a:gd name="T14" fmla="*/ 0 w 641"/>
                <a:gd name="T15" fmla="*/ 101 h 4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41" h="468">
                  <a:moveTo>
                    <a:pt x="0" y="101"/>
                  </a:moveTo>
                  <a:cubicBezTo>
                    <a:pt x="34" y="223"/>
                    <a:pt x="132" y="336"/>
                    <a:pt x="239" y="402"/>
                  </a:cubicBezTo>
                  <a:cubicBezTo>
                    <a:pt x="345" y="468"/>
                    <a:pt x="289" y="324"/>
                    <a:pt x="317" y="302"/>
                  </a:cubicBezTo>
                  <a:cubicBezTo>
                    <a:pt x="345" y="280"/>
                    <a:pt x="471" y="368"/>
                    <a:pt x="509" y="355"/>
                  </a:cubicBezTo>
                  <a:cubicBezTo>
                    <a:pt x="547" y="343"/>
                    <a:pt x="641" y="145"/>
                    <a:pt x="641" y="113"/>
                  </a:cubicBezTo>
                  <a:cubicBezTo>
                    <a:pt x="641" y="82"/>
                    <a:pt x="433" y="0"/>
                    <a:pt x="433" y="0"/>
                  </a:cubicBezTo>
                  <a:cubicBezTo>
                    <a:pt x="433" y="0"/>
                    <a:pt x="280" y="25"/>
                    <a:pt x="245" y="25"/>
                  </a:cubicBezTo>
                  <a:cubicBezTo>
                    <a:pt x="210" y="25"/>
                    <a:pt x="16" y="60"/>
                    <a:pt x="0" y="101"/>
                  </a:cubicBezTo>
                  <a:close/>
                </a:path>
              </a:pathLst>
            </a:custGeom>
            <a:solidFill>
              <a:srgbClr val="FCB7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48" name="îsḻîḍê">
              <a:extLst>
                <a:ext uri="{FF2B5EF4-FFF2-40B4-BE49-F238E27FC236}">
                  <a16:creationId xmlns:a16="http://schemas.microsoft.com/office/drawing/2014/main" id="{DD65C4C6-48E0-4675-834B-D3D73C25C89D}"/>
                </a:ext>
              </a:extLst>
            </p:cNvPr>
            <p:cNvSpPr/>
            <p:nvPr/>
          </p:nvSpPr>
          <p:spPr bwMode="auto">
            <a:xfrm>
              <a:off x="4824413" y="4297363"/>
              <a:ext cx="1169988" cy="531813"/>
            </a:xfrm>
            <a:custGeom>
              <a:avLst/>
              <a:gdLst>
                <a:gd name="T0" fmla="*/ 0 w 612"/>
                <a:gd name="T1" fmla="*/ 89 h 279"/>
                <a:gd name="T2" fmla="*/ 36 w 612"/>
                <a:gd name="T3" fmla="*/ 176 h 279"/>
                <a:gd name="T4" fmla="*/ 109 w 612"/>
                <a:gd name="T5" fmla="*/ 189 h 279"/>
                <a:gd name="T6" fmla="*/ 260 w 612"/>
                <a:gd name="T7" fmla="*/ 210 h 279"/>
                <a:gd name="T8" fmla="*/ 348 w 612"/>
                <a:gd name="T9" fmla="*/ 210 h 279"/>
                <a:gd name="T10" fmla="*/ 536 w 612"/>
                <a:gd name="T11" fmla="*/ 225 h 279"/>
                <a:gd name="T12" fmla="*/ 455 w 612"/>
                <a:gd name="T13" fmla="*/ 37 h 279"/>
                <a:gd name="T14" fmla="*/ 357 w 612"/>
                <a:gd name="T15" fmla="*/ 0 h 279"/>
                <a:gd name="T16" fmla="*/ 245 w 612"/>
                <a:gd name="T17" fmla="*/ 13 h 279"/>
                <a:gd name="T18" fmla="*/ 0 w 612"/>
                <a:gd name="T19" fmla="*/ 89 h 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12" h="279">
                  <a:moveTo>
                    <a:pt x="0" y="89"/>
                  </a:moveTo>
                  <a:cubicBezTo>
                    <a:pt x="8" y="119"/>
                    <a:pt x="20" y="148"/>
                    <a:pt x="36" y="176"/>
                  </a:cubicBezTo>
                  <a:cubicBezTo>
                    <a:pt x="44" y="155"/>
                    <a:pt x="64" y="150"/>
                    <a:pt x="109" y="189"/>
                  </a:cubicBezTo>
                  <a:cubicBezTo>
                    <a:pt x="194" y="261"/>
                    <a:pt x="240" y="277"/>
                    <a:pt x="260" y="210"/>
                  </a:cubicBezTo>
                  <a:cubicBezTo>
                    <a:pt x="280" y="142"/>
                    <a:pt x="277" y="140"/>
                    <a:pt x="348" y="210"/>
                  </a:cubicBezTo>
                  <a:cubicBezTo>
                    <a:pt x="419" y="279"/>
                    <a:pt x="532" y="250"/>
                    <a:pt x="536" y="225"/>
                  </a:cubicBezTo>
                  <a:cubicBezTo>
                    <a:pt x="541" y="200"/>
                    <a:pt x="612" y="103"/>
                    <a:pt x="455" y="37"/>
                  </a:cubicBezTo>
                  <a:cubicBezTo>
                    <a:pt x="418" y="22"/>
                    <a:pt x="386" y="9"/>
                    <a:pt x="357" y="0"/>
                  </a:cubicBezTo>
                  <a:cubicBezTo>
                    <a:pt x="313" y="7"/>
                    <a:pt x="263" y="13"/>
                    <a:pt x="245" y="13"/>
                  </a:cubicBezTo>
                  <a:cubicBezTo>
                    <a:pt x="210" y="13"/>
                    <a:pt x="16" y="48"/>
                    <a:pt x="0" y="89"/>
                  </a:cubicBezTo>
                  <a:close/>
                </a:path>
              </a:pathLst>
            </a:custGeom>
            <a:solidFill>
              <a:srgbClr val="DD9A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49" name="îşľidè">
              <a:extLst>
                <a:ext uri="{FF2B5EF4-FFF2-40B4-BE49-F238E27FC236}">
                  <a16:creationId xmlns:a16="http://schemas.microsoft.com/office/drawing/2014/main" id="{09647B8B-6D86-4650-832B-F4686A0EB317}"/>
                </a:ext>
              </a:extLst>
            </p:cNvPr>
            <p:cNvSpPr/>
            <p:nvPr/>
          </p:nvSpPr>
          <p:spPr bwMode="auto">
            <a:xfrm>
              <a:off x="4843463" y="4483100"/>
              <a:ext cx="85725" cy="149225"/>
            </a:xfrm>
            <a:custGeom>
              <a:avLst/>
              <a:gdLst>
                <a:gd name="T0" fmla="*/ 0 w 45"/>
                <a:gd name="T1" fmla="*/ 22 h 78"/>
                <a:gd name="T2" fmla="*/ 26 w 45"/>
                <a:gd name="T3" fmla="*/ 78 h 78"/>
                <a:gd name="T4" fmla="*/ 45 w 45"/>
                <a:gd name="T5" fmla="*/ 62 h 78"/>
                <a:gd name="T6" fmla="*/ 16 w 45"/>
                <a:gd name="T7" fmla="*/ 0 h 78"/>
                <a:gd name="T8" fmla="*/ 0 w 45"/>
                <a:gd name="T9" fmla="*/ 22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78">
                  <a:moveTo>
                    <a:pt x="0" y="22"/>
                  </a:moveTo>
                  <a:cubicBezTo>
                    <a:pt x="7" y="41"/>
                    <a:pt x="16" y="60"/>
                    <a:pt x="26" y="78"/>
                  </a:cubicBezTo>
                  <a:cubicBezTo>
                    <a:pt x="29" y="69"/>
                    <a:pt x="35" y="62"/>
                    <a:pt x="45" y="62"/>
                  </a:cubicBezTo>
                  <a:cubicBezTo>
                    <a:pt x="33" y="42"/>
                    <a:pt x="21" y="20"/>
                    <a:pt x="16" y="0"/>
                  </a:cubicBezTo>
                  <a:cubicBezTo>
                    <a:pt x="16" y="0"/>
                    <a:pt x="8" y="10"/>
                    <a:pt x="0" y="22"/>
                  </a:cubicBezTo>
                  <a:close/>
                </a:path>
              </a:pathLst>
            </a:custGeom>
            <a:solidFill>
              <a:srgbClr val="FFDC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50" name="ïşliḓê">
              <a:extLst>
                <a:ext uri="{FF2B5EF4-FFF2-40B4-BE49-F238E27FC236}">
                  <a16:creationId xmlns:a16="http://schemas.microsoft.com/office/drawing/2014/main" id="{ADF19A85-5760-4F56-BE1C-50530DFD7C59}"/>
                </a:ext>
              </a:extLst>
            </p:cNvPr>
            <p:cNvSpPr/>
            <p:nvPr/>
          </p:nvSpPr>
          <p:spPr bwMode="auto">
            <a:xfrm>
              <a:off x="5578476" y="4273550"/>
              <a:ext cx="381000" cy="677863"/>
            </a:xfrm>
            <a:custGeom>
              <a:avLst/>
              <a:gdLst>
                <a:gd name="T0" fmla="*/ 11 w 199"/>
                <a:gd name="T1" fmla="*/ 323 h 355"/>
                <a:gd name="T2" fmla="*/ 90 w 199"/>
                <a:gd name="T3" fmla="*/ 355 h 355"/>
                <a:gd name="T4" fmla="*/ 199 w 199"/>
                <a:gd name="T5" fmla="*/ 74 h 355"/>
                <a:gd name="T6" fmla="*/ 38 w 199"/>
                <a:gd name="T7" fmla="*/ 0 h 355"/>
                <a:gd name="T8" fmla="*/ 14 w 199"/>
                <a:gd name="T9" fmla="*/ 4 h 355"/>
                <a:gd name="T10" fmla="*/ 6 w 199"/>
                <a:gd name="T11" fmla="*/ 247 h 355"/>
                <a:gd name="T12" fmla="*/ 11 w 199"/>
                <a:gd name="T13" fmla="*/ 323 h 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9" h="355">
                  <a:moveTo>
                    <a:pt x="11" y="323"/>
                  </a:moveTo>
                  <a:cubicBezTo>
                    <a:pt x="39" y="336"/>
                    <a:pt x="69" y="350"/>
                    <a:pt x="90" y="355"/>
                  </a:cubicBezTo>
                  <a:cubicBezTo>
                    <a:pt x="133" y="248"/>
                    <a:pt x="183" y="122"/>
                    <a:pt x="199" y="74"/>
                  </a:cubicBezTo>
                  <a:cubicBezTo>
                    <a:pt x="138" y="39"/>
                    <a:pt x="38" y="0"/>
                    <a:pt x="38" y="0"/>
                  </a:cubicBezTo>
                  <a:cubicBezTo>
                    <a:pt x="38" y="0"/>
                    <a:pt x="29" y="2"/>
                    <a:pt x="14" y="4"/>
                  </a:cubicBezTo>
                  <a:cubicBezTo>
                    <a:pt x="5" y="61"/>
                    <a:pt x="0" y="135"/>
                    <a:pt x="6" y="247"/>
                  </a:cubicBezTo>
                  <a:cubicBezTo>
                    <a:pt x="8" y="275"/>
                    <a:pt x="9" y="300"/>
                    <a:pt x="11" y="323"/>
                  </a:cubicBezTo>
                  <a:close/>
                </a:path>
              </a:pathLst>
            </a:custGeom>
            <a:solidFill>
              <a:srgbClr val="DD9A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51" name="îSļïḍé">
              <a:extLst>
                <a:ext uri="{FF2B5EF4-FFF2-40B4-BE49-F238E27FC236}">
                  <a16:creationId xmlns:a16="http://schemas.microsoft.com/office/drawing/2014/main" id="{493C34E9-0C84-4A6F-9C14-84DD44EE9715}"/>
                </a:ext>
              </a:extLst>
            </p:cNvPr>
            <p:cNvSpPr/>
            <p:nvPr/>
          </p:nvSpPr>
          <p:spPr bwMode="auto">
            <a:xfrm>
              <a:off x="5176838" y="4670425"/>
              <a:ext cx="688975" cy="346075"/>
            </a:xfrm>
            <a:custGeom>
              <a:avLst/>
              <a:gdLst>
                <a:gd name="T0" fmla="*/ 0 w 360"/>
                <a:gd name="T1" fmla="*/ 157 h 181"/>
                <a:gd name="T2" fmla="*/ 33 w 360"/>
                <a:gd name="T3" fmla="*/ 181 h 181"/>
                <a:gd name="T4" fmla="*/ 57 w 360"/>
                <a:gd name="T5" fmla="*/ 175 h 181"/>
                <a:gd name="T6" fmla="*/ 91 w 360"/>
                <a:gd name="T7" fmla="*/ 85 h 181"/>
                <a:gd name="T8" fmla="*/ 101 w 360"/>
                <a:gd name="T9" fmla="*/ 28 h 181"/>
                <a:gd name="T10" fmla="*/ 191 w 360"/>
                <a:gd name="T11" fmla="*/ 54 h 181"/>
                <a:gd name="T12" fmla="*/ 360 w 360"/>
                <a:gd name="T13" fmla="*/ 56 h 181"/>
                <a:gd name="T14" fmla="*/ 348 w 360"/>
                <a:gd name="T15" fmla="*/ 37 h 181"/>
                <a:gd name="T16" fmla="*/ 199 w 360"/>
                <a:gd name="T17" fmla="*/ 33 h 181"/>
                <a:gd name="T18" fmla="*/ 95 w 360"/>
                <a:gd name="T19" fmla="*/ 6 h 181"/>
                <a:gd name="T20" fmla="*/ 69 w 360"/>
                <a:gd name="T21" fmla="*/ 87 h 181"/>
                <a:gd name="T22" fmla="*/ 48 w 360"/>
                <a:gd name="T23" fmla="*/ 155 h 181"/>
                <a:gd name="T24" fmla="*/ 0 w 360"/>
                <a:gd name="T25" fmla="*/ 157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0" h="181">
                  <a:moveTo>
                    <a:pt x="0" y="157"/>
                  </a:moveTo>
                  <a:cubicBezTo>
                    <a:pt x="11" y="165"/>
                    <a:pt x="22" y="173"/>
                    <a:pt x="33" y="181"/>
                  </a:cubicBezTo>
                  <a:cubicBezTo>
                    <a:pt x="42" y="180"/>
                    <a:pt x="50" y="178"/>
                    <a:pt x="57" y="175"/>
                  </a:cubicBezTo>
                  <a:cubicBezTo>
                    <a:pt x="84" y="162"/>
                    <a:pt x="96" y="132"/>
                    <a:pt x="91" y="85"/>
                  </a:cubicBezTo>
                  <a:cubicBezTo>
                    <a:pt x="88" y="49"/>
                    <a:pt x="90" y="31"/>
                    <a:pt x="101" y="28"/>
                  </a:cubicBezTo>
                  <a:cubicBezTo>
                    <a:pt x="116" y="23"/>
                    <a:pt x="144" y="33"/>
                    <a:pt x="191" y="54"/>
                  </a:cubicBezTo>
                  <a:cubicBezTo>
                    <a:pt x="293" y="98"/>
                    <a:pt x="359" y="56"/>
                    <a:pt x="360" y="56"/>
                  </a:cubicBezTo>
                  <a:cubicBezTo>
                    <a:pt x="348" y="37"/>
                    <a:pt x="348" y="37"/>
                    <a:pt x="348" y="37"/>
                  </a:cubicBezTo>
                  <a:cubicBezTo>
                    <a:pt x="348" y="37"/>
                    <a:pt x="291" y="73"/>
                    <a:pt x="199" y="33"/>
                  </a:cubicBezTo>
                  <a:cubicBezTo>
                    <a:pt x="148" y="11"/>
                    <a:pt x="116" y="0"/>
                    <a:pt x="95" y="6"/>
                  </a:cubicBezTo>
                  <a:cubicBezTo>
                    <a:pt x="71" y="14"/>
                    <a:pt x="65" y="38"/>
                    <a:pt x="69" y="87"/>
                  </a:cubicBezTo>
                  <a:cubicBezTo>
                    <a:pt x="73" y="124"/>
                    <a:pt x="65" y="146"/>
                    <a:pt x="48" y="155"/>
                  </a:cubicBezTo>
                  <a:cubicBezTo>
                    <a:pt x="36" y="160"/>
                    <a:pt x="20" y="161"/>
                    <a:pt x="0" y="157"/>
                  </a:cubicBezTo>
                  <a:close/>
                </a:path>
              </a:pathLst>
            </a:custGeom>
            <a:solidFill>
              <a:srgbClr val="D91D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52" name="ïṩ1îḑe">
              <a:extLst>
                <a:ext uri="{FF2B5EF4-FFF2-40B4-BE49-F238E27FC236}">
                  <a16:creationId xmlns:a16="http://schemas.microsoft.com/office/drawing/2014/main" id="{D61F044F-BE61-4B22-B968-0734945E7DAF}"/>
                </a:ext>
              </a:extLst>
            </p:cNvPr>
            <p:cNvSpPr/>
            <p:nvPr/>
          </p:nvSpPr>
          <p:spPr bwMode="auto">
            <a:xfrm>
              <a:off x="5591176" y="4746625"/>
              <a:ext cx="241300" cy="76200"/>
            </a:xfrm>
            <a:custGeom>
              <a:avLst/>
              <a:gdLst>
                <a:gd name="T0" fmla="*/ 2 w 127"/>
                <a:gd name="T1" fmla="*/ 24 h 40"/>
                <a:gd name="T2" fmla="*/ 116 w 127"/>
                <a:gd name="T3" fmla="*/ 27 h 40"/>
                <a:gd name="T4" fmla="*/ 127 w 127"/>
                <a:gd name="T5" fmla="*/ 0 h 40"/>
                <a:gd name="T6" fmla="*/ 0 w 127"/>
                <a:gd name="T7" fmla="*/ 0 h 40"/>
                <a:gd name="T8" fmla="*/ 2 w 127"/>
                <a:gd name="T9" fmla="*/ 24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40">
                  <a:moveTo>
                    <a:pt x="2" y="24"/>
                  </a:moveTo>
                  <a:cubicBezTo>
                    <a:pt x="52" y="40"/>
                    <a:pt x="92" y="35"/>
                    <a:pt x="116" y="27"/>
                  </a:cubicBezTo>
                  <a:cubicBezTo>
                    <a:pt x="120" y="18"/>
                    <a:pt x="123" y="9"/>
                    <a:pt x="127" y="0"/>
                  </a:cubicBezTo>
                  <a:cubicBezTo>
                    <a:pt x="113" y="7"/>
                    <a:pt x="67" y="24"/>
                    <a:pt x="0" y="0"/>
                  </a:cubicBezTo>
                  <a:lnTo>
                    <a:pt x="2" y="24"/>
                  </a:lnTo>
                  <a:close/>
                </a:path>
              </a:pathLst>
            </a:custGeom>
            <a:solidFill>
              <a:srgbClr val="D91D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53" name="ísļïďê">
              <a:extLst>
                <a:ext uri="{FF2B5EF4-FFF2-40B4-BE49-F238E27FC236}">
                  <a16:creationId xmlns:a16="http://schemas.microsoft.com/office/drawing/2014/main" id="{DE69FA97-E794-4601-9EEA-D7BA042963CB}"/>
                </a:ext>
              </a:extLst>
            </p:cNvPr>
            <p:cNvSpPr/>
            <p:nvPr/>
          </p:nvSpPr>
          <p:spPr bwMode="auto">
            <a:xfrm>
              <a:off x="4427538" y="3727450"/>
              <a:ext cx="1338263" cy="1092200"/>
            </a:xfrm>
            <a:custGeom>
              <a:avLst/>
              <a:gdLst>
                <a:gd name="T0" fmla="*/ 53 w 700"/>
                <a:gd name="T1" fmla="*/ 7 h 572"/>
                <a:gd name="T2" fmla="*/ 84 w 700"/>
                <a:gd name="T3" fmla="*/ 428 h 572"/>
                <a:gd name="T4" fmla="*/ 204 w 700"/>
                <a:gd name="T5" fmla="*/ 481 h 572"/>
                <a:gd name="T6" fmla="*/ 333 w 700"/>
                <a:gd name="T7" fmla="*/ 465 h 572"/>
                <a:gd name="T8" fmla="*/ 446 w 700"/>
                <a:gd name="T9" fmla="*/ 421 h 572"/>
                <a:gd name="T10" fmla="*/ 581 w 700"/>
                <a:gd name="T11" fmla="*/ 481 h 572"/>
                <a:gd name="T12" fmla="*/ 697 w 700"/>
                <a:gd name="T13" fmla="*/ 402 h 572"/>
                <a:gd name="T14" fmla="*/ 675 w 700"/>
                <a:gd name="T15" fmla="*/ 208 h 572"/>
                <a:gd name="T16" fmla="*/ 512 w 700"/>
                <a:gd name="T17" fmla="*/ 132 h 572"/>
                <a:gd name="T18" fmla="*/ 329 w 700"/>
                <a:gd name="T19" fmla="*/ 85 h 572"/>
                <a:gd name="T20" fmla="*/ 210 w 700"/>
                <a:gd name="T21" fmla="*/ 19 h 572"/>
                <a:gd name="T22" fmla="*/ 53 w 700"/>
                <a:gd name="T23" fmla="*/ 7 h 5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00" h="572">
                  <a:moveTo>
                    <a:pt x="53" y="7"/>
                  </a:moveTo>
                  <a:cubicBezTo>
                    <a:pt x="0" y="123"/>
                    <a:pt x="25" y="327"/>
                    <a:pt x="84" y="428"/>
                  </a:cubicBezTo>
                  <a:cubicBezTo>
                    <a:pt x="144" y="528"/>
                    <a:pt x="179" y="572"/>
                    <a:pt x="204" y="481"/>
                  </a:cubicBezTo>
                  <a:cubicBezTo>
                    <a:pt x="229" y="390"/>
                    <a:pt x="254" y="384"/>
                    <a:pt x="333" y="465"/>
                  </a:cubicBezTo>
                  <a:cubicBezTo>
                    <a:pt x="411" y="547"/>
                    <a:pt x="433" y="506"/>
                    <a:pt x="446" y="421"/>
                  </a:cubicBezTo>
                  <a:cubicBezTo>
                    <a:pt x="458" y="336"/>
                    <a:pt x="537" y="424"/>
                    <a:pt x="581" y="481"/>
                  </a:cubicBezTo>
                  <a:cubicBezTo>
                    <a:pt x="625" y="538"/>
                    <a:pt x="694" y="459"/>
                    <a:pt x="697" y="402"/>
                  </a:cubicBezTo>
                  <a:cubicBezTo>
                    <a:pt x="700" y="346"/>
                    <a:pt x="694" y="223"/>
                    <a:pt x="675" y="208"/>
                  </a:cubicBezTo>
                  <a:cubicBezTo>
                    <a:pt x="656" y="192"/>
                    <a:pt x="596" y="154"/>
                    <a:pt x="512" y="132"/>
                  </a:cubicBezTo>
                  <a:cubicBezTo>
                    <a:pt x="427" y="110"/>
                    <a:pt x="392" y="110"/>
                    <a:pt x="329" y="85"/>
                  </a:cubicBezTo>
                  <a:cubicBezTo>
                    <a:pt x="267" y="60"/>
                    <a:pt x="257" y="38"/>
                    <a:pt x="210" y="19"/>
                  </a:cubicBezTo>
                  <a:cubicBezTo>
                    <a:pt x="163" y="0"/>
                    <a:pt x="53" y="7"/>
                    <a:pt x="53" y="7"/>
                  </a:cubicBezTo>
                  <a:close/>
                </a:path>
              </a:pathLst>
            </a:custGeom>
            <a:solidFill>
              <a:srgbClr val="D91D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54" name="îṣḻíďe">
              <a:extLst>
                <a:ext uri="{FF2B5EF4-FFF2-40B4-BE49-F238E27FC236}">
                  <a16:creationId xmlns:a16="http://schemas.microsoft.com/office/drawing/2014/main" id="{5F05742E-9373-4C44-B793-AE114C007852}"/>
                </a:ext>
              </a:extLst>
            </p:cNvPr>
            <p:cNvSpPr/>
            <p:nvPr/>
          </p:nvSpPr>
          <p:spPr bwMode="auto">
            <a:xfrm>
              <a:off x="4441826" y="3841750"/>
              <a:ext cx="355600" cy="952500"/>
            </a:xfrm>
            <a:custGeom>
              <a:avLst/>
              <a:gdLst>
                <a:gd name="T0" fmla="*/ 28 w 186"/>
                <a:gd name="T1" fmla="*/ 0 h 499"/>
                <a:gd name="T2" fmla="*/ 77 w 186"/>
                <a:gd name="T3" fmla="*/ 368 h 499"/>
                <a:gd name="T4" fmla="*/ 186 w 186"/>
                <a:gd name="T5" fmla="*/ 452 h 499"/>
                <a:gd name="T6" fmla="*/ 86 w 186"/>
                <a:gd name="T7" fmla="*/ 301 h 499"/>
                <a:gd name="T8" fmla="*/ 56 w 186"/>
                <a:gd name="T9" fmla="*/ 1 h 499"/>
                <a:gd name="T10" fmla="*/ 28 w 186"/>
                <a:gd name="T11" fmla="*/ 0 h 4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6" h="499">
                  <a:moveTo>
                    <a:pt x="28" y="0"/>
                  </a:moveTo>
                  <a:cubicBezTo>
                    <a:pt x="0" y="118"/>
                    <a:pt x="26" y="281"/>
                    <a:pt x="77" y="368"/>
                  </a:cubicBezTo>
                  <a:cubicBezTo>
                    <a:pt x="129" y="454"/>
                    <a:pt x="161" y="499"/>
                    <a:pt x="186" y="452"/>
                  </a:cubicBezTo>
                  <a:cubicBezTo>
                    <a:pt x="171" y="443"/>
                    <a:pt x="131" y="411"/>
                    <a:pt x="86" y="301"/>
                  </a:cubicBezTo>
                  <a:cubicBezTo>
                    <a:pt x="30" y="161"/>
                    <a:pt x="41" y="53"/>
                    <a:pt x="56" y="1"/>
                  </a:cubicBezTo>
                  <a:cubicBezTo>
                    <a:pt x="56" y="1"/>
                    <a:pt x="45" y="0"/>
                    <a:pt x="28" y="0"/>
                  </a:cubicBezTo>
                  <a:close/>
                </a:path>
              </a:pathLst>
            </a:custGeom>
            <a:solidFill>
              <a:srgbClr val="E555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55" name="iśļíḍe">
              <a:extLst>
                <a:ext uri="{FF2B5EF4-FFF2-40B4-BE49-F238E27FC236}">
                  <a16:creationId xmlns:a16="http://schemas.microsoft.com/office/drawing/2014/main" id="{3B1276AC-2292-4DE5-BA70-6F609BD3AAD2}"/>
                </a:ext>
              </a:extLst>
            </p:cNvPr>
            <p:cNvSpPr/>
            <p:nvPr/>
          </p:nvSpPr>
          <p:spPr bwMode="auto">
            <a:xfrm>
              <a:off x="4473576" y="3727450"/>
              <a:ext cx="1292225" cy="774700"/>
            </a:xfrm>
            <a:custGeom>
              <a:avLst/>
              <a:gdLst>
                <a:gd name="T0" fmla="*/ 29 w 676"/>
                <a:gd name="T1" fmla="*/ 7 h 406"/>
                <a:gd name="T2" fmla="*/ 0 w 676"/>
                <a:gd name="T3" fmla="*/ 143 h 406"/>
                <a:gd name="T4" fmla="*/ 97 w 676"/>
                <a:gd name="T5" fmla="*/ 138 h 406"/>
                <a:gd name="T6" fmla="*/ 209 w 676"/>
                <a:gd name="T7" fmla="*/ 233 h 406"/>
                <a:gd name="T8" fmla="*/ 336 w 676"/>
                <a:gd name="T9" fmla="*/ 322 h 406"/>
                <a:gd name="T10" fmla="*/ 471 w 676"/>
                <a:gd name="T11" fmla="*/ 264 h 406"/>
                <a:gd name="T12" fmla="*/ 584 w 676"/>
                <a:gd name="T13" fmla="*/ 380 h 406"/>
                <a:gd name="T14" fmla="*/ 673 w 676"/>
                <a:gd name="T15" fmla="*/ 397 h 406"/>
                <a:gd name="T16" fmla="*/ 651 w 676"/>
                <a:gd name="T17" fmla="*/ 208 h 406"/>
                <a:gd name="T18" fmla="*/ 488 w 676"/>
                <a:gd name="T19" fmla="*/ 132 h 406"/>
                <a:gd name="T20" fmla="*/ 305 w 676"/>
                <a:gd name="T21" fmla="*/ 85 h 406"/>
                <a:gd name="T22" fmla="*/ 186 w 676"/>
                <a:gd name="T23" fmla="*/ 19 h 406"/>
                <a:gd name="T24" fmla="*/ 29 w 676"/>
                <a:gd name="T25" fmla="*/ 7 h 4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76" h="406">
                  <a:moveTo>
                    <a:pt x="29" y="7"/>
                  </a:moveTo>
                  <a:cubicBezTo>
                    <a:pt x="11" y="45"/>
                    <a:pt x="2" y="93"/>
                    <a:pt x="0" y="143"/>
                  </a:cubicBezTo>
                  <a:cubicBezTo>
                    <a:pt x="47" y="101"/>
                    <a:pt x="77" y="61"/>
                    <a:pt x="97" y="138"/>
                  </a:cubicBezTo>
                  <a:cubicBezTo>
                    <a:pt x="123" y="234"/>
                    <a:pt x="119" y="285"/>
                    <a:pt x="209" y="233"/>
                  </a:cubicBezTo>
                  <a:cubicBezTo>
                    <a:pt x="299" y="181"/>
                    <a:pt x="289" y="244"/>
                    <a:pt x="336" y="322"/>
                  </a:cubicBezTo>
                  <a:cubicBezTo>
                    <a:pt x="383" y="401"/>
                    <a:pt x="438" y="319"/>
                    <a:pt x="471" y="264"/>
                  </a:cubicBezTo>
                  <a:cubicBezTo>
                    <a:pt x="504" y="209"/>
                    <a:pt x="495" y="310"/>
                    <a:pt x="584" y="380"/>
                  </a:cubicBezTo>
                  <a:cubicBezTo>
                    <a:pt x="614" y="404"/>
                    <a:pt x="645" y="406"/>
                    <a:pt x="673" y="397"/>
                  </a:cubicBezTo>
                  <a:cubicBezTo>
                    <a:pt x="676" y="339"/>
                    <a:pt x="669" y="223"/>
                    <a:pt x="651" y="208"/>
                  </a:cubicBezTo>
                  <a:cubicBezTo>
                    <a:pt x="632" y="192"/>
                    <a:pt x="572" y="154"/>
                    <a:pt x="488" y="132"/>
                  </a:cubicBezTo>
                  <a:cubicBezTo>
                    <a:pt x="403" y="110"/>
                    <a:pt x="368" y="110"/>
                    <a:pt x="305" y="85"/>
                  </a:cubicBezTo>
                  <a:cubicBezTo>
                    <a:pt x="243" y="60"/>
                    <a:pt x="233" y="38"/>
                    <a:pt x="186" y="19"/>
                  </a:cubicBezTo>
                  <a:cubicBezTo>
                    <a:pt x="139" y="0"/>
                    <a:pt x="29" y="7"/>
                    <a:pt x="29" y="7"/>
                  </a:cubicBezTo>
                  <a:close/>
                </a:path>
              </a:pathLst>
            </a:custGeom>
            <a:solidFill>
              <a:srgbClr val="C31F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56" name="iṡḻiḓe">
              <a:extLst>
                <a:ext uri="{FF2B5EF4-FFF2-40B4-BE49-F238E27FC236}">
                  <a16:creationId xmlns:a16="http://schemas.microsoft.com/office/drawing/2014/main" id="{F2F3E8B5-14EB-4AA3-93BD-2EA0B9D10834}"/>
                </a:ext>
              </a:extLst>
            </p:cNvPr>
            <p:cNvSpPr/>
            <p:nvPr/>
          </p:nvSpPr>
          <p:spPr bwMode="auto">
            <a:xfrm>
              <a:off x="4473576" y="3841750"/>
              <a:ext cx="74613" cy="158750"/>
            </a:xfrm>
            <a:custGeom>
              <a:avLst/>
              <a:gdLst>
                <a:gd name="T0" fmla="*/ 0 w 39"/>
                <a:gd name="T1" fmla="*/ 83 h 83"/>
                <a:gd name="T2" fmla="*/ 29 w 39"/>
                <a:gd name="T3" fmla="*/ 57 h 83"/>
                <a:gd name="T4" fmla="*/ 39 w 39"/>
                <a:gd name="T5" fmla="*/ 1 h 83"/>
                <a:gd name="T6" fmla="*/ 11 w 39"/>
                <a:gd name="T7" fmla="*/ 0 h 83"/>
                <a:gd name="T8" fmla="*/ 0 w 39"/>
                <a:gd name="T9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83">
                  <a:moveTo>
                    <a:pt x="0" y="83"/>
                  </a:moveTo>
                  <a:cubicBezTo>
                    <a:pt x="10" y="74"/>
                    <a:pt x="20" y="65"/>
                    <a:pt x="29" y="57"/>
                  </a:cubicBezTo>
                  <a:cubicBezTo>
                    <a:pt x="31" y="34"/>
                    <a:pt x="35" y="15"/>
                    <a:pt x="39" y="1"/>
                  </a:cubicBezTo>
                  <a:cubicBezTo>
                    <a:pt x="39" y="1"/>
                    <a:pt x="28" y="0"/>
                    <a:pt x="11" y="0"/>
                  </a:cubicBezTo>
                  <a:cubicBezTo>
                    <a:pt x="5" y="26"/>
                    <a:pt x="1" y="54"/>
                    <a:pt x="0" y="83"/>
                  </a:cubicBezTo>
                  <a:close/>
                </a:path>
              </a:pathLst>
            </a:custGeom>
            <a:solidFill>
              <a:srgbClr val="E555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57" name="îṧḷíḑe">
              <a:extLst>
                <a:ext uri="{FF2B5EF4-FFF2-40B4-BE49-F238E27FC236}">
                  <a16:creationId xmlns:a16="http://schemas.microsoft.com/office/drawing/2014/main" id="{42F09B7A-867B-4358-9186-DE0BCC024494}"/>
                </a:ext>
              </a:extLst>
            </p:cNvPr>
            <p:cNvSpPr/>
            <p:nvPr/>
          </p:nvSpPr>
          <p:spPr bwMode="auto">
            <a:xfrm>
              <a:off x="5575301" y="4078288"/>
              <a:ext cx="190500" cy="622300"/>
            </a:xfrm>
            <a:custGeom>
              <a:avLst/>
              <a:gdLst>
                <a:gd name="T0" fmla="*/ 7 w 100"/>
                <a:gd name="T1" fmla="*/ 315 h 326"/>
                <a:gd name="T2" fmla="*/ 97 w 100"/>
                <a:gd name="T3" fmla="*/ 218 h 326"/>
                <a:gd name="T4" fmla="*/ 75 w 100"/>
                <a:gd name="T5" fmla="*/ 24 h 326"/>
                <a:gd name="T6" fmla="*/ 39 w 100"/>
                <a:gd name="T7" fmla="*/ 0 h 326"/>
                <a:gd name="T8" fmla="*/ 7 w 100"/>
                <a:gd name="T9" fmla="*/ 315 h 3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0" h="326">
                  <a:moveTo>
                    <a:pt x="7" y="315"/>
                  </a:moveTo>
                  <a:cubicBezTo>
                    <a:pt x="48" y="326"/>
                    <a:pt x="94" y="265"/>
                    <a:pt x="97" y="218"/>
                  </a:cubicBezTo>
                  <a:cubicBezTo>
                    <a:pt x="100" y="162"/>
                    <a:pt x="94" y="39"/>
                    <a:pt x="75" y="24"/>
                  </a:cubicBezTo>
                  <a:cubicBezTo>
                    <a:pt x="68" y="18"/>
                    <a:pt x="56" y="9"/>
                    <a:pt x="39" y="0"/>
                  </a:cubicBezTo>
                  <a:cubicBezTo>
                    <a:pt x="22" y="66"/>
                    <a:pt x="0" y="143"/>
                    <a:pt x="7" y="315"/>
                  </a:cubicBezTo>
                  <a:close/>
                </a:path>
              </a:pathLst>
            </a:custGeom>
            <a:solidFill>
              <a:srgbClr val="C31F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58" name="ïšľiďê">
              <a:extLst>
                <a:ext uri="{FF2B5EF4-FFF2-40B4-BE49-F238E27FC236}">
                  <a16:creationId xmlns:a16="http://schemas.microsoft.com/office/drawing/2014/main" id="{3E996854-F42A-44F1-AA99-5201442DE187}"/>
                </a:ext>
              </a:extLst>
            </p:cNvPr>
            <p:cNvSpPr/>
            <p:nvPr/>
          </p:nvSpPr>
          <p:spPr bwMode="auto">
            <a:xfrm>
              <a:off x="4637088" y="4291013"/>
              <a:ext cx="1123950" cy="379413"/>
            </a:xfrm>
            <a:custGeom>
              <a:avLst/>
              <a:gdLst>
                <a:gd name="T0" fmla="*/ 0 w 588"/>
                <a:gd name="T1" fmla="*/ 173 h 199"/>
                <a:gd name="T2" fmla="*/ 18 w 588"/>
                <a:gd name="T3" fmla="*/ 199 h 199"/>
                <a:gd name="T4" fmla="*/ 18 w 588"/>
                <a:gd name="T5" fmla="*/ 199 h 199"/>
                <a:gd name="T6" fmla="*/ 90 w 588"/>
                <a:gd name="T7" fmla="*/ 108 h 199"/>
                <a:gd name="T8" fmla="*/ 150 w 588"/>
                <a:gd name="T9" fmla="*/ 55 h 199"/>
                <a:gd name="T10" fmla="*/ 192 w 588"/>
                <a:gd name="T11" fmla="*/ 98 h 199"/>
                <a:gd name="T12" fmla="*/ 209 w 588"/>
                <a:gd name="T13" fmla="*/ 118 h 199"/>
                <a:gd name="T14" fmla="*/ 278 w 588"/>
                <a:gd name="T15" fmla="*/ 135 h 199"/>
                <a:gd name="T16" fmla="*/ 313 w 588"/>
                <a:gd name="T17" fmla="*/ 82 h 199"/>
                <a:gd name="T18" fmla="*/ 327 w 588"/>
                <a:gd name="T19" fmla="*/ 55 h 199"/>
                <a:gd name="T20" fmla="*/ 363 w 588"/>
                <a:gd name="T21" fmla="*/ 37 h 199"/>
                <a:gd name="T22" fmla="*/ 390 w 588"/>
                <a:gd name="T23" fmla="*/ 55 h 199"/>
                <a:gd name="T24" fmla="*/ 450 w 588"/>
                <a:gd name="T25" fmla="*/ 93 h 199"/>
                <a:gd name="T26" fmla="*/ 487 w 588"/>
                <a:gd name="T27" fmla="*/ 112 h 199"/>
                <a:gd name="T28" fmla="*/ 577 w 588"/>
                <a:gd name="T29" fmla="*/ 125 h 199"/>
                <a:gd name="T30" fmla="*/ 586 w 588"/>
                <a:gd name="T31" fmla="*/ 122 h 199"/>
                <a:gd name="T32" fmla="*/ 588 w 588"/>
                <a:gd name="T33" fmla="*/ 107 h 199"/>
                <a:gd name="T34" fmla="*/ 588 w 588"/>
                <a:gd name="T35" fmla="*/ 96 h 199"/>
                <a:gd name="T36" fmla="*/ 571 w 588"/>
                <a:gd name="T37" fmla="*/ 103 h 199"/>
                <a:gd name="T38" fmla="*/ 496 w 588"/>
                <a:gd name="T39" fmla="*/ 92 h 199"/>
                <a:gd name="T40" fmla="*/ 462 w 588"/>
                <a:gd name="T41" fmla="*/ 74 h 199"/>
                <a:gd name="T42" fmla="*/ 402 w 588"/>
                <a:gd name="T43" fmla="*/ 36 h 199"/>
                <a:gd name="T44" fmla="*/ 374 w 588"/>
                <a:gd name="T45" fmla="*/ 18 h 199"/>
                <a:gd name="T46" fmla="*/ 308 w 588"/>
                <a:gd name="T47" fmla="*/ 44 h 199"/>
                <a:gd name="T48" fmla="*/ 293 w 588"/>
                <a:gd name="T49" fmla="*/ 72 h 199"/>
                <a:gd name="T50" fmla="*/ 264 w 588"/>
                <a:gd name="T51" fmla="*/ 118 h 199"/>
                <a:gd name="T52" fmla="*/ 226 w 588"/>
                <a:gd name="T53" fmla="*/ 103 h 199"/>
                <a:gd name="T54" fmla="*/ 209 w 588"/>
                <a:gd name="T55" fmla="*/ 84 h 199"/>
                <a:gd name="T56" fmla="*/ 160 w 588"/>
                <a:gd name="T57" fmla="*/ 36 h 199"/>
                <a:gd name="T58" fmla="*/ 71 w 588"/>
                <a:gd name="T59" fmla="*/ 98 h 199"/>
                <a:gd name="T60" fmla="*/ 15 w 588"/>
                <a:gd name="T61" fmla="*/ 177 h 199"/>
                <a:gd name="T62" fmla="*/ 0 w 588"/>
                <a:gd name="T63" fmla="*/ 173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588" h="199">
                  <a:moveTo>
                    <a:pt x="0" y="173"/>
                  </a:moveTo>
                  <a:cubicBezTo>
                    <a:pt x="6" y="182"/>
                    <a:pt x="12" y="191"/>
                    <a:pt x="18" y="199"/>
                  </a:cubicBezTo>
                  <a:cubicBezTo>
                    <a:pt x="18" y="199"/>
                    <a:pt x="18" y="199"/>
                    <a:pt x="18" y="199"/>
                  </a:cubicBezTo>
                  <a:cubicBezTo>
                    <a:pt x="44" y="195"/>
                    <a:pt x="60" y="165"/>
                    <a:pt x="90" y="108"/>
                  </a:cubicBezTo>
                  <a:cubicBezTo>
                    <a:pt x="117" y="58"/>
                    <a:pt x="134" y="47"/>
                    <a:pt x="150" y="55"/>
                  </a:cubicBezTo>
                  <a:cubicBezTo>
                    <a:pt x="162" y="62"/>
                    <a:pt x="176" y="78"/>
                    <a:pt x="192" y="98"/>
                  </a:cubicBezTo>
                  <a:cubicBezTo>
                    <a:pt x="197" y="104"/>
                    <a:pt x="202" y="110"/>
                    <a:pt x="209" y="118"/>
                  </a:cubicBezTo>
                  <a:cubicBezTo>
                    <a:pt x="238" y="151"/>
                    <a:pt x="259" y="152"/>
                    <a:pt x="278" y="135"/>
                  </a:cubicBezTo>
                  <a:cubicBezTo>
                    <a:pt x="292" y="124"/>
                    <a:pt x="302" y="104"/>
                    <a:pt x="313" y="82"/>
                  </a:cubicBezTo>
                  <a:cubicBezTo>
                    <a:pt x="317" y="73"/>
                    <a:pt x="322" y="64"/>
                    <a:pt x="327" y="55"/>
                  </a:cubicBezTo>
                  <a:cubicBezTo>
                    <a:pt x="341" y="31"/>
                    <a:pt x="348" y="28"/>
                    <a:pt x="363" y="37"/>
                  </a:cubicBezTo>
                  <a:cubicBezTo>
                    <a:pt x="371" y="42"/>
                    <a:pt x="379" y="47"/>
                    <a:pt x="390" y="55"/>
                  </a:cubicBezTo>
                  <a:cubicBezTo>
                    <a:pt x="406" y="65"/>
                    <a:pt x="425" y="78"/>
                    <a:pt x="450" y="93"/>
                  </a:cubicBezTo>
                  <a:cubicBezTo>
                    <a:pt x="463" y="101"/>
                    <a:pt x="475" y="107"/>
                    <a:pt x="487" y="112"/>
                  </a:cubicBezTo>
                  <a:cubicBezTo>
                    <a:pt x="525" y="128"/>
                    <a:pt x="554" y="130"/>
                    <a:pt x="577" y="125"/>
                  </a:cubicBezTo>
                  <a:cubicBezTo>
                    <a:pt x="580" y="124"/>
                    <a:pt x="583" y="123"/>
                    <a:pt x="586" y="122"/>
                  </a:cubicBezTo>
                  <a:cubicBezTo>
                    <a:pt x="587" y="117"/>
                    <a:pt x="588" y="112"/>
                    <a:pt x="588" y="107"/>
                  </a:cubicBezTo>
                  <a:cubicBezTo>
                    <a:pt x="588" y="104"/>
                    <a:pt x="588" y="100"/>
                    <a:pt x="588" y="96"/>
                  </a:cubicBezTo>
                  <a:cubicBezTo>
                    <a:pt x="584" y="99"/>
                    <a:pt x="578" y="101"/>
                    <a:pt x="571" y="103"/>
                  </a:cubicBezTo>
                  <a:cubicBezTo>
                    <a:pt x="553" y="108"/>
                    <a:pt x="528" y="106"/>
                    <a:pt x="496" y="92"/>
                  </a:cubicBezTo>
                  <a:cubicBezTo>
                    <a:pt x="485" y="87"/>
                    <a:pt x="474" y="81"/>
                    <a:pt x="462" y="74"/>
                  </a:cubicBezTo>
                  <a:cubicBezTo>
                    <a:pt x="436" y="59"/>
                    <a:pt x="417" y="46"/>
                    <a:pt x="402" y="36"/>
                  </a:cubicBezTo>
                  <a:cubicBezTo>
                    <a:pt x="391" y="28"/>
                    <a:pt x="382" y="22"/>
                    <a:pt x="374" y="18"/>
                  </a:cubicBezTo>
                  <a:cubicBezTo>
                    <a:pt x="343" y="0"/>
                    <a:pt x="330" y="5"/>
                    <a:pt x="308" y="44"/>
                  </a:cubicBezTo>
                  <a:cubicBezTo>
                    <a:pt x="303" y="52"/>
                    <a:pt x="298" y="62"/>
                    <a:pt x="293" y="72"/>
                  </a:cubicBezTo>
                  <a:cubicBezTo>
                    <a:pt x="283" y="92"/>
                    <a:pt x="274" y="110"/>
                    <a:pt x="264" y="118"/>
                  </a:cubicBezTo>
                  <a:cubicBezTo>
                    <a:pt x="255" y="126"/>
                    <a:pt x="244" y="124"/>
                    <a:pt x="226" y="103"/>
                  </a:cubicBezTo>
                  <a:cubicBezTo>
                    <a:pt x="220" y="97"/>
                    <a:pt x="215" y="90"/>
                    <a:pt x="209" y="84"/>
                  </a:cubicBezTo>
                  <a:cubicBezTo>
                    <a:pt x="192" y="63"/>
                    <a:pt x="177" y="44"/>
                    <a:pt x="160" y="36"/>
                  </a:cubicBezTo>
                  <a:cubicBezTo>
                    <a:pt x="132" y="21"/>
                    <a:pt x="105" y="32"/>
                    <a:pt x="71" y="98"/>
                  </a:cubicBezTo>
                  <a:cubicBezTo>
                    <a:pt x="44" y="148"/>
                    <a:pt x="30" y="175"/>
                    <a:pt x="15" y="177"/>
                  </a:cubicBezTo>
                  <a:cubicBezTo>
                    <a:pt x="11" y="177"/>
                    <a:pt x="6" y="176"/>
                    <a:pt x="0" y="173"/>
                  </a:cubicBezTo>
                  <a:close/>
                </a:path>
              </a:pathLst>
            </a:custGeom>
            <a:solidFill>
              <a:srgbClr val="FCB7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59" name="ïş1íḑe">
              <a:extLst>
                <a:ext uri="{FF2B5EF4-FFF2-40B4-BE49-F238E27FC236}">
                  <a16:creationId xmlns:a16="http://schemas.microsoft.com/office/drawing/2014/main" id="{48A9D88B-B874-4797-ACB0-DFFB4BBF8061}"/>
                </a:ext>
              </a:extLst>
            </p:cNvPr>
            <p:cNvSpPr/>
            <p:nvPr/>
          </p:nvSpPr>
          <p:spPr bwMode="auto">
            <a:xfrm>
              <a:off x="4637088" y="4602163"/>
              <a:ext cx="88900" cy="68263"/>
            </a:xfrm>
            <a:custGeom>
              <a:avLst/>
              <a:gdLst>
                <a:gd name="T0" fmla="*/ 0 w 47"/>
                <a:gd name="T1" fmla="*/ 10 h 36"/>
                <a:gd name="T2" fmla="*/ 18 w 47"/>
                <a:gd name="T3" fmla="*/ 36 h 36"/>
                <a:gd name="T4" fmla="*/ 18 w 47"/>
                <a:gd name="T5" fmla="*/ 36 h 36"/>
                <a:gd name="T6" fmla="*/ 47 w 47"/>
                <a:gd name="T7" fmla="*/ 18 h 36"/>
                <a:gd name="T8" fmla="*/ 33 w 47"/>
                <a:gd name="T9" fmla="*/ 0 h 36"/>
                <a:gd name="T10" fmla="*/ 15 w 47"/>
                <a:gd name="T11" fmla="*/ 14 h 36"/>
                <a:gd name="T12" fmla="*/ 0 w 47"/>
                <a:gd name="T13" fmla="*/ 1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7" h="36">
                  <a:moveTo>
                    <a:pt x="0" y="10"/>
                  </a:moveTo>
                  <a:cubicBezTo>
                    <a:pt x="6" y="19"/>
                    <a:pt x="12" y="28"/>
                    <a:pt x="18" y="36"/>
                  </a:cubicBezTo>
                  <a:cubicBezTo>
                    <a:pt x="18" y="36"/>
                    <a:pt x="18" y="36"/>
                    <a:pt x="18" y="36"/>
                  </a:cubicBezTo>
                  <a:cubicBezTo>
                    <a:pt x="28" y="34"/>
                    <a:pt x="37" y="29"/>
                    <a:pt x="47" y="18"/>
                  </a:cubicBezTo>
                  <a:cubicBezTo>
                    <a:pt x="42" y="13"/>
                    <a:pt x="38" y="7"/>
                    <a:pt x="33" y="0"/>
                  </a:cubicBezTo>
                  <a:cubicBezTo>
                    <a:pt x="27" y="8"/>
                    <a:pt x="21" y="13"/>
                    <a:pt x="15" y="14"/>
                  </a:cubicBezTo>
                  <a:cubicBezTo>
                    <a:pt x="11" y="14"/>
                    <a:pt x="6" y="13"/>
                    <a:pt x="0" y="10"/>
                  </a:cubicBezTo>
                  <a:close/>
                </a:path>
              </a:pathLst>
            </a:custGeom>
            <a:solidFill>
              <a:srgbClr val="FFDC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60" name="iślîḓe">
              <a:extLst>
                <a:ext uri="{FF2B5EF4-FFF2-40B4-BE49-F238E27FC236}">
                  <a16:creationId xmlns:a16="http://schemas.microsoft.com/office/drawing/2014/main" id="{881FEE6D-B6C0-42B4-964E-6C2DB42E363E}"/>
                </a:ext>
              </a:extLst>
            </p:cNvPr>
            <p:cNvSpPr/>
            <p:nvPr/>
          </p:nvSpPr>
          <p:spPr bwMode="auto">
            <a:xfrm>
              <a:off x="5210176" y="4297363"/>
              <a:ext cx="550863" cy="201613"/>
            </a:xfrm>
            <a:custGeom>
              <a:avLst/>
              <a:gdLst>
                <a:gd name="T0" fmla="*/ 288 w 288"/>
                <a:gd name="T1" fmla="*/ 99 h 106"/>
                <a:gd name="T2" fmla="*/ 288 w 288"/>
                <a:gd name="T3" fmla="*/ 93 h 106"/>
                <a:gd name="T4" fmla="*/ 271 w 288"/>
                <a:gd name="T5" fmla="*/ 100 h 106"/>
                <a:gd name="T6" fmla="*/ 234 w 288"/>
                <a:gd name="T7" fmla="*/ 101 h 106"/>
                <a:gd name="T8" fmla="*/ 288 w 288"/>
                <a:gd name="T9" fmla="*/ 99 h 106"/>
                <a:gd name="T10" fmla="*/ 59 w 288"/>
                <a:gd name="T11" fmla="*/ 8 h 106"/>
                <a:gd name="T12" fmla="*/ 8 w 288"/>
                <a:gd name="T13" fmla="*/ 41 h 106"/>
                <a:gd name="T14" fmla="*/ 0 w 288"/>
                <a:gd name="T15" fmla="*/ 56 h 106"/>
                <a:gd name="T16" fmla="*/ 59 w 288"/>
                <a:gd name="T17" fmla="*/ 8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88" h="106">
                  <a:moveTo>
                    <a:pt x="288" y="99"/>
                  </a:moveTo>
                  <a:cubicBezTo>
                    <a:pt x="288" y="97"/>
                    <a:pt x="288" y="95"/>
                    <a:pt x="288" y="93"/>
                  </a:cubicBezTo>
                  <a:cubicBezTo>
                    <a:pt x="284" y="96"/>
                    <a:pt x="278" y="98"/>
                    <a:pt x="271" y="100"/>
                  </a:cubicBezTo>
                  <a:cubicBezTo>
                    <a:pt x="261" y="103"/>
                    <a:pt x="248" y="103"/>
                    <a:pt x="234" y="101"/>
                  </a:cubicBezTo>
                  <a:cubicBezTo>
                    <a:pt x="252" y="106"/>
                    <a:pt x="271" y="105"/>
                    <a:pt x="288" y="99"/>
                  </a:cubicBezTo>
                  <a:close/>
                  <a:moveTo>
                    <a:pt x="59" y="8"/>
                  </a:moveTo>
                  <a:cubicBezTo>
                    <a:pt x="38" y="0"/>
                    <a:pt x="26" y="9"/>
                    <a:pt x="8" y="41"/>
                  </a:cubicBezTo>
                  <a:cubicBezTo>
                    <a:pt x="5" y="46"/>
                    <a:pt x="3" y="51"/>
                    <a:pt x="0" y="56"/>
                  </a:cubicBezTo>
                  <a:cubicBezTo>
                    <a:pt x="21" y="53"/>
                    <a:pt x="41" y="32"/>
                    <a:pt x="59" y="8"/>
                  </a:cubicBezTo>
                  <a:close/>
                </a:path>
              </a:pathLst>
            </a:custGeom>
            <a:solidFill>
              <a:srgbClr val="DD9A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61" name="iṩ1iḑe">
              <a:extLst>
                <a:ext uri="{FF2B5EF4-FFF2-40B4-BE49-F238E27FC236}">
                  <a16:creationId xmlns:a16="http://schemas.microsoft.com/office/drawing/2014/main" id="{9E85B523-E81C-4C68-B036-028DC720A429}"/>
                </a:ext>
              </a:extLst>
            </p:cNvPr>
            <p:cNvSpPr/>
            <p:nvPr/>
          </p:nvSpPr>
          <p:spPr bwMode="auto">
            <a:xfrm>
              <a:off x="5586413" y="4468813"/>
              <a:ext cx="174625" cy="69850"/>
            </a:xfrm>
            <a:custGeom>
              <a:avLst/>
              <a:gdLst>
                <a:gd name="T0" fmla="*/ 0 w 91"/>
                <a:gd name="T1" fmla="*/ 23 h 37"/>
                <a:gd name="T2" fmla="*/ 80 w 91"/>
                <a:gd name="T3" fmla="*/ 32 h 37"/>
                <a:gd name="T4" fmla="*/ 89 w 91"/>
                <a:gd name="T5" fmla="*/ 29 h 37"/>
                <a:gd name="T6" fmla="*/ 91 w 91"/>
                <a:gd name="T7" fmla="*/ 14 h 37"/>
                <a:gd name="T8" fmla="*/ 91 w 91"/>
                <a:gd name="T9" fmla="*/ 3 h 37"/>
                <a:gd name="T10" fmla="*/ 74 w 91"/>
                <a:gd name="T11" fmla="*/ 10 h 37"/>
                <a:gd name="T12" fmla="*/ 1 w 91"/>
                <a:gd name="T13" fmla="*/ 0 h 37"/>
                <a:gd name="T14" fmla="*/ 0 w 91"/>
                <a:gd name="T15" fmla="*/ 23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1" h="37">
                  <a:moveTo>
                    <a:pt x="0" y="23"/>
                  </a:moveTo>
                  <a:cubicBezTo>
                    <a:pt x="33" y="36"/>
                    <a:pt x="59" y="37"/>
                    <a:pt x="80" y="32"/>
                  </a:cubicBezTo>
                  <a:cubicBezTo>
                    <a:pt x="83" y="31"/>
                    <a:pt x="86" y="30"/>
                    <a:pt x="89" y="29"/>
                  </a:cubicBezTo>
                  <a:cubicBezTo>
                    <a:pt x="90" y="24"/>
                    <a:pt x="91" y="19"/>
                    <a:pt x="91" y="14"/>
                  </a:cubicBezTo>
                  <a:cubicBezTo>
                    <a:pt x="91" y="11"/>
                    <a:pt x="91" y="7"/>
                    <a:pt x="91" y="3"/>
                  </a:cubicBezTo>
                  <a:cubicBezTo>
                    <a:pt x="87" y="6"/>
                    <a:pt x="81" y="8"/>
                    <a:pt x="74" y="10"/>
                  </a:cubicBezTo>
                  <a:cubicBezTo>
                    <a:pt x="56" y="14"/>
                    <a:pt x="32" y="13"/>
                    <a:pt x="1" y="0"/>
                  </a:cubicBezTo>
                  <a:cubicBezTo>
                    <a:pt x="0" y="7"/>
                    <a:pt x="0" y="15"/>
                    <a:pt x="0" y="23"/>
                  </a:cubicBezTo>
                  <a:close/>
                </a:path>
              </a:pathLst>
            </a:custGeom>
            <a:solidFill>
              <a:srgbClr val="DD9A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62" name="íSľíḋe">
              <a:extLst>
                <a:ext uri="{FF2B5EF4-FFF2-40B4-BE49-F238E27FC236}">
                  <a16:creationId xmlns:a16="http://schemas.microsoft.com/office/drawing/2014/main" id="{05A33FB8-D057-413F-9F4F-E8CDF7AC1ECA}"/>
                </a:ext>
              </a:extLst>
            </p:cNvPr>
            <p:cNvSpPr/>
            <p:nvPr/>
          </p:nvSpPr>
          <p:spPr bwMode="auto">
            <a:xfrm>
              <a:off x="4330701" y="2990850"/>
              <a:ext cx="1514475" cy="1457325"/>
            </a:xfrm>
            <a:custGeom>
              <a:avLst/>
              <a:gdLst>
                <a:gd name="T0" fmla="*/ 73 w 792"/>
                <a:gd name="T1" fmla="*/ 122 h 763"/>
                <a:gd name="T2" fmla="*/ 19 w 792"/>
                <a:gd name="T3" fmla="*/ 446 h 763"/>
                <a:gd name="T4" fmla="*/ 176 w 792"/>
                <a:gd name="T5" fmla="*/ 427 h 763"/>
                <a:gd name="T6" fmla="*/ 258 w 792"/>
                <a:gd name="T7" fmla="*/ 594 h 763"/>
                <a:gd name="T8" fmla="*/ 396 w 792"/>
                <a:gd name="T9" fmla="*/ 625 h 763"/>
                <a:gd name="T10" fmla="*/ 525 w 792"/>
                <a:gd name="T11" fmla="*/ 584 h 763"/>
                <a:gd name="T12" fmla="*/ 581 w 792"/>
                <a:gd name="T13" fmla="*/ 588 h 763"/>
                <a:gd name="T14" fmla="*/ 735 w 792"/>
                <a:gd name="T15" fmla="*/ 569 h 763"/>
                <a:gd name="T16" fmla="*/ 748 w 792"/>
                <a:gd name="T17" fmla="*/ 236 h 763"/>
                <a:gd name="T18" fmla="*/ 481 w 792"/>
                <a:gd name="T19" fmla="*/ 154 h 763"/>
                <a:gd name="T20" fmla="*/ 73 w 792"/>
                <a:gd name="T21" fmla="*/ 122 h 7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92" h="763">
                  <a:moveTo>
                    <a:pt x="73" y="122"/>
                  </a:moveTo>
                  <a:cubicBezTo>
                    <a:pt x="32" y="204"/>
                    <a:pt x="0" y="358"/>
                    <a:pt x="19" y="446"/>
                  </a:cubicBezTo>
                  <a:cubicBezTo>
                    <a:pt x="38" y="534"/>
                    <a:pt x="129" y="427"/>
                    <a:pt x="176" y="427"/>
                  </a:cubicBezTo>
                  <a:cubicBezTo>
                    <a:pt x="223" y="427"/>
                    <a:pt x="161" y="631"/>
                    <a:pt x="258" y="594"/>
                  </a:cubicBezTo>
                  <a:cubicBezTo>
                    <a:pt x="355" y="556"/>
                    <a:pt x="346" y="487"/>
                    <a:pt x="396" y="625"/>
                  </a:cubicBezTo>
                  <a:cubicBezTo>
                    <a:pt x="446" y="763"/>
                    <a:pt x="465" y="644"/>
                    <a:pt x="525" y="584"/>
                  </a:cubicBezTo>
                  <a:cubicBezTo>
                    <a:pt x="561" y="548"/>
                    <a:pt x="568" y="562"/>
                    <a:pt x="581" y="588"/>
                  </a:cubicBezTo>
                  <a:cubicBezTo>
                    <a:pt x="644" y="729"/>
                    <a:pt x="689" y="725"/>
                    <a:pt x="735" y="569"/>
                  </a:cubicBezTo>
                  <a:cubicBezTo>
                    <a:pt x="792" y="380"/>
                    <a:pt x="773" y="258"/>
                    <a:pt x="748" y="236"/>
                  </a:cubicBezTo>
                  <a:cubicBezTo>
                    <a:pt x="723" y="214"/>
                    <a:pt x="500" y="163"/>
                    <a:pt x="481" y="154"/>
                  </a:cubicBezTo>
                  <a:cubicBezTo>
                    <a:pt x="462" y="144"/>
                    <a:pt x="267" y="0"/>
                    <a:pt x="73" y="122"/>
                  </a:cubicBezTo>
                  <a:close/>
                </a:path>
              </a:pathLst>
            </a:custGeom>
            <a:solidFill>
              <a:srgbClr val="FCB7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63" name="iṡ1ïḑê">
              <a:extLst>
                <a:ext uri="{FF2B5EF4-FFF2-40B4-BE49-F238E27FC236}">
                  <a16:creationId xmlns:a16="http://schemas.microsoft.com/office/drawing/2014/main" id="{92F6DF9D-EDD9-4075-98DE-0C61BDB582EC}"/>
                </a:ext>
              </a:extLst>
            </p:cNvPr>
            <p:cNvSpPr/>
            <p:nvPr/>
          </p:nvSpPr>
          <p:spPr bwMode="auto">
            <a:xfrm>
              <a:off x="4332288" y="3233738"/>
              <a:ext cx="173038" cy="679450"/>
            </a:xfrm>
            <a:custGeom>
              <a:avLst/>
              <a:gdLst>
                <a:gd name="T0" fmla="*/ 69 w 90"/>
                <a:gd name="T1" fmla="*/ 0 h 356"/>
                <a:gd name="T2" fmla="*/ 18 w 90"/>
                <a:gd name="T3" fmla="*/ 319 h 356"/>
                <a:gd name="T4" fmla="*/ 58 w 90"/>
                <a:gd name="T5" fmla="*/ 353 h 356"/>
                <a:gd name="T6" fmla="*/ 36 w 90"/>
                <a:gd name="T7" fmla="*/ 246 h 356"/>
                <a:gd name="T8" fmla="*/ 90 w 90"/>
                <a:gd name="T9" fmla="*/ 12 h 356"/>
                <a:gd name="T10" fmla="*/ 69 w 90"/>
                <a:gd name="T11" fmla="*/ 0 h 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0" h="356">
                  <a:moveTo>
                    <a:pt x="69" y="0"/>
                  </a:moveTo>
                  <a:cubicBezTo>
                    <a:pt x="30" y="83"/>
                    <a:pt x="0" y="233"/>
                    <a:pt x="18" y="319"/>
                  </a:cubicBezTo>
                  <a:cubicBezTo>
                    <a:pt x="25" y="349"/>
                    <a:pt x="39" y="356"/>
                    <a:pt x="58" y="353"/>
                  </a:cubicBezTo>
                  <a:cubicBezTo>
                    <a:pt x="50" y="337"/>
                    <a:pt x="36" y="303"/>
                    <a:pt x="36" y="246"/>
                  </a:cubicBezTo>
                  <a:cubicBezTo>
                    <a:pt x="36" y="163"/>
                    <a:pt x="65" y="75"/>
                    <a:pt x="90" y="12"/>
                  </a:cubicBezTo>
                  <a:cubicBezTo>
                    <a:pt x="90" y="12"/>
                    <a:pt x="81" y="6"/>
                    <a:pt x="69" y="0"/>
                  </a:cubicBezTo>
                  <a:close/>
                </a:path>
              </a:pathLst>
            </a:custGeom>
            <a:solidFill>
              <a:srgbClr val="FFDC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64" name="îşľîḑè">
              <a:extLst>
                <a:ext uri="{FF2B5EF4-FFF2-40B4-BE49-F238E27FC236}">
                  <a16:creationId xmlns:a16="http://schemas.microsoft.com/office/drawing/2014/main" id="{F90FACB9-FF27-4FB5-A3A0-522EA0CA6AB0}"/>
                </a:ext>
              </a:extLst>
            </p:cNvPr>
            <p:cNvSpPr/>
            <p:nvPr/>
          </p:nvSpPr>
          <p:spPr bwMode="auto">
            <a:xfrm>
              <a:off x="5227638" y="3271838"/>
              <a:ext cx="582613" cy="1036638"/>
            </a:xfrm>
            <a:custGeom>
              <a:avLst/>
              <a:gdLst>
                <a:gd name="T0" fmla="*/ 196 w 305"/>
                <a:gd name="T1" fmla="*/ 543 h 543"/>
                <a:gd name="T2" fmla="*/ 266 w 305"/>
                <a:gd name="T3" fmla="*/ 422 h 543"/>
                <a:gd name="T4" fmla="*/ 303 w 305"/>
                <a:gd name="T5" fmla="*/ 184 h 543"/>
                <a:gd name="T6" fmla="*/ 238 w 305"/>
                <a:gd name="T7" fmla="*/ 84 h 543"/>
                <a:gd name="T8" fmla="*/ 287 w 305"/>
                <a:gd name="T9" fmla="*/ 100 h 543"/>
                <a:gd name="T10" fmla="*/ 279 w 305"/>
                <a:gd name="T11" fmla="*/ 89 h 543"/>
                <a:gd name="T12" fmla="*/ 12 w 305"/>
                <a:gd name="T13" fmla="*/ 7 h 543"/>
                <a:gd name="T14" fmla="*/ 0 w 305"/>
                <a:gd name="T15" fmla="*/ 0 h 543"/>
                <a:gd name="T16" fmla="*/ 192 w 305"/>
                <a:gd name="T17" fmla="*/ 230 h 543"/>
                <a:gd name="T18" fmla="*/ 238 w 305"/>
                <a:gd name="T19" fmla="*/ 332 h 543"/>
                <a:gd name="T20" fmla="*/ 196 w 305"/>
                <a:gd name="T21" fmla="*/ 543 h 5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05" h="543">
                  <a:moveTo>
                    <a:pt x="196" y="543"/>
                  </a:moveTo>
                  <a:cubicBezTo>
                    <a:pt x="221" y="539"/>
                    <a:pt x="243" y="499"/>
                    <a:pt x="266" y="422"/>
                  </a:cubicBezTo>
                  <a:cubicBezTo>
                    <a:pt x="296" y="323"/>
                    <a:pt x="305" y="242"/>
                    <a:pt x="303" y="184"/>
                  </a:cubicBezTo>
                  <a:cubicBezTo>
                    <a:pt x="270" y="133"/>
                    <a:pt x="238" y="84"/>
                    <a:pt x="238" y="84"/>
                  </a:cubicBezTo>
                  <a:cubicBezTo>
                    <a:pt x="238" y="84"/>
                    <a:pt x="259" y="92"/>
                    <a:pt x="287" y="100"/>
                  </a:cubicBezTo>
                  <a:cubicBezTo>
                    <a:pt x="285" y="95"/>
                    <a:pt x="282" y="91"/>
                    <a:pt x="279" y="89"/>
                  </a:cubicBezTo>
                  <a:cubicBezTo>
                    <a:pt x="254" y="67"/>
                    <a:pt x="31" y="16"/>
                    <a:pt x="12" y="7"/>
                  </a:cubicBezTo>
                  <a:cubicBezTo>
                    <a:pt x="10" y="6"/>
                    <a:pt x="6" y="3"/>
                    <a:pt x="0" y="0"/>
                  </a:cubicBezTo>
                  <a:cubicBezTo>
                    <a:pt x="46" y="97"/>
                    <a:pt x="106" y="163"/>
                    <a:pt x="192" y="230"/>
                  </a:cubicBezTo>
                  <a:cubicBezTo>
                    <a:pt x="229" y="258"/>
                    <a:pt x="240" y="298"/>
                    <a:pt x="238" y="332"/>
                  </a:cubicBezTo>
                  <a:cubicBezTo>
                    <a:pt x="233" y="403"/>
                    <a:pt x="209" y="448"/>
                    <a:pt x="196" y="543"/>
                  </a:cubicBezTo>
                  <a:close/>
                </a:path>
              </a:pathLst>
            </a:custGeom>
            <a:solidFill>
              <a:srgbClr val="FCB7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65" name="iṣḷîḋè">
              <a:extLst>
                <a:ext uri="{FF2B5EF4-FFF2-40B4-BE49-F238E27FC236}">
                  <a16:creationId xmlns:a16="http://schemas.microsoft.com/office/drawing/2014/main" id="{D784781E-1141-4F67-A2A9-76EF8ABA4DDD}"/>
                </a:ext>
              </a:extLst>
            </p:cNvPr>
            <p:cNvSpPr/>
            <p:nvPr/>
          </p:nvSpPr>
          <p:spPr bwMode="auto">
            <a:xfrm>
              <a:off x="4398963" y="2990850"/>
              <a:ext cx="1441450" cy="1087438"/>
            </a:xfrm>
            <a:custGeom>
              <a:avLst/>
              <a:gdLst>
                <a:gd name="T0" fmla="*/ 37 w 754"/>
                <a:gd name="T1" fmla="*/ 122 h 570"/>
                <a:gd name="T2" fmla="*/ 0 w 754"/>
                <a:gd name="T3" fmla="*/ 226 h 570"/>
                <a:gd name="T4" fmla="*/ 99 w 754"/>
                <a:gd name="T5" fmla="*/ 191 h 570"/>
                <a:gd name="T6" fmla="*/ 96 w 754"/>
                <a:gd name="T7" fmla="*/ 328 h 570"/>
                <a:gd name="T8" fmla="*/ 224 w 754"/>
                <a:gd name="T9" fmla="*/ 292 h 570"/>
                <a:gd name="T10" fmla="*/ 237 w 754"/>
                <a:gd name="T11" fmla="*/ 424 h 570"/>
                <a:gd name="T12" fmla="*/ 330 w 754"/>
                <a:gd name="T13" fmla="*/ 394 h 570"/>
                <a:gd name="T14" fmla="*/ 364 w 754"/>
                <a:gd name="T15" fmla="*/ 480 h 570"/>
                <a:gd name="T16" fmla="*/ 466 w 754"/>
                <a:gd name="T17" fmla="*/ 474 h 570"/>
                <a:gd name="T18" fmla="*/ 592 w 754"/>
                <a:gd name="T19" fmla="*/ 447 h 570"/>
                <a:gd name="T20" fmla="*/ 674 w 754"/>
                <a:gd name="T21" fmla="*/ 531 h 570"/>
                <a:gd name="T22" fmla="*/ 709 w 754"/>
                <a:gd name="T23" fmla="*/ 534 h 570"/>
                <a:gd name="T24" fmla="*/ 712 w 754"/>
                <a:gd name="T25" fmla="*/ 236 h 570"/>
                <a:gd name="T26" fmla="*/ 445 w 754"/>
                <a:gd name="T27" fmla="*/ 154 h 570"/>
                <a:gd name="T28" fmla="*/ 37 w 754"/>
                <a:gd name="T29" fmla="*/ 122 h 5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54" h="570">
                  <a:moveTo>
                    <a:pt x="37" y="122"/>
                  </a:moveTo>
                  <a:cubicBezTo>
                    <a:pt x="23" y="150"/>
                    <a:pt x="10" y="187"/>
                    <a:pt x="0" y="226"/>
                  </a:cubicBezTo>
                  <a:cubicBezTo>
                    <a:pt x="40" y="222"/>
                    <a:pt x="81" y="205"/>
                    <a:pt x="99" y="191"/>
                  </a:cubicBezTo>
                  <a:cubicBezTo>
                    <a:pt x="122" y="173"/>
                    <a:pt x="74" y="300"/>
                    <a:pt x="96" y="328"/>
                  </a:cubicBezTo>
                  <a:cubicBezTo>
                    <a:pt x="118" y="356"/>
                    <a:pt x="223" y="239"/>
                    <a:pt x="224" y="292"/>
                  </a:cubicBezTo>
                  <a:cubicBezTo>
                    <a:pt x="226" y="345"/>
                    <a:pt x="212" y="427"/>
                    <a:pt x="237" y="424"/>
                  </a:cubicBezTo>
                  <a:cubicBezTo>
                    <a:pt x="262" y="421"/>
                    <a:pt x="319" y="358"/>
                    <a:pt x="330" y="394"/>
                  </a:cubicBezTo>
                  <a:cubicBezTo>
                    <a:pt x="341" y="430"/>
                    <a:pt x="316" y="491"/>
                    <a:pt x="364" y="480"/>
                  </a:cubicBezTo>
                  <a:cubicBezTo>
                    <a:pt x="413" y="469"/>
                    <a:pt x="419" y="378"/>
                    <a:pt x="466" y="474"/>
                  </a:cubicBezTo>
                  <a:cubicBezTo>
                    <a:pt x="513" y="570"/>
                    <a:pt x="565" y="479"/>
                    <a:pt x="592" y="447"/>
                  </a:cubicBezTo>
                  <a:cubicBezTo>
                    <a:pt x="619" y="416"/>
                    <a:pt x="642" y="512"/>
                    <a:pt x="674" y="531"/>
                  </a:cubicBezTo>
                  <a:cubicBezTo>
                    <a:pt x="682" y="536"/>
                    <a:pt x="695" y="536"/>
                    <a:pt x="709" y="534"/>
                  </a:cubicBezTo>
                  <a:cubicBezTo>
                    <a:pt x="754" y="365"/>
                    <a:pt x="736" y="256"/>
                    <a:pt x="712" y="236"/>
                  </a:cubicBezTo>
                  <a:cubicBezTo>
                    <a:pt x="687" y="214"/>
                    <a:pt x="464" y="163"/>
                    <a:pt x="445" y="154"/>
                  </a:cubicBezTo>
                  <a:cubicBezTo>
                    <a:pt x="426" y="144"/>
                    <a:pt x="231" y="0"/>
                    <a:pt x="37" y="122"/>
                  </a:cubicBezTo>
                  <a:close/>
                </a:path>
              </a:pathLst>
            </a:custGeom>
            <a:solidFill>
              <a:srgbClr val="DD9A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66" name="ï$1îḋe">
              <a:extLst>
                <a:ext uri="{FF2B5EF4-FFF2-40B4-BE49-F238E27FC236}">
                  <a16:creationId xmlns:a16="http://schemas.microsoft.com/office/drawing/2014/main" id="{EEC71817-F80F-4AEE-8E66-F572D7892991}"/>
                </a:ext>
              </a:extLst>
            </p:cNvPr>
            <p:cNvSpPr/>
            <p:nvPr/>
          </p:nvSpPr>
          <p:spPr bwMode="auto">
            <a:xfrm>
              <a:off x="4398963" y="3233738"/>
              <a:ext cx="106363" cy="188913"/>
            </a:xfrm>
            <a:custGeom>
              <a:avLst/>
              <a:gdLst>
                <a:gd name="T0" fmla="*/ 5 w 55"/>
                <a:gd name="T1" fmla="*/ 78 h 99"/>
                <a:gd name="T2" fmla="*/ 5 w 55"/>
                <a:gd name="T3" fmla="*/ 78 h 99"/>
                <a:gd name="T4" fmla="*/ 4 w 55"/>
                <a:gd name="T5" fmla="*/ 83 h 99"/>
                <a:gd name="T6" fmla="*/ 4 w 55"/>
                <a:gd name="T7" fmla="*/ 83 h 99"/>
                <a:gd name="T8" fmla="*/ 3 w 55"/>
                <a:gd name="T9" fmla="*/ 88 h 99"/>
                <a:gd name="T10" fmla="*/ 2 w 55"/>
                <a:gd name="T11" fmla="*/ 88 h 99"/>
                <a:gd name="T12" fmla="*/ 1 w 55"/>
                <a:gd name="T13" fmla="*/ 94 h 99"/>
                <a:gd name="T14" fmla="*/ 1 w 55"/>
                <a:gd name="T15" fmla="*/ 94 h 99"/>
                <a:gd name="T16" fmla="*/ 0 w 55"/>
                <a:gd name="T17" fmla="*/ 99 h 99"/>
                <a:gd name="T18" fmla="*/ 0 w 55"/>
                <a:gd name="T19" fmla="*/ 99 h 99"/>
                <a:gd name="T20" fmla="*/ 26 w 55"/>
                <a:gd name="T21" fmla="*/ 95 h 99"/>
                <a:gd name="T22" fmla="*/ 55 w 55"/>
                <a:gd name="T23" fmla="*/ 12 h 99"/>
                <a:gd name="T24" fmla="*/ 34 w 55"/>
                <a:gd name="T25" fmla="*/ 0 h 99"/>
                <a:gd name="T26" fmla="*/ 5 w 55"/>
                <a:gd name="T27" fmla="*/ 78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5" h="99">
                  <a:moveTo>
                    <a:pt x="5" y="78"/>
                  </a:moveTo>
                  <a:cubicBezTo>
                    <a:pt x="5" y="78"/>
                    <a:pt x="5" y="78"/>
                    <a:pt x="5" y="78"/>
                  </a:cubicBezTo>
                  <a:cubicBezTo>
                    <a:pt x="5" y="80"/>
                    <a:pt x="4" y="81"/>
                    <a:pt x="4" y="83"/>
                  </a:cubicBezTo>
                  <a:cubicBezTo>
                    <a:pt x="4" y="83"/>
                    <a:pt x="4" y="83"/>
                    <a:pt x="4" y="83"/>
                  </a:cubicBezTo>
                  <a:cubicBezTo>
                    <a:pt x="3" y="85"/>
                    <a:pt x="3" y="87"/>
                    <a:pt x="3" y="88"/>
                  </a:cubicBezTo>
                  <a:cubicBezTo>
                    <a:pt x="2" y="88"/>
                    <a:pt x="2" y="88"/>
                    <a:pt x="2" y="88"/>
                  </a:cubicBezTo>
                  <a:cubicBezTo>
                    <a:pt x="2" y="90"/>
                    <a:pt x="2" y="92"/>
                    <a:pt x="1" y="94"/>
                  </a:cubicBezTo>
                  <a:cubicBezTo>
                    <a:pt x="1" y="94"/>
                    <a:pt x="1" y="94"/>
                    <a:pt x="1" y="94"/>
                  </a:cubicBezTo>
                  <a:cubicBezTo>
                    <a:pt x="1" y="95"/>
                    <a:pt x="0" y="97"/>
                    <a:pt x="0" y="99"/>
                  </a:cubicBezTo>
                  <a:cubicBezTo>
                    <a:pt x="0" y="99"/>
                    <a:pt x="0" y="99"/>
                    <a:pt x="0" y="99"/>
                  </a:cubicBezTo>
                  <a:cubicBezTo>
                    <a:pt x="9" y="98"/>
                    <a:pt x="17" y="97"/>
                    <a:pt x="26" y="95"/>
                  </a:cubicBezTo>
                  <a:cubicBezTo>
                    <a:pt x="35" y="64"/>
                    <a:pt x="45" y="36"/>
                    <a:pt x="55" y="12"/>
                  </a:cubicBezTo>
                  <a:cubicBezTo>
                    <a:pt x="55" y="12"/>
                    <a:pt x="46" y="6"/>
                    <a:pt x="34" y="0"/>
                  </a:cubicBezTo>
                  <a:cubicBezTo>
                    <a:pt x="24" y="22"/>
                    <a:pt x="14" y="49"/>
                    <a:pt x="5" y="78"/>
                  </a:cubicBezTo>
                  <a:close/>
                </a:path>
              </a:pathLst>
            </a:custGeom>
            <a:solidFill>
              <a:srgbClr val="FFDC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67" name="iṧliḓê">
              <a:extLst>
                <a:ext uri="{FF2B5EF4-FFF2-40B4-BE49-F238E27FC236}">
                  <a16:creationId xmlns:a16="http://schemas.microsoft.com/office/drawing/2014/main" id="{1D0A1396-D118-446F-B3A4-625EA9995BA8}"/>
                </a:ext>
              </a:extLst>
            </p:cNvPr>
            <p:cNvSpPr/>
            <p:nvPr/>
          </p:nvSpPr>
          <p:spPr bwMode="auto">
            <a:xfrm>
              <a:off x="4357688" y="3633788"/>
              <a:ext cx="1362075" cy="614363"/>
            </a:xfrm>
            <a:custGeom>
              <a:avLst/>
              <a:gdLst>
                <a:gd name="T0" fmla="*/ 0 w 713"/>
                <a:gd name="T1" fmla="*/ 51 h 322"/>
                <a:gd name="T2" fmla="*/ 2 w 713"/>
                <a:gd name="T3" fmla="*/ 89 h 322"/>
                <a:gd name="T4" fmla="*/ 83 w 713"/>
                <a:gd name="T5" fmla="*/ 76 h 322"/>
                <a:gd name="T6" fmla="*/ 109 w 713"/>
                <a:gd name="T7" fmla="*/ 61 h 322"/>
                <a:gd name="T8" fmla="*/ 182 w 713"/>
                <a:gd name="T9" fmla="*/ 25 h 322"/>
                <a:gd name="T10" fmla="*/ 209 w 713"/>
                <a:gd name="T11" fmla="*/ 72 h 322"/>
                <a:gd name="T12" fmla="*/ 233 w 713"/>
                <a:gd name="T13" fmla="*/ 164 h 322"/>
                <a:gd name="T14" fmla="*/ 295 w 713"/>
                <a:gd name="T15" fmla="*/ 149 h 322"/>
                <a:gd name="T16" fmla="*/ 346 w 713"/>
                <a:gd name="T17" fmla="*/ 120 h 322"/>
                <a:gd name="T18" fmla="*/ 389 w 713"/>
                <a:gd name="T19" fmla="*/ 189 h 322"/>
                <a:gd name="T20" fmla="*/ 448 w 713"/>
                <a:gd name="T21" fmla="*/ 247 h 322"/>
                <a:gd name="T22" fmla="*/ 487 w 713"/>
                <a:gd name="T23" fmla="*/ 218 h 322"/>
                <a:gd name="T24" fmla="*/ 518 w 713"/>
                <a:gd name="T25" fmla="*/ 192 h 322"/>
                <a:gd name="T26" fmla="*/ 559 w 713"/>
                <a:gd name="T27" fmla="*/ 181 h 322"/>
                <a:gd name="T28" fmla="*/ 594 w 713"/>
                <a:gd name="T29" fmla="*/ 227 h 322"/>
                <a:gd name="T30" fmla="*/ 643 w 713"/>
                <a:gd name="T31" fmla="*/ 305 h 322"/>
                <a:gd name="T32" fmla="*/ 690 w 713"/>
                <a:gd name="T33" fmla="*/ 313 h 322"/>
                <a:gd name="T34" fmla="*/ 713 w 713"/>
                <a:gd name="T35" fmla="*/ 259 h 322"/>
                <a:gd name="T36" fmla="*/ 702 w 713"/>
                <a:gd name="T37" fmla="*/ 273 h 322"/>
                <a:gd name="T38" fmla="*/ 658 w 713"/>
                <a:gd name="T39" fmla="*/ 288 h 322"/>
                <a:gd name="T40" fmla="*/ 614 w 713"/>
                <a:gd name="T41" fmla="*/ 217 h 322"/>
                <a:gd name="T42" fmla="*/ 568 w 713"/>
                <a:gd name="T43" fmla="*/ 160 h 322"/>
                <a:gd name="T44" fmla="*/ 507 w 713"/>
                <a:gd name="T45" fmla="*/ 173 h 322"/>
                <a:gd name="T46" fmla="*/ 472 w 713"/>
                <a:gd name="T47" fmla="*/ 202 h 322"/>
                <a:gd name="T48" fmla="*/ 441 w 713"/>
                <a:gd name="T49" fmla="*/ 226 h 322"/>
                <a:gd name="T50" fmla="*/ 410 w 713"/>
                <a:gd name="T51" fmla="*/ 183 h 322"/>
                <a:gd name="T52" fmla="*/ 350 w 713"/>
                <a:gd name="T53" fmla="*/ 98 h 322"/>
                <a:gd name="T54" fmla="*/ 281 w 713"/>
                <a:gd name="T55" fmla="*/ 132 h 322"/>
                <a:gd name="T56" fmla="*/ 248 w 713"/>
                <a:gd name="T57" fmla="*/ 149 h 322"/>
                <a:gd name="T58" fmla="*/ 231 w 713"/>
                <a:gd name="T59" fmla="*/ 70 h 322"/>
                <a:gd name="T60" fmla="*/ 180 w 713"/>
                <a:gd name="T61" fmla="*/ 3 h 322"/>
                <a:gd name="T62" fmla="*/ 97 w 713"/>
                <a:gd name="T63" fmla="*/ 42 h 322"/>
                <a:gd name="T64" fmla="*/ 72 w 713"/>
                <a:gd name="T65" fmla="*/ 57 h 322"/>
                <a:gd name="T66" fmla="*/ 7 w 713"/>
                <a:gd name="T67" fmla="*/ 64 h 322"/>
                <a:gd name="T68" fmla="*/ 0 w 713"/>
                <a:gd name="T69" fmla="*/ 51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13" h="322">
                  <a:moveTo>
                    <a:pt x="0" y="51"/>
                  </a:moveTo>
                  <a:cubicBezTo>
                    <a:pt x="0" y="64"/>
                    <a:pt x="0" y="77"/>
                    <a:pt x="2" y="89"/>
                  </a:cubicBezTo>
                  <a:cubicBezTo>
                    <a:pt x="19" y="100"/>
                    <a:pt x="45" y="98"/>
                    <a:pt x="83" y="76"/>
                  </a:cubicBezTo>
                  <a:cubicBezTo>
                    <a:pt x="94" y="70"/>
                    <a:pt x="101" y="65"/>
                    <a:pt x="109" y="61"/>
                  </a:cubicBezTo>
                  <a:cubicBezTo>
                    <a:pt x="140" y="42"/>
                    <a:pt x="165" y="27"/>
                    <a:pt x="182" y="25"/>
                  </a:cubicBezTo>
                  <a:cubicBezTo>
                    <a:pt x="197" y="24"/>
                    <a:pt x="206" y="36"/>
                    <a:pt x="209" y="72"/>
                  </a:cubicBezTo>
                  <a:cubicBezTo>
                    <a:pt x="214" y="123"/>
                    <a:pt x="221" y="152"/>
                    <a:pt x="233" y="164"/>
                  </a:cubicBezTo>
                  <a:cubicBezTo>
                    <a:pt x="248" y="180"/>
                    <a:pt x="267" y="173"/>
                    <a:pt x="295" y="149"/>
                  </a:cubicBezTo>
                  <a:cubicBezTo>
                    <a:pt x="316" y="131"/>
                    <a:pt x="333" y="118"/>
                    <a:pt x="346" y="120"/>
                  </a:cubicBezTo>
                  <a:cubicBezTo>
                    <a:pt x="360" y="122"/>
                    <a:pt x="374" y="141"/>
                    <a:pt x="389" y="189"/>
                  </a:cubicBezTo>
                  <a:cubicBezTo>
                    <a:pt x="406" y="243"/>
                    <a:pt x="425" y="254"/>
                    <a:pt x="448" y="247"/>
                  </a:cubicBezTo>
                  <a:cubicBezTo>
                    <a:pt x="461" y="243"/>
                    <a:pt x="474" y="231"/>
                    <a:pt x="487" y="218"/>
                  </a:cubicBezTo>
                  <a:cubicBezTo>
                    <a:pt x="497" y="208"/>
                    <a:pt x="508" y="198"/>
                    <a:pt x="518" y="192"/>
                  </a:cubicBezTo>
                  <a:cubicBezTo>
                    <a:pt x="537" y="182"/>
                    <a:pt x="550" y="177"/>
                    <a:pt x="559" y="181"/>
                  </a:cubicBezTo>
                  <a:cubicBezTo>
                    <a:pt x="570" y="185"/>
                    <a:pt x="580" y="200"/>
                    <a:pt x="594" y="227"/>
                  </a:cubicBezTo>
                  <a:cubicBezTo>
                    <a:pt x="609" y="258"/>
                    <a:pt x="625" y="289"/>
                    <a:pt x="643" y="305"/>
                  </a:cubicBezTo>
                  <a:cubicBezTo>
                    <a:pt x="658" y="317"/>
                    <a:pt x="673" y="322"/>
                    <a:pt x="690" y="313"/>
                  </a:cubicBezTo>
                  <a:cubicBezTo>
                    <a:pt x="698" y="299"/>
                    <a:pt x="705" y="281"/>
                    <a:pt x="713" y="259"/>
                  </a:cubicBezTo>
                  <a:cubicBezTo>
                    <a:pt x="709" y="263"/>
                    <a:pt x="706" y="268"/>
                    <a:pt x="702" y="273"/>
                  </a:cubicBezTo>
                  <a:cubicBezTo>
                    <a:pt x="683" y="297"/>
                    <a:pt x="670" y="298"/>
                    <a:pt x="658" y="288"/>
                  </a:cubicBezTo>
                  <a:cubicBezTo>
                    <a:pt x="642" y="275"/>
                    <a:pt x="628" y="246"/>
                    <a:pt x="614" y="217"/>
                  </a:cubicBezTo>
                  <a:cubicBezTo>
                    <a:pt x="597" y="185"/>
                    <a:pt x="584" y="167"/>
                    <a:pt x="568" y="160"/>
                  </a:cubicBezTo>
                  <a:cubicBezTo>
                    <a:pt x="550" y="153"/>
                    <a:pt x="532" y="159"/>
                    <a:pt x="507" y="173"/>
                  </a:cubicBezTo>
                  <a:cubicBezTo>
                    <a:pt x="494" y="180"/>
                    <a:pt x="483" y="191"/>
                    <a:pt x="472" y="202"/>
                  </a:cubicBezTo>
                  <a:cubicBezTo>
                    <a:pt x="460" y="213"/>
                    <a:pt x="450" y="223"/>
                    <a:pt x="441" y="226"/>
                  </a:cubicBezTo>
                  <a:cubicBezTo>
                    <a:pt x="431" y="229"/>
                    <a:pt x="422" y="220"/>
                    <a:pt x="410" y="183"/>
                  </a:cubicBezTo>
                  <a:cubicBezTo>
                    <a:pt x="392" y="125"/>
                    <a:pt x="373" y="102"/>
                    <a:pt x="350" y="98"/>
                  </a:cubicBezTo>
                  <a:cubicBezTo>
                    <a:pt x="328" y="94"/>
                    <a:pt x="306" y="110"/>
                    <a:pt x="281" y="132"/>
                  </a:cubicBezTo>
                  <a:cubicBezTo>
                    <a:pt x="263" y="147"/>
                    <a:pt x="253" y="153"/>
                    <a:pt x="248" y="149"/>
                  </a:cubicBezTo>
                  <a:cubicBezTo>
                    <a:pt x="241" y="141"/>
                    <a:pt x="236" y="115"/>
                    <a:pt x="231" y="70"/>
                  </a:cubicBezTo>
                  <a:cubicBezTo>
                    <a:pt x="226" y="17"/>
                    <a:pt x="209" y="0"/>
                    <a:pt x="180" y="3"/>
                  </a:cubicBezTo>
                  <a:cubicBezTo>
                    <a:pt x="158" y="5"/>
                    <a:pt x="131" y="22"/>
                    <a:pt x="97" y="42"/>
                  </a:cubicBezTo>
                  <a:cubicBezTo>
                    <a:pt x="88" y="47"/>
                    <a:pt x="79" y="53"/>
                    <a:pt x="72" y="57"/>
                  </a:cubicBezTo>
                  <a:cubicBezTo>
                    <a:pt x="36" y="78"/>
                    <a:pt x="17" y="77"/>
                    <a:pt x="7" y="64"/>
                  </a:cubicBezTo>
                  <a:cubicBezTo>
                    <a:pt x="4" y="61"/>
                    <a:pt x="2" y="56"/>
                    <a:pt x="0" y="51"/>
                  </a:cubicBezTo>
                  <a:close/>
                </a:path>
              </a:pathLst>
            </a:custGeom>
            <a:solidFill>
              <a:srgbClr val="D91D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68" name="îṩḷïḋe">
              <a:extLst>
                <a:ext uri="{FF2B5EF4-FFF2-40B4-BE49-F238E27FC236}">
                  <a16:creationId xmlns:a16="http://schemas.microsoft.com/office/drawing/2014/main" id="{F1C331B6-4CF2-4489-9D05-A8AE47F7EB3F}"/>
                </a:ext>
              </a:extLst>
            </p:cNvPr>
            <p:cNvSpPr/>
            <p:nvPr/>
          </p:nvSpPr>
          <p:spPr bwMode="auto">
            <a:xfrm>
              <a:off x="4357688" y="3732213"/>
              <a:ext cx="55563" cy="85725"/>
            </a:xfrm>
            <a:custGeom>
              <a:avLst/>
              <a:gdLst>
                <a:gd name="T0" fmla="*/ 0 w 29"/>
                <a:gd name="T1" fmla="*/ 0 h 45"/>
                <a:gd name="T2" fmla="*/ 2 w 29"/>
                <a:gd name="T3" fmla="*/ 38 h 45"/>
                <a:gd name="T4" fmla="*/ 29 w 29"/>
                <a:gd name="T5" fmla="*/ 45 h 45"/>
                <a:gd name="T6" fmla="*/ 25 w 29"/>
                <a:gd name="T7" fmla="*/ 22 h 45"/>
                <a:gd name="T8" fmla="*/ 7 w 29"/>
                <a:gd name="T9" fmla="*/ 13 h 45"/>
                <a:gd name="T10" fmla="*/ 0 w 29"/>
                <a:gd name="T11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" h="45">
                  <a:moveTo>
                    <a:pt x="0" y="0"/>
                  </a:moveTo>
                  <a:cubicBezTo>
                    <a:pt x="0" y="13"/>
                    <a:pt x="0" y="26"/>
                    <a:pt x="2" y="38"/>
                  </a:cubicBezTo>
                  <a:cubicBezTo>
                    <a:pt x="9" y="43"/>
                    <a:pt x="18" y="45"/>
                    <a:pt x="29" y="45"/>
                  </a:cubicBezTo>
                  <a:cubicBezTo>
                    <a:pt x="28" y="38"/>
                    <a:pt x="26" y="30"/>
                    <a:pt x="25" y="22"/>
                  </a:cubicBezTo>
                  <a:cubicBezTo>
                    <a:pt x="17" y="22"/>
                    <a:pt x="11" y="19"/>
                    <a:pt x="7" y="13"/>
                  </a:cubicBezTo>
                  <a:cubicBezTo>
                    <a:pt x="4" y="10"/>
                    <a:pt x="2" y="5"/>
                    <a:pt x="0" y="0"/>
                  </a:cubicBezTo>
                  <a:close/>
                </a:path>
              </a:pathLst>
            </a:custGeom>
            <a:solidFill>
              <a:srgbClr val="E555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69" name="isḷíḓé">
              <a:extLst>
                <a:ext uri="{FF2B5EF4-FFF2-40B4-BE49-F238E27FC236}">
                  <a16:creationId xmlns:a16="http://schemas.microsoft.com/office/drawing/2014/main" id="{A7403A83-BBC2-4E08-91F6-3C55312CEC5E}"/>
                </a:ext>
              </a:extLst>
            </p:cNvPr>
            <p:cNvSpPr/>
            <p:nvPr/>
          </p:nvSpPr>
          <p:spPr bwMode="auto">
            <a:xfrm>
              <a:off x="5613401" y="4129088"/>
              <a:ext cx="106363" cy="114300"/>
            </a:xfrm>
            <a:custGeom>
              <a:avLst/>
              <a:gdLst>
                <a:gd name="T0" fmla="*/ 0 w 56"/>
                <a:gd name="T1" fmla="*/ 55 h 60"/>
                <a:gd name="T2" fmla="*/ 33 w 56"/>
                <a:gd name="T3" fmla="*/ 54 h 60"/>
                <a:gd name="T4" fmla="*/ 56 w 56"/>
                <a:gd name="T5" fmla="*/ 0 h 60"/>
                <a:gd name="T6" fmla="*/ 45 w 56"/>
                <a:gd name="T7" fmla="*/ 14 h 60"/>
                <a:gd name="T8" fmla="*/ 5 w 56"/>
                <a:gd name="T9" fmla="*/ 32 h 60"/>
                <a:gd name="T10" fmla="*/ 0 w 56"/>
                <a:gd name="T11" fmla="*/ 55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6" h="60">
                  <a:moveTo>
                    <a:pt x="0" y="55"/>
                  </a:moveTo>
                  <a:cubicBezTo>
                    <a:pt x="11" y="60"/>
                    <a:pt x="22" y="60"/>
                    <a:pt x="33" y="54"/>
                  </a:cubicBezTo>
                  <a:cubicBezTo>
                    <a:pt x="41" y="40"/>
                    <a:pt x="48" y="22"/>
                    <a:pt x="56" y="0"/>
                  </a:cubicBezTo>
                  <a:cubicBezTo>
                    <a:pt x="52" y="4"/>
                    <a:pt x="49" y="9"/>
                    <a:pt x="45" y="14"/>
                  </a:cubicBezTo>
                  <a:cubicBezTo>
                    <a:pt x="28" y="35"/>
                    <a:pt x="16" y="39"/>
                    <a:pt x="5" y="32"/>
                  </a:cubicBezTo>
                  <a:cubicBezTo>
                    <a:pt x="3" y="39"/>
                    <a:pt x="2" y="47"/>
                    <a:pt x="0" y="55"/>
                  </a:cubicBezTo>
                  <a:close/>
                </a:path>
              </a:pathLst>
            </a:custGeom>
            <a:solidFill>
              <a:srgbClr val="C31F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70" name="îṡḷîďê">
              <a:extLst>
                <a:ext uri="{FF2B5EF4-FFF2-40B4-BE49-F238E27FC236}">
                  <a16:creationId xmlns:a16="http://schemas.microsoft.com/office/drawing/2014/main" id="{C133E646-5F57-46E5-A7DF-790C945E779B}"/>
                </a:ext>
              </a:extLst>
            </p:cNvPr>
            <p:cNvSpPr/>
            <p:nvPr/>
          </p:nvSpPr>
          <p:spPr bwMode="auto">
            <a:xfrm>
              <a:off x="4314826" y="2049463"/>
              <a:ext cx="1703388" cy="1900238"/>
            </a:xfrm>
            <a:custGeom>
              <a:avLst/>
              <a:gdLst>
                <a:gd name="T0" fmla="*/ 295 w 891"/>
                <a:gd name="T1" fmla="*/ 143 h 995"/>
                <a:gd name="T2" fmla="*/ 47 w 891"/>
                <a:gd name="T3" fmla="*/ 389 h 995"/>
                <a:gd name="T4" fmla="*/ 141 w 891"/>
                <a:gd name="T5" fmla="*/ 429 h 995"/>
                <a:gd name="T6" fmla="*/ 31 w 891"/>
                <a:gd name="T7" fmla="*/ 649 h 995"/>
                <a:gd name="T8" fmla="*/ 191 w 891"/>
                <a:gd name="T9" fmla="*/ 646 h 995"/>
                <a:gd name="T10" fmla="*/ 182 w 891"/>
                <a:gd name="T11" fmla="*/ 784 h 995"/>
                <a:gd name="T12" fmla="*/ 292 w 891"/>
                <a:gd name="T13" fmla="*/ 772 h 995"/>
                <a:gd name="T14" fmla="*/ 330 w 891"/>
                <a:gd name="T15" fmla="*/ 850 h 995"/>
                <a:gd name="T16" fmla="*/ 386 w 891"/>
                <a:gd name="T17" fmla="*/ 901 h 995"/>
                <a:gd name="T18" fmla="*/ 490 w 891"/>
                <a:gd name="T19" fmla="*/ 869 h 995"/>
                <a:gd name="T20" fmla="*/ 529 w 891"/>
                <a:gd name="T21" fmla="*/ 962 h 995"/>
                <a:gd name="T22" fmla="*/ 611 w 891"/>
                <a:gd name="T23" fmla="*/ 887 h 995"/>
                <a:gd name="T24" fmla="*/ 682 w 891"/>
                <a:gd name="T25" fmla="*/ 914 h 995"/>
                <a:gd name="T26" fmla="*/ 786 w 891"/>
                <a:gd name="T27" fmla="*/ 802 h 995"/>
                <a:gd name="T28" fmla="*/ 838 w 891"/>
                <a:gd name="T29" fmla="*/ 449 h 995"/>
                <a:gd name="T30" fmla="*/ 295 w 891"/>
                <a:gd name="T31" fmla="*/ 143 h 9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91" h="995">
                  <a:moveTo>
                    <a:pt x="295" y="143"/>
                  </a:moveTo>
                  <a:cubicBezTo>
                    <a:pt x="257" y="159"/>
                    <a:pt x="41" y="316"/>
                    <a:pt x="47" y="389"/>
                  </a:cubicBezTo>
                  <a:cubicBezTo>
                    <a:pt x="53" y="461"/>
                    <a:pt x="182" y="367"/>
                    <a:pt x="141" y="429"/>
                  </a:cubicBezTo>
                  <a:cubicBezTo>
                    <a:pt x="100" y="492"/>
                    <a:pt x="0" y="602"/>
                    <a:pt x="31" y="649"/>
                  </a:cubicBezTo>
                  <a:cubicBezTo>
                    <a:pt x="63" y="696"/>
                    <a:pt x="216" y="568"/>
                    <a:pt x="191" y="646"/>
                  </a:cubicBezTo>
                  <a:cubicBezTo>
                    <a:pt x="166" y="725"/>
                    <a:pt x="132" y="781"/>
                    <a:pt x="182" y="784"/>
                  </a:cubicBezTo>
                  <a:cubicBezTo>
                    <a:pt x="232" y="787"/>
                    <a:pt x="314" y="662"/>
                    <a:pt x="292" y="772"/>
                  </a:cubicBezTo>
                  <a:cubicBezTo>
                    <a:pt x="270" y="882"/>
                    <a:pt x="264" y="897"/>
                    <a:pt x="330" y="850"/>
                  </a:cubicBezTo>
                  <a:cubicBezTo>
                    <a:pt x="396" y="803"/>
                    <a:pt x="386" y="806"/>
                    <a:pt x="386" y="901"/>
                  </a:cubicBezTo>
                  <a:cubicBezTo>
                    <a:pt x="386" y="995"/>
                    <a:pt x="461" y="866"/>
                    <a:pt x="490" y="869"/>
                  </a:cubicBezTo>
                  <a:cubicBezTo>
                    <a:pt x="518" y="872"/>
                    <a:pt x="509" y="930"/>
                    <a:pt x="529" y="962"/>
                  </a:cubicBezTo>
                  <a:cubicBezTo>
                    <a:pt x="549" y="993"/>
                    <a:pt x="583" y="934"/>
                    <a:pt x="611" y="887"/>
                  </a:cubicBezTo>
                  <a:cubicBezTo>
                    <a:pt x="640" y="840"/>
                    <a:pt x="655" y="868"/>
                    <a:pt x="682" y="914"/>
                  </a:cubicBezTo>
                  <a:cubicBezTo>
                    <a:pt x="709" y="959"/>
                    <a:pt x="783" y="817"/>
                    <a:pt x="786" y="802"/>
                  </a:cubicBezTo>
                  <a:cubicBezTo>
                    <a:pt x="789" y="788"/>
                    <a:pt x="891" y="543"/>
                    <a:pt x="838" y="449"/>
                  </a:cubicBezTo>
                  <a:cubicBezTo>
                    <a:pt x="784" y="355"/>
                    <a:pt x="458" y="0"/>
                    <a:pt x="295" y="143"/>
                  </a:cubicBezTo>
                  <a:close/>
                </a:path>
              </a:pathLst>
            </a:custGeom>
            <a:solidFill>
              <a:srgbClr val="D91D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71" name="íŝḻiḑe">
              <a:extLst>
                <a:ext uri="{FF2B5EF4-FFF2-40B4-BE49-F238E27FC236}">
                  <a16:creationId xmlns:a16="http://schemas.microsoft.com/office/drawing/2014/main" id="{E810217E-531C-4C38-BAE3-A7CC3853CAFA}"/>
                </a:ext>
              </a:extLst>
            </p:cNvPr>
            <p:cNvSpPr/>
            <p:nvPr/>
          </p:nvSpPr>
          <p:spPr bwMode="auto">
            <a:xfrm>
              <a:off x="5068888" y="2776538"/>
              <a:ext cx="855663" cy="1027113"/>
            </a:xfrm>
            <a:custGeom>
              <a:avLst/>
              <a:gdLst>
                <a:gd name="T0" fmla="*/ 313 w 448"/>
                <a:gd name="T1" fmla="*/ 538 h 538"/>
                <a:gd name="T2" fmla="*/ 384 w 448"/>
                <a:gd name="T3" fmla="*/ 440 h 538"/>
                <a:gd name="T4" fmla="*/ 321 w 448"/>
                <a:gd name="T5" fmla="*/ 343 h 538"/>
                <a:gd name="T6" fmla="*/ 410 w 448"/>
                <a:gd name="T7" fmla="*/ 369 h 538"/>
                <a:gd name="T8" fmla="*/ 448 w 448"/>
                <a:gd name="T9" fmla="*/ 237 h 538"/>
                <a:gd name="T10" fmla="*/ 380 w 448"/>
                <a:gd name="T11" fmla="*/ 132 h 538"/>
                <a:gd name="T12" fmla="*/ 220 w 448"/>
                <a:gd name="T13" fmla="*/ 41 h 538"/>
                <a:gd name="T14" fmla="*/ 41 w 448"/>
                <a:gd name="T15" fmla="*/ 146 h 538"/>
                <a:gd name="T16" fmla="*/ 275 w 448"/>
                <a:gd name="T17" fmla="*/ 489 h 538"/>
                <a:gd name="T18" fmla="*/ 313 w 448"/>
                <a:gd name="T19" fmla="*/ 538 h 5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8" h="538">
                  <a:moveTo>
                    <a:pt x="313" y="538"/>
                  </a:moveTo>
                  <a:cubicBezTo>
                    <a:pt x="337" y="524"/>
                    <a:pt x="369" y="470"/>
                    <a:pt x="384" y="440"/>
                  </a:cubicBezTo>
                  <a:cubicBezTo>
                    <a:pt x="351" y="390"/>
                    <a:pt x="321" y="343"/>
                    <a:pt x="321" y="343"/>
                  </a:cubicBezTo>
                  <a:cubicBezTo>
                    <a:pt x="321" y="343"/>
                    <a:pt x="367" y="361"/>
                    <a:pt x="410" y="369"/>
                  </a:cubicBezTo>
                  <a:cubicBezTo>
                    <a:pt x="422" y="334"/>
                    <a:pt x="438" y="286"/>
                    <a:pt x="448" y="237"/>
                  </a:cubicBezTo>
                  <a:cubicBezTo>
                    <a:pt x="431" y="194"/>
                    <a:pt x="412" y="156"/>
                    <a:pt x="380" y="132"/>
                  </a:cubicBezTo>
                  <a:cubicBezTo>
                    <a:pt x="327" y="91"/>
                    <a:pt x="255" y="44"/>
                    <a:pt x="220" y="41"/>
                  </a:cubicBezTo>
                  <a:cubicBezTo>
                    <a:pt x="185" y="38"/>
                    <a:pt x="0" y="0"/>
                    <a:pt x="41" y="146"/>
                  </a:cubicBezTo>
                  <a:cubicBezTo>
                    <a:pt x="91" y="311"/>
                    <a:pt x="159" y="398"/>
                    <a:pt x="275" y="489"/>
                  </a:cubicBezTo>
                  <a:cubicBezTo>
                    <a:pt x="294" y="503"/>
                    <a:pt x="306" y="520"/>
                    <a:pt x="313" y="538"/>
                  </a:cubicBezTo>
                  <a:close/>
                </a:path>
              </a:pathLst>
            </a:custGeom>
            <a:solidFill>
              <a:srgbClr val="C31F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72" name="iṥ1ïďê">
              <a:extLst>
                <a:ext uri="{FF2B5EF4-FFF2-40B4-BE49-F238E27FC236}">
                  <a16:creationId xmlns:a16="http://schemas.microsoft.com/office/drawing/2014/main" id="{BB3BF1F8-344C-4D57-AB5A-AE1AD8DE3D6A}"/>
                </a:ext>
              </a:extLst>
            </p:cNvPr>
            <p:cNvSpPr/>
            <p:nvPr/>
          </p:nvSpPr>
          <p:spPr bwMode="auto">
            <a:xfrm>
              <a:off x="4314826" y="2273300"/>
              <a:ext cx="650875" cy="1036638"/>
            </a:xfrm>
            <a:custGeom>
              <a:avLst/>
              <a:gdLst>
                <a:gd name="T0" fmla="*/ 310 w 340"/>
                <a:gd name="T1" fmla="*/ 41 h 543"/>
                <a:gd name="T2" fmla="*/ 79 w 340"/>
                <a:gd name="T3" fmla="*/ 260 h 543"/>
                <a:gd name="T4" fmla="*/ 70 w 340"/>
                <a:gd name="T5" fmla="*/ 300 h 543"/>
                <a:gd name="T6" fmla="*/ 47 w 340"/>
                <a:gd name="T7" fmla="*/ 272 h 543"/>
                <a:gd name="T8" fmla="*/ 295 w 340"/>
                <a:gd name="T9" fmla="*/ 26 h 543"/>
                <a:gd name="T10" fmla="*/ 340 w 340"/>
                <a:gd name="T11" fmla="*/ 0 h 543"/>
                <a:gd name="T12" fmla="*/ 310 w 340"/>
                <a:gd name="T13" fmla="*/ 41 h 543"/>
                <a:gd name="T14" fmla="*/ 149 w 340"/>
                <a:gd name="T15" fmla="*/ 293 h 543"/>
                <a:gd name="T16" fmla="*/ 141 w 340"/>
                <a:gd name="T17" fmla="*/ 312 h 543"/>
                <a:gd name="T18" fmla="*/ 31 w 340"/>
                <a:gd name="T19" fmla="*/ 532 h 543"/>
                <a:gd name="T20" fmla="*/ 50 w 340"/>
                <a:gd name="T21" fmla="*/ 543 h 543"/>
                <a:gd name="T22" fmla="*/ 45 w 340"/>
                <a:gd name="T23" fmla="*/ 530 h 543"/>
                <a:gd name="T24" fmla="*/ 126 w 340"/>
                <a:gd name="T25" fmla="*/ 362 h 543"/>
                <a:gd name="T26" fmla="*/ 150 w 340"/>
                <a:gd name="T27" fmla="*/ 293 h 543"/>
                <a:gd name="T28" fmla="*/ 149 w 340"/>
                <a:gd name="T29" fmla="*/ 293 h 5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40" h="543">
                  <a:moveTo>
                    <a:pt x="310" y="41"/>
                  </a:moveTo>
                  <a:cubicBezTo>
                    <a:pt x="269" y="57"/>
                    <a:pt x="103" y="170"/>
                    <a:pt x="79" y="260"/>
                  </a:cubicBezTo>
                  <a:cubicBezTo>
                    <a:pt x="75" y="275"/>
                    <a:pt x="72" y="289"/>
                    <a:pt x="70" y="300"/>
                  </a:cubicBezTo>
                  <a:cubicBezTo>
                    <a:pt x="58" y="297"/>
                    <a:pt x="48" y="290"/>
                    <a:pt x="47" y="272"/>
                  </a:cubicBezTo>
                  <a:cubicBezTo>
                    <a:pt x="41" y="199"/>
                    <a:pt x="257" y="42"/>
                    <a:pt x="295" y="26"/>
                  </a:cubicBezTo>
                  <a:cubicBezTo>
                    <a:pt x="309" y="14"/>
                    <a:pt x="324" y="6"/>
                    <a:pt x="340" y="0"/>
                  </a:cubicBezTo>
                  <a:cubicBezTo>
                    <a:pt x="332" y="15"/>
                    <a:pt x="322" y="29"/>
                    <a:pt x="310" y="41"/>
                  </a:cubicBezTo>
                  <a:close/>
                  <a:moveTo>
                    <a:pt x="149" y="293"/>
                  </a:moveTo>
                  <a:cubicBezTo>
                    <a:pt x="150" y="297"/>
                    <a:pt x="147" y="303"/>
                    <a:pt x="141" y="312"/>
                  </a:cubicBezTo>
                  <a:cubicBezTo>
                    <a:pt x="100" y="375"/>
                    <a:pt x="0" y="485"/>
                    <a:pt x="31" y="532"/>
                  </a:cubicBezTo>
                  <a:cubicBezTo>
                    <a:pt x="35" y="539"/>
                    <a:pt x="42" y="542"/>
                    <a:pt x="50" y="543"/>
                  </a:cubicBezTo>
                  <a:cubicBezTo>
                    <a:pt x="48" y="539"/>
                    <a:pt x="47" y="535"/>
                    <a:pt x="45" y="530"/>
                  </a:cubicBezTo>
                  <a:cubicBezTo>
                    <a:pt x="27" y="486"/>
                    <a:pt x="76" y="432"/>
                    <a:pt x="126" y="362"/>
                  </a:cubicBezTo>
                  <a:cubicBezTo>
                    <a:pt x="177" y="291"/>
                    <a:pt x="150" y="293"/>
                    <a:pt x="150" y="293"/>
                  </a:cubicBezTo>
                  <a:lnTo>
                    <a:pt x="149" y="293"/>
                  </a:lnTo>
                  <a:close/>
                </a:path>
              </a:pathLst>
            </a:custGeom>
            <a:solidFill>
              <a:srgbClr val="E555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73" name="îṥ1îde">
              <a:extLst>
                <a:ext uri="{FF2B5EF4-FFF2-40B4-BE49-F238E27FC236}">
                  <a16:creationId xmlns:a16="http://schemas.microsoft.com/office/drawing/2014/main" id="{835B080B-BED2-44C4-8728-788FD90AD263}"/>
                </a:ext>
              </a:extLst>
            </p:cNvPr>
            <p:cNvSpPr/>
            <p:nvPr/>
          </p:nvSpPr>
          <p:spPr bwMode="auto">
            <a:xfrm>
              <a:off x="4760913" y="2049463"/>
              <a:ext cx="1230313" cy="1495425"/>
            </a:xfrm>
            <a:custGeom>
              <a:avLst/>
              <a:gdLst>
                <a:gd name="T0" fmla="*/ 62 w 644"/>
                <a:gd name="T1" fmla="*/ 143 h 783"/>
                <a:gd name="T2" fmla="*/ 0 w 644"/>
                <a:gd name="T3" fmla="*/ 183 h 783"/>
                <a:gd name="T4" fmla="*/ 18 w 644"/>
                <a:gd name="T5" fmla="*/ 229 h 783"/>
                <a:gd name="T6" fmla="*/ 17 w 644"/>
                <a:gd name="T7" fmla="*/ 417 h 783"/>
                <a:gd name="T8" fmla="*/ 50 w 644"/>
                <a:gd name="T9" fmla="*/ 388 h 783"/>
                <a:gd name="T10" fmla="*/ 122 w 644"/>
                <a:gd name="T11" fmla="*/ 537 h 783"/>
                <a:gd name="T12" fmla="*/ 178 w 644"/>
                <a:gd name="T13" fmla="*/ 529 h 783"/>
                <a:gd name="T14" fmla="*/ 334 w 644"/>
                <a:gd name="T15" fmla="*/ 636 h 783"/>
                <a:gd name="T16" fmla="*/ 558 w 644"/>
                <a:gd name="T17" fmla="*/ 755 h 783"/>
                <a:gd name="T18" fmla="*/ 571 w 644"/>
                <a:gd name="T19" fmla="*/ 752 h 783"/>
                <a:gd name="T20" fmla="*/ 605 w 644"/>
                <a:gd name="T21" fmla="*/ 449 h 783"/>
                <a:gd name="T22" fmla="*/ 62 w 644"/>
                <a:gd name="T23" fmla="*/ 143 h 7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44" h="783">
                  <a:moveTo>
                    <a:pt x="62" y="143"/>
                  </a:moveTo>
                  <a:cubicBezTo>
                    <a:pt x="52" y="148"/>
                    <a:pt x="28" y="162"/>
                    <a:pt x="0" y="183"/>
                  </a:cubicBezTo>
                  <a:cubicBezTo>
                    <a:pt x="15" y="181"/>
                    <a:pt x="24" y="192"/>
                    <a:pt x="18" y="229"/>
                  </a:cubicBezTo>
                  <a:cubicBezTo>
                    <a:pt x="7" y="301"/>
                    <a:pt x="2" y="397"/>
                    <a:pt x="17" y="417"/>
                  </a:cubicBezTo>
                  <a:cubicBezTo>
                    <a:pt x="31" y="438"/>
                    <a:pt x="45" y="366"/>
                    <a:pt x="50" y="388"/>
                  </a:cubicBezTo>
                  <a:cubicBezTo>
                    <a:pt x="54" y="410"/>
                    <a:pt x="72" y="485"/>
                    <a:pt x="122" y="537"/>
                  </a:cubicBezTo>
                  <a:cubicBezTo>
                    <a:pt x="172" y="589"/>
                    <a:pt x="164" y="499"/>
                    <a:pt x="178" y="529"/>
                  </a:cubicBezTo>
                  <a:cubicBezTo>
                    <a:pt x="193" y="559"/>
                    <a:pt x="296" y="620"/>
                    <a:pt x="334" y="636"/>
                  </a:cubicBezTo>
                  <a:cubicBezTo>
                    <a:pt x="372" y="651"/>
                    <a:pt x="434" y="783"/>
                    <a:pt x="558" y="755"/>
                  </a:cubicBezTo>
                  <a:cubicBezTo>
                    <a:pt x="562" y="754"/>
                    <a:pt x="567" y="753"/>
                    <a:pt x="571" y="752"/>
                  </a:cubicBezTo>
                  <a:cubicBezTo>
                    <a:pt x="598" y="672"/>
                    <a:pt x="644" y="519"/>
                    <a:pt x="605" y="449"/>
                  </a:cubicBezTo>
                  <a:cubicBezTo>
                    <a:pt x="551" y="355"/>
                    <a:pt x="225" y="0"/>
                    <a:pt x="62" y="143"/>
                  </a:cubicBezTo>
                  <a:close/>
                </a:path>
              </a:pathLst>
            </a:custGeom>
            <a:solidFill>
              <a:srgbClr val="C31F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74" name="î$lîḑe">
              <a:extLst>
                <a:ext uri="{FF2B5EF4-FFF2-40B4-BE49-F238E27FC236}">
                  <a16:creationId xmlns:a16="http://schemas.microsoft.com/office/drawing/2014/main" id="{F17145A1-AE88-4816-9285-93648560EEC4}"/>
                </a:ext>
              </a:extLst>
            </p:cNvPr>
            <p:cNvSpPr/>
            <p:nvPr/>
          </p:nvSpPr>
          <p:spPr bwMode="auto">
            <a:xfrm>
              <a:off x="4760913" y="2273300"/>
              <a:ext cx="204788" cy="144463"/>
            </a:xfrm>
            <a:custGeom>
              <a:avLst/>
              <a:gdLst>
                <a:gd name="T0" fmla="*/ 60 w 107"/>
                <a:gd name="T1" fmla="*/ 27 h 76"/>
                <a:gd name="T2" fmla="*/ 60 w 107"/>
                <a:gd name="T3" fmla="*/ 27 h 76"/>
                <a:gd name="T4" fmla="*/ 58 w 107"/>
                <a:gd name="T5" fmla="*/ 28 h 76"/>
                <a:gd name="T6" fmla="*/ 58 w 107"/>
                <a:gd name="T7" fmla="*/ 28 h 76"/>
                <a:gd name="T8" fmla="*/ 56 w 107"/>
                <a:gd name="T9" fmla="*/ 30 h 76"/>
                <a:gd name="T10" fmla="*/ 55 w 107"/>
                <a:gd name="T11" fmla="*/ 30 h 76"/>
                <a:gd name="T12" fmla="*/ 53 w 107"/>
                <a:gd name="T13" fmla="*/ 31 h 76"/>
                <a:gd name="T14" fmla="*/ 53 w 107"/>
                <a:gd name="T15" fmla="*/ 31 h 76"/>
                <a:gd name="T16" fmla="*/ 50 w 107"/>
                <a:gd name="T17" fmla="*/ 33 h 76"/>
                <a:gd name="T18" fmla="*/ 50 w 107"/>
                <a:gd name="T19" fmla="*/ 33 h 76"/>
                <a:gd name="T20" fmla="*/ 47 w 107"/>
                <a:gd name="T21" fmla="*/ 34 h 76"/>
                <a:gd name="T22" fmla="*/ 47 w 107"/>
                <a:gd name="T23" fmla="*/ 35 h 76"/>
                <a:gd name="T24" fmla="*/ 44 w 107"/>
                <a:gd name="T25" fmla="*/ 36 h 76"/>
                <a:gd name="T26" fmla="*/ 43 w 107"/>
                <a:gd name="T27" fmla="*/ 37 h 76"/>
                <a:gd name="T28" fmla="*/ 41 w 107"/>
                <a:gd name="T29" fmla="*/ 38 h 76"/>
                <a:gd name="T30" fmla="*/ 40 w 107"/>
                <a:gd name="T31" fmla="*/ 39 h 76"/>
                <a:gd name="T32" fmla="*/ 37 w 107"/>
                <a:gd name="T33" fmla="*/ 40 h 76"/>
                <a:gd name="T34" fmla="*/ 36 w 107"/>
                <a:gd name="T35" fmla="*/ 41 h 76"/>
                <a:gd name="T36" fmla="*/ 34 w 107"/>
                <a:gd name="T37" fmla="*/ 43 h 76"/>
                <a:gd name="T38" fmla="*/ 32 w 107"/>
                <a:gd name="T39" fmla="*/ 44 h 76"/>
                <a:gd name="T40" fmla="*/ 30 w 107"/>
                <a:gd name="T41" fmla="*/ 45 h 76"/>
                <a:gd name="T42" fmla="*/ 28 w 107"/>
                <a:gd name="T43" fmla="*/ 47 h 76"/>
                <a:gd name="T44" fmla="*/ 26 w 107"/>
                <a:gd name="T45" fmla="*/ 48 h 76"/>
                <a:gd name="T46" fmla="*/ 23 w 107"/>
                <a:gd name="T47" fmla="*/ 50 h 76"/>
                <a:gd name="T48" fmla="*/ 22 w 107"/>
                <a:gd name="T49" fmla="*/ 51 h 76"/>
                <a:gd name="T50" fmla="*/ 19 w 107"/>
                <a:gd name="T51" fmla="*/ 53 h 76"/>
                <a:gd name="T52" fmla="*/ 17 w 107"/>
                <a:gd name="T53" fmla="*/ 54 h 76"/>
                <a:gd name="T54" fmla="*/ 14 w 107"/>
                <a:gd name="T55" fmla="*/ 56 h 76"/>
                <a:gd name="T56" fmla="*/ 13 w 107"/>
                <a:gd name="T57" fmla="*/ 57 h 76"/>
                <a:gd name="T58" fmla="*/ 9 w 107"/>
                <a:gd name="T59" fmla="*/ 59 h 76"/>
                <a:gd name="T60" fmla="*/ 8 w 107"/>
                <a:gd name="T61" fmla="*/ 60 h 76"/>
                <a:gd name="T62" fmla="*/ 4 w 107"/>
                <a:gd name="T63" fmla="*/ 63 h 76"/>
                <a:gd name="T64" fmla="*/ 4 w 107"/>
                <a:gd name="T65" fmla="*/ 63 h 76"/>
                <a:gd name="T66" fmla="*/ 0 w 107"/>
                <a:gd name="T67" fmla="*/ 66 h 76"/>
                <a:gd name="T68" fmla="*/ 0 w 107"/>
                <a:gd name="T69" fmla="*/ 66 h 76"/>
                <a:gd name="T70" fmla="*/ 17 w 107"/>
                <a:gd name="T71" fmla="*/ 76 h 76"/>
                <a:gd name="T72" fmla="*/ 77 w 107"/>
                <a:gd name="T73" fmla="*/ 41 h 76"/>
                <a:gd name="T74" fmla="*/ 107 w 107"/>
                <a:gd name="T75" fmla="*/ 0 h 76"/>
                <a:gd name="T76" fmla="*/ 100 w 107"/>
                <a:gd name="T77" fmla="*/ 3 h 76"/>
                <a:gd name="T78" fmla="*/ 97 w 107"/>
                <a:gd name="T79" fmla="*/ 4 h 76"/>
                <a:gd name="T80" fmla="*/ 92 w 107"/>
                <a:gd name="T81" fmla="*/ 6 h 76"/>
                <a:gd name="T82" fmla="*/ 87 w 107"/>
                <a:gd name="T83" fmla="*/ 9 h 76"/>
                <a:gd name="T84" fmla="*/ 85 w 107"/>
                <a:gd name="T85" fmla="*/ 10 h 76"/>
                <a:gd name="T86" fmla="*/ 78 w 107"/>
                <a:gd name="T87" fmla="*/ 14 h 76"/>
                <a:gd name="T88" fmla="*/ 77 w 107"/>
                <a:gd name="T89" fmla="*/ 15 h 76"/>
                <a:gd name="T90" fmla="*/ 70 w 107"/>
                <a:gd name="T91" fmla="*/ 20 h 76"/>
                <a:gd name="T92" fmla="*/ 70 w 107"/>
                <a:gd name="T93" fmla="*/ 20 h 76"/>
                <a:gd name="T94" fmla="*/ 62 w 107"/>
                <a:gd name="T95" fmla="*/ 26 h 76"/>
                <a:gd name="T96" fmla="*/ 60 w 107"/>
                <a:gd name="T97" fmla="*/ 27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07" h="76">
                  <a:moveTo>
                    <a:pt x="60" y="27"/>
                  </a:moveTo>
                  <a:cubicBezTo>
                    <a:pt x="60" y="27"/>
                    <a:pt x="60" y="27"/>
                    <a:pt x="60" y="27"/>
                  </a:cubicBezTo>
                  <a:cubicBezTo>
                    <a:pt x="59" y="28"/>
                    <a:pt x="59" y="28"/>
                    <a:pt x="58" y="28"/>
                  </a:cubicBezTo>
                  <a:cubicBezTo>
                    <a:pt x="58" y="28"/>
                    <a:pt x="58" y="28"/>
                    <a:pt x="58" y="28"/>
                  </a:cubicBezTo>
                  <a:cubicBezTo>
                    <a:pt x="57" y="29"/>
                    <a:pt x="56" y="29"/>
                    <a:pt x="56" y="30"/>
                  </a:cubicBezTo>
                  <a:cubicBezTo>
                    <a:pt x="55" y="30"/>
                    <a:pt x="55" y="30"/>
                    <a:pt x="55" y="30"/>
                  </a:cubicBezTo>
                  <a:cubicBezTo>
                    <a:pt x="55" y="30"/>
                    <a:pt x="54" y="31"/>
                    <a:pt x="53" y="31"/>
                  </a:cubicBezTo>
                  <a:cubicBezTo>
                    <a:pt x="53" y="31"/>
                    <a:pt x="53" y="31"/>
                    <a:pt x="53" y="31"/>
                  </a:cubicBezTo>
                  <a:cubicBezTo>
                    <a:pt x="52" y="32"/>
                    <a:pt x="51" y="32"/>
                    <a:pt x="50" y="33"/>
                  </a:cubicBezTo>
                  <a:cubicBezTo>
                    <a:pt x="50" y="33"/>
                    <a:pt x="50" y="33"/>
                    <a:pt x="50" y="33"/>
                  </a:cubicBezTo>
                  <a:cubicBezTo>
                    <a:pt x="49" y="33"/>
                    <a:pt x="48" y="34"/>
                    <a:pt x="47" y="34"/>
                  </a:cubicBezTo>
                  <a:cubicBezTo>
                    <a:pt x="47" y="35"/>
                    <a:pt x="47" y="35"/>
                    <a:pt x="47" y="35"/>
                  </a:cubicBezTo>
                  <a:cubicBezTo>
                    <a:pt x="46" y="35"/>
                    <a:pt x="45" y="36"/>
                    <a:pt x="44" y="36"/>
                  </a:cubicBezTo>
                  <a:cubicBezTo>
                    <a:pt x="43" y="37"/>
                    <a:pt x="43" y="37"/>
                    <a:pt x="43" y="37"/>
                  </a:cubicBezTo>
                  <a:cubicBezTo>
                    <a:pt x="42" y="37"/>
                    <a:pt x="42" y="38"/>
                    <a:pt x="41" y="38"/>
                  </a:cubicBezTo>
                  <a:cubicBezTo>
                    <a:pt x="40" y="39"/>
                    <a:pt x="40" y="39"/>
                    <a:pt x="40" y="39"/>
                  </a:cubicBezTo>
                  <a:cubicBezTo>
                    <a:pt x="39" y="39"/>
                    <a:pt x="38" y="40"/>
                    <a:pt x="37" y="40"/>
                  </a:cubicBezTo>
                  <a:cubicBezTo>
                    <a:pt x="37" y="41"/>
                    <a:pt x="36" y="41"/>
                    <a:pt x="36" y="41"/>
                  </a:cubicBezTo>
                  <a:cubicBezTo>
                    <a:pt x="35" y="42"/>
                    <a:pt x="34" y="42"/>
                    <a:pt x="34" y="43"/>
                  </a:cubicBezTo>
                  <a:cubicBezTo>
                    <a:pt x="33" y="43"/>
                    <a:pt x="32" y="44"/>
                    <a:pt x="32" y="44"/>
                  </a:cubicBezTo>
                  <a:cubicBezTo>
                    <a:pt x="31" y="44"/>
                    <a:pt x="30" y="45"/>
                    <a:pt x="30" y="45"/>
                  </a:cubicBezTo>
                  <a:cubicBezTo>
                    <a:pt x="29" y="46"/>
                    <a:pt x="28" y="46"/>
                    <a:pt x="28" y="47"/>
                  </a:cubicBezTo>
                  <a:cubicBezTo>
                    <a:pt x="27" y="47"/>
                    <a:pt x="26" y="48"/>
                    <a:pt x="26" y="48"/>
                  </a:cubicBezTo>
                  <a:cubicBezTo>
                    <a:pt x="25" y="49"/>
                    <a:pt x="24" y="49"/>
                    <a:pt x="23" y="50"/>
                  </a:cubicBezTo>
                  <a:cubicBezTo>
                    <a:pt x="23" y="50"/>
                    <a:pt x="22" y="50"/>
                    <a:pt x="22" y="51"/>
                  </a:cubicBezTo>
                  <a:cubicBezTo>
                    <a:pt x="21" y="51"/>
                    <a:pt x="20" y="52"/>
                    <a:pt x="19" y="53"/>
                  </a:cubicBezTo>
                  <a:cubicBezTo>
                    <a:pt x="17" y="54"/>
                    <a:pt x="17" y="54"/>
                    <a:pt x="17" y="54"/>
                  </a:cubicBezTo>
                  <a:cubicBezTo>
                    <a:pt x="16" y="54"/>
                    <a:pt x="15" y="55"/>
                    <a:pt x="14" y="56"/>
                  </a:cubicBezTo>
                  <a:cubicBezTo>
                    <a:pt x="14" y="56"/>
                    <a:pt x="13" y="56"/>
                    <a:pt x="13" y="57"/>
                  </a:cubicBezTo>
                  <a:cubicBezTo>
                    <a:pt x="12" y="58"/>
                    <a:pt x="10" y="58"/>
                    <a:pt x="9" y="59"/>
                  </a:cubicBezTo>
                  <a:cubicBezTo>
                    <a:pt x="8" y="60"/>
                    <a:pt x="8" y="60"/>
                    <a:pt x="8" y="60"/>
                  </a:cubicBezTo>
                  <a:cubicBezTo>
                    <a:pt x="7" y="61"/>
                    <a:pt x="6" y="62"/>
                    <a:pt x="4" y="63"/>
                  </a:cubicBezTo>
                  <a:cubicBezTo>
                    <a:pt x="4" y="63"/>
                    <a:pt x="4" y="63"/>
                    <a:pt x="4" y="63"/>
                  </a:cubicBezTo>
                  <a:cubicBezTo>
                    <a:pt x="2" y="64"/>
                    <a:pt x="1" y="65"/>
                    <a:pt x="0" y="66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8" y="65"/>
                    <a:pt x="14" y="68"/>
                    <a:pt x="17" y="76"/>
                  </a:cubicBezTo>
                  <a:cubicBezTo>
                    <a:pt x="43" y="58"/>
                    <a:pt x="65" y="46"/>
                    <a:pt x="77" y="41"/>
                  </a:cubicBezTo>
                  <a:cubicBezTo>
                    <a:pt x="89" y="29"/>
                    <a:pt x="99" y="15"/>
                    <a:pt x="107" y="0"/>
                  </a:cubicBezTo>
                  <a:cubicBezTo>
                    <a:pt x="105" y="1"/>
                    <a:pt x="102" y="2"/>
                    <a:pt x="100" y="3"/>
                  </a:cubicBezTo>
                  <a:cubicBezTo>
                    <a:pt x="99" y="3"/>
                    <a:pt x="98" y="4"/>
                    <a:pt x="97" y="4"/>
                  </a:cubicBezTo>
                  <a:cubicBezTo>
                    <a:pt x="95" y="5"/>
                    <a:pt x="94" y="5"/>
                    <a:pt x="92" y="6"/>
                  </a:cubicBezTo>
                  <a:cubicBezTo>
                    <a:pt x="91" y="7"/>
                    <a:pt x="89" y="8"/>
                    <a:pt x="87" y="9"/>
                  </a:cubicBezTo>
                  <a:cubicBezTo>
                    <a:pt x="86" y="9"/>
                    <a:pt x="86" y="10"/>
                    <a:pt x="85" y="10"/>
                  </a:cubicBezTo>
                  <a:cubicBezTo>
                    <a:pt x="83" y="11"/>
                    <a:pt x="80" y="13"/>
                    <a:pt x="78" y="14"/>
                  </a:cubicBezTo>
                  <a:cubicBezTo>
                    <a:pt x="78" y="14"/>
                    <a:pt x="78" y="15"/>
                    <a:pt x="77" y="15"/>
                  </a:cubicBezTo>
                  <a:cubicBezTo>
                    <a:pt x="75" y="16"/>
                    <a:pt x="72" y="18"/>
                    <a:pt x="70" y="20"/>
                  </a:cubicBezTo>
                  <a:cubicBezTo>
                    <a:pt x="70" y="20"/>
                    <a:pt x="70" y="20"/>
                    <a:pt x="70" y="20"/>
                  </a:cubicBezTo>
                  <a:cubicBezTo>
                    <a:pt x="67" y="22"/>
                    <a:pt x="64" y="24"/>
                    <a:pt x="62" y="26"/>
                  </a:cubicBezTo>
                  <a:cubicBezTo>
                    <a:pt x="61" y="27"/>
                    <a:pt x="61" y="27"/>
                    <a:pt x="60" y="27"/>
                  </a:cubicBezTo>
                  <a:close/>
                </a:path>
              </a:pathLst>
            </a:custGeom>
            <a:solidFill>
              <a:srgbClr val="E555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75" name="îṣľíďê">
              <a:extLst>
                <a:ext uri="{FF2B5EF4-FFF2-40B4-BE49-F238E27FC236}">
                  <a16:creationId xmlns:a16="http://schemas.microsoft.com/office/drawing/2014/main" id="{F178589B-E6EC-4945-96AE-93AB665ACB98}"/>
                </a:ext>
              </a:extLst>
            </p:cNvPr>
            <p:cNvSpPr/>
            <p:nvPr/>
          </p:nvSpPr>
          <p:spPr bwMode="auto">
            <a:xfrm>
              <a:off x="4470401" y="2493963"/>
              <a:ext cx="1193800" cy="1196975"/>
            </a:xfrm>
            <a:custGeom>
              <a:avLst/>
              <a:gdLst>
                <a:gd name="T0" fmla="*/ 28 w 625"/>
                <a:gd name="T1" fmla="*/ 77 h 627"/>
                <a:gd name="T2" fmla="*/ 29 w 625"/>
                <a:gd name="T3" fmla="*/ 114 h 627"/>
                <a:gd name="T4" fmla="*/ 70 w 625"/>
                <a:gd name="T5" fmla="*/ 118 h 627"/>
                <a:gd name="T6" fmla="*/ 123 w 625"/>
                <a:gd name="T7" fmla="*/ 213 h 627"/>
                <a:gd name="T8" fmla="*/ 52 w 625"/>
                <a:gd name="T9" fmla="*/ 324 h 627"/>
                <a:gd name="T10" fmla="*/ 105 w 625"/>
                <a:gd name="T11" fmla="*/ 308 h 627"/>
                <a:gd name="T12" fmla="*/ 200 w 625"/>
                <a:gd name="T13" fmla="*/ 360 h 627"/>
                <a:gd name="T14" fmla="*/ 182 w 625"/>
                <a:gd name="T15" fmla="*/ 414 h 627"/>
                <a:gd name="T16" fmla="*/ 230 w 625"/>
                <a:gd name="T17" fmla="*/ 390 h 627"/>
                <a:gd name="T18" fmla="*/ 285 w 625"/>
                <a:gd name="T19" fmla="*/ 445 h 627"/>
                <a:gd name="T20" fmla="*/ 272 w 625"/>
                <a:gd name="T21" fmla="*/ 500 h 627"/>
                <a:gd name="T22" fmla="*/ 379 w 625"/>
                <a:gd name="T23" fmla="*/ 456 h 627"/>
                <a:gd name="T24" fmla="*/ 377 w 625"/>
                <a:gd name="T25" fmla="*/ 571 h 627"/>
                <a:gd name="T26" fmla="*/ 425 w 625"/>
                <a:gd name="T27" fmla="*/ 535 h 627"/>
                <a:gd name="T28" fmla="*/ 488 w 625"/>
                <a:gd name="T29" fmla="*/ 536 h 627"/>
                <a:gd name="T30" fmla="*/ 502 w 625"/>
                <a:gd name="T31" fmla="*/ 599 h 627"/>
                <a:gd name="T32" fmla="*/ 621 w 625"/>
                <a:gd name="T33" fmla="*/ 531 h 627"/>
                <a:gd name="T34" fmla="*/ 538 w 625"/>
                <a:gd name="T35" fmla="*/ 602 h 627"/>
                <a:gd name="T36" fmla="*/ 466 w 625"/>
                <a:gd name="T37" fmla="*/ 542 h 627"/>
                <a:gd name="T38" fmla="*/ 467 w 625"/>
                <a:gd name="T39" fmla="*/ 531 h 627"/>
                <a:gd name="T40" fmla="*/ 387 w 625"/>
                <a:gd name="T41" fmla="*/ 590 h 627"/>
                <a:gd name="T42" fmla="*/ 360 w 625"/>
                <a:gd name="T43" fmla="*/ 523 h 627"/>
                <a:gd name="T44" fmla="*/ 322 w 625"/>
                <a:gd name="T45" fmla="*/ 496 h 627"/>
                <a:gd name="T46" fmla="*/ 252 w 625"/>
                <a:gd name="T47" fmla="*/ 489 h 627"/>
                <a:gd name="T48" fmla="*/ 270 w 625"/>
                <a:gd name="T49" fmla="*/ 404 h 627"/>
                <a:gd name="T50" fmla="*/ 204 w 625"/>
                <a:gd name="T51" fmla="*/ 425 h 627"/>
                <a:gd name="T52" fmla="*/ 168 w 625"/>
                <a:gd name="T53" fmla="*/ 392 h 627"/>
                <a:gd name="T54" fmla="*/ 173 w 625"/>
                <a:gd name="T55" fmla="*/ 319 h 627"/>
                <a:gd name="T56" fmla="*/ 67 w 625"/>
                <a:gd name="T57" fmla="*/ 340 h 627"/>
                <a:gd name="T58" fmla="*/ 52 w 625"/>
                <a:gd name="T59" fmla="*/ 285 h 627"/>
                <a:gd name="T60" fmla="*/ 115 w 625"/>
                <a:gd name="T61" fmla="*/ 143 h 627"/>
                <a:gd name="T62" fmla="*/ 47 w 625"/>
                <a:gd name="T63" fmla="*/ 140 h 627"/>
                <a:gd name="T64" fmla="*/ 1 w 625"/>
                <a:gd name="T65" fmla="*/ 104 h 627"/>
                <a:gd name="T66" fmla="*/ 87 w 625"/>
                <a:gd name="T67" fmla="*/ 0 h 6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25" h="627">
                  <a:moveTo>
                    <a:pt x="88" y="1"/>
                  </a:moveTo>
                  <a:cubicBezTo>
                    <a:pt x="61" y="24"/>
                    <a:pt x="39" y="53"/>
                    <a:pt x="28" y="77"/>
                  </a:cubicBezTo>
                  <a:cubicBezTo>
                    <a:pt x="24" y="87"/>
                    <a:pt x="22" y="95"/>
                    <a:pt x="23" y="102"/>
                  </a:cubicBezTo>
                  <a:cubicBezTo>
                    <a:pt x="23" y="108"/>
                    <a:pt x="25" y="112"/>
                    <a:pt x="29" y="114"/>
                  </a:cubicBezTo>
                  <a:cubicBezTo>
                    <a:pt x="33" y="117"/>
                    <a:pt x="39" y="118"/>
                    <a:pt x="47" y="118"/>
                  </a:cubicBezTo>
                  <a:cubicBezTo>
                    <a:pt x="56" y="118"/>
                    <a:pt x="63" y="118"/>
                    <a:pt x="70" y="118"/>
                  </a:cubicBezTo>
                  <a:cubicBezTo>
                    <a:pt x="93" y="117"/>
                    <a:pt x="112" y="116"/>
                    <a:pt x="125" y="123"/>
                  </a:cubicBezTo>
                  <a:cubicBezTo>
                    <a:pt x="147" y="134"/>
                    <a:pt x="150" y="157"/>
                    <a:pt x="123" y="213"/>
                  </a:cubicBezTo>
                  <a:cubicBezTo>
                    <a:pt x="104" y="250"/>
                    <a:pt x="84" y="278"/>
                    <a:pt x="70" y="298"/>
                  </a:cubicBezTo>
                  <a:cubicBezTo>
                    <a:pt x="59" y="313"/>
                    <a:pt x="52" y="322"/>
                    <a:pt x="52" y="324"/>
                  </a:cubicBezTo>
                  <a:cubicBezTo>
                    <a:pt x="53" y="326"/>
                    <a:pt x="55" y="319"/>
                    <a:pt x="64" y="318"/>
                  </a:cubicBezTo>
                  <a:cubicBezTo>
                    <a:pt x="76" y="316"/>
                    <a:pt x="90" y="312"/>
                    <a:pt x="105" y="308"/>
                  </a:cubicBezTo>
                  <a:cubicBezTo>
                    <a:pt x="132" y="300"/>
                    <a:pt x="160" y="293"/>
                    <a:pt x="179" y="298"/>
                  </a:cubicBezTo>
                  <a:cubicBezTo>
                    <a:pt x="200" y="303"/>
                    <a:pt x="211" y="320"/>
                    <a:pt x="200" y="360"/>
                  </a:cubicBezTo>
                  <a:cubicBezTo>
                    <a:pt x="196" y="376"/>
                    <a:pt x="192" y="389"/>
                    <a:pt x="190" y="398"/>
                  </a:cubicBezTo>
                  <a:cubicBezTo>
                    <a:pt x="186" y="410"/>
                    <a:pt x="180" y="412"/>
                    <a:pt x="182" y="414"/>
                  </a:cubicBezTo>
                  <a:cubicBezTo>
                    <a:pt x="185" y="417"/>
                    <a:pt x="185" y="409"/>
                    <a:pt x="196" y="404"/>
                  </a:cubicBezTo>
                  <a:cubicBezTo>
                    <a:pt x="204" y="401"/>
                    <a:pt x="215" y="396"/>
                    <a:pt x="230" y="390"/>
                  </a:cubicBezTo>
                  <a:cubicBezTo>
                    <a:pt x="268" y="376"/>
                    <a:pt x="284" y="380"/>
                    <a:pt x="290" y="396"/>
                  </a:cubicBezTo>
                  <a:cubicBezTo>
                    <a:pt x="295" y="408"/>
                    <a:pt x="290" y="424"/>
                    <a:pt x="285" y="445"/>
                  </a:cubicBezTo>
                  <a:cubicBezTo>
                    <a:pt x="281" y="459"/>
                    <a:pt x="276" y="475"/>
                    <a:pt x="274" y="492"/>
                  </a:cubicBezTo>
                  <a:cubicBezTo>
                    <a:pt x="274" y="497"/>
                    <a:pt x="271" y="499"/>
                    <a:pt x="272" y="500"/>
                  </a:cubicBezTo>
                  <a:cubicBezTo>
                    <a:pt x="277" y="500"/>
                    <a:pt x="293" y="489"/>
                    <a:pt x="310" y="478"/>
                  </a:cubicBezTo>
                  <a:cubicBezTo>
                    <a:pt x="336" y="459"/>
                    <a:pt x="363" y="440"/>
                    <a:pt x="379" y="456"/>
                  </a:cubicBezTo>
                  <a:cubicBezTo>
                    <a:pt x="394" y="469"/>
                    <a:pt x="388" y="499"/>
                    <a:pt x="382" y="528"/>
                  </a:cubicBezTo>
                  <a:cubicBezTo>
                    <a:pt x="378" y="546"/>
                    <a:pt x="375" y="564"/>
                    <a:pt x="377" y="571"/>
                  </a:cubicBezTo>
                  <a:cubicBezTo>
                    <a:pt x="377" y="572"/>
                    <a:pt x="377" y="570"/>
                    <a:pt x="379" y="569"/>
                  </a:cubicBezTo>
                  <a:cubicBezTo>
                    <a:pt x="394" y="564"/>
                    <a:pt x="411" y="549"/>
                    <a:pt x="425" y="535"/>
                  </a:cubicBezTo>
                  <a:cubicBezTo>
                    <a:pt x="440" y="522"/>
                    <a:pt x="452" y="510"/>
                    <a:pt x="464" y="509"/>
                  </a:cubicBezTo>
                  <a:cubicBezTo>
                    <a:pt x="477" y="507"/>
                    <a:pt x="485" y="515"/>
                    <a:pt x="488" y="536"/>
                  </a:cubicBezTo>
                  <a:cubicBezTo>
                    <a:pt x="489" y="540"/>
                    <a:pt x="489" y="540"/>
                    <a:pt x="489" y="540"/>
                  </a:cubicBezTo>
                  <a:cubicBezTo>
                    <a:pt x="492" y="567"/>
                    <a:pt x="495" y="592"/>
                    <a:pt x="502" y="599"/>
                  </a:cubicBezTo>
                  <a:cubicBezTo>
                    <a:pt x="505" y="602"/>
                    <a:pt x="511" y="599"/>
                    <a:pt x="522" y="586"/>
                  </a:cubicBezTo>
                  <a:cubicBezTo>
                    <a:pt x="567" y="540"/>
                    <a:pt x="621" y="531"/>
                    <a:pt x="621" y="531"/>
                  </a:cubicBezTo>
                  <a:cubicBezTo>
                    <a:pt x="625" y="553"/>
                    <a:pt x="625" y="553"/>
                    <a:pt x="625" y="553"/>
                  </a:cubicBezTo>
                  <a:cubicBezTo>
                    <a:pt x="625" y="553"/>
                    <a:pt x="578" y="560"/>
                    <a:pt x="538" y="602"/>
                  </a:cubicBezTo>
                  <a:cubicBezTo>
                    <a:pt x="515" y="626"/>
                    <a:pt x="499" y="627"/>
                    <a:pt x="487" y="615"/>
                  </a:cubicBezTo>
                  <a:cubicBezTo>
                    <a:pt x="474" y="603"/>
                    <a:pt x="470" y="574"/>
                    <a:pt x="466" y="542"/>
                  </a:cubicBezTo>
                  <a:cubicBezTo>
                    <a:pt x="466" y="539"/>
                    <a:pt x="466" y="539"/>
                    <a:pt x="466" y="539"/>
                  </a:cubicBezTo>
                  <a:cubicBezTo>
                    <a:pt x="465" y="533"/>
                    <a:pt x="467" y="531"/>
                    <a:pt x="467" y="531"/>
                  </a:cubicBezTo>
                  <a:cubicBezTo>
                    <a:pt x="462" y="532"/>
                    <a:pt x="452" y="541"/>
                    <a:pt x="440" y="552"/>
                  </a:cubicBezTo>
                  <a:cubicBezTo>
                    <a:pt x="424" y="566"/>
                    <a:pt x="406" y="583"/>
                    <a:pt x="387" y="590"/>
                  </a:cubicBezTo>
                  <a:cubicBezTo>
                    <a:pt x="370" y="596"/>
                    <a:pt x="361" y="591"/>
                    <a:pt x="356" y="579"/>
                  </a:cubicBezTo>
                  <a:cubicBezTo>
                    <a:pt x="352" y="566"/>
                    <a:pt x="356" y="545"/>
                    <a:pt x="360" y="523"/>
                  </a:cubicBezTo>
                  <a:cubicBezTo>
                    <a:pt x="365" y="501"/>
                    <a:pt x="369" y="477"/>
                    <a:pt x="364" y="472"/>
                  </a:cubicBezTo>
                  <a:cubicBezTo>
                    <a:pt x="361" y="469"/>
                    <a:pt x="341" y="483"/>
                    <a:pt x="322" y="496"/>
                  </a:cubicBezTo>
                  <a:cubicBezTo>
                    <a:pt x="303" y="510"/>
                    <a:pt x="283" y="523"/>
                    <a:pt x="269" y="522"/>
                  </a:cubicBezTo>
                  <a:cubicBezTo>
                    <a:pt x="257" y="520"/>
                    <a:pt x="250" y="511"/>
                    <a:pt x="252" y="489"/>
                  </a:cubicBezTo>
                  <a:cubicBezTo>
                    <a:pt x="255" y="471"/>
                    <a:pt x="259" y="454"/>
                    <a:pt x="263" y="439"/>
                  </a:cubicBezTo>
                  <a:cubicBezTo>
                    <a:pt x="268" y="422"/>
                    <a:pt x="271" y="409"/>
                    <a:pt x="270" y="404"/>
                  </a:cubicBezTo>
                  <a:cubicBezTo>
                    <a:pt x="269" y="401"/>
                    <a:pt x="260" y="403"/>
                    <a:pt x="238" y="411"/>
                  </a:cubicBezTo>
                  <a:cubicBezTo>
                    <a:pt x="224" y="416"/>
                    <a:pt x="213" y="421"/>
                    <a:pt x="204" y="425"/>
                  </a:cubicBezTo>
                  <a:cubicBezTo>
                    <a:pt x="184" y="433"/>
                    <a:pt x="174" y="438"/>
                    <a:pt x="166" y="430"/>
                  </a:cubicBezTo>
                  <a:cubicBezTo>
                    <a:pt x="159" y="423"/>
                    <a:pt x="162" y="412"/>
                    <a:pt x="168" y="392"/>
                  </a:cubicBezTo>
                  <a:cubicBezTo>
                    <a:pt x="171" y="382"/>
                    <a:pt x="175" y="369"/>
                    <a:pt x="179" y="354"/>
                  </a:cubicBezTo>
                  <a:cubicBezTo>
                    <a:pt x="185" y="331"/>
                    <a:pt x="182" y="321"/>
                    <a:pt x="173" y="319"/>
                  </a:cubicBezTo>
                  <a:cubicBezTo>
                    <a:pt x="160" y="316"/>
                    <a:pt x="135" y="322"/>
                    <a:pt x="111" y="329"/>
                  </a:cubicBezTo>
                  <a:cubicBezTo>
                    <a:pt x="96" y="333"/>
                    <a:pt x="81" y="337"/>
                    <a:pt x="67" y="340"/>
                  </a:cubicBezTo>
                  <a:cubicBezTo>
                    <a:pt x="43" y="343"/>
                    <a:pt x="33" y="340"/>
                    <a:pt x="31" y="327"/>
                  </a:cubicBezTo>
                  <a:cubicBezTo>
                    <a:pt x="29" y="317"/>
                    <a:pt x="38" y="304"/>
                    <a:pt x="52" y="285"/>
                  </a:cubicBezTo>
                  <a:cubicBezTo>
                    <a:pt x="66" y="265"/>
                    <a:pt x="86" y="238"/>
                    <a:pt x="103" y="203"/>
                  </a:cubicBezTo>
                  <a:cubicBezTo>
                    <a:pt x="123" y="162"/>
                    <a:pt x="124" y="147"/>
                    <a:pt x="115" y="143"/>
                  </a:cubicBezTo>
                  <a:cubicBezTo>
                    <a:pt x="107" y="139"/>
                    <a:pt x="90" y="139"/>
                    <a:pt x="70" y="140"/>
                  </a:cubicBezTo>
                  <a:cubicBezTo>
                    <a:pt x="62" y="140"/>
                    <a:pt x="54" y="140"/>
                    <a:pt x="47" y="140"/>
                  </a:cubicBezTo>
                  <a:cubicBezTo>
                    <a:pt x="34" y="140"/>
                    <a:pt x="24" y="138"/>
                    <a:pt x="17" y="133"/>
                  </a:cubicBezTo>
                  <a:cubicBezTo>
                    <a:pt x="7" y="126"/>
                    <a:pt x="2" y="116"/>
                    <a:pt x="1" y="104"/>
                  </a:cubicBezTo>
                  <a:cubicBezTo>
                    <a:pt x="0" y="97"/>
                    <a:pt x="1" y="89"/>
                    <a:pt x="4" y="81"/>
                  </a:cubicBezTo>
                  <a:cubicBezTo>
                    <a:pt x="26" y="54"/>
                    <a:pt x="57" y="26"/>
                    <a:pt x="87" y="0"/>
                  </a:cubicBezTo>
                  <a:lnTo>
                    <a:pt x="88" y="1"/>
                  </a:lnTo>
                  <a:close/>
                </a:path>
              </a:pathLst>
            </a:custGeom>
            <a:solidFill>
              <a:srgbClr val="FCB7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76" name="íṩḷíḓe">
              <a:extLst>
                <a:ext uri="{FF2B5EF4-FFF2-40B4-BE49-F238E27FC236}">
                  <a16:creationId xmlns:a16="http://schemas.microsoft.com/office/drawing/2014/main" id="{B2E3F823-3526-4F08-A7DE-BD8001E5DD3F}"/>
                </a:ext>
              </a:extLst>
            </p:cNvPr>
            <p:cNvSpPr/>
            <p:nvPr/>
          </p:nvSpPr>
          <p:spPr bwMode="auto">
            <a:xfrm>
              <a:off x="4470401" y="2493963"/>
              <a:ext cx="168275" cy="233363"/>
            </a:xfrm>
            <a:custGeom>
              <a:avLst/>
              <a:gdLst>
                <a:gd name="T0" fmla="*/ 88 w 88"/>
                <a:gd name="T1" fmla="*/ 1 h 122"/>
                <a:gd name="T2" fmla="*/ 28 w 88"/>
                <a:gd name="T3" fmla="*/ 77 h 122"/>
                <a:gd name="T4" fmla="*/ 23 w 88"/>
                <a:gd name="T5" fmla="*/ 94 h 122"/>
                <a:gd name="T6" fmla="*/ 6 w 88"/>
                <a:gd name="T7" fmla="*/ 122 h 122"/>
                <a:gd name="T8" fmla="*/ 1 w 88"/>
                <a:gd name="T9" fmla="*/ 104 h 122"/>
                <a:gd name="T10" fmla="*/ 4 w 88"/>
                <a:gd name="T11" fmla="*/ 81 h 122"/>
                <a:gd name="T12" fmla="*/ 6 w 88"/>
                <a:gd name="T13" fmla="*/ 78 h 122"/>
                <a:gd name="T14" fmla="*/ 7 w 88"/>
                <a:gd name="T15" fmla="*/ 76 h 122"/>
                <a:gd name="T16" fmla="*/ 10 w 88"/>
                <a:gd name="T17" fmla="*/ 73 h 122"/>
                <a:gd name="T18" fmla="*/ 12 w 88"/>
                <a:gd name="T19" fmla="*/ 71 h 122"/>
                <a:gd name="T20" fmla="*/ 14 w 88"/>
                <a:gd name="T21" fmla="*/ 68 h 122"/>
                <a:gd name="T22" fmla="*/ 16 w 88"/>
                <a:gd name="T23" fmla="*/ 66 h 122"/>
                <a:gd name="T24" fmla="*/ 19 w 88"/>
                <a:gd name="T25" fmla="*/ 63 h 122"/>
                <a:gd name="T26" fmla="*/ 21 w 88"/>
                <a:gd name="T27" fmla="*/ 62 h 122"/>
                <a:gd name="T28" fmla="*/ 24 w 88"/>
                <a:gd name="T29" fmla="*/ 58 h 122"/>
                <a:gd name="T30" fmla="*/ 25 w 88"/>
                <a:gd name="T31" fmla="*/ 57 h 122"/>
                <a:gd name="T32" fmla="*/ 29 w 88"/>
                <a:gd name="T33" fmla="*/ 53 h 122"/>
                <a:gd name="T34" fmla="*/ 30 w 88"/>
                <a:gd name="T35" fmla="*/ 52 h 122"/>
                <a:gd name="T36" fmla="*/ 33 w 88"/>
                <a:gd name="T37" fmla="*/ 49 h 122"/>
                <a:gd name="T38" fmla="*/ 35 w 88"/>
                <a:gd name="T39" fmla="*/ 47 h 122"/>
                <a:gd name="T40" fmla="*/ 38 w 88"/>
                <a:gd name="T41" fmla="*/ 44 h 122"/>
                <a:gd name="T42" fmla="*/ 40 w 88"/>
                <a:gd name="T43" fmla="*/ 42 h 122"/>
                <a:gd name="T44" fmla="*/ 44 w 88"/>
                <a:gd name="T45" fmla="*/ 39 h 122"/>
                <a:gd name="T46" fmla="*/ 45 w 88"/>
                <a:gd name="T47" fmla="*/ 38 h 122"/>
                <a:gd name="T48" fmla="*/ 49 w 88"/>
                <a:gd name="T49" fmla="*/ 34 h 122"/>
                <a:gd name="T50" fmla="*/ 50 w 88"/>
                <a:gd name="T51" fmla="*/ 33 h 122"/>
                <a:gd name="T52" fmla="*/ 54 w 88"/>
                <a:gd name="T53" fmla="*/ 29 h 122"/>
                <a:gd name="T54" fmla="*/ 55 w 88"/>
                <a:gd name="T55" fmla="*/ 28 h 122"/>
                <a:gd name="T56" fmla="*/ 60 w 88"/>
                <a:gd name="T57" fmla="*/ 24 h 122"/>
                <a:gd name="T58" fmla="*/ 60 w 88"/>
                <a:gd name="T59" fmla="*/ 23 h 122"/>
                <a:gd name="T60" fmla="*/ 82 w 88"/>
                <a:gd name="T61" fmla="*/ 5 h 122"/>
                <a:gd name="T62" fmla="*/ 82 w 88"/>
                <a:gd name="T63" fmla="*/ 5 h 122"/>
                <a:gd name="T64" fmla="*/ 87 w 88"/>
                <a:gd name="T65" fmla="*/ 0 h 122"/>
                <a:gd name="T66" fmla="*/ 88 w 88"/>
                <a:gd name="T67" fmla="*/ 1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88" h="122">
                  <a:moveTo>
                    <a:pt x="88" y="1"/>
                  </a:moveTo>
                  <a:cubicBezTo>
                    <a:pt x="61" y="24"/>
                    <a:pt x="39" y="53"/>
                    <a:pt x="28" y="77"/>
                  </a:cubicBezTo>
                  <a:cubicBezTo>
                    <a:pt x="26" y="83"/>
                    <a:pt x="24" y="88"/>
                    <a:pt x="23" y="94"/>
                  </a:cubicBezTo>
                  <a:cubicBezTo>
                    <a:pt x="17" y="103"/>
                    <a:pt x="11" y="113"/>
                    <a:pt x="6" y="122"/>
                  </a:cubicBezTo>
                  <a:cubicBezTo>
                    <a:pt x="3" y="117"/>
                    <a:pt x="1" y="111"/>
                    <a:pt x="1" y="104"/>
                  </a:cubicBezTo>
                  <a:cubicBezTo>
                    <a:pt x="0" y="97"/>
                    <a:pt x="1" y="89"/>
                    <a:pt x="4" y="81"/>
                  </a:cubicBezTo>
                  <a:cubicBezTo>
                    <a:pt x="4" y="80"/>
                    <a:pt x="5" y="79"/>
                    <a:pt x="6" y="78"/>
                  </a:cubicBezTo>
                  <a:cubicBezTo>
                    <a:pt x="6" y="77"/>
                    <a:pt x="7" y="77"/>
                    <a:pt x="7" y="76"/>
                  </a:cubicBezTo>
                  <a:cubicBezTo>
                    <a:pt x="8" y="75"/>
                    <a:pt x="9" y="74"/>
                    <a:pt x="10" y="73"/>
                  </a:cubicBezTo>
                  <a:cubicBezTo>
                    <a:pt x="11" y="73"/>
                    <a:pt x="11" y="72"/>
                    <a:pt x="12" y="71"/>
                  </a:cubicBezTo>
                  <a:cubicBezTo>
                    <a:pt x="13" y="70"/>
                    <a:pt x="13" y="69"/>
                    <a:pt x="14" y="68"/>
                  </a:cubicBezTo>
                  <a:cubicBezTo>
                    <a:pt x="15" y="68"/>
                    <a:pt x="16" y="67"/>
                    <a:pt x="16" y="66"/>
                  </a:cubicBezTo>
                  <a:cubicBezTo>
                    <a:pt x="17" y="65"/>
                    <a:pt x="18" y="64"/>
                    <a:pt x="19" y="63"/>
                  </a:cubicBezTo>
                  <a:cubicBezTo>
                    <a:pt x="20" y="63"/>
                    <a:pt x="20" y="62"/>
                    <a:pt x="21" y="62"/>
                  </a:cubicBezTo>
                  <a:cubicBezTo>
                    <a:pt x="22" y="61"/>
                    <a:pt x="23" y="59"/>
                    <a:pt x="24" y="58"/>
                  </a:cubicBezTo>
                  <a:cubicBezTo>
                    <a:pt x="24" y="58"/>
                    <a:pt x="25" y="57"/>
                    <a:pt x="25" y="57"/>
                  </a:cubicBezTo>
                  <a:cubicBezTo>
                    <a:pt x="26" y="56"/>
                    <a:pt x="27" y="55"/>
                    <a:pt x="29" y="53"/>
                  </a:cubicBezTo>
                  <a:cubicBezTo>
                    <a:pt x="29" y="53"/>
                    <a:pt x="29" y="53"/>
                    <a:pt x="30" y="52"/>
                  </a:cubicBezTo>
                  <a:cubicBezTo>
                    <a:pt x="31" y="51"/>
                    <a:pt x="32" y="50"/>
                    <a:pt x="33" y="49"/>
                  </a:cubicBezTo>
                  <a:cubicBezTo>
                    <a:pt x="34" y="48"/>
                    <a:pt x="34" y="48"/>
                    <a:pt x="35" y="47"/>
                  </a:cubicBezTo>
                  <a:cubicBezTo>
                    <a:pt x="36" y="46"/>
                    <a:pt x="37" y="45"/>
                    <a:pt x="38" y="44"/>
                  </a:cubicBezTo>
                  <a:cubicBezTo>
                    <a:pt x="39" y="43"/>
                    <a:pt x="39" y="43"/>
                    <a:pt x="40" y="42"/>
                  </a:cubicBezTo>
                  <a:cubicBezTo>
                    <a:pt x="41" y="41"/>
                    <a:pt x="42" y="40"/>
                    <a:pt x="44" y="39"/>
                  </a:cubicBezTo>
                  <a:cubicBezTo>
                    <a:pt x="44" y="38"/>
                    <a:pt x="44" y="38"/>
                    <a:pt x="45" y="38"/>
                  </a:cubicBezTo>
                  <a:cubicBezTo>
                    <a:pt x="46" y="36"/>
                    <a:pt x="47" y="35"/>
                    <a:pt x="49" y="34"/>
                  </a:cubicBezTo>
                  <a:cubicBezTo>
                    <a:pt x="50" y="33"/>
                    <a:pt x="50" y="33"/>
                    <a:pt x="50" y="33"/>
                  </a:cubicBezTo>
                  <a:cubicBezTo>
                    <a:pt x="51" y="32"/>
                    <a:pt x="53" y="30"/>
                    <a:pt x="54" y="29"/>
                  </a:cubicBezTo>
                  <a:cubicBezTo>
                    <a:pt x="55" y="28"/>
                    <a:pt x="55" y="28"/>
                    <a:pt x="55" y="28"/>
                  </a:cubicBezTo>
                  <a:cubicBezTo>
                    <a:pt x="57" y="27"/>
                    <a:pt x="58" y="25"/>
                    <a:pt x="60" y="24"/>
                  </a:cubicBezTo>
                  <a:cubicBezTo>
                    <a:pt x="60" y="23"/>
                    <a:pt x="60" y="23"/>
                    <a:pt x="60" y="23"/>
                  </a:cubicBezTo>
                  <a:cubicBezTo>
                    <a:pt x="67" y="17"/>
                    <a:pt x="74" y="11"/>
                    <a:pt x="82" y="5"/>
                  </a:cubicBezTo>
                  <a:cubicBezTo>
                    <a:pt x="82" y="5"/>
                    <a:pt x="82" y="5"/>
                    <a:pt x="82" y="5"/>
                  </a:cubicBezTo>
                  <a:cubicBezTo>
                    <a:pt x="84" y="3"/>
                    <a:pt x="86" y="2"/>
                    <a:pt x="87" y="0"/>
                  </a:cubicBezTo>
                  <a:lnTo>
                    <a:pt x="88" y="1"/>
                  </a:lnTo>
                  <a:close/>
                </a:path>
              </a:pathLst>
            </a:custGeom>
            <a:solidFill>
              <a:srgbClr val="FFDC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77" name="ïṩḻîḓé">
              <a:extLst>
                <a:ext uri="{FF2B5EF4-FFF2-40B4-BE49-F238E27FC236}">
                  <a16:creationId xmlns:a16="http://schemas.microsoft.com/office/drawing/2014/main" id="{234708D1-329B-454C-B88D-2F0548917E60}"/>
                </a:ext>
              </a:extLst>
            </p:cNvPr>
            <p:cNvSpPr/>
            <p:nvPr/>
          </p:nvSpPr>
          <p:spPr bwMode="auto">
            <a:xfrm>
              <a:off x="5348288" y="3462338"/>
              <a:ext cx="315913" cy="173038"/>
            </a:xfrm>
            <a:custGeom>
              <a:avLst/>
              <a:gdLst>
                <a:gd name="T0" fmla="*/ 0 w 166"/>
                <a:gd name="T1" fmla="*/ 3 h 91"/>
                <a:gd name="T2" fmla="*/ 5 w 166"/>
                <a:gd name="T3" fmla="*/ 2 h 91"/>
                <a:gd name="T4" fmla="*/ 29 w 166"/>
                <a:gd name="T5" fmla="*/ 29 h 91"/>
                <a:gd name="T6" fmla="*/ 30 w 166"/>
                <a:gd name="T7" fmla="*/ 33 h 91"/>
                <a:gd name="T8" fmla="*/ 30 w 166"/>
                <a:gd name="T9" fmla="*/ 40 h 91"/>
                <a:gd name="T10" fmla="*/ 0 w 166"/>
                <a:gd name="T11" fmla="*/ 3 h 91"/>
                <a:gd name="T12" fmla="*/ 66 w 166"/>
                <a:gd name="T13" fmla="*/ 76 h 91"/>
                <a:gd name="T14" fmla="*/ 162 w 166"/>
                <a:gd name="T15" fmla="*/ 24 h 91"/>
                <a:gd name="T16" fmla="*/ 166 w 166"/>
                <a:gd name="T17" fmla="*/ 46 h 91"/>
                <a:gd name="T18" fmla="*/ 83 w 166"/>
                <a:gd name="T19" fmla="*/ 91 h 91"/>
                <a:gd name="T20" fmla="*/ 66 w 166"/>
                <a:gd name="T21" fmla="*/ 7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66" h="91">
                  <a:moveTo>
                    <a:pt x="0" y="3"/>
                  </a:moveTo>
                  <a:cubicBezTo>
                    <a:pt x="2" y="3"/>
                    <a:pt x="3" y="2"/>
                    <a:pt x="5" y="2"/>
                  </a:cubicBezTo>
                  <a:cubicBezTo>
                    <a:pt x="18" y="0"/>
                    <a:pt x="26" y="8"/>
                    <a:pt x="29" y="29"/>
                  </a:cubicBezTo>
                  <a:cubicBezTo>
                    <a:pt x="30" y="33"/>
                    <a:pt x="30" y="33"/>
                    <a:pt x="30" y="33"/>
                  </a:cubicBezTo>
                  <a:cubicBezTo>
                    <a:pt x="30" y="35"/>
                    <a:pt x="30" y="38"/>
                    <a:pt x="30" y="40"/>
                  </a:cubicBezTo>
                  <a:cubicBezTo>
                    <a:pt x="20" y="28"/>
                    <a:pt x="9" y="16"/>
                    <a:pt x="0" y="3"/>
                  </a:cubicBezTo>
                  <a:close/>
                  <a:moveTo>
                    <a:pt x="66" y="76"/>
                  </a:moveTo>
                  <a:cubicBezTo>
                    <a:pt x="111" y="32"/>
                    <a:pt x="162" y="24"/>
                    <a:pt x="162" y="24"/>
                  </a:cubicBezTo>
                  <a:cubicBezTo>
                    <a:pt x="166" y="46"/>
                    <a:pt x="166" y="46"/>
                    <a:pt x="166" y="46"/>
                  </a:cubicBezTo>
                  <a:cubicBezTo>
                    <a:pt x="166" y="46"/>
                    <a:pt x="122" y="53"/>
                    <a:pt x="83" y="91"/>
                  </a:cubicBezTo>
                  <a:cubicBezTo>
                    <a:pt x="77" y="86"/>
                    <a:pt x="72" y="81"/>
                    <a:pt x="66" y="76"/>
                  </a:cubicBezTo>
                  <a:close/>
                </a:path>
              </a:pathLst>
            </a:custGeom>
            <a:solidFill>
              <a:srgbClr val="DD9A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78" name="iṡlïḑe">
              <a:extLst>
                <a:ext uri="{FF2B5EF4-FFF2-40B4-BE49-F238E27FC236}">
                  <a16:creationId xmlns:a16="http://schemas.microsoft.com/office/drawing/2014/main" id="{E3C730AB-BA5F-45EB-BB6C-92710E3E40E3}"/>
                </a:ext>
              </a:extLst>
            </p:cNvPr>
            <p:cNvSpPr/>
            <p:nvPr/>
          </p:nvSpPr>
          <p:spPr bwMode="auto">
            <a:xfrm>
              <a:off x="6108701" y="3224213"/>
              <a:ext cx="1284288" cy="1409700"/>
            </a:xfrm>
            <a:custGeom>
              <a:avLst/>
              <a:gdLst>
                <a:gd name="T0" fmla="*/ 261 w 672"/>
                <a:gd name="T1" fmla="*/ 198 h 739"/>
                <a:gd name="T2" fmla="*/ 622 w 672"/>
                <a:gd name="T3" fmla="*/ 29 h 739"/>
                <a:gd name="T4" fmla="*/ 497 w 672"/>
                <a:gd name="T5" fmla="*/ 192 h 739"/>
                <a:gd name="T6" fmla="*/ 603 w 672"/>
                <a:gd name="T7" fmla="*/ 280 h 739"/>
                <a:gd name="T8" fmla="*/ 481 w 672"/>
                <a:gd name="T9" fmla="*/ 418 h 739"/>
                <a:gd name="T10" fmla="*/ 594 w 672"/>
                <a:gd name="T11" fmla="*/ 497 h 739"/>
                <a:gd name="T12" fmla="*/ 481 w 672"/>
                <a:gd name="T13" fmla="*/ 588 h 739"/>
                <a:gd name="T14" fmla="*/ 594 w 672"/>
                <a:gd name="T15" fmla="*/ 695 h 739"/>
                <a:gd name="T16" fmla="*/ 299 w 672"/>
                <a:gd name="T17" fmla="*/ 720 h 739"/>
                <a:gd name="T18" fmla="*/ 22 w 672"/>
                <a:gd name="T19" fmla="*/ 560 h 739"/>
                <a:gd name="T20" fmla="*/ 261 w 672"/>
                <a:gd name="T21" fmla="*/ 198 h 7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72" h="739">
                  <a:moveTo>
                    <a:pt x="261" y="198"/>
                  </a:moveTo>
                  <a:cubicBezTo>
                    <a:pt x="383" y="73"/>
                    <a:pt x="572" y="0"/>
                    <a:pt x="622" y="29"/>
                  </a:cubicBezTo>
                  <a:cubicBezTo>
                    <a:pt x="672" y="57"/>
                    <a:pt x="484" y="139"/>
                    <a:pt x="497" y="192"/>
                  </a:cubicBezTo>
                  <a:cubicBezTo>
                    <a:pt x="509" y="246"/>
                    <a:pt x="622" y="205"/>
                    <a:pt x="603" y="280"/>
                  </a:cubicBezTo>
                  <a:cubicBezTo>
                    <a:pt x="584" y="355"/>
                    <a:pt x="418" y="387"/>
                    <a:pt x="481" y="418"/>
                  </a:cubicBezTo>
                  <a:cubicBezTo>
                    <a:pt x="544" y="450"/>
                    <a:pt x="644" y="450"/>
                    <a:pt x="594" y="497"/>
                  </a:cubicBezTo>
                  <a:cubicBezTo>
                    <a:pt x="544" y="544"/>
                    <a:pt x="446" y="553"/>
                    <a:pt x="481" y="588"/>
                  </a:cubicBezTo>
                  <a:cubicBezTo>
                    <a:pt x="515" y="622"/>
                    <a:pt x="622" y="666"/>
                    <a:pt x="594" y="695"/>
                  </a:cubicBezTo>
                  <a:cubicBezTo>
                    <a:pt x="566" y="723"/>
                    <a:pt x="393" y="739"/>
                    <a:pt x="299" y="720"/>
                  </a:cubicBezTo>
                  <a:cubicBezTo>
                    <a:pt x="204" y="701"/>
                    <a:pt x="44" y="635"/>
                    <a:pt x="22" y="560"/>
                  </a:cubicBezTo>
                  <a:cubicBezTo>
                    <a:pt x="0" y="484"/>
                    <a:pt x="120" y="217"/>
                    <a:pt x="261" y="198"/>
                  </a:cubicBezTo>
                  <a:close/>
                </a:path>
              </a:pathLst>
            </a:custGeom>
            <a:solidFill>
              <a:srgbClr val="D91D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79" name="îslîďê">
              <a:extLst>
                <a:ext uri="{FF2B5EF4-FFF2-40B4-BE49-F238E27FC236}">
                  <a16:creationId xmlns:a16="http://schemas.microsoft.com/office/drawing/2014/main" id="{9FF5AC60-9972-4BE0-8161-32B86EBCB1B2}"/>
                </a:ext>
              </a:extLst>
            </p:cNvPr>
            <p:cNvSpPr/>
            <p:nvPr/>
          </p:nvSpPr>
          <p:spPr bwMode="auto">
            <a:xfrm>
              <a:off x="6127751" y="3327400"/>
              <a:ext cx="884238" cy="1290638"/>
            </a:xfrm>
            <a:custGeom>
              <a:avLst/>
              <a:gdLst>
                <a:gd name="T0" fmla="*/ 251 w 463"/>
                <a:gd name="T1" fmla="*/ 144 h 676"/>
                <a:gd name="T2" fmla="*/ 463 w 463"/>
                <a:gd name="T3" fmla="*/ 0 h 676"/>
                <a:gd name="T4" fmla="*/ 331 w 463"/>
                <a:gd name="T5" fmla="*/ 225 h 676"/>
                <a:gd name="T6" fmla="*/ 243 w 463"/>
                <a:gd name="T7" fmla="*/ 392 h 676"/>
                <a:gd name="T8" fmla="*/ 272 w 463"/>
                <a:gd name="T9" fmla="*/ 447 h 676"/>
                <a:gd name="T10" fmla="*/ 378 w 463"/>
                <a:gd name="T11" fmla="*/ 618 h 676"/>
                <a:gd name="T12" fmla="*/ 443 w 463"/>
                <a:gd name="T13" fmla="*/ 672 h 676"/>
                <a:gd name="T14" fmla="*/ 289 w 463"/>
                <a:gd name="T15" fmla="*/ 666 h 676"/>
                <a:gd name="T16" fmla="*/ 104 w 463"/>
                <a:gd name="T17" fmla="*/ 597 h 676"/>
                <a:gd name="T18" fmla="*/ 45 w 463"/>
                <a:gd name="T19" fmla="*/ 533 h 676"/>
                <a:gd name="T20" fmla="*/ 10 w 463"/>
                <a:gd name="T21" fmla="*/ 495 h 676"/>
                <a:gd name="T22" fmla="*/ 251 w 463"/>
                <a:gd name="T23" fmla="*/ 144 h 6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63" h="676">
                  <a:moveTo>
                    <a:pt x="251" y="144"/>
                  </a:moveTo>
                  <a:cubicBezTo>
                    <a:pt x="313" y="80"/>
                    <a:pt x="393" y="30"/>
                    <a:pt x="463" y="0"/>
                  </a:cubicBezTo>
                  <a:cubicBezTo>
                    <a:pt x="390" y="82"/>
                    <a:pt x="277" y="171"/>
                    <a:pt x="331" y="225"/>
                  </a:cubicBezTo>
                  <a:cubicBezTo>
                    <a:pt x="387" y="282"/>
                    <a:pt x="243" y="319"/>
                    <a:pt x="243" y="392"/>
                  </a:cubicBezTo>
                  <a:cubicBezTo>
                    <a:pt x="243" y="419"/>
                    <a:pt x="256" y="437"/>
                    <a:pt x="272" y="447"/>
                  </a:cubicBezTo>
                  <a:cubicBezTo>
                    <a:pt x="422" y="546"/>
                    <a:pt x="191" y="473"/>
                    <a:pt x="378" y="618"/>
                  </a:cubicBezTo>
                  <a:cubicBezTo>
                    <a:pt x="404" y="638"/>
                    <a:pt x="425" y="656"/>
                    <a:pt x="443" y="672"/>
                  </a:cubicBezTo>
                  <a:cubicBezTo>
                    <a:pt x="389" y="676"/>
                    <a:pt x="331" y="674"/>
                    <a:pt x="289" y="666"/>
                  </a:cubicBezTo>
                  <a:cubicBezTo>
                    <a:pt x="236" y="655"/>
                    <a:pt x="163" y="630"/>
                    <a:pt x="104" y="597"/>
                  </a:cubicBezTo>
                  <a:cubicBezTo>
                    <a:pt x="73" y="574"/>
                    <a:pt x="52" y="552"/>
                    <a:pt x="45" y="533"/>
                  </a:cubicBezTo>
                  <a:cubicBezTo>
                    <a:pt x="39" y="517"/>
                    <a:pt x="26" y="505"/>
                    <a:pt x="10" y="495"/>
                  </a:cubicBezTo>
                  <a:cubicBezTo>
                    <a:pt x="0" y="409"/>
                    <a:pt x="115" y="162"/>
                    <a:pt x="251" y="144"/>
                  </a:cubicBezTo>
                  <a:close/>
                </a:path>
              </a:pathLst>
            </a:custGeom>
            <a:solidFill>
              <a:srgbClr val="BE1E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80" name="îṧlîḍê">
              <a:extLst>
                <a:ext uri="{FF2B5EF4-FFF2-40B4-BE49-F238E27FC236}">
                  <a16:creationId xmlns:a16="http://schemas.microsoft.com/office/drawing/2014/main" id="{18DD6593-C3C2-4C25-840C-D29AA49F7829}"/>
                </a:ext>
              </a:extLst>
            </p:cNvPr>
            <p:cNvSpPr/>
            <p:nvPr/>
          </p:nvSpPr>
          <p:spPr bwMode="auto">
            <a:xfrm>
              <a:off x="6796088" y="3290888"/>
              <a:ext cx="342900" cy="1320800"/>
            </a:xfrm>
            <a:custGeom>
              <a:avLst/>
              <a:gdLst>
                <a:gd name="T0" fmla="*/ 140 w 179"/>
                <a:gd name="T1" fmla="*/ 8 h 692"/>
                <a:gd name="T2" fmla="*/ 163 w 179"/>
                <a:gd name="T3" fmla="*/ 0 h 692"/>
                <a:gd name="T4" fmla="*/ 97 w 179"/>
                <a:gd name="T5" fmla="*/ 115 h 692"/>
                <a:gd name="T6" fmla="*/ 75 w 179"/>
                <a:gd name="T7" fmla="*/ 201 h 692"/>
                <a:gd name="T8" fmla="*/ 125 w 179"/>
                <a:gd name="T9" fmla="*/ 218 h 692"/>
                <a:gd name="T10" fmla="*/ 165 w 179"/>
                <a:gd name="T11" fmla="*/ 230 h 692"/>
                <a:gd name="T12" fmla="*/ 172 w 179"/>
                <a:gd name="T13" fmla="*/ 259 h 692"/>
                <a:gd name="T14" fmla="*/ 90 w 179"/>
                <a:gd name="T15" fmla="*/ 325 h 692"/>
                <a:gd name="T16" fmla="*/ 25 w 179"/>
                <a:gd name="T17" fmla="*/ 374 h 692"/>
                <a:gd name="T18" fmla="*/ 78 w 179"/>
                <a:gd name="T19" fmla="*/ 396 h 692"/>
                <a:gd name="T20" fmla="*/ 147 w 179"/>
                <a:gd name="T21" fmla="*/ 426 h 692"/>
                <a:gd name="T22" fmla="*/ 164 w 179"/>
                <a:gd name="T23" fmla="*/ 474 h 692"/>
                <a:gd name="T24" fmla="*/ 105 w 179"/>
                <a:gd name="T25" fmla="*/ 519 h 692"/>
                <a:gd name="T26" fmla="*/ 59 w 179"/>
                <a:gd name="T27" fmla="*/ 550 h 692"/>
                <a:gd name="T28" fmla="*/ 72 w 179"/>
                <a:gd name="T29" fmla="*/ 588 h 692"/>
                <a:gd name="T30" fmla="*/ 130 w 179"/>
                <a:gd name="T31" fmla="*/ 625 h 692"/>
                <a:gd name="T32" fmla="*/ 161 w 179"/>
                <a:gd name="T33" fmla="*/ 649 h 692"/>
                <a:gd name="T34" fmla="*/ 133 w 179"/>
                <a:gd name="T35" fmla="*/ 688 h 692"/>
                <a:gd name="T36" fmla="*/ 73 w 179"/>
                <a:gd name="T37" fmla="*/ 692 h 692"/>
                <a:gd name="T38" fmla="*/ 141 w 179"/>
                <a:gd name="T39" fmla="*/ 658 h 692"/>
                <a:gd name="T40" fmla="*/ 119 w 179"/>
                <a:gd name="T41" fmla="*/ 645 h 692"/>
                <a:gd name="T42" fmla="*/ 58 w 179"/>
                <a:gd name="T43" fmla="*/ 605 h 692"/>
                <a:gd name="T44" fmla="*/ 42 w 179"/>
                <a:gd name="T45" fmla="*/ 536 h 692"/>
                <a:gd name="T46" fmla="*/ 94 w 179"/>
                <a:gd name="T47" fmla="*/ 499 h 692"/>
                <a:gd name="T48" fmla="*/ 145 w 179"/>
                <a:gd name="T49" fmla="*/ 462 h 692"/>
                <a:gd name="T50" fmla="*/ 135 w 179"/>
                <a:gd name="T51" fmla="*/ 444 h 692"/>
                <a:gd name="T52" fmla="*/ 71 w 179"/>
                <a:gd name="T53" fmla="*/ 417 h 692"/>
                <a:gd name="T54" fmla="*/ 3 w 179"/>
                <a:gd name="T55" fmla="*/ 371 h 692"/>
                <a:gd name="T56" fmla="*/ 77 w 179"/>
                <a:gd name="T57" fmla="*/ 307 h 692"/>
                <a:gd name="T58" fmla="*/ 153 w 179"/>
                <a:gd name="T59" fmla="*/ 249 h 692"/>
                <a:gd name="T60" fmla="*/ 120 w 179"/>
                <a:gd name="T61" fmla="*/ 239 h 692"/>
                <a:gd name="T62" fmla="*/ 62 w 179"/>
                <a:gd name="T63" fmla="*/ 218 h 692"/>
                <a:gd name="T64" fmla="*/ 79 w 179"/>
                <a:gd name="T65" fmla="*/ 102 h 692"/>
                <a:gd name="T66" fmla="*/ 140 w 179"/>
                <a:gd name="T67" fmla="*/ 8 h 6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79" h="692">
                  <a:moveTo>
                    <a:pt x="140" y="8"/>
                  </a:moveTo>
                  <a:cubicBezTo>
                    <a:pt x="148" y="5"/>
                    <a:pt x="155" y="3"/>
                    <a:pt x="163" y="0"/>
                  </a:cubicBezTo>
                  <a:cubicBezTo>
                    <a:pt x="161" y="23"/>
                    <a:pt x="138" y="59"/>
                    <a:pt x="97" y="115"/>
                  </a:cubicBezTo>
                  <a:cubicBezTo>
                    <a:pt x="58" y="166"/>
                    <a:pt x="60" y="189"/>
                    <a:pt x="75" y="201"/>
                  </a:cubicBezTo>
                  <a:cubicBezTo>
                    <a:pt x="87" y="209"/>
                    <a:pt x="107" y="214"/>
                    <a:pt x="125" y="218"/>
                  </a:cubicBezTo>
                  <a:cubicBezTo>
                    <a:pt x="140" y="221"/>
                    <a:pt x="154" y="224"/>
                    <a:pt x="165" y="230"/>
                  </a:cubicBezTo>
                  <a:cubicBezTo>
                    <a:pt x="178" y="237"/>
                    <a:pt x="179" y="247"/>
                    <a:pt x="172" y="259"/>
                  </a:cubicBezTo>
                  <a:cubicBezTo>
                    <a:pt x="162" y="278"/>
                    <a:pt x="125" y="302"/>
                    <a:pt x="90" y="325"/>
                  </a:cubicBezTo>
                  <a:cubicBezTo>
                    <a:pt x="57" y="347"/>
                    <a:pt x="26" y="367"/>
                    <a:pt x="25" y="374"/>
                  </a:cubicBezTo>
                  <a:cubicBezTo>
                    <a:pt x="25" y="376"/>
                    <a:pt x="50" y="385"/>
                    <a:pt x="78" y="396"/>
                  </a:cubicBezTo>
                  <a:cubicBezTo>
                    <a:pt x="103" y="405"/>
                    <a:pt x="129" y="414"/>
                    <a:pt x="147" y="426"/>
                  </a:cubicBezTo>
                  <a:cubicBezTo>
                    <a:pt x="167" y="439"/>
                    <a:pt x="177" y="455"/>
                    <a:pt x="164" y="474"/>
                  </a:cubicBezTo>
                  <a:cubicBezTo>
                    <a:pt x="152" y="492"/>
                    <a:pt x="128" y="505"/>
                    <a:pt x="105" y="519"/>
                  </a:cubicBezTo>
                  <a:cubicBezTo>
                    <a:pt x="86" y="529"/>
                    <a:pt x="68" y="539"/>
                    <a:pt x="59" y="550"/>
                  </a:cubicBezTo>
                  <a:cubicBezTo>
                    <a:pt x="51" y="560"/>
                    <a:pt x="52" y="571"/>
                    <a:pt x="72" y="588"/>
                  </a:cubicBezTo>
                  <a:cubicBezTo>
                    <a:pt x="93" y="606"/>
                    <a:pt x="114" y="617"/>
                    <a:pt x="130" y="625"/>
                  </a:cubicBezTo>
                  <a:cubicBezTo>
                    <a:pt x="146" y="634"/>
                    <a:pt x="157" y="640"/>
                    <a:pt x="161" y="649"/>
                  </a:cubicBezTo>
                  <a:cubicBezTo>
                    <a:pt x="167" y="662"/>
                    <a:pt x="159" y="673"/>
                    <a:pt x="133" y="688"/>
                  </a:cubicBezTo>
                  <a:cubicBezTo>
                    <a:pt x="114" y="690"/>
                    <a:pt x="93" y="692"/>
                    <a:pt x="73" y="692"/>
                  </a:cubicBezTo>
                  <a:cubicBezTo>
                    <a:pt x="125" y="669"/>
                    <a:pt x="142" y="661"/>
                    <a:pt x="141" y="658"/>
                  </a:cubicBezTo>
                  <a:cubicBezTo>
                    <a:pt x="140" y="656"/>
                    <a:pt x="131" y="651"/>
                    <a:pt x="119" y="645"/>
                  </a:cubicBezTo>
                  <a:cubicBezTo>
                    <a:pt x="103" y="636"/>
                    <a:pt x="81" y="624"/>
                    <a:pt x="58" y="605"/>
                  </a:cubicBezTo>
                  <a:cubicBezTo>
                    <a:pt x="25" y="578"/>
                    <a:pt x="25" y="555"/>
                    <a:pt x="42" y="536"/>
                  </a:cubicBezTo>
                  <a:cubicBezTo>
                    <a:pt x="53" y="522"/>
                    <a:pt x="73" y="511"/>
                    <a:pt x="94" y="499"/>
                  </a:cubicBezTo>
                  <a:cubicBezTo>
                    <a:pt x="115" y="487"/>
                    <a:pt x="136" y="475"/>
                    <a:pt x="145" y="462"/>
                  </a:cubicBezTo>
                  <a:cubicBezTo>
                    <a:pt x="149" y="456"/>
                    <a:pt x="144" y="450"/>
                    <a:pt x="135" y="444"/>
                  </a:cubicBezTo>
                  <a:cubicBezTo>
                    <a:pt x="119" y="434"/>
                    <a:pt x="94" y="425"/>
                    <a:pt x="71" y="417"/>
                  </a:cubicBezTo>
                  <a:cubicBezTo>
                    <a:pt x="34" y="403"/>
                    <a:pt x="0" y="391"/>
                    <a:pt x="3" y="371"/>
                  </a:cubicBezTo>
                  <a:cubicBezTo>
                    <a:pt x="5" y="354"/>
                    <a:pt x="41" y="331"/>
                    <a:pt x="77" y="307"/>
                  </a:cubicBezTo>
                  <a:cubicBezTo>
                    <a:pt x="111" y="285"/>
                    <a:pt x="145" y="262"/>
                    <a:pt x="153" y="249"/>
                  </a:cubicBezTo>
                  <a:cubicBezTo>
                    <a:pt x="145" y="245"/>
                    <a:pt x="133" y="242"/>
                    <a:pt x="120" y="239"/>
                  </a:cubicBezTo>
                  <a:cubicBezTo>
                    <a:pt x="100" y="235"/>
                    <a:pt x="77" y="230"/>
                    <a:pt x="62" y="218"/>
                  </a:cubicBezTo>
                  <a:cubicBezTo>
                    <a:pt x="36" y="199"/>
                    <a:pt x="30" y="167"/>
                    <a:pt x="79" y="102"/>
                  </a:cubicBezTo>
                  <a:cubicBezTo>
                    <a:pt x="113" y="56"/>
                    <a:pt x="134" y="25"/>
                    <a:pt x="140" y="8"/>
                  </a:cubicBezTo>
                  <a:close/>
                </a:path>
              </a:pathLst>
            </a:custGeom>
            <a:solidFill>
              <a:srgbClr val="FCB7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81" name="îŝḷiḍè">
              <a:extLst>
                <a:ext uri="{FF2B5EF4-FFF2-40B4-BE49-F238E27FC236}">
                  <a16:creationId xmlns:a16="http://schemas.microsoft.com/office/drawing/2014/main" id="{5E87C901-2494-49EE-A60A-6C1C297D46FB}"/>
                </a:ext>
              </a:extLst>
            </p:cNvPr>
            <p:cNvSpPr/>
            <p:nvPr/>
          </p:nvSpPr>
          <p:spPr bwMode="auto">
            <a:xfrm>
              <a:off x="6108701" y="3378200"/>
              <a:ext cx="800100" cy="1108075"/>
            </a:xfrm>
            <a:custGeom>
              <a:avLst/>
              <a:gdLst>
                <a:gd name="T0" fmla="*/ 261 w 419"/>
                <a:gd name="T1" fmla="*/ 117 h 580"/>
                <a:gd name="T2" fmla="*/ 419 w 419"/>
                <a:gd name="T3" fmla="*/ 0 h 580"/>
                <a:gd name="T4" fmla="*/ 353 w 419"/>
                <a:gd name="T5" fmla="*/ 114 h 580"/>
                <a:gd name="T6" fmla="*/ 193 w 419"/>
                <a:gd name="T7" fmla="*/ 303 h 580"/>
                <a:gd name="T8" fmla="*/ 215 w 419"/>
                <a:gd name="T9" fmla="*/ 532 h 580"/>
                <a:gd name="T10" fmla="*/ 133 w 419"/>
                <a:gd name="T11" fmla="*/ 580 h 580"/>
                <a:gd name="T12" fmla="*/ 22 w 419"/>
                <a:gd name="T13" fmla="*/ 479 h 580"/>
                <a:gd name="T14" fmla="*/ 261 w 419"/>
                <a:gd name="T15" fmla="*/ 117 h 5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19" h="580">
                  <a:moveTo>
                    <a:pt x="261" y="117"/>
                  </a:moveTo>
                  <a:cubicBezTo>
                    <a:pt x="308" y="69"/>
                    <a:pt x="364" y="29"/>
                    <a:pt x="419" y="0"/>
                  </a:cubicBezTo>
                  <a:cubicBezTo>
                    <a:pt x="402" y="37"/>
                    <a:pt x="381" y="77"/>
                    <a:pt x="353" y="114"/>
                  </a:cubicBezTo>
                  <a:cubicBezTo>
                    <a:pt x="246" y="256"/>
                    <a:pt x="196" y="221"/>
                    <a:pt x="193" y="303"/>
                  </a:cubicBezTo>
                  <a:cubicBezTo>
                    <a:pt x="189" y="384"/>
                    <a:pt x="215" y="532"/>
                    <a:pt x="215" y="532"/>
                  </a:cubicBezTo>
                  <a:cubicBezTo>
                    <a:pt x="193" y="552"/>
                    <a:pt x="165" y="568"/>
                    <a:pt x="133" y="580"/>
                  </a:cubicBezTo>
                  <a:cubicBezTo>
                    <a:pt x="78" y="551"/>
                    <a:pt x="33" y="516"/>
                    <a:pt x="22" y="479"/>
                  </a:cubicBezTo>
                  <a:cubicBezTo>
                    <a:pt x="0" y="403"/>
                    <a:pt x="120" y="136"/>
                    <a:pt x="261" y="117"/>
                  </a:cubicBezTo>
                  <a:close/>
                </a:path>
              </a:pathLst>
            </a:custGeom>
            <a:solidFill>
              <a:srgbClr val="BB1F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82" name="ïśḷiḑé">
              <a:extLst>
                <a:ext uri="{FF2B5EF4-FFF2-40B4-BE49-F238E27FC236}">
                  <a16:creationId xmlns:a16="http://schemas.microsoft.com/office/drawing/2014/main" id="{E83A80D4-C9E9-4694-81B9-A0EE44FDFF6E}"/>
                </a:ext>
              </a:extLst>
            </p:cNvPr>
            <p:cNvSpPr/>
            <p:nvPr/>
          </p:nvSpPr>
          <p:spPr bwMode="auto">
            <a:xfrm>
              <a:off x="6127751" y="3378200"/>
              <a:ext cx="781050" cy="1108075"/>
            </a:xfrm>
            <a:custGeom>
              <a:avLst/>
              <a:gdLst>
                <a:gd name="T0" fmla="*/ 251 w 409"/>
                <a:gd name="T1" fmla="*/ 117 h 580"/>
                <a:gd name="T2" fmla="*/ 409 w 409"/>
                <a:gd name="T3" fmla="*/ 0 h 580"/>
                <a:gd name="T4" fmla="*/ 376 w 409"/>
                <a:gd name="T5" fmla="*/ 65 h 580"/>
                <a:gd name="T6" fmla="*/ 322 w 409"/>
                <a:gd name="T7" fmla="*/ 141 h 580"/>
                <a:gd name="T8" fmla="*/ 183 w 409"/>
                <a:gd name="T9" fmla="*/ 303 h 580"/>
                <a:gd name="T10" fmla="*/ 205 w 409"/>
                <a:gd name="T11" fmla="*/ 532 h 580"/>
                <a:gd name="T12" fmla="*/ 123 w 409"/>
                <a:gd name="T13" fmla="*/ 580 h 580"/>
                <a:gd name="T14" fmla="*/ 104 w 409"/>
                <a:gd name="T15" fmla="*/ 570 h 580"/>
                <a:gd name="T16" fmla="*/ 45 w 409"/>
                <a:gd name="T17" fmla="*/ 506 h 580"/>
                <a:gd name="T18" fmla="*/ 10 w 409"/>
                <a:gd name="T19" fmla="*/ 468 h 580"/>
                <a:gd name="T20" fmla="*/ 251 w 409"/>
                <a:gd name="T21" fmla="*/ 117 h 5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09" h="580">
                  <a:moveTo>
                    <a:pt x="251" y="117"/>
                  </a:moveTo>
                  <a:cubicBezTo>
                    <a:pt x="298" y="69"/>
                    <a:pt x="354" y="29"/>
                    <a:pt x="409" y="0"/>
                  </a:cubicBezTo>
                  <a:cubicBezTo>
                    <a:pt x="399" y="21"/>
                    <a:pt x="389" y="43"/>
                    <a:pt x="376" y="65"/>
                  </a:cubicBezTo>
                  <a:cubicBezTo>
                    <a:pt x="351" y="92"/>
                    <a:pt x="331" y="117"/>
                    <a:pt x="322" y="141"/>
                  </a:cubicBezTo>
                  <a:cubicBezTo>
                    <a:pt x="229" y="251"/>
                    <a:pt x="186" y="227"/>
                    <a:pt x="183" y="303"/>
                  </a:cubicBezTo>
                  <a:cubicBezTo>
                    <a:pt x="179" y="384"/>
                    <a:pt x="205" y="532"/>
                    <a:pt x="205" y="532"/>
                  </a:cubicBezTo>
                  <a:cubicBezTo>
                    <a:pt x="183" y="552"/>
                    <a:pt x="155" y="568"/>
                    <a:pt x="123" y="580"/>
                  </a:cubicBezTo>
                  <a:cubicBezTo>
                    <a:pt x="116" y="576"/>
                    <a:pt x="110" y="573"/>
                    <a:pt x="104" y="570"/>
                  </a:cubicBezTo>
                  <a:cubicBezTo>
                    <a:pt x="73" y="547"/>
                    <a:pt x="52" y="525"/>
                    <a:pt x="45" y="506"/>
                  </a:cubicBezTo>
                  <a:cubicBezTo>
                    <a:pt x="39" y="490"/>
                    <a:pt x="26" y="478"/>
                    <a:pt x="10" y="468"/>
                  </a:cubicBezTo>
                  <a:cubicBezTo>
                    <a:pt x="0" y="382"/>
                    <a:pt x="115" y="135"/>
                    <a:pt x="251" y="117"/>
                  </a:cubicBezTo>
                  <a:close/>
                </a:path>
              </a:pathLst>
            </a:custGeom>
            <a:solidFill>
              <a:srgbClr val="A91C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83" name="iSľîḍe">
              <a:extLst>
                <a:ext uri="{FF2B5EF4-FFF2-40B4-BE49-F238E27FC236}">
                  <a16:creationId xmlns:a16="http://schemas.microsoft.com/office/drawing/2014/main" id="{8991942F-AC70-486C-B8F4-17F977E940EC}"/>
                </a:ext>
              </a:extLst>
            </p:cNvPr>
            <p:cNvSpPr/>
            <p:nvPr/>
          </p:nvSpPr>
          <p:spPr bwMode="auto">
            <a:xfrm>
              <a:off x="6635751" y="3228975"/>
              <a:ext cx="685800" cy="374650"/>
            </a:xfrm>
            <a:custGeom>
              <a:avLst/>
              <a:gdLst>
                <a:gd name="T0" fmla="*/ 14 w 359"/>
                <a:gd name="T1" fmla="*/ 167 h 196"/>
                <a:gd name="T2" fmla="*/ 346 w 359"/>
                <a:gd name="T3" fmla="*/ 26 h 196"/>
                <a:gd name="T4" fmla="*/ 344 w 359"/>
                <a:gd name="T5" fmla="*/ 57 h 196"/>
                <a:gd name="T6" fmla="*/ 335 w 359"/>
                <a:gd name="T7" fmla="*/ 44 h 196"/>
                <a:gd name="T8" fmla="*/ 0 w 359"/>
                <a:gd name="T9" fmla="*/ 196 h 196"/>
                <a:gd name="T10" fmla="*/ 14 w 359"/>
                <a:gd name="T11" fmla="*/ 167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9" h="196">
                  <a:moveTo>
                    <a:pt x="14" y="167"/>
                  </a:moveTo>
                  <a:cubicBezTo>
                    <a:pt x="136" y="59"/>
                    <a:pt x="300" y="0"/>
                    <a:pt x="346" y="26"/>
                  </a:cubicBezTo>
                  <a:cubicBezTo>
                    <a:pt x="359" y="33"/>
                    <a:pt x="356" y="44"/>
                    <a:pt x="344" y="57"/>
                  </a:cubicBezTo>
                  <a:cubicBezTo>
                    <a:pt x="345" y="51"/>
                    <a:pt x="343" y="46"/>
                    <a:pt x="335" y="44"/>
                  </a:cubicBezTo>
                  <a:cubicBezTo>
                    <a:pt x="300" y="34"/>
                    <a:pt x="178" y="83"/>
                    <a:pt x="0" y="196"/>
                  </a:cubicBezTo>
                  <a:cubicBezTo>
                    <a:pt x="5" y="186"/>
                    <a:pt x="9" y="177"/>
                    <a:pt x="14" y="167"/>
                  </a:cubicBezTo>
                  <a:close/>
                </a:path>
              </a:pathLst>
            </a:custGeom>
            <a:solidFill>
              <a:srgbClr val="E555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84" name="ïṧ1iḓé">
              <a:extLst>
                <a:ext uri="{FF2B5EF4-FFF2-40B4-BE49-F238E27FC236}">
                  <a16:creationId xmlns:a16="http://schemas.microsoft.com/office/drawing/2014/main" id="{29DEB67C-72A3-4693-A78C-6C40BB77818C}"/>
                </a:ext>
              </a:extLst>
            </p:cNvPr>
            <p:cNvSpPr/>
            <p:nvPr/>
          </p:nvSpPr>
          <p:spPr bwMode="auto">
            <a:xfrm>
              <a:off x="6635751" y="3327400"/>
              <a:ext cx="376238" cy="276225"/>
            </a:xfrm>
            <a:custGeom>
              <a:avLst/>
              <a:gdLst>
                <a:gd name="T0" fmla="*/ 14 w 197"/>
                <a:gd name="T1" fmla="*/ 116 h 145"/>
                <a:gd name="T2" fmla="*/ 197 w 197"/>
                <a:gd name="T3" fmla="*/ 0 h 145"/>
                <a:gd name="T4" fmla="*/ 134 w 197"/>
                <a:gd name="T5" fmla="*/ 66 h 145"/>
                <a:gd name="T6" fmla="*/ 0 w 197"/>
                <a:gd name="T7" fmla="*/ 145 h 145"/>
                <a:gd name="T8" fmla="*/ 14 w 197"/>
                <a:gd name="T9" fmla="*/ 116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7" h="145">
                  <a:moveTo>
                    <a:pt x="14" y="116"/>
                  </a:moveTo>
                  <a:cubicBezTo>
                    <a:pt x="71" y="66"/>
                    <a:pt x="138" y="25"/>
                    <a:pt x="197" y="0"/>
                  </a:cubicBezTo>
                  <a:cubicBezTo>
                    <a:pt x="178" y="22"/>
                    <a:pt x="155" y="44"/>
                    <a:pt x="134" y="66"/>
                  </a:cubicBezTo>
                  <a:cubicBezTo>
                    <a:pt x="94" y="87"/>
                    <a:pt x="49" y="114"/>
                    <a:pt x="0" y="145"/>
                  </a:cubicBezTo>
                  <a:cubicBezTo>
                    <a:pt x="5" y="135"/>
                    <a:pt x="9" y="126"/>
                    <a:pt x="14" y="116"/>
                  </a:cubicBezTo>
                  <a:close/>
                </a:path>
              </a:pathLst>
            </a:custGeom>
            <a:solidFill>
              <a:srgbClr val="E555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85" name="îŝļïḑê">
              <a:extLst>
                <a:ext uri="{FF2B5EF4-FFF2-40B4-BE49-F238E27FC236}">
                  <a16:creationId xmlns:a16="http://schemas.microsoft.com/office/drawing/2014/main" id="{0EC1049C-3F5B-4AC8-A9A9-5E9C2C37990D}"/>
                </a:ext>
              </a:extLst>
            </p:cNvPr>
            <p:cNvSpPr/>
            <p:nvPr/>
          </p:nvSpPr>
          <p:spPr bwMode="auto">
            <a:xfrm>
              <a:off x="7016751" y="3290888"/>
              <a:ext cx="92075" cy="98425"/>
            </a:xfrm>
            <a:custGeom>
              <a:avLst/>
              <a:gdLst>
                <a:gd name="T0" fmla="*/ 25 w 48"/>
                <a:gd name="T1" fmla="*/ 8 h 52"/>
                <a:gd name="T2" fmla="*/ 48 w 48"/>
                <a:gd name="T3" fmla="*/ 0 h 52"/>
                <a:gd name="T4" fmla="*/ 35 w 48"/>
                <a:gd name="T5" fmla="*/ 37 h 52"/>
                <a:gd name="T6" fmla="*/ 0 w 48"/>
                <a:gd name="T7" fmla="*/ 52 h 52"/>
                <a:gd name="T8" fmla="*/ 25 w 48"/>
                <a:gd name="T9" fmla="*/ 8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52">
                  <a:moveTo>
                    <a:pt x="25" y="8"/>
                  </a:moveTo>
                  <a:cubicBezTo>
                    <a:pt x="33" y="5"/>
                    <a:pt x="40" y="3"/>
                    <a:pt x="48" y="0"/>
                  </a:cubicBezTo>
                  <a:cubicBezTo>
                    <a:pt x="47" y="10"/>
                    <a:pt x="43" y="22"/>
                    <a:pt x="35" y="37"/>
                  </a:cubicBezTo>
                  <a:cubicBezTo>
                    <a:pt x="24" y="41"/>
                    <a:pt x="12" y="46"/>
                    <a:pt x="0" y="52"/>
                  </a:cubicBezTo>
                  <a:cubicBezTo>
                    <a:pt x="13" y="33"/>
                    <a:pt x="21" y="18"/>
                    <a:pt x="25" y="8"/>
                  </a:cubicBezTo>
                  <a:close/>
                </a:path>
              </a:pathLst>
            </a:custGeom>
            <a:solidFill>
              <a:srgbClr val="FFDC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86" name="ï$1ide">
              <a:extLst>
                <a:ext uri="{FF2B5EF4-FFF2-40B4-BE49-F238E27FC236}">
                  <a16:creationId xmlns:a16="http://schemas.microsoft.com/office/drawing/2014/main" id="{43E39ED1-F352-46FF-B266-AA6FBC48B69F}"/>
                </a:ext>
              </a:extLst>
            </p:cNvPr>
            <p:cNvSpPr/>
            <p:nvPr/>
          </p:nvSpPr>
          <p:spPr bwMode="auto">
            <a:xfrm>
              <a:off x="6635751" y="3378200"/>
              <a:ext cx="273050" cy="225425"/>
            </a:xfrm>
            <a:custGeom>
              <a:avLst/>
              <a:gdLst>
                <a:gd name="T0" fmla="*/ 14 w 143"/>
                <a:gd name="T1" fmla="*/ 89 h 118"/>
                <a:gd name="T2" fmla="*/ 37 w 143"/>
                <a:gd name="T3" fmla="*/ 70 h 118"/>
                <a:gd name="T4" fmla="*/ 38 w 143"/>
                <a:gd name="T5" fmla="*/ 70 h 118"/>
                <a:gd name="T6" fmla="*/ 49 w 143"/>
                <a:gd name="T7" fmla="*/ 60 h 118"/>
                <a:gd name="T8" fmla="*/ 50 w 143"/>
                <a:gd name="T9" fmla="*/ 60 h 118"/>
                <a:gd name="T10" fmla="*/ 55 w 143"/>
                <a:gd name="T11" fmla="*/ 56 h 118"/>
                <a:gd name="T12" fmla="*/ 56 w 143"/>
                <a:gd name="T13" fmla="*/ 56 h 118"/>
                <a:gd name="T14" fmla="*/ 61 w 143"/>
                <a:gd name="T15" fmla="*/ 51 h 118"/>
                <a:gd name="T16" fmla="*/ 62 w 143"/>
                <a:gd name="T17" fmla="*/ 51 h 118"/>
                <a:gd name="T18" fmla="*/ 67 w 143"/>
                <a:gd name="T19" fmla="*/ 47 h 118"/>
                <a:gd name="T20" fmla="*/ 68 w 143"/>
                <a:gd name="T21" fmla="*/ 46 h 118"/>
                <a:gd name="T22" fmla="*/ 73 w 143"/>
                <a:gd name="T23" fmla="*/ 43 h 118"/>
                <a:gd name="T24" fmla="*/ 74 w 143"/>
                <a:gd name="T25" fmla="*/ 42 h 118"/>
                <a:gd name="T26" fmla="*/ 79 w 143"/>
                <a:gd name="T27" fmla="*/ 39 h 118"/>
                <a:gd name="T28" fmla="*/ 81 w 143"/>
                <a:gd name="T29" fmla="*/ 38 h 118"/>
                <a:gd name="T30" fmla="*/ 85 w 143"/>
                <a:gd name="T31" fmla="*/ 35 h 118"/>
                <a:gd name="T32" fmla="*/ 87 w 143"/>
                <a:gd name="T33" fmla="*/ 33 h 118"/>
                <a:gd name="T34" fmla="*/ 91 w 143"/>
                <a:gd name="T35" fmla="*/ 30 h 118"/>
                <a:gd name="T36" fmla="*/ 93 w 143"/>
                <a:gd name="T37" fmla="*/ 29 h 118"/>
                <a:gd name="T38" fmla="*/ 97 w 143"/>
                <a:gd name="T39" fmla="*/ 27 h 118"/>
                <a:gd name="T40" fmla="*/ 100 w 143"/>
                <a:gd name="T41" fmla="*/ 25 h 118"/>
                <a:gd name="T42" fmla="*/ 103 w 143"/>
                <a:gd name="T43" fmla="*/ 23 h 118"/>
                <a:gd name="T44" fmla="*/ 106 w 143"/>
                <a:gd name="T45" fmla="*/ 21 h 118"/>
                <a:gd name="T46" fmla="*/ 110 w 143"/>
                <a:gd name="T47" fmla="*/ 19 h 118"/>
                <a:gd name="T48" fmla="*/ 112 w 143"/>
                <a:gd name="T49" fmla="*/ 17 h 118"/>
                <a:gd name="T50" fmla="*/ 115 w 143"/>
                <a:gd name="T51" fmla="*/ 15 h 118"/>
                <a:gd name="T52" fmla="*/ 119 w 143"/>
                <a:gd name="T53" fmla="*/ 13 h 118"/>
                <a:gd name="T54" fmla="*/ 121 w 143"/>
                <a:gd name="T55" fmla="*/ 12 h 118"/>
                <a:gd name="T56" fmla="*/ 125 w 143"/>
                <a:gd name="T57" fmla="*/ 9 h 118"/>
                <a:gd name="T58" fmla="*/ 128 w 143"/>
                <a:gd name="T59" fmla="*/ 8 h 118"/>
                <a:gd name="T60" fmla="*/ 132 w 143"/>
                <a:gd name="T61" fmla="*/ 6 h 118"/>
                <a:gd name="T62" fmla="*/ 133 w 143"/>
                <a:gd name="T63" fmla="*/ 5 h 118"/>
                <a:gd name="T64" fmla="*/ 138 w 143"/>
                <a:gd name="T65" fmla="*/ 2 h 118"/>
                <a:gd name="T66" fmla="*/ 140 w 143"/>
                <a:gd name="T67" fmla="*/ 1 h 118"/>
                <a:gd name="T68" fmla="*/ 143 w 143"/>
                <a:gd name="T69" fmla="*/ 0 h 118"/>
                <a:gd name="T70" fmla="*/ 120 w 143"/>
                <a:gd name="T71" fmla="*/ 47 h 118"/>
                <a:gd name="T72" fmla="*/ 0 w 143"/>
                <a:gd name="T73" fmla="*/ 118 h 118"/>
                <a:gd name="T74" fmla="*/ 14 w 143"/>
                <a:gd name="T75" fmla="*/ 89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43" h="118">
                  <a:moveTo>
                    <a:pt x="14" y="89"/>
                  </a:moveTo>
                  <a:cubicBezTo>
                    <a:pt x="22" y="83"/>
                    <a:pt x="30" y="76"/>
                    <a:pt x="37" y="70"/>
                  </a:cubicBezTo>
                  <a:cubicBezTo>
                    <a:pt x="38" y="70"/>
                    <a:pt x="38" y="70"/>
                    <a:pt x="38" y="70"/>
                  </a:cubicBezTo>
                  <a:cubicBezTo>
                    <a:pt x="41" y="66"/>
                    <a:pt x="45" y="63"/>
                    <a:pt x="49" y="60"/>
                  </a:cubicBezTo>
                  <a:cubicBezTo>
                    <a:pt x="50" y="60"/>
                    <a:pt x="50" y="60"/>
                    <a:pt x="50" y="60"/>
                  </a:cubicBezTo>
                  <a:cubicBezTo>
                    <a:pt x="52" y="59"/>
                    <a:pt x="53" y="57"/>
                    <a:pt x="55" y="56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57" y="54"/>
                    <a:pt x="59" y="53"/>
                    <a:pt x="61" y="51"/>
                  </a:cubicBezTo>
                  <a:cubicBezTo>
                    <a:pt x="62" y="51"/>
                    <a:pt x="62" y="51"/>
                    <a:pt x="62" y="51"/>
                  </a:cubicBezTo>
                  <a:cubicBezTo>
                    <a:pt x="64" y="50"/>
                    <a:pt x="65" y="48"/>
                    <a:pt x="67" y="47"/>
                  </a:cubicBezTo>
                  <a:cubicBezTo>
                    <a:pt x="67" y="47"/>
                    <a:pt x="68" y="47"/>
                    <a:pt x="68" y="46"/>
                  </a:cubicBezTo>
                  <a:cubicBezTo>
                    <a:pt x="70" y="45"/>
                    <a:pt x="72" y="44"/>
                    <a:pt x="73" y="43"/>
                  </a:cubicBezTo>
                  <a:cubicBezTo>
                    <a:pt x="74" y="42"/>
                    <a:pt x="74" y="42"/>
                    <a:pt x="74" y="42"/>
                  </a:cubicBezTo>
                  <a:cubicBezTo>
                    <a:pt x="76" y="41"/>
                    <a:pt x="78" y="40"/>
                    <a:pt x="79" y="39"/>
                  </a:cubicBezTo>
                  <a:cubicBezTo>
                    <a:pt x="80" y="38"/>
                    <a:pt x="80" y="38"/>
                    <a:pt x="81" y="38"/>
                  </a:cubicBezTo>
                  <a:cubicBezTo>
                    <a:pt x="82" y="37"/>
                    <a:pt x="84" y="36"/>
                    <a:pt x="85" y="35"/>
                  </a:cubicBezTo>
                  <a:cubicBezTo>
                    <a:pt x="86" y="34"/>
                    <a:pt x="86" y="34"/>
                    <a:pt x="87" y="33"/>
                  </a:cubicBezTo>
                  <a:cubicBezTo>
                    <a:pt x="88" y="32"/>
                    <a:pt x="90" y="31"/>
                    <a:pt x="91" y="30"/>
                  </a:cubicBezTo>
                  <a:cubicBezTo>
                    <a:pt x="92" y="30"/>
                    <a:pt x="93" y="30"/>
                    <a:pt x="93" y="29"/>
                  </a:cubicBezTo>
                  <a:cubicBezTo>
                    <a:pt x="95" y="28"/>
                    <a:pt x="96" y="27"/>
                    <a:pt x="97" y="27"/>
                  </a:cubicBezTo>
                  <a:cubicBezTo>
                    <a:pt x="98" y="26"/>
                    <a:pt x="99" y="25"/>
                    <a:pt x="100" y="25"/>
                  </a:cubicBezTo>
                  <a:cubicBezTo>
                    <a:pt x="101" y="24"/>
                    <a:pt x="102" y="23"/>
                    <a:pt x="103" y="23"/>
                  </a:cubicBezTo>
                  <a:cubicBezTo>
                    <a:pt x="104" y="22"/>
                    <a:pt x="105" y="22"/>
                    <a:pt x="106" y="21"/>
                  </a:cubicBezTo>
                  <a:cubicBezTo>
                    <a:pt x="107" y="20"/>
                    <a:pt x="108" y="19"/>
                    <a:pt x="110" y="19"/>
                  </a:cubicBezTo>
                  <a:cubicBezTo>
                    <a:pt x="110" y="18"/>
                    <a:pt x="111" y="18"/>
                    <a:pt x="112" y="17"/>
                  </a:cubicBezTo>
                  <a:cubicBezTo>
                    <a:pt x="113" y="16"/>
                    <a:pt x="114" y="16"/>
                    <a:pt x="115" y="15"/>
                  </a:cubicBezTo>
                  <a:cubicBezTo>
                    <a:pt x="116" y="15"/>
                    <a:pt x="118" y="14"/>
                    <a:pt x="119" y="13"/>
                  </a:cubicBezTo>
                  <a:cubicBezTo>
                    <a:pt x="120" y="13"/>
                    <a:pt x="121" y="12"/>
                    <a:pt x="121" y="12"/>
                  </a:cubicBezTo>
                  <a:cubicBezTo>
                    <a:pt x="123" y="11"/>
                    <a:pt x="124" y="10"/>
                    <a:pt x="125" y="9"/>
                  </a:cubicBezTo>
                  <a:cubicBezTo>
                    <a:pt x="126" y="9"/>
                    <a:pt x="127" y="8"/>
                    <a:pt x="128" y="8"/>
                  </a:cubicBezTo>
                  <a:cubicBezTo>
                    <a:pt x="129" y="7"/>
                    <a:pt x="130" y="6"/>
                    <a:pt x="132" y="6"/>
                  </a:cubicBezTo>
                  <a:cubicBezTo>
                    <a:pt x="132" y="5"/>
                    <a:pt x="133" y="5"/>
                    <a:pt x="133" y="5"/>
                  </a:cubicBezTo>
                  <a:cubicBezTo>
                    <a:pt x="135" y="4"/>
                    <a:pt x="137" y="3"/>
                    <a:pt x="138" y="2"/>
                  </a:cubicBezTo>
                  <a:cubicBezTo>
                    <a:pt x="139" y="2"/>
                    <a:pt x="139" y="1"/>
                    <a:pt x="140" y="1"/>
                  </a:cubicBezTo>
                  <a:cubicBezTo>
                    <a:pt x="141" y="0"/>
                    <a:pt x="142" y="0"/>
                    <a:pt x="143" y="0"/>
                  </a:cubicBezTo>
                  <a:cubicBezTo>
                    <a:pt x="136" y="15"/>
                    <a:pt x="128" y="31"/>
                    <a:pt x="120" y="47"/>
                  </a:cubicBezTo>
                  <a:cubicBezTo>
                    <a:pt x="84" y="67"/>
                    <a:pt x="44" y="90"/>
                    <a:pt x="0" y="118"/>
                  </a:cubicBezTo>
                  <a:cubicBezTo>
                    <a:pt x="5" y="108"/>
                    <a:pt x="9" y="99"/>
                    <a:pt x="14" y="89"/>
                  </a:cubicBezTo>
                  <a:close/>
                </a:path>
              </a:pathLst>
            </a:custGeom>
            <a:solidFill>
              <a:srgbClr val="E555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87" name="ïSḻïďè">
              <a:extLst>
                <a:ext uri="{FF2B5EF4-FFF2-40B4-BE49-F238E27FC236}">
                  <a16:creationId xmlns:a16="http://schemas.microsoft.com/office/drawing/2014/main" id="{91A279C5-64B4-4FBF-A6AA-4F607A65C862}"/>
                </a:ext>
              </a:extLst>
            </p:cNvPr>
            <p:cNvSpPr/>
            <p:nvPr/>
          </p:nvSpPr>
          <p:spPr bwMode="auto">
            <a:xfrm>
              <a:off x="6635751" y="3378200"/>
              <a:ext cx="273050" cy="225425"/>
            </a:xfrm>
            <a:custGeom>
              <a:avLst/>
              <a:gdLst>
                <a:gd name="T0" fmla="*/ 14 w 143"/>
                <a:gd name="T1" fmla="*/ 89 h 118"/>
                <a:gd name="T2" fmla="*/ 42 w 143"/>
                <a:gd name="T3" fmla="*/ 66 h 118"/>
                <a:gd name="T4" fmla="*/ 42 w 143"/>
                <a:gd name="T5" fmla="*/ 66 h 118"/>
                <a:gd name="T6" fmla="*/ 44 w 143"/>
                <a:gd name="T7" fmla="*/ 64 h 118"/>
                <a:gd name="T8" fmla="*/ 45 w 143"/>
                <a:gd name="T9" fmla="*/ 64 h 118"/>
                <a:gd name="T10" fmla="*/ 47 w 143"/>
                <a:gd name="T11" fmla="*/ 62 h 118"/>
                <a:gd name="T12" fmla="*/ 47 w 143"/>
                <a:gd name="T13" fmla="*/ 62 h 118"/>
                <a:gd name="T14" fmla="*/ 50 w 143"/>
                <a:gd name="T15" fmla="*/ 60 h 118"/>
                <a:gd name="T16" fmla="*/ 50 w 143"/>
                <a:gd name="T17" fmla="*/ 60 h 118"/>
                <a:gd name="T18" fmla="*/ 53 w 143"/>
                <a:gd name="T19" fmla="*/ 58 h 118"/>
                <a:gd name="T20" fmla="*/ 53 w 143"/>
                <a:gd name="T21" fmla="*/ 58 h 118"/>
                <a:gd name="T22" fmla="*/ 59 w 143"/>
                <a:gd name="T23" fmla="*/ 53 h 118"/>
                <a:gd name="T24" fmla="*/ 59 w 143"/>
                <a:gd name="T25" fmla="*/ 53 h 118"/>
                <a:gd name="T26" fmla="*/ 61 w 143"/>
                <a:gd name="T27" fmla="*/ 51 h 118"/>
                <a:gd name="T28" fmla="*/ 62 w 143"/>
                <a:gd name="T29" fmla="*/ 51 h 118"/>
                <a:gd name="T30" fmla="*/ 64 w 143"/>
                <a:gd name="T31" fmla="*/ 49 h 118"/>
                <a:gd name="T32" fmla="*/ 65 w 143"/>
                <a:gd name="T33" fmla="*/ 49 h 118"/>
                <a:gd name="T34" fmla="*/ 67 w 143"/>
                <a:gd name="T35" fmla="*/ 47 h 118"/>
                <a:gd name="T36" fmla="*/ 68 w 143"/>
                <a:gd name="T37" fmla="*/ 47 h 118"/>
                <a:gd name="T38" fmla="*/ 69 w 143"/>
                <a:gd name="T39" fmla="*/ 46 h 118"/>
                <a:gd name="T40" fmla="*/ 71 w 143"/>
                <a:gd name="T41" fmla="*/ 45 h 118"/>
                <a:gd name="T42" fmla="*/ 72 w 143"/>
                <a:gd name="T43" fmla="*/ 44 h 118"/>
                <a:gd name="T44" fmla="*/ 73 w 143"/>
                <a:gd name="T45" fmla="*/ 43 h 118"/>
                <a:gd name="T46" fmla="*/ 74 w 143"/>
                <a:gd name="T47" fmla="*/ 42 h 118"/>
                <a:gd name="T48" fmla="*/ 81 w 143"/>
                <a:gd name="T49" fmla="*/ 37 h 118"/>
                <a:gd name="T50" fmla="*/ 81 w 143"/>
                <a:gd name="T51" fmla="*/ 37 h 118"/>
                <a:gd name="T52" fmla="*/ 83 w 143"/>
                <a:gd name="T53" fmla="*/ 36 h 118"/>
                <a:gd name="T54" fmla="*/ 84 w 143"/>
                <a:gd name="T55" fmla="*/ 35 h 118"/>
                <a:gd name="T56" fmla="*/ 86 w 143"/>
                <a:gd name="T57" fmla="*/ 34 h 118"/>
                <a:gd name="T58" fmla="*/ 86 w 143"/>
                <a:gd name="T59" fmla="*/ 34 h 118"/>
                <a:gd name="T60" fmla="*/ 88 w 143"/>
                <a:gd name="T61" fmla="*/ 32 h 118"/>
                <a:gd name="T62" fmla="*/ 89 w 143"/>
                <a:gd name="T63" fmla="*/ 32 h 118"/>
                <a:gd name="T64" fmla="*/ 91 w 143"/>
                <a:gd name="T65" fmla="*/ 30 h 118"/>
                <a:gd name="T66" fmla="*/ 91 w 143"/>
                <a:gd name="T67" fmla="*/ 30 h 118"/>
                <a:gd name="T68" fmla="*/ 143 w 143"/>
                <a:gd name="T69" fmla="*/ 0 h 118"/>
                <a:gd name="T70" fmla="*/ 120 w 143"/>
                <a:gd name="T71" fmla="*/ 47 h 118"/>
                <a:gd name="T72" fmla="*/ 0 w 143"/>
                <a:gd name="T73" fmla="*/ 118 h 118"/>
                <a:gd name="T74" fmla="*/ 14 w 143"/>
                <a:gd name="T75" fmla="*/ 89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43" h="118">
                  <a:moveTo>
                    <a:pt x="14" y="89"/>
                  </a:moveTo>
                  <a:cubicBezTo>
                    <a:pt x="23" y="81"/>
                    <a:pt x="32" y="74"/>
                    <a:pt x="42" y="66"/>
                  </a:cubicBezTo>
                  <a:cubicBezTo>
                    <a:pt x="42" y="66"/>
                    <a:pt x="42" y="66"/>
                    <a:pt x="42" y="66"/>
                  </a:cubicBezTo>
                  <a:cubicBezTo>
                    <a:pt x="43" y="66"/>
                    <a:pt x="43" y="65"/>
                    <a:pt x="44" y="64"/>
                  </a:cubicBezTo>
                  <a:cubicBezTo>
                    <a:pt x="45" y="64"/>
                    <a:pt x="45" y="64"/>
                    <a:pt x="45" y="64"/>
                  </a:cubicBezTo>
                  <a:cubicBezTo>
                    <a:pt x="45" y="63"/>
                    <a:pt x="46" y="63"/>
                    <a:pt x="47" y="62"/>
                  </a:cubicBezTo>
                  <a:cubicBezTo>
                    <a:pt x="47" y="62"/>
                    <a:pt x="47" y="62"/>
                    <a:pt x="47" y="62"/>
                  </a:cubicBezTo>
                  <a:cubicBezTo>
                    <a:pt x="48" y="61"/>
                    <a:pt x="49" y="61"/>
                    <a:pt x="50" y="60"/>
                  </a:cubicBezTo>
                  <a:cubicBezTo>
                    <a:pt x="50" y="60"/>
                    <a:pt x="50" y="60"/>
                    <a:pt x="50" y="60"/>
                  </a:cubicBezTo>
                  <a:cubicBezTo>
                    <a:pt x="51" y="59"/>
                    <a:pt x="52" y="58"/>
                    <a:pt x="53" y="58"/>
                  </a:cubicBezTo>
                  <a:cubicBezTo>
                    <a:pt x="53" y="58"/>
                    <a:pt x="53" y="58"/>
                    <a:pt x="53" y="58"/>
                  </a:cubicBezTo>
                  <a:cubicBezTo>
                    <a:pt x="55" y="56"/>
                    <a:pt x="57" y="55"/>
                    <a:pt x="59" y="53"/>
                  </a:cubicBezTo>
                  <a:cubicBezTo>
                    <a:pt x="59" y="53"/>
                    <a:pt x="59" y="53"/>
                    <a:pt x="59" y="53"/>
                  </a:cubicBezTo>
                  <a:cubicBezTo>
                    <a:pt x="60" y="53"/>
                    <a:pt x="60" y="52"/>
                    <a:pt x="61" y="51"/>
                  </a:cubicBezTo>
                  <a:cubicBezTo>
                    <a:pt x="61" y="51"/>
                    <a:pt x="62" y="51"/>
                    <a:pt x="62" y="51"/>
                  </a:cubicBezTo>
                  <a:cubicBezTo>
                    <a:pt x="63" y="50"/>
                    <a:pt x="63" y="50"/>
                    <a:pt x="64" y="49"/>
                  </a:cubicBezTo>
                  <a:cubicBezTo>
                    <a:pt x="64" y="49"/>
                    <a:pt x="65" y="49"/>
                    <a:pt x="65" y="49"/>
                  </a:cubicBezTo>
                  <a:cubicBezTo>
                    <a:pt x="65" y="48"/>
                    <a:pt x="66" y="48"/>
                    <a:pt x="67" y="47"/>
                  </a:cubicBezTo>
                  <a:cubicBezTo>
                    <a:pt x="67" y="47"/>
                    <a:pt x="67" y="47"/>
                    <a:pt x="68" y="47"/>
                  </a:cubicBezTo>
                  <a:cubicBezTo>
                    <a:pt x="68" y="46"/>
                    <a:pt x="69" y="46"/>
                    <a:pt x="69" y="46"/>
                  </a:cubicBezTo>
                  <a:cubicBezTo>
                    <a:pt x="70" y="45"/>
                    <a:pt x="70" y="45"/>
                    <a:pt x="71" y="45"/>
                  </a:cubicBezTo>
                  <a:cubicBezTo>
                    <a:pt x="71" y="44"/>
                    <a:pt x="71" y="44"/>
                    <a:pt x="72" y="44"/>
                  </a:cubicBezTo>
                  <a:cubicBezTo>
                    <a:pt x="72" y="43"/>
                    <a:pt x="73" y="43"/>
                    <a:pt x="73" y="43"/>
                  </a:cubicBezTo>
                  <a:cubicBezTo>
                    <a:pt x="74" y="42"/>
                    <a:pt x="74" y="42"/>
                    <a:pt x="74" y="42"/>
                  </a:cubicBezTo>
                  <a:cubicBezTo>
                    <a:pt x="76" y="40"/>
                    <a:pt x="79" y="39"/>
                    <a:pt x="81" y="37"/>
                  </a:cubicBezTo>
                  <a:cubicBezTo>
                    <a:pt x="81" y="37"/>
                    <a:pt x="81" y="37"/>
                    <a:pt x="81" y="37"/>
                  </a:cubicBezTo>
                  <a:cubicBezTo>
                    <a:pt x="82" y="37"/>
                    <a:pt x="83" y="36"/>
                    <a:pt x="83" y="36"/>
                  </a:cubicBezTo>
                  <a:cubicBezTo>
                    <a:pt x="84" y="35"/>
                    <a:pt x="84" y="35"/>
                    <a:pt x="84" y="35"/>
                  </a:cubicBezTo>
                  <a:cubicBezTo>
                    <a:pt x="84" y="35"/>
                    <a:pt x="85" y="35"/>
                    <a:pt x="86" y="34"/>
                  </a:cubicBezTo>
                  <a:cubicBezTo>
                    <a:pt x="86" y="34"/>
                    <a:pt x="86" y="34"/>
                    <a:pt x="86" y="34"/>
                  </a:cubicBezTo>
                  <a:cubicBezTo>
                    <a:pt x="87" y="33"/>
                    <a:pt x="88" y="33"/>
                    <a:pt x="88" y="32"/>
                  </a:cubicBezTo>
                  <a:cubicBezTo>
                    <a:pt x="89" y="32"/>
                    <a:pt x="89" y="32"/>
                    <a:pt x="89" y="32"/>
                  </a:cubicBezTo>
                  <a:cubicBezTo>
                    <a:pt x="90" y="31"/>
                    <a:pt x="90" y="31"/>
                    <a:pt x="91" y="30"/>
                  </a:cubicBezTo>
                  <a:cubicBezTo>
                    <a:pt x="91" y="30"/>
                    <a:pt x="91" y="30"/>
                    <a:pt x="91" y="30"/>
                  </a:cubicBezTo>
                  <a:cubicBezTo>
                    <a:pt x="108" y="19"/>
                    <a:pt x="126" y="9"/>
                    <a:pt x="143" y="0"/>
                  </a:cubicBezTo>
                  <a:cubicBezTo>
                    <a:pt x="136" y="15"/>
                    <a:pt x="128" y="31"/>
                    <a:pt x="120" y="47"/>
                  </a:cubicBezTo>
                  <a:cubicBezTo>
                    <a:pt x="84" y="67"/>
                    <a:pt x="44" y="90"/>
                    <a:pt x="0" y="118"/>
                  </a:cubicBezTo>
                  <a:cubicBezTo>
                    <a:pt x="5" y="108"/>
                    <a:pt x="9" y="99"/>
                    <a:pt x="14" y="89"/>
                  </a:cubicBezTo>
                  <a:close/>
                </a:path>
              </a:pathLst>
            </a:custGeom>
            <a:solidFill>
              <a:srgbClr val="E555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88" name="íṥľíḍê">
              <a:extLst>
                <a:ext uri="{FF2B5EF4-FFF2-40B4-BE49-F238E27FC236}">
                  <a16:creationId xmlns:a16="http://schemas.microsoft.com/office/drawing/2014/main" id="{D5C06A89-817E-42CD-8E1C-261D0235D091}"/>
                </a:ext>
              </a:extLst>
            </p:cNvPr>
            <p:cNvSpPr/>
            <p:nvPr/>
          </p:nvSpPr>
          <p:spPr bwMode="auto">
            <a:xfrm>
              <a:off x="6635751" y="3378200"/>
              <a:ext cx="273050" cy="225425"/>
            </a:xfrm>
            <a:custGeom>
              <a:avLst/>
              <a:gdLst>
                <a:gd name="T0" fmla="*/ 14 w 143"/>
                <a:gd name="T1" fmla="*/ 89 h 118"/>
                <a:gd name="T2" fmla="*/ 49 w 143"/>
                <a:gd name="T3" fmla="*/ 60 h 118"/>
                <a:gd name="T4" fmla="*/ 49 w 143"/>
                <a:gd name="T5" fmla="*/ 60 h 118"/>
                <a:gd name="T6" fmla="*/ 61 w 143"/>
                <a:gd name="T7" fmla="*/ 51 h 118"/>
                <a:gd name="T8" fmla="*/ 62 w 143"/>
                <a:gd name="T9" fmla="*/ 51 h 118"/>
                <a:gd name="T10" fmla="*/ 67 w 143"/>
                <a:gd name="T11" fmla="*/ 47 h 118"/>
                <a:gd name="T12" fmla="*/ 68 w 143"/>
                <a:gd name="T13" fmla="*/ 47 h 118"/>
                <a:gd name="T14" fmla="*/ 74 w 143"/>
                <a:gd name="T15" fmla="*/ 42 h 118"/>
                <a:gd name="T16" fmla="*/ 74 w 143"/>
                <a:gd name="T17" fmla="*/ 42 h 118"/>
                <a:gd name="T18" fmla="*/ 80 w 143"/>
                <a:gd name="T19" fmla="*/ 38 h 118"/>
                <a:gd name="T20" fmla="*/ 80 w 143"/>
                <a:gd name="T21" fmla="*/ 38 h 118"/>
                <a:gd name="T22" fmla="*/ 86 w 143"/>
                <a:gd name="T23" fmla="*/ 34 h 118"/>
                <a:gd name="T24" fmla="*/ 86 w 143"/>
                <a:gd name="T25" fmla="*/ 34 h 118"/>
                <a:gd name="T26" fmla="*/ 92 w 143"/>
                <a:gd name="T27" fmla="*/ 30 h 118"/>
                <a:gd name="T28" fmla="*/ 93 w 143"/>
                <a:gd name="T29" fmla="*/ 29 h 118"/>
                <a:gd name="T30" fmla="*/ 98 w 143"/>
                <a:gd name="T31" fmla="*/ 26 h 118"/>
                <a:gd name="T32" fmla="*/ 99 w 143"/>
                <a:gd name="T33" fmla="*/ 25 h 118"/>
                <a:gd name="T34" fmla="*/ 104 w 143"/>
                <a:gd name="T35" fmla="*/ 22 h 118"/>
                <a:gd name="T36" fmla="*/ 105 w 143"/>
                <a:gd name="T37" fmla="*/ 21 h 118"/>
                <a:gd name="T38" fmla="*/ 110 w 143"/>
                <a:gd name="T39" fmla="*/ 18 h 118"/>
                <a:gd name="T40" fmla="*/ 112 w 143"/>
                <a:gd name="T41" fmla="*/ 18 h 118"/>
                <a:gd name="T42" fmla="*/ 116 w 143"/>
                <a:gd name="T43" fmla="*/ 15 h 118"/>
                <a:gd name="T44" fmla="*/ 118 w 143"/>
                <a:gd name="T45" fmla="*/ 14 h 118"/>
                <a:gd name="T46" fmla="*/ 122 w 143"/>
                <a:gd name="T47" fmla="*/ 11 h 118"/>
                <a:gd name="T48" fmla="*/ 124 w 143"/>
                <a:gd name="T49" fmla="*/ 10 h 118"/>
                <a:gd name="T50" fmla="*/ 128 w 143"/>
                <a:gd name="T51" fmla="*/ 8 h 118"/>
                <a:gd name="T52" fmla="*/ 131 w 143"/>
                <a:gd name="T53" fmla="*/ 6 h 118"/>
                <a:gd name="T54" fmla="*/ 134 w 143"/>
                <a:gd name="T55" fmla="*/ 4 h 118"/>
                <a:gd name="T56" fmla="*/ 137 w 143"/>
                <a:gd name="T57" fmla="*/ 3 h 118"/>
                <a:gd name="T58" fmla="*/ 140 w 143"/>
                <a:gd name="T59" fmla="*/ 1 h 118"/>
                <a:gd name="T60" fmla="*/ 143 w 143"/>
                <a:gd name="T61" fmla="*/ 0 h 118"/>
                <a:gd name="T62" fmla="*/ 120 w 143"/>
                <a:gd name="T63" fmla="*/ 47 h 118"/>
                <a:gd name="T64" fmla="*/ 0 w 143"/>
                <a:gd name="T65" fmla="*/ 118 h 118"/>
                <a:gd name="T66" fmla="*/ 14 w 143"/>
                <a:gd name="T67" fmla="*/ 89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43" h="118">
                  <a:moveTo>
                    <a:pt x="14" y="89"/>
                  </a:moveTo>
                  <a:cubicBezTo>
                    <a:pt x="26" y="79"/>
                    <a:pt x="37" y="70"/>
                    <a:pt x="49" y="60"/>
                  </a:cubicBezTo>
                  <a:cubicBezTo>
                    <a:pt x="49" y="60"/>
                    <a:pt x="49" y="60"/>
                    <a:pt x="49" y="60"/>
                  </a:cubicBezTo>
                  <a:cubicBezTo>
                    <a:pt x="53" y="57"/>
                    <a:pt x="57" y="54"/>
                    <a:pt x="61" y="51"/>
                  </a:cubicBezTo>
                  <a:cubicBezTo>
                    <a:pt x="62" y="51"/>
                    <a:pt x="62" y="51"/>
                    <a:pt x="62" y="51"/>
                  </a:cubicBezTo>
                  <a:cubicBezTo>
                    <a:pt x="64" y="50"/>
                    <a:pt x="65" y="48"/>
                    <a:pt x="67" y="47"/>
                  </a:cubicBezTo>
                  <a:cubicBezTo>
                    <a:pt x="68" y="47"/>
                    <a:pt x="68" y="47"/>
                    <a:pt x="68" y="47"/>
                  </a:cubicBezTo>
                  <a:cubicBezTo>
                    <a:pt x="70" y="45"/>
                    <a:pt x="72" y="44"/>
                    <a:pt x="74" y="42"/>
                  </a:cubicBezTo>
                  <a:cubicBezTo>
                    <a:pt x="74" y="42"/>
                    <a:pt x="74" y="42"/>
                    <a:pt x="74" y="42"/>
                  </a:cubicBezTo>
                  <a:cubicBezTo>
                    <a:pt x="76" y="41"/>
                    <a:pt x="78" y="40"/>
                    <a:pt x="80" y="38"/>
                  </a:cubicBezTo>
                  <a:cubicBezTo>
                    <a:pt x="80" y="38"/>
                    <a:pt x="80" y="38"/>
                    <a:pt x="80" y="38"/>
                  </a:cubicBezTo>
                  <a:cubicBezTo>
                    <a:pt x="82" y="37"/>
                    <a:pt x="84" y="35"/>
                    <a:pt x="86" y="34"/>
                  </a:cubicBezTo>
                  <a:cubicBezTo>
                    <a:pt x="86" y="34"/>
                    <a:pt x="86" y="34"/>
                    <a:pt x="86" y="34"/>
                  </a:cubicBezTo>
                  <a:cubicBezTo>
                    <a:pt x="88" y="33"/>
                    <a:pt x="90" y="31"/>
                    <a:pt x="92" y="30"/>
                  </a:cubicBezTo>
                  <a:cubicBezTo>
                    <a:pt x="92" y="30"/>
                    <a:pt x="92" y="30"/>
                    <a:pt x="93" y="29"/>
                  </a:cubicBezTo>
                  <a:cubicBezTo>
                    <a:pt x="94" y="28"/>
                    <a:pt x="96" y="27"/>
                    <a:pt x="98" y="26"/>
                  </a:cubicBezTo>
                  <a:cubicBezTo>
                    <a:pt x="98" y="26"/>
                    <a:pt x="98" y="26"/>
                    <a:pt x="99" y="25"/>
                  </a:cubicBezTo>
                  <a:cubicBezTo>
                    <a:pt x="101" y="24"/>
                    <a:pt x="102" y="23"/>
                    <a:pt x="104" y="22"/>
                  </a:cubicBezTo>
                  <a:cubicBezTo>
                    <a:pt x="105" y="22"/>
                    <a:pt x="105" y="22"/>
                    <a:pt x="105" y="21"/>
                  </a:cubicBezTo>
                  <a:cubicBezTo>
                    <a:pt x="107" y="20"/>
                    <a:pt x="108" y="19"/>
                    <a:pt x="110" y="18"/>
                  </a:cubicBezTo>
                  <a:cubicBezTo>
                    <a:pt x="111" y="18"/>
                    <a:pt x="111" y="18"/>
                    <a:pt x="112" y="18"/>
                  </a:cubicBezTo>
                  <a:cubicBezTo>
                    <a:pt x="113" y="17"/>
                    <a:pt x="115" y="16"/>
                    <a:pt x="116" y="15"/>
                  </a:cubicBezTo>
                  <a:cubicBezTo>
                    <a:pt x="117" y="14"/>
                    <a:pt x="117" y="14"/>
                    <a:pt x="118" y="14"/>
                  </a:cubicBezTo>
                  <a:cubicBezTo>
                    <a:pt x="120" y="13"/>
                    <a:pt x="121" y="12"/>
                    <a:pt x="122" y="11"/>
                  </a:cubicBezTo>
                  <a:cubicBezTo>
                    <a:pt x="123" y="11"/>
                    <a:pt x="124" y="10"/>
                    <a:pt x="124" y="10"/>
                  </a:cubicBezTo>
                  <a:cubicBezTo>
                    <a:pt x="126" y="9"/>
                    <a:pt x="127" y="8"/>
                    <a:pt x="128" y="8"/>
                  </a:cubicBezTo>
                  <a:cubicBezTo>
                    <a:pt x="129" y="7"/>
                    <a:pt x="130" y="7"/>
                    <a:pt x="131" y="6"/>
                  </a:cubicBezTo>
                  <a:cubicBezTo>
                    <a:pt x="132" y="5"/>
                    <a:pt x="133" y="5"/>
                    <a:pt x="134" y="4"/>
                  </a:cubicBezTo>
                  <a:cubicBezTo>
                    <a:pt x="135" y="4"/>
                    <a:pt x="136" y="3"/>
                    <a:pt x="137" y="3"/>
                  </a:cubicBezTo>
                  <a:cubicBezTo>
                    <a:pt x="138" y="2"/>
                    <a:pt x="139" y="1"/>
                    <a:pt x="140" y="1"/>
                  </a:cubicBezTo>
                  <a:cubicBezTo>
                    <a:pt x="141" y="0"/>
                    <a:pt x="142" y="0"/>
                    <a:pt x="143" y="0"/>
                  </a:cubicBezTo>
                  <a:cubicBezTo>
                    <a:pt x="136" y="15"/>
                    <a:pt x="128" y="31"/>
                    <a:pt x="120" y="47"/>
                  </a:cubicBezTo>
                  <a:cubicBezTo>
                    <a:pt x="84" y="67"/>
                    <a:pt x="44" y="90"/>
                    <a:pt x="0" y="118"/>
                  </a:cubicBezTo>
                  <a:cubicBezTo>
                    <a:pt x="5" y="108"/>
                    <a:pt x="9" y="99"/>
                    <a:pt x="14" y="89"/>
                  </a:cubicBezTo>
                  <a:close/>
                </a:path>
              </a:pathLst>
            </a:custGeom>
            <a:solidFill>
              <a:srgbClr val="E555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89" name="íSľiďé">
              <a:extLst>
                <a:ext uri="{FF2B5EF4-FFF2-40B4-BE49-F238E27FC236}">
                  <a16:creationId xmlns:a16="http://schemas.microsoft.com/office/drawing/2014/main" id="{1A38A219-97A3-496F-8585-5B89C2D04499}"/>
                </a:ext>
              </a:extLst>
            </p:cNvPr>
            <p:cNvSpPr/>
            <p:nvPr/>
          </p:nvSpPr>
          <p:spPr bwMode="auto">
            <a:xfrm>
              <a:off x="6635751" y="3378200"/>
              <a:ext cx="273050" cy="225425"/>
            </a:xfrm>
            <a:custGeom>
              <a:avLst/>
              <a:gdLst>
                <a:gd name="T0" fmla="*/ 14 w 143"/>
                <a:gd name="T1" fmla="*/ 89 h 118"/>
                <a:gd name="T2" fmla="*/ 84 w 143"/>
                <a:gd name="T3" fmla="*/ 35 h 118"/>
                <a:gd name="T4" fmla="*/ 85 w 143"/>
                <a:gd name="T5" fmla="*/ 35 h 118"/>
                <a:gd name="T6" fmla="*/ 87 w 143"/>
                <a:gd name="T7" fmla="*/ 33 h 118"/>
                <a:gd name="T8" fmla="*/ 88 w 143"/>
                <a:gd name="T9" fmla="*/ 33 h 118"/>
                <a:gd name="T10" fmla="*/ 90 w 143"/>
                <a:gd name="T11" fmla="*/ 31 h 118"/>
                <a:gd name="T12" fmla="*/ 90 w 143"/>
                <a:gd name="T13" fmla="*/ 31 h 118"/>
                <a:gd name="T14" fmla="*/ 93 w 143"/>
                <a:gd name="T15" fmla="*/ 29 h 118"/>
                <a:gd name="T16" fmla="*/ 93 w 143"/>
                <a:gd name="T17" fmla="*/ 29 h 118"/>
                <a:gd name="T18" fmla="*/ 96 w 143"/>
                <a:gd name="T19" fmla="*/ 27 h 118"/>
                <a:gd name="T20" fmla="*/ 96 w 143"/>
                <a:gd name="T21" fmla="*/ 27 h 118"/>
                <a:gd name="T22" fmla="*/ 102 w 143"/>
                <a:gd name="T23" fmla="*/ 24 h 118"/>
                <a:gd name="T24" fmla="*/ 102 w 143"/>
                <a:gd name="T25" fmla="*/ 23 h 118"/>
                <a:gd name="T26" fmla="*/ 105 w 143"/>
                <a:gd name="T27" fmla="*/ 22 h 118"/>
                <a:gd name="T28" fmla="*/ 105 w 143"/>
                <a:gd name="T29" fmla="*/ 21 h 118"/>
                <a:gd name="T30" fmla="*/ 107 w 143"/>
                <a:gd name="T31" fmla="*/ 20 h 118"/>
                <a:gd name="T32" fmla="*/ 108 w 143"/>
                <a:gd name="T33" fmla="*/ 19 h 118"/>
                <a:gd name="T34" fmla="*/ 110 w 143"/>
                <a:gd name="T35" fmla="*/ 18 h 118"/>
                <a:gd name="T36" fmla="*/ 111 w 143"/>
                <a:gd name="T37" fmla="*/ 18 h 118"/>
                <a:gd name="T38" fmla="*/ 113 w 143"/>
                <a:gd name="T39" fmla="*/ 17 h 118"/>
                <a:gd name="T40" fmla="*/ 114 w 143"/>
                <a:gd name="T41" fmla="*/ 16 h 118"/>
                <a:gd name="T42" fmla="*/ 116 w 143"/>
                <a:gd name="T43" fmla="*/ 15 h 118"/>
                <a:gd name="T44" fmla="*/ 117 w 143"/>
                <a:gd name="T45" fmla="*/ 14 h 118"/>
                <a:gd name="T46" fmla="*/ 118 w 143"/>
                <a:gd name="T47" fmla="*/ 13 h 118"/>
                <a:gd name="T48" fmla="*/ 120 w 143"/>
                <a:gd name="T49" fmla="*/ 12 h 118"/>
                <a:gd name="T50" fmla="*/ 122 w 143"/>
                <a:gd name="T51" fmla="*/ 11 h 118"/>
                <a:gd name="T52" fmla="*/ 124 w 143"/>
                <a:gd name="T53" fmla="*/ 10 h 118"/>
                <a:gd name="T54" fmla="*/ 125 w 143"/>
                <a:gd name="T55" fmla="*/ 10 h 118"/>
                <a:gd name="T56" fmla="*/ 126 w 143"/>
                <a:gd name="T57" fmla="*/ 9 h 118"/>
                <a:gd name="T58" fmla="*/ 128 w 143"/>
                <a:gd name="T59" fmla="*/ 8 h 118"/>
                <a:gd name="T60" fmla="*/ 129 w 143"/>
                <a:gd name="T61" fmla="*/ 7 h 118"/>
                <a:gd name="T62" fmla="*/ 130 w 143"/>
                <a:gd name="T63" fmla="*/ 6 h 118"/>
                <a:gd name="T64" fmla="*/ 132 w 143"/>
                <a:gd name="T65" fmla="*/ 5 h 118"/>
                <a:gd name="T66" fmla="*/ 133 w 143"/>
                <a:gd name="T67" fmla="*/ 5 h 118"/>
                <a:gd name="T68" fmla="*/ 135 w 143"/>
                <a:gd name="T69" fmla="*/ 4 h 118"/>
                <a:gd name="T70" fmla="*/ 136 w 143"/>
                <a:gd name="T71" fmla="*/ 3 h 118"/>
                <a:gd name="T72" fmla="*/ 137 w 143"/>
                <a:gd name="T73" fmla="*/ 2 h 118"/>
                <a:gd name="T74" fmla="*/ 138 w 143"/>
                <a:gd name="T75" fmla="*/ 2 h 118"/>
                <a:gd name="T76" fmla="*/ 143 w 143"/>
                <a:gd name="T77" fmla="*/ 0 h 118"/>
                <a:gd name="T78" fmla="*/ 120 w 143"/>
                <a:gd name="T79" fmla="*/ 47 h 118"/>
                <a:gd name="T80" fmla="*/ 0 w 143"/>
                <a:gd name="T81" fmla="*/ 118 h 118"/>
                <a:gd name="T82" fmla="*/ 14 w 143"/>
                <a:gd name="T83" fmla="*/ 89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43" h="118">
                  <a:moveTo>
                    <a:pt x="14" y="89"/>
                  </a:moveTo>
                  <a:cubicBezTo>
                    <a:pt x="37" y="70"/>
                    <a:pt x="60" y="51"/>
                    <a:pt x="84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86" y="34"/>
                    <a:pt x="86" y="34"/>
                    <a:pt x="87" y="33"/>
                  </a:cubicBezTo>
                  <a:cubicBezTo>
                    <a:pt x="88" y="33"/>
                    <a:pt x="88" y="33"/>
                    <a:pt x="88" y="33"/>
                  </a:cubicBezTo>
                  <a:cubicBezTo>
                    <a:pt x="88" y="32"/>
                    <a:pt x="89" y="32"/>
                    <a:pt x="90" y="31"/>
                  </a:cubicBezTo>
                  <a:cubicBezTo>
                    <a:pt x="90" y="31"/>
                    <a:pt x="90" y="31"/>
                    <a:pt x="90" y="31"/>
                  </a:cubicBezTo>
                  <a:cubicBezTo>
                    <a:pt x="91" y="30"/>
                    <a:pt x="92" y="30"/>
                    <a:pt x="93" y="29"/>
                  </a:cubicBezTo>
                  <a:cubicBezTo>
                    <a:pt x="93" y="29"/>
                    <a:pt x="93" y="29"/>
                    <a:pt x="93" y="29"/>
                  </a:cubicBezTo>
                  <a:cubicBezTo>
                    <a:pt x="94" y="29"/>
                    <a:pt x="95" y="28"/>
                    <a:pt x="96" y="27"/>
                  </a:cubicBezTo>
                  <a:cubicBezTo>
                    <a:pt x="96" y="27"/>
                    <a:pt x="96" y="27"/>
                    <a:pt x="96" y="27"/>
                  </a:cubicBezTo>
                  <a:cubicBezTo>
                    <a:pt x="98" y="26"/>
                    <a:pt x="100" y="25"/>
                    <a:pt x="102" y="24"/>
                  </a:cubicBezTo>
                  <a:cubicBezTo>
                    <a:pt x="102" y="23"/>
                    <a:pt x="102" y="23"/>
                    <a:pt x="102" y="23"/>
                  </a:cubicBezTo>
                  <a:cubicBezTo>
                    <a:pt x="103" y="23"/>
                    <a:pt x="104" y="22"/>
                    <a:pt x="105" y="22"/>
                  </a:cubicBezTo>
                  <a:cubicBezTo>
                    <a:pt x="105" y="21"/>
                    <a:pt x="105" y="21"/>
                    <a:pt x="105" y="21"/>
                  </a:cubicBezTo>
                  <a:cubicBezTo>
                    <a:pt x="106" y="21"/>
                    <a:pt x="107" y="21"/>
                    <a:pt x="107" y="20"/>
                  </a:cubicBezTo>
                  <a:cubicBezTo>
                    <a:pt x="108" y="20"/>
                    <a:pt x="108" y="20"/>
                    <a:pt x="108" y="19"/>
                  </a:cubicBezTo>
                  <a:cubicBezTo>
                    <a:pt x="109" y="19"/>
                    <a:pt x="109" y="19"/>
                    <a:pt x="110" y="18"/>
                  </a:cubicBezTo>
                  <a:cubicBezTo>
                    <a:pt x="111" y="18"/>
                    <a:pt x="111" y="18"/>
                    <a:pt x="111" y="18"/>
                  </a:cubicBezTo>
                  <a:cubicBezTo>
                    <a:pt x="112" y="17"/>
                    <a:pt x="112" y="17"/>
                    <a:pt x="113" y="17"/>
                  </a:cubicBezTo>
                  <a:cubicBezTo>
                    <a:pt x="113" y="16"/>
                    <a:pt x="114" y="16"/>
                    <a:pt x="114" y="16"/>
                  </a:cubicBezTo>
                  <a:cubicBezTo>
                    <a:pt x="115" y="16"/>
                    <a:pt x="115" y="15"/>
                    <a:pt x="116" y="15"/>
                  </a:cubicBezTo>
                  <a:cubicBezTo>
                    <a:pt x="116" y="15"/>
                    <a:pt x="116" y="15"/>
                    <a:pt x="117" y="14"/>
                  </a:cubicBezTo>
                  <a:cubicBezTo>
                    <a:pt x="117" y="14"/>
                    <a:pt x="118" y="14"/>
                    <a:pt x="118" y="13"/>
                  </a:cubicBezTo>
                  <a:cubicBezTo>
                    <a:pt x="119" y="13"/>
                    <a:pt x="120" y="13"/>
                    <a:pt x="120" y="12"/>
                  </a:cubicBezTo>
                  <a:cubicBezTo>
                    <a:pt x="121" y="12"/>
                    <a:pt x="122" y="12"/>
                    <a:pt x="122" y="11"/>
                  </a:cubicBezTo>
                  <a:cubicBezTo>
                    <a:pt x="123" y="11"/>
                    <a:pt x="123" y="11"/>
                    <a:pt x="124" y="10"/>
                  </a:cubicBezTo>
                  <a:cubicBezTo>
                    <a:pt x="124" y="10"/>
                    <a:pt x="124" y="10"/>
                    <a:pt x="125" y="10"/>
                  </a:cubicBezTo>
                  <a:cubicBezTo>
                    <a:pt x="125" y="9"/>
                    <a:pt x="126" y="9"/>
                    <a:pt x="126" y="9"/>
                  </a:cubicBezTo>
                  <a:cubicBezTo>
                    <a:pt x="127" y="8"/>
                    <a:pt x="127" y="8"/>
                    <a:pt x="128" y="8"/>
                  </a:cubicBezTo>
                  <a:cubicBezTo>
                    <a:pt x="128" y="8"/>
                    <a:pt x="129" y="7"/>
                    <a:pt x="129" y="7"/>
                  </a:cubicBezTo>
                  <a:cubicBezTo>
                    <a:pt x="130" y="6"/>
                    <a:pt x="130" y="6"/>
                    <a:pt x="130" y="6"/>
                  </a:cubicBezTo>
                  <a:cubicBezTo>
                    <a:pt x="131" y="6"/>
                    <a:pt x="131" y="6"/>
                    <a:pt x="132" y="5"/>
                  </a:cubicBezTo>
                  <a:cubicBezTo>
                    <a:pt x="133" y="5"/>
                    <a:pt x="133" y="5"/>
                    <a:pt x="133" y="5"/>
                  </a:cubicBezTo>
                  <a:cubicBezTo>
                    <a:pt x="134" y="5"/>
                    <a:pt x="134" y="4"/>
                    <a:pt x="135" y="4"/>
                  </a:cubicBezTo>
                  <a:cubicBezTo>
                    <a:pt x="135" y="4"/>
                    <a:pt x="135" y="4"/>
                    <a:pt x="136" y="3"/>
                  </a:cubicBezTo>
                  <a:cubicBezTo>
                    <a:pt x="136" y="3"/>
                    <a:pt x="137" y="3"/>
                    <a:pt x="137" y="2"/>
                  </a:cubicBezTo>
                  <a:cubicBezTo>
                    <a:pt x="138" y="2"/>
                    <a:pt x="138" y="2"/>
                    <a:pt x="138" y="2"/>
                  </a:cubicBezTo>
                  <a:cubicBezTo>
                    <a:pt x="140" y="1"/>
                    <a:pt x="141" y="0"/>
                    <a:pt x="143" y="0"/>
                  </a:cubicBezTo>
                  <a:cubicBezTo>
                    <a:pt x="136" y="15"/>
                    <a:pt x="128" y="31"/>
                    <a:pt x="120" y="47"/>
                  </a:cubicBezTo>
                  <a:cubicBezTo>
                    <a:pt x="84" y="67"/>
                    <a:pt x="44" y="90"/>
                    <a:pt x="0" y="118"/>
                  </a:cubicBezTo>
                  <a:cubicBezTo>
                    <a:pt x="5" y="108"/>
                    <a:pt x="9" y="99"/>
                    <a:pt x="14" y="89"/>
                  </a:cubicBezTo>
                  <a:close/>
                </a:path>
              </a:pathLst>
            </a:custGeom>
            <a:solidFill>
              <a:srgbClr val="A91C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90" name="ïṩḻiḍé">
              <a:extLst>
                <a:ext uri="{FF2B5EF4-FFF2-40B4-BE49-F238E27FC236}">
                  <a16:creationId xmlns:a16="http://schemas.microsoft.com/office/drawing/2014/main" id="{0C81B326-1B6F-4B14-828B-CA0EC4EC0D87}"/>
                </a:ext>
              </a:extLst>
            </p:cNvPr>
            <p:cNvSpPr/>
            <p:nvPr/>
          </p:nvSpPr>
          <p:spPr bwMode="auto">
            <a:xfrm>
              <a:off x="5551488" y="1181100"/>
              <a:ext cx="1057275" cy="577850"/>
            </a:xfrm>
            <a:custGeom>
              <a:avLst/>
              <a:gdLst>
                <a:gd name="T0" fmla="*/ 56 w 553"/>
                <a:gd name="T1" fmla="*/ 171 h 303"/>
                <a:gd name="T2" fmla="*/ 7 w 553"/>
                <a:gd name="T3" fmla="*/ 105 h 303"/>
                <a:gd name="T4" fmla="*/ 185 w 553"/>
                <a:gd name="T5" fmla="*/ 149 h 303"/>
                <a:gd name="T6" fmla="*/ 130 w 553"/>
                <a:gd name="T7" fmla="*/ 67 h 303"/>
                <a:gd name="T8" fmla="*/ 188 w 553"/>
                <a:gd name="T9" fmla="*/ 32 h 303"/>
                <a:gd name="T10" fmla="*/ 304 w 553"/>
                <a:gd name="T11" fmla="*/ 74 h 303"/>
                <a:gd name="T12" fmla="*/ 367 w 553"/>
                <a:gd name="T13" fmla="*/ 118 h 303"/>
                <a:gd name="T14" fmla="*/ 334 w 553"/>
                <a:gd name="T15" fmla="*/ 80 h 303"/>
                <a:gd name="T16" fmla="*/ 372 w 553"/>
                <a:gd name="T17" fmla="*/ 57 h 303"/>
                <a:gd name="T18" fmla="*/ 553 w 553"/>
                <a:gd name="T19" fmla="*/ 281 h 303"/>
                <a:gd name="T20" fmla="*/ 417 w 553"/>
                <a:gd name="T21" fmla="*/ 294 h 303"/>
                <a:gd name="T22" fmla="*/ 185 w 553"/>
                <a:gd name="T23" fmla="*/ 300 h 303"/>
                <a:gd name="T24" fmla="*/ 126 w 553"/>
                <a:gd name="T25" fmla="*/ 287 h 303"/>
                <a:gd name="T26" fmla="*/ 56 w 553"/>
                <a:gd name="T27" fmla="*/ 171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53" h="303">
                  <a:moveTo>
                    <a:pt x="56" y="171"/>
                  </a:moveTo>
                  <a:cubicBezTo>
                    <a:pt x="50" y="158"/>
                    <a:pt x="0" y="108"/>
                    <a:pt x="7" y="105"/>
                  </a:cubicBezTo>
                  <a:cubicBezTo>
                    <a:pt x="75" y="81"/>
                    <a:pt x="205" y="179"/>
                    <a:pt x="185" y="149"/>
                  </a:cubicBezTo>
                  <a:cubicBezTo>
                    <a:pt x="130" y="67"/>
                    <a:pt x="130" y="67"/>
                    <a:pt x="130" y="67"/>
                  </a:cubicBezTo>
                  <a:cubicBezTo>
                    <a:pt x="86" y="0"/>
                    <a:pt x="87" y="10"/>
                    <a:pt x="188" y="32"/>
                  </a:cubicBezTo>
                  <a:cubicBezTo>
                    <a:pt x="228" y="40"/>
                    <a:pt x="276" y="54"/>
                    <a:pt x="304" y="74"/>
                  </a:cubicBezTo>
                  <a:cubicBezTo>
                    <a:pt x="367" y="118"/>
                    <a:pt x="367" y="118"/>
                    <a:pt x="367" y="118"/>
                  </a:cubicBezTo>
                  <a:cubicBezTo>
                    <a:pt x="334" y="80"/>
                    <a:pt x="334" y="80"/>
                    <a:pt x="334" y="80"/>
                  </a:cubicBezTo>
                  <a:cubicBezTo>
                    <a:pt x="289" y="29"/>
                    <a:pt x="294" y="32"/>
                    <a:pt x="372" y="57"/>
                  </a:cubicBezTo>
                  <a:cubicBezTo>
                    <a:pt x="487" y="93"/>
                    <a:pt x="534" y="160"/>
                    <a:pt x="553" y="281"/>
                  </a:cubicBezTo>
                  <a:cubicBezTo>
                    <a:pt x="553" y="281"/>
                    <a:pt x="482" y="287"/>
                    <a:pt x="417" y="294"/>
                  </a:cubicBezTo>
                  <a:cubicBezTo>
                    <a:pt x="353" y="300"/>
                    <a:pt x="220" y="300"/>
                    <a:pt x="185" y="300"/>
                  </a:cubicBezTo>
                  <a:cubicBezTo>
                    <a:pt x="151" y="300"/>
                    <a:pt x="147" y="303"/>
                    <a:pt x="126" y="287"/>
                  </a:cubicBezTo>
                  <a:cubicBezTo>
                    <a:pt x="105" y="272"/>
                    <a:pt x="56" y="171"/>
                    <a:pt x="56" y="171"/>
                  </a:cubicBezTo>
                  <a:close/>
                </a:path>
              </a:pathLst>
            </a:custGeom>
            <a:solidFill>
              <a:srgbClr val="FCB7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91" name="ïşļïdè">
              <a:extLst>
                <a:ext uri="{FF2B5EF4-FFF2-40B4-BE49-F238E27FC236}">
                  <a16:creationId xmlns:a16="http://schemas.microsoft.com/office/drawing/2014/main" id="{01A05F62-40BF-4BE0-B1AE-780E734E6EB6}"/>
                </a:ext>
              </a:extLst>
            </p:cNvPr>
            <p:cNvSpPr/>
            <p:nvPr/>
          </p:nvSpPr>
          <p:spPr bwMode="auto">
            <a:xfrm>
              <a:off x="5559426" y="1189038"/>
              <a:ext cx="1027113" cy="425450"/>
            </a:xfrm>
            <a:custGeom>
              <a:avLst/>
              <a:gdLst>
                <a:gd name="T0" fmla="*/ 15 w 537"/>
                <a:gd name="T1" fmla="*/ 122 h 223"/>
                <a:gd name="T2" fmla="*/ 3 w 537"/>
                <a:gd name="T3" fmla="*/ 101 h 223"/>
                <a:gd name="T4" fmla="*/ 182 w 537"/>
                <a:gd name="T5" fmla="*/ 151 h 223"/>
                <a:gd name="T6" fmla="*/ 153 w 537"/>
                <a:gd name="T7" fmla="*/ 159 h 223"/>
                <a:gd name="T8" fmla="*/ 15 w 537"/>
                <a:gd name="T9" fmla="*/ 122 h 223"/>
                <a:gd name="T10" fmla="*/ 106 w 537"/>
                <a:gd name="T11" fmla="*/ 32 h 223"/>
                <a:gd name="T12" fmla="*/ 187 w 537"/>
                <a:gd name="T13" fmla="*/ 49 h 223"/>
                <a:gd name="T14" fmla="*/ 356 w 537"/>
                <a:gd name="T15" fmla="*/ 132 h 223"/>
                <a:gd name="T16" fmla="*/ 361 w 537"/>
                <a:gd name="T17" fmla="*/ 112 h 223"/>
                <a:gd name="T18" fmla="*/ 363 w 537"/>
                <a:gd name="T19" fmla="*/ 114 h 223"/>
                <a:gd name="T20" fmla="*/ 300 w 537"/>
                <a:gd name="T21" fmla="*/ 70 h 223"/>
                <a:gd name="T22" fmla="*/ 184 w 537"/>
                <a:gd name="T23" fmla="*/ 28 h 223"/>
                <a:gd name="T24" fmla="*/ 106 w 537"/>
                <a:gd name="T25" fmla="*/ 32 h 223"/>
                <a:gd name="T26" fmla="*/ 314 w 537"/>
                <a:gd name="T27" fmla="*/ 57 h 223"/>
                <a:gd name="T28" fmla="*/ 368 w 537"/>
                <a:gd name="T29" fmla="*/ 53 h 223"/>
                <a:gd name="T30" fmla="*/ 537 w 537"/>
                <a:gd name="T31" fmla="*/ 223 h 223"/>
                <a:gd name="T32" fmla="*/ 503 w 537"/>
                <a:gd name="T33" fmla="*/ 204 h 223"/>
                <a:gd name="T34" fmla="*/ 429 w 537"/>
                <a:gd name="T35" fmla="*/ 110 h 223"/>
                <a:gd name="T36" fmla="*/ 314 w 537"/>
                <a:gd name="T37" fmla="*/ 57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37" h="223">
                  <a:moveTo>
                    <a:pt x="15" y="122"/>
                  </a:moveTo>
                  <a:cubicBezTo>
                    <a:pt x="6" y="111"/>
                    <a:pt x="0" y="102"/>
                    <a:pt x="3" y="101"/>
                  </a:cubicBezTo>
                  <a:cubicBezTo>
                    <a:pt x="63" y="80"/>
                    <a:pt x="171" y="153"/>
                    <a:pt x="182" y="151"/>
                  </a:cubicBezTo>
                  <a:cubicBezTo>
                    <a:pt x="189" y="164"/>
                    <a:pt x="192" y="178"/>
                    <a:pt x="153" y="159"/>
                  </a:cubicBezTo>
                  <a:cubicBezTo>
                    <a:pt x="113" y="140"/>
                    <a:pt x="58" y="124"/>
                    <a:pt x="15" y="122"/>
                  </a:cubicBezTo>
                  <a:close/>
                  <a:moveTo>
                    <a:pt x="106" y="32"/>
                  </a:moveTo>
                  <a:cubicBezTo>
                    <a:pt x="124" y="33"/>
                    <a:pt x="149" y="38"/>
                    <a:pt x="187" y="49"/>
                  </a:cubicBezTo>
                  <a:cubicBezTo>
                    <a:pt x="293" y="82"/>
                    <a:pt x="338" y="122"/>
                    <a:pt x="356" y="132"/>
                  </a:cubicBezTo>
                  <a:cubicBezTo>
                    <a:pt x="375" y="142"/>
                    <a:pt x="369" y="119"/>
                    <a:pt x="361" y="112"/>
                  </a:cubicBezTo>
                  <a:cubicBezTo>
                    <a:pt x="363" y="114"/>
                    <a:pt x="363" y="114"/>
                    <a:pt x="363" y="114"/>
                  </a:cubicBezTo>
                  <a:cubicBezTo>
                    <a:pt x="363" y="114"/>
                    <a:pt x="363" y="114"/>
                    <a:pt x="300" y="70"/>
                  </a:cubicBezTo>
                  <a:cubicBezTo>
                    <a:pt x="272" y="50"/>
                    <a:pt x="224" y="36"/>
                    <a:pt x="184" y="28"/>
                  </a:cubicBezTo>
                  <a:cubicBezTo>
                    <a:pt x="103" y="10"/>
                    <a:pt x="86" y="0"/>
                    <a:pt x="106" y="32"/>
                  </a:cubicBezTo>
                  <a:close/>
                  <a:moveTo>
                    <a:pt x="314" y="57"/>
                  </a:moveTo>
                  <a:cubicBezTo>
                    <a:pt x="288" y="26"/>
                    <a:pt x="301" y="32"/>
                    <a:pt x="368" y="53"/>
                  </a:cubicBezTo>
                  <a:cubicBezTo>
                    <a:pt x="464" y="83"/>
                    <a:pt x="513" y="135"/>
                    <a:pt x="537" y="223"/>
                  </a:cubicBezTo>
                  <a:cubicBezTo>
                    <a:pt x="518" y="214"/>
                    <a:pt x="503" y="204"/>
                    <a:pt x="503" y="204"/>
                  </a:cubicBezTo>
                  <a:cubicBezTo>
                    <a:pt x="503" y="204"/>
                    <a:pt x="488" y="155"/>
                    <a:pt x="429" y="110"/>
                  </a:cubicBezTo>
                  <a:cubicBezTo>
                    <a:pt x="382" y="73"/>
                    <a:pt x="330" y="61"/>
                    <a:pt x="314" y="57"/>
                  </a:cubicBezTo>
                  <a:close/>
                </a:path>
              </a:pathLst>
            </a:custGeom>
            <a:solidFill>
              <a:srgbClr val="FFDC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92" name="îs1íḑè">
              <a:extLst>
                <a:ext uri="{FF2B5EF4-FFF2-40B4-BE49-F238E27FC236}">
                  <a16:creationId xmlns:a16="http://schemas.microsoft.com/office/drawing/2014/main" id="{6020EF5D-6B23-459C-8E6B-2F90C90F359A}"/>
                </a:ext>
              </a:extLst>
            </p:cNvPr>
            <p:cNvSpPr/>
            <p:nvPr/>
          </p:nvSpPr>
          <p:spPr bwMode="auto">
            <a:xfrm>
              <a:off x="4795838" y="1963738"/>
              <a:ext cx="684213" cy="1169988"/>
            </a:xfrm>
            <a:custGeom>
              <a:avLst/>
              <a:gdLst>
                <a:gd name="T0" fmla="*/ 135 w 358"/>
                <a:gd name="T1" fmla="*/ 0 h 613"/>
                <a:gd name="T2" fmla="*/ 22 w 358"/>
                <a:gd name="T3" fmla="*/ 151 h 613"/>
                <a:gd name="T4" fmla="*/ 0 w 358"/>
                <a:gd name="T5" fmla="*/ 220 h 613"/>
                <a:gd name="T6" fmla="*/ 69 w 358"/>
                <a:gd name="T7" fmla="*/ 173 h 613"/>
                <a:gd name="T8" fmla="*/ 13 w 358"/>
                <a:gd name="T9" fmla="*/ 333 h 613"/>
                <a:gd name="T10" fmla="*/ 6 w 358"/>
                <a:gd name="T11" fmla="*/ 415 h 613"/>
                <a:gd name="T12" fmla="*/ 53 w 358"/>
                <a:gd name="T13" fmla="*/ 352 h 613"/>
                <a:gd name="T14" fmla="*/ 82 w 358"/>
                <a:gd name="T15" fmla="*/ 484 h 613"/>
                <a:gd name="T16" fmla="*/ 107 w 358"/>
                <a:gd name="T17" fmla="*/ 534 h 613"/>
                <a:gd name="T18" fmla="*/ 110 w 358"/>
                <a:gd name="T19" fmla="*/ 449 h 613"/>
                <a:gd name="T20" fmla="*/ 198 w 358"/>
                <a:gd name="T21" fmla="*/ 559 h 613"/>
                <a:gd name="T22" fmla="*/ 292 w 358"/>
                <a:gd name="T23" fmla="*/ 613 h 613"/>
                <a:gd name="T24" fmla="*/ 324 w 358"/>
                <a:gd name="T25" fmla="*/ 456 h 613"/>
                <a:gd name="T26" fmla="*/ 302 w 358"/>
                <a:gd name="T27" fmla="*/ 336 h 613"/>
                <a:gd name="T28" fmla="*/ 135 w 358"/>
                <a:gd name="T29" fmla="*/ 0 h 6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58" h="613">
                  <a:moveTo>
                    <a:pt x="135" y="0"/>
                  </a:moveTo>
                  <a:cubicBezTo>
                    <a:pt x="101" y="19"/>
                    <a:pt x="44" y="82"/>
                    <a:pt x="22" y="151"/>
                  </a:cubicBezTo>
                  <a:cubicBezTo>
                    <a:pt x="0" y="220"/>
                    <a:pt x="0" y="220"/>
                    <a:pt x="0" y="220"/>
                  </a:cubicBezTo>
                  <a:cubicBezTo>
                    <a:pt x="69" y="173"/>
                    <a:pt x="69" y="173"/>
                    <a:pt x="69" y="173"/>
                  </a:cubicBezTo>
                  <a:cubicBezTo>
                    <a:pt x="69" y="173"/>
                    <a:pt x="19" y="251"/>
                    <a:pt x="13" y="333"/>
                  </a:cubicBezTo>
                  <a:cubicBezTo>
                    <a:pt x="6" y="415"/>
                    <a:pt x="6" y="415"/>
                    <a:pt x="6" y="415"/>
                  </a:cubicBezTo>
                  <a:cubicBezTo>
                    <a:pt x="53" y="352"/>
                    <a:pt x="53" y="352"/>
                    <a:pt x="53" y="352"/>
                  </a:cubicBezTo>
                  <a:cubicBezTo>
                    <a:pt x="53" y="352"/>
                    <a:pt x="57" y="434"/>
                    <a:pt x="82" y="484"/>
                  </a:cubicBezTo>
                  <a:cubicBezTo>
                    <a:pt x="107" y="534"/>
                    <a:pt x="107" y="534"/>
                    <a:pt x="107" y="534"/>
                  </a:cubicBezTo>
                  <a:cubicBezTo>
                    <a:pt x="110" y="449"/>
                    <a:pt x="110" y="449"/>
                    <a:pt x="110" y="449"/>
                  </a:cubicBezTo>
                  <a:cubicBezTo>
                    <a:pt x="110" y="449"/>
                    <a:pt x="138" y="518"/>
                    <a:pt x="198" y="559"/>
                  </a:cubicBezTo>
                  <a:cubicBezTo>
                    <a:pt x="258" y="600"/>
                    <a:pt x="292" y="613"/>
                    <a:pt x="292" y="613"/>
                  </a:cubicBezTo>
                  <a:cubicBezTo>
                    <a:pt x="292" y="613"/>
                    <a:pt x="324" y="481"/>
                    <a:pt x="324" y="456"/>
                  </a:cubicBezTo>
                  <a:cubicBezTo>
                    <a:pt x="324" y="430"/>
                    <a:pt x="358" y="459"/>
                    <a:pt x="302" y="336"/>
                  </a:cubicBezTo>
                  <a:cubicBezTo>
                    <a:pt x="245" y="214"/>
                    <a:pt x="135" y="0"/>
                    <a:pt x="135" y="0"/>
                  </a:cubicBezTo>
                  <a:close/>
                </a:path>
              </a:pathLst>
            </a:custGeom>
            <a:solidFill>
              <a:srgbClr val="D491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93" name="iSḻîḓe">
              <a:extLst>
                <a:ext uri="{FF2B5EF4-FFF2-40B4-BE49-F238E27FC236}">
                  <a16:creationId xmlns:a16="http://schemas.microsoft.com/office/drawing/2014/main" id="{0F51EF24-3B03-4E50-AB6A-1C16825A0144}"/>
                </a:ext>
              </a:extLst>
            </p:cNvPr>
            <p:cNvSpPr/>
            <p:nvPr/>
          </p:nvSpPr>
          <p:spPr bwMode="auto">
            <a:xfrm>
              <a:off x="4856163" y="1965325"/>
              <a:ext cx="503238" cy="1028700"/>
            </a:xfrm>
            <a:custGeom>
              <a:avLst/>
              <a:gdLst>
                <a:gd name="T0" fmla="*/ 102 w 263"/>
                <a:gd name="T1" fmla="*/ 0 h 539"/>
                <a:gd name="T2" fmla="*/ 48 w 263"/>
                <a:gd name="T3" fmla="*/ 47 h 539"/>
                <a:gd name="T4" fmla="*/ 14 w 263"/>
                <a:gd name="T5" fmla="*/ 159 h 539"/>
                <a:gd name="T6" fmla="*/ 58 w 263"/>
                <a:gd name="T7" fmla="*/ 147 h 539"/>
                <a:gd name="T8" fmla="*/ 33 w 263"/>
                <a:gd name="T9" fmla="*/ 305 h 539"/>
                <a:gd name="T10" fmla="*/ 62 w 263"/>
                <a:gd name="T11" fmla="*/ 429 h 539"/>
                <a:gd name="T12" fmla="*/ 74 w 263"/>
                <a:gd name="T13" fmla="*/ 368 h 539"/>
                <a:gd name="T14" fmla="*/ 140 w 263"/>
                <a:gd name="T15" fmla="*/ 480 h 539"/>
                <a:gd name="T16" fmla="*/ 233 w 263"/>
                <a:gd name="T17" fmla="*/ 500 h 539"/>
                <a:gd name="T18" fmla="*/ 263 w 263"/>
                <a:gd name="T19" fmla="*/ 321 h 539"/>
                <a:gd name="T20" fmla="*/ 105 w 263"/>
                <a:gd name="T21" fmla="*/ 2 h 539"/>
                <a:gd name="T22" fmla="*/ 102 w 263"/>
                <a:gd name="T23" fmla="*/ 0 h 5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63" h="539">
                  <a:moveTo>
                    <a:pt x="102" y="0"/>
                  </a:moveTo>
                  <a:cubicBezTo>
                    <a:pt x="87" y="8"/>
                    <a:pt x="67" y="25"/>
                    <a:pt x="48" y="47"/>
                  </a:cubicBezTo>
                  <a:cubicBezTo>
                    <a:pt x="12" y="108"/>
                    <a:pt x="0" y="172"/>
                    <a:pt x="14" y="159"/>
                  </a:cubicBezTo>
                  <a:cubicBezTo>
                    <a:pt x="33" y="142"/>
                    <a:pt x="58" y="147"/>
                    <a:pt x="58" y="147"/>
                  </a:cubicBezTo>
                  <a:cubicBezTo>
                    <a:pt x="58" y="147"/>
                    <a:pt x="27" y="242"/>
                    <a:pt x="33" y="305"/>
                  </a:cubicBezTo>
                  <a:cubicBezTo>
                    <a:pt x="40" y="368"/>
                    <a:pt x="62" y="440"/>
                    <a:pt x="62" y="429"/>
                  </a:cubicBezTo>
                  <a:cubicBezTo>
                    <a:pt x="62" y="418"/>
                    <a:pt x="74" y="368"/>
                    <a:pt x="74" y="368"/>
                  </a:cubicBezTo>
                  <a:cubicBezTo>
                    <a:pt x="74" y="368"/>
                    <a:pt x="107" y="453"/>
                    <a:pt x="140" y="480"/>
                  </a:cubicBezTo>
                  <a:cubicBezTo>
                    <a:pt x="173" y="506"/>
                    <a:pt x="233" y="539"/>
                    <a:pt x="233" y="500"/>
                  </a:cubicBezTo>
                  <a:cubicBezTo>
                    <a:pt x="233" y="473"/>
                    <a:pt x="254" y="390"/>
                    <a:pt x="263" y="321"/>
                  </a:cubicBezTo>
                  <a:cubicBezTo>
                    <a:pt x="209" y="206"/>
                    <a:pt x="118" y="28"/>
                    <a:pt x="105" y="2"/>
                  </a:cubicBezTo>
                  <a:cubicBezTo>
                    <a:pt x="104" y="1"/>
                    <a:pt x="103" y="0"/>
                    <a:pt x="102" y="0"/>
                  </a:cubicBezTo>
                  <a:close/>
                </a:path>
              </a:pathLst>
            </a:custGeom>
            <a:solidFill>
              <a:srgbClr val="E8AC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94" name="iślïḑé">
              <a:extLst>
                <a:ext uri="{FF2B5EF4-FFF2-40B4-BE49-F238E27FC236}">
                  <a16:creationId xmlns:a16="http://schemas.microsoft.com/office/drawing/2014/main" id="{F2D4C199-AC61-4A3D-8201-170BAF2009EB}"/>
                </a:ext>
              </a:extLst>
            </p:cNvPr>
            <p:cNvSpPr/>
            <p:nvPr/>
          </p:nvSpPr>
          <p:spPr bwMode="auto">
            <a:xfrm>
              <a:off x="5651501" y="5319713"/>
              <a:ext cx="474663" cy="376238"/>
            </a:xfrm>
            <a:custGeom>
              <a:avLst/>
              <a:gdLst>
                <a:gd name="T0" fmla="*/ 119 w 248"/>
                <a:gd name="T1" fmla="*/ 46 h 197"/>
                <a:gd name="T2" fmla="*/ 40 w 248"/>
                <a:gd name="T3" fmla="*/ 162 h 197"/>
                <a:gd name="T4" fmla="*/ 218 w 248"/>
                <a:gd name="T5" fmla="*/ 74 h 197"/>
                <a:gd name="T6" fmla="*/ 119 w 248"/>
                <a:gd name="T7" fmla="*/ 46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8" h="197">
                  <a:moveTo>
                    <a:pt x="119" y="46"/>
                  </a:moveTo>
                  <a:cubicBezTo>
                    <a:pt x="86" y="55"/>
                    <a:pt x="0" y="128"/>
                    <a:pt x="40" y="162"/>
                  </a:cubicBezTo>
                  <a:cubicBezTo>
                    <a:pt x="81" y="197"/>
                    <a:pt x="188" y="134"/>
                    <a:pt x="218" y="74"/>
                  </a:cubicBezTo>
                  <a:cubicBezTo>
                    <a:pt x="248" y="15"/>
                    <a:pt x="213" y="0"/>
                    <a:pt x="119" y="46"/>
                  </a:cubicBezTo>
                  <a:close/>
                </a:path>
              </a:pathLst>
            </a:custGeom>
            <a:solidFill>
              <a:srgbClr val="5226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95" name="îšľíḋé">
              <a:extLst>
                <a:ext uri="{FF2B5EF4-FFF2-40B4-BE49-F238E27FC236}">
                  <a16:creationId xmlns:a16="http://schemas.microsoft.com/office/drawing/2014/main" id="{61E4A798-567E-472E-89AE-269A5F522F67}"/>
                </a:ext>
              </a:extLst>
            </p:cNvPr>
            <p:cNvSpPr/>
            <p:nvPr/>
          </p:nvSpPr>
          <p:spPr bwMode="auto">
            <a:xfrm>
              <a:off x="6532563" y="4983163"/>
              <a:ext cx="439738" cy="373063"/>
            </a:xfrm>
            <a:custGeom>
              <a:avLst/>
              <a:gdLst>
                <a:gd name="T0" fmla="*/ 84 w 230"/>
                <a:gd name="T1" fmla="*/ 4 h 195"/>
                <a:gd name="T2" fmla="*/ 55 w 230"/>
                <a:gd name="T3" fmla="*/ 81 h 195"/>
                <a:gd name="T4" fmla="*/ 212 w 230"/>
                <a:gd name="T5" fmla="*/ 173 h 195"/>
                <a:gd name="T6" fmla="*/ 84 w 230"/>
                <a:gd name="T7" fmla="*/ 4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0" h="195">
                  <a:moveTo>
                    <a:pt x="84" y="4"/>
                  </a:moveTo>
                  <a:cubicBezTo>
                    <a:pt x="62" y="0"/>
                    <a:pt x="0" y="5"/>
                    <a:pt x="55" y="81"/>
                  </a:cubicBezTo>
                  <a:cubicBezTo>
                    <a:pt x="110" y="156"/>
                    <a:pt x="195" y="195"/>
                    <a:pt x="212" y="173"/>
                  </a:cubicBezTo>
                  <a:cubicBezTo>
                    <a:pt x="230" y="151"/>
                    <a:pt x="205" y="59"/>
                    <a:pt x="84" y="4"/>
                  </a:cubicBezTo>
                  <a:close/>
                </a:path>
              </a:pathLst>
            </a:custGeom>
            <a:solidFill>
              <a:srgbClr val="5226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96" name="işļíďê">
              <a:extLst>
                <a:ext uri="{FF2B5EF4-FFF2-40B4-BE49-F238E27FC236}">
                  <a16:creationId xmlns:a16="http://schemas.microsoft.com/office/drawing/2014/main" id="{B2C65A48-13A3-4C6C-BB44-D2A7AA37BCE3}"/>
                </a:ext>
              </a:extLst>
            </p:cNvPr>
            <p:cNvSpPr/>
            <p:nvPr/>
          </p:nvSpPr>
          <p:spPr bwMode="auto">
            <a:xfrm>
              <a:off x="5605463" y="4267200"/>
              <a:ext cx="1411288" cy="1163638"/>
            </a:xfrm>
            <a:custGeom>
              <a:avLst/>
              <a:gdLst>
                <a:gd name="T0" fmla="*/ 41 w 738"/>
                <a:gd name="T1" fmla="*/ 41 h 609"/>
                <a:gd name="T2" fmla="*/ 57 w 738"/>
                <a:gd name="T3" fmla="*/ 440 h 609"/>
                <a:gd name="T4" fmla="*/ 150 w 738"/>
                <a:gd name="T5" fmla="*/ 605 h 609"/>
                <a:gd name="T6" fmla="*/ 218 w 738"/>
                <a:gd name="T7" fmla="*/ 576 h 609"/>
                <a:gd name="T8" fmla="*/ 251 w 738"/>
                <a:gd name="T9" fmla="*/ 277 h 609"/>
                <a:gd name="T10" fmla="*/ 449 w 738"/>
                <a:gd name="T11" fmla="*/ 192 h 609"/>
                <a:gd name="T12" fmla="*/ 584 w 738"/>
                <a:gd name="T13" fmla="*/ 317 h 609"/>
                <a:gd name="T14" fmla="*/ 563 w 738"/>
                <a:gd name="T15" fmla="*/ 386 h 609"/>
                <a:gd name="T16" fmla="*/ 620 w 738"/>
                <a:gd name="T17" fmla="*/ 418 h 609"/>
                <a:gd name="T18" fmla="*/ 719 w 738"/>
                <a:gd name="T19" fmla="*/ 220 h 609"/>
                <a:gd name="T20" fmla="*/ 402 w 738"/>
                <a:gd name="T21" fmla="*/ 19 h 609"/>
                <a:gd name="T22" fmla="*/ 41 w 738"/>
                <a:gd name="T23" fmla="*/ 41 h 6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38" h="609">
                  <a:moveTo>
                    <a:pt x="41" y="41"/>
                  </a:moveTo>
                  <a:cubicBezTo>
                    <a:pt x="25" y="126"/>
                    <a:pt x="0" y="273"/>
                    <a:pt x="57" y="440"/>
                  </a:cubicBezTo>
                  <a:cubicBezTo>
                    <a:pt x="97" y="560"/>
                    <a:pt x="133" y="595"/>
                    <a:pt x="150" y="605"/>
                  </a:cubicBezTo>
                  <a:cubicBezTo>
                    <a:pt x="157" y="609"/>
                    <a:pt x="222" y="604"/>
                    <a:pt x="218" y="576"/>
                  </a:cubicBezTo>
                  <a:cubicBezTo>
                    <a:pt x="212" y="530"/>
                    <a:pt x="192" y="360"/>
                    <a:pt x="251" y="277"/>
                  </a:cubicBezTo>
                  <a:cubicBezTo>
                    <a:pt x="321" y="179"/>
                    <a:pt x="314" y="148"/>
                    <a:pt x="449" y="192"/>
                  </a:cubicBezTo>
                  <a:cubicBezTo>
                    <a:pt x="584" y="236"/>
                    <a:pt x="591" y="261"/>
                    <a:pt x="584" y="317"/>
                  </a:cubicBezTo>
                  <a:cubicBezTo>
                    <a:pt x="581" y="350"/>
                    <a:pt x="571" y="373"/>
                    <a:pt x="563" y="386"/>
                  </a:cubicBezTo>
                  <a:cubicBezTo>
                    <a:pt x="545" y="416"/>
                    <a:pt x="609" y="425"/>
                    <a:pt x="620" y="418"/>
                  </a:cubicBezTo>
                  <a:cubicBezTo>
                    <a:pt x="650" y="398"/>
                    <a:pt x="738" y="329"/>
                    <a:pt x="719" y="220"/>
                  </a:cubicBezTo>
                  <a:cubicBezTo>
                    <a:pt x="697" y="88"/>
                    <a:pt x="503" y="38"/>
                    <a:pt x="402" y="19"/>
                  </a:cubicBezTo>
                  <a:cubicBezTo>
                    <a:pt x="302" y="0"/>
                    <a:pt x="41" y="41"/>
                    <a:pt x="41" y="41"/>
                  </a:cubicBezTo>
                  <a:close/>
                </a:path>
              </a:pathLst>
            </a:custGeom>
            <a:solidFill>
              <a:srgbClr val="AB1C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97" name="ïṣļiḓè">
              <a:extLst>
                <a:ext uri="{FF2B5EF4-FFF2-40B4-BE49-F238E27FC236}">
                  <a16:creationId xmlns:a16="http://schemas.microsoft.com/office/drawing/2014/main" id="{D9BCCE73-FBFF-40DA-9BAD-51A24D4D9788}"/>
                </a:ext>
              </a:extLst>
            </p:cNvPr>
            <p:cNvSpPr/>
            <p:nvPr/>
          </p:nvSpPr>
          <p:spPr bwMode="auto">
            <a:xfrm>
              <a:off x="5605463" y="4346575"/>
              <a:ext cx="301625" cy="1077913"/>
            </a:xfrm>
            <a:custGeom>
              <a:avLst/>
              <a:gdLst>
                <a:gd name="T0" fmla="*/ 41 w 158"/>
                <a:gd name="T1" fmla="*/ 0 h 565"/>
                <a:gd name="T2" fmla="*/ 57 w 158"/>
                <a:gd name="T3" fmla="*/ 399 h 565"/>
                <a:gd name="T4" fmla="*/ 150 w 158"/>
                <a:gd name="T5" fmla="*/ 564 h 565"/>
                <a:gd name="T6" fmla="*/ 158 w 158"/>
                <a:gd name="T7" fmla="*/ 565 h 565"/>
                <a:gd name="T8" fmla="*/ 136 w 158"/>
                <a:gd name="T9" fmla="*/ 527 h 565"/>
                <a:gd name="T10" fmla="*/ 67 w 158"/>
                <a:gd name="T11" fmla="*/ 30 h 565"/>
                <a:gd name="T12" fmla="*/ 42 w 158"/>
                <a:gd name="T13" fmla="*/ 0 h 565"/>
                <a:gd name="T14" fmla="*/ 41 w 158"/>
                <a:gd name="T15" fmla="*/ 0 h 5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8" h="565">
                  <a:moveTo>
                    <a:pt x="41" y="0"/>
                  </a:moveTo>
                  <a:cubicBezTo>
                    <a:pt x="25" y="85"/>
                    <a:pt x="0" y="232"/>
                    <a:pt x="57" y="399"/>
                  </a:cubicBezTo>
                  <a:cubicBezTo>
                    <a:pt x="97" y="519"/>
                    <a:pt x="133" y="554"/>
                    <a:pt x="150" y="564"/>
                  </a:cubicBezTo>
                  <a:cubicBezTo>
                    <a:pt x="151" y="565"/>
                    <a:pt x="154" y="565"/>
                    <a:pt x="158" y="565"/>
                  </a:cubicBezTo>
                  <a:cubicBezTo>
                    <a:pt x="136" y="527"/>
                    <a:pt x="136" y="527"/>
                    <a:pt x="136" y="527"/>
                  </a:cubicBezTo>
                  <a:cubicBezTo>
                    <a:pt x="20" y="319"/>
                    <a:pt x="61" y="109"/>
                    <a:pt x="67" y="30"/>
                  </a:cubicBezTo>
                  <a:cubicBezTo>
                    <a:pt x="67" y="30"/>
                    <a:pt x="56" y="15"/>
                    <a:pt x="42" y="0"/>
                  </a:cubicBezTo>
                  <a:cubicBezTo>
                    <a:pt x="41" y="0"/>
                    <a:pt x="41" y="0"/>
                    <a:pt x="41" y="0"/>
                  </a:cubicBezTo>
                  <a:close/>
                </a:path>
              </a:pathLst>
            </a:custGeom>
            <a:solidFill>
              <a:srgbClr val="B31F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98" name="îSľïďê">
              <a:extLst>
                <a:ext uri="{FF2B5EF4-FFF2-40B4-BE49-F238E27FC236}">
                  <a16:creationId xmlns:a16="http://schemas.microsoft.com/office/drawing/2014/main" id="{B0765DAB-14F8-4B52-B46B-122777962F57}"/>
                </a:ext>
              </a:extLst>
            </p:cNvPr>
            <p:cNvSpPr/>
            <p:nvPr/>
          </p:nvSpPr>
          <p:spPr bwMode="auto">
            <a:xfrm>
              <a:off x="5654676" y="4267200"/>
              <a:ext cx="860425" cy="347663"/>
            </a:xfrm>
            <a:custGeom>
              <a:avLst/>
              <a:gdLst>
                <a:gd name="T0" fmla="*/ 15 w 450"/>
                <a:gd name="T1" fmla="*/ 41 h 182"/>
                <a:gd name="T2" fmla="*/ 0 w 450"/>
                <a:gd name="T3" fmla="*/ 138 h 182"/>
                <a:gd name="T4" fmla="*/ 383 w 450"/>
                <a:gd name="T5" fmla="*/ 86 h 182"/>
                <a:gd name="T6" fmla="*/ 450 w 450"/>
                <a:gd name="T7" fmla="*/ 36 h 182"/>
                <a:gd name="T8" fmla="*/ 376 w 450"/>
                <a:gd name="T9" fmla="*/ 19 h 182"/>
                <a:gd name="T10" fmla="*/ 15 w 450"/>
                <a:gd name="T11" fmla="*/ 41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50" h="182">
                  <a:moveTo>
                    <a:pt x="15" y="41"/>
                  </a:moveTo>
                  <a:cubicBezTo>
                    <a:pt x="10" y="68"/>
                    <a:pt x="4" y="101"/>
                    <a:pt x="0" y="138"/>
                  </a:cubicBezTo>
                  <a:cubicBezTo>
                    <a:pt x="124" y="182"/>
                    <a:pt x="284" y="151"/>
                    <a:pt x="383" y="86"/>
                  </a:cubicBezTo>
                  <a:cubicBezTo>
                    <a:pt x="410" y="68"/>
                    <a:pt x="432" y="51"/>
                    <a:pt x="450" y="36"/>
                  </a:cubicBezTo>
                  <a:cubicBezTo>
                    <a:pt x="423" y="28"/>
                    <a:pt x="397" y="23"/>
                    <a:pt x="376" y="19"/>
                  </a:cubicBezTo>
                  <a:cubicBezTo>
                    <a:pt x="276" y="0"/>
                    <a:pt x="15" y="41"/>
                    <a:pt x="15" y="41"/>
                  </a:cubicBezTo>
                  <a:close/>
                </a:path>
              </a:pathLst>
            </a:custGeom>
            <a:solidFill>
              <a:srgbClr val="8714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99" name="ï$ļïḓe">
              <a:extLst>
                <a:ext uri="{FF2B5EF4-FFF2-40B4-BE49-F238E27FC236}">
                  <a16:creationId xmlns:a16="http://schemas.microsoft.com/office/drawing/2014/main" id="{799211C7-075A-4370-8CAA-BF939D8F5082}"/>
                </a:ext>
              </a:extLst>
            </p:cNvPr>
            <p:cNvSpPr/>
            <p:nvPr/>
          </p:nvSpPr>
          <p:spPr bwMode="auto">
            <a:xfrm>
              <a:off x="6207126" y="4421188"/>
              <a:ext cx="949325" cy="642938"/>
            </a:xfrm>
            <a:custGeom>
              <a:avLst/>
              <a:gdLst>
                <a:gd name="T0" fmla="*/ 1 w 496"/>
                <a:gd name="T1" fmla="*/ 108 h 337"/>
                <a:gd name="T2" fmla="*/ 134 w 496"/>
                <a:gd name="T3" fmla="*/ 112 h 337"/>
                <a:gd name="T4" fmla="*/ 269 w 496"/>
                <a:gd name="T5" fmla="*/ 237 h 337"/>
                <a:gd name="T6" fmla="*/ 248 w 496"/>
                <a:gd name="T7" fmla="*/ 306 h 337"/>
                <a:gd name="T8" fmla="*/ 268 w 496"/>
                <a:gd name="T9" fmla="*/ 337 h 337"/>
                <a:gd name="T10" fmla="*/ 0 w 496"/>
                <a:gd name="T11" fmla="*/ 106 h 337"/>
                <a:gd name="T12" fmla="*/ 1 w 496"/>
                <a:gd name="T13" fmla="*/ 108 h 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6" h="337">
                  <a:moveTo>
                    <a:pt x="1" y="108"/>
                  </a:moveTo>
                  <a:cubicBezTo>
                    <a:pt x="26" y="86"/>
                    <a:pt x="57" y="87"/>
                    <a:pt x="134" y="112"/>
                  </a:cubicBezTo>
                  <a:cubicBezTo>
                    <a:pt x="269" y="156"/>
                    <a:pt x="276" y="181"/>
                    <a:pt x="269" y="237"/>
                  </a:cubicBezTo>
                  <a:cubicBezTo>
                    <a:pt x="266" y="270"/>
                    <a:pt x="256" y="293"/>
                    <a:pt x="248" y="306"/>
                  </a:cubicBezTo>
                  <a:cubicBezTo>
                    <a:pt x="238" y="322"/>
                    <a:pt x="252" y="332"/>
                    <a:pt x="268" y="337"/>
                  </a:cubicBezTo>
                  <a:cubicBezTo>
                    <a:pt x="496" y="110"/>
                    <a:pt x="159" y="0"/>
                    <a:pt x="0" y="106"/>
                  </a:cubicBezTo>
                  <a:cubicBezTo>
                    <a:pt x="0" y="106"/>
                    <a:pt x="0" y="107"/>
                    <a:pt x="1" y="108"/>
                  </a:cubicBezTo>
                  <a:close/>
                </a:path>
              </a:pathLst>
            </a:custGeom>
            <a:solidFill>
              <a:srgbClr val="8714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00" name="íşľide">
              <a:extLst>
                <a:ext uri="{FF2B5EF4-FFF2-40B4-BE49-F238E27FC236}">
                  <a16:creationId xmlns:a16="http://schemas.microsoft.com/office/drawing/2014/main" id="{FD788838-8707-48F7-BFC8-FB9CBBC867AA}"/>
                </a:ext>
              </a:extLst>
            </p:cNvPr>
            <p:cNvSpPr/>
            <p:nvPr/>
          </p:nvSpPr>
          <p:spPr bwMode="auto">
            <a:xfrm>
              <a:off x="6330951" y="4298950"/>
              <a:ext cx="290513" cy="727075"/>
            </a:xfrm>
            <a:custGeom>
              <a:avLst/>
              <a:gdLst>
                <a:gd name="T0" fmla="*/ 20 w 152"/>
                <a:gd name="T1" fmla="*/ 39 h 381"/>
                <a:gd name="T2" fmla="*/ 44 w 152"/>
                <a:gd name="T3" fmla="*/ 268 h 381"/>
                <a:gd name="T4" fmla="*/ 0 w 152"/>
                <a:gd name="T5" fmla="*/ 339 h 381"/>
                <a:gd name="T6" fmla="*/ 58 w 152"/>
                <a:gd name="T7" fmla="*/ 381 h 381"/>
                <a:gd name="T8" fmla="*/ 125 w 152"/>
                <a:gd name="T9" fmla="*/ 158 h 381"/>
                <a:gd name="T10" fmla="*/ 55 w 152"/>
                <a:gd name="T11" fmla="*/ 25 h 381"/>
                <a:gd name="T12" fmla="*/ 20 w 152"/>
                <a:gd name="T13" fmla="*/ 39 h 3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2" h="381">
                  <a:moveTo>
                    <a:pt x="20" y="39"/>
                  </a:moveTo>
                  <a:cubicBezTo>
                    <a:pt x="72" y="99"/>
                    <a:pt x="83" y="201"/>
                    <a:pt x="44" y="268"/>
                  </a:cubicBezTo>
                  <a:cubicBezTo>
                    <a:pt x="4" y="336"/>
                    <a:pt x="0" y="339"/>
                    <a:pt x="0" y="339"/>
                  </a:cubicBezTo>
                  <a:cubicBezTo>
                    <a:pt x="58" y="381"/>
                    <a:pt x="58" y="381"/>
                    <a:pt x="58" y="381"/>
                  </a:cubicBezTo>
                  <a:cubicBezTo>
                    <a:pt x="58" y="381"/>
                    <a:pt x="152" y="272"/>
                    <a:pt x="125" y="158"/>
                  </a:cubicBezTo>
                  <a:cubicBezTo>
                    <a:pt x="99" y="45"/>
                    <a:pt x="55" y="25"/>
                    <a:pt x="55" y="25"/>
                  </a:cubicBezTo>
                  <a:cubicBezTo>
                    <a:pt x="55" y="25"/>
                    <a:pt x="9" y="0"/>
                    <a:pt x="20" y="39"/>
                  </a:cubicBezTo>
                  <a:close/>
                </a:path>
              </a:pathLst>
            </a:custGeom>
            <a:solidFill>
              <a:srgbClr val="FCB7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01" name="iṡḻíḋé">
              <a:extLst>
                <a:ext uri="{FF2B5EF4-FFF2-40B4-BE49-F238E27FC236}">
                  <a16:creationId xmlns:a16="http://schemas.microsoft.com/office/drawing/2014/main" id="{B64490E3-5E08-4B6F-BB53-AFF3E50CBA37}"/>
                </a:ext>
              </a:extLst>
            </p:cNvPr>
            <p:cNvSpPr/>
            <p:nvPr/>
          </p:nvSpPr>
          <p:spPr bwMode="auto">
            <a:xfrm>
              <a:off x="5451476" y="2851150"/>
              <a:ext cx="760413" cy="693738"/>
            </a:xfrm>
            <a:custGeom>
              <a:avLst/>
              <a:gdLst>
                <a:gd name="T0" fmla="*/ 25 w 398"/>
                <a:gd name="T1" fmla="*/ 37 h 363"/>
                <a:gd name="T2" fmla="*/ 249 w 398"/>
                <a:gd name="T3" fmla="*/ 341 h 363"/>
                <a:gd name="T4" fmla="*/ 244 w 398"/>
                <a:gd name="T5" fmla="*/ 63 h 363"/>
                <a:gd name="T6" fmla="*/ 25 w 398"/>
                <a:gd name="T7" fmla="*/ 37 h 3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8" h="363">
                  <a:moveTo>
                    <a:pt x="25" y="37"/>
                  </a:moveTo>
                  <a:cubicBezTo>
                    <a:pt x="0" y="160"/>
                    <a:pt x="99" y="319"/>
                    <a:pt x="249" y="341"/>
                  </a:cubicBezTo>
                  <a:cubicBezTo>
                    <a:pt x="398" y="363"/>
                    <a:pt x="346" y="125"/>
                    <a:pt x="244" y="63"/>
                  </a:cubicBezTo>
                  <a:cubicBezTo>
                    <a:pt x="142" y="0"/>
                    <a:pt x="25" y="37"/>
                    <a:pt x="25" y="37"/>
                  </a:cubicBezTo>
                  <a:close/>
                </a:path>
              </a:pathLst>
            </a:custGeom>
            <a:solidFill>
              <a:srgbClr val="8714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02" name="îṧ1ïďe">
              <a:extLst>
                <a:ext uri="{FF2B5EF4-FFF2-40B4-BE49-F238E27FC236}">
                  <a16:creationId xmlns:a16="http://schemas.microsoft.com/office/drawing/2014/main" id="{426CF055-1C48-44F4-A799-7EBC356960F6}"/>
                </a:ext>
              </a:extLst>
            </p:cNvPr>
            <p:cNvSpPr/>
            <p:nvPr/>
          </p:nvSpPr>
          <p:spPr bwMode="auto">
            <a:xfrm>
              <a:off x="6389688" y="4265613"/>
              <a:ext cx="660400" cy="260350"/>
            </a:xfrm>
            <a:custGeom>
              <a:avLst/>
              <a:gdLst>
                <a:gd name="T0" fmla="*/ 0 w 346"/>
                <a:gd name="T1" fmla="*/ 37 h 136"/>
                <a:gd name="T2" fmla="*/ 159 w 346"/>
                <a:gd name="T3" fmla="*/ 48 h 136"/>
                <a:gd name="T4" fmla="*/ 335 w 346"/>
                <a:gd name="T5" fmla="*/ 65 h 136"/>
                <a:gd name="T6" fmla="*/ 346 w 346"/>
                <a:gd name="T7" fmla="*/ 122 h 136"/>
                <a:gd name="T8" fmla="*/ 209 w 346"/>
                <a:gd name="T9" fmla="*/ 116 h 136"/>
                <a:gd name="T10" fmla="*/ 107 w 346"/>
                <a:gd name="T11" fmla="*/ 62 h 136"/>
                <a:gd name="T12" fmla="*/ 41 w 346"/>
                <a:gd name="T13" fmla="*/ 45 h 136"/>
                <a:gd name="T14" fmla="*/ 22 w 346"/>
                <a:gd name="T15" fmla="*/ 48 h 136"/>
                <a:gd name="T16" fmla="*/ 0 w 346"/>
                <a:gd name="T17" fmla="*/ 37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6" h="136">
                  <a:moveTo>
                    <a:pt x="0" y="37"/>
                  </a:moveTo>
                  <a:cubicBezTo>
                    <a:pt x="8" y="28"/>
                    <a:pt x="36" y="0"/>
                    <a:pt x="159" y="48"/>
                  </a:cubicBezTo>
                  <a:cubicBezTo>
                    <a:pt x="281" y="97"/>
                    <a:pt x="335" y="65"/>
                    <a:pt x="335" y="65"/>
                  </a:cubicBezTo>
                  <a:cubicBezTo>
                    <a:pt x="346" y="122"/>
                    <a:pt x="346" y="122"/>
                    <a:pt x="346" y="122"/>
                  </a:cubicBezTo>
                  <a:cubicBezTo>
                    <a:pt x="346" y="122"/>
                    <a:pt x="258" y="136"/>
                    <a:pt x="209" y="116"/>
                  </a:cubicBezTo>
                  <a:cubicBezTo>
                    <a:pt x="160" y="95"/>
                    <a:pt x="140" y="76"/>
                    <a:pt x="107" y="62"/>
                  </a:cubicBezTo>
                  <a:cubicBezTo>
                    <a:pt x="74" y="48"/>
                    <a:pt x="55" y="45"/>
                    <a:pt x="41" y="45"/>
                  </a:cubicBezTo>
                  <a:cubicBezTo>
                    <a:pt x="27" y="45"/>
                    <a:pt x="22" y="48"/>
                    <a:pt x="22" y="48"/>
                  </a:cubicBezTo>
                  <a:lnTo>
                    <a:pt x="0" y="37"/>
                  </a:lnTo>
                  <a:close/>
                </a:path>
              </a:pathLst>
            </a:custGeom>
            <a:solidFill>
              <a:srgbClr val="FCB7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03" name="î$ļidé">
              <a:extLst>
                <a:ext uri="{FF2B5EF4-FFF2-40B4-BE49-F238E27FC236}">
                  <a16:creationId xmlns:a16="http://schemas.microsoft.com/office/drawing/2014/main" id="{6AABC4F8-48C6-44B8-A387-F19219BBE42C}"/>
                </a:ext>
              </a:extLst>
            </p:cNvPr>
            <p:cNvSpPr/>
            <p:nvPr/>
          </p:nvSpPr>
          <p:spPr bwMode="auto">
            <a:xfrm>
              <a:off x="6645276" y="2717800"/>
              <a:ext cx="328613" cy="488950"/>
            </a:xfrm>
            <a:custGeom>
              <a:avLst/>
              <a:gdLst>
                <a:gd name="T0" fmla="*/ 110 w 172"/>
                <a:gd name="T1" fmla="*/ 0 h 256"/>
                <a:gd name="T2" fmla="*/ 150 w 172"/>
                <a:gd name="T3" fmla="*/ 162 h 256"/>
                <a:gd name="T4" fmla="*/ 29 w 172"/>
                <a:gd name="T5" fmla="*/ 256 h 256"/>
                <a:gd name="T6" fmla="*/ 12 w 172"/>
                <a:gd name="T7" fmla="*/ 187 h 256"/>
                <a:gd name="T8" fmla="*/ 36 w 172"/>
                <a:gd name="T9" fmla="*/ 141 h 256"/>
                <a:gd name="T10" fmla="*/ 35 w 172"/>
                <a:gd name="T11" fmla="*/ 68 h 256"/>
                <a:gd name="T12" fmla="*/ 110 w 172"/>
                <a:gd name="T13" fmla="*/ 0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2" h="256">
                  <a:moveTo>
                    <a:pt x="110" y="0"/>
                  </a:moveTo>
                  <a:cubicBezTo>
                    <a:pt x="130" y="35"/>
                    <a:pt x="172" y="93"/>
                    <a:pt x="150" y="162"/>
                  </a:cubicBezTo>
                  <a:cubicBezTo>
                    <a:pt x="128" y="231"/>
                    <a:pt x="29" y="256"/>
                    <a:pt x="29" y="256"/>
                  </a:cubicBezTo>
                  <a:cubicBezTo>
                    <a:pt x="29" y="256"/>
                    <a:pt x="0" y="207"/>
                    <a:pt x="12" y="187"/>
                  </a:cubicBezTo>
                  <a:cubicBezTo>
                    <a:pt x="15" y="182"/>
                    <a:pt x="34" y="169"/>
                    <a:pt x="36" y="141"/>
                  </a:cubicBezTo>
                  <a:cubicBezTo>
                    <a:pt x="37" y="118"/>
                    <a:pt x="20" y="81"/>
                    <a:pt x="35" y="68"/>
                  </a:cubicBezTo>
                  <a:cubicBezTo>
                    <a:pt x="66" y="39"/>
                    <a:pt x="110" y="0"/>
                    <a:pt x="110" y="0"/>
                  </a:cubicBezTo>
                  <a:close/>
                </a:path>
              </a:pathLst>
            </a:custGeom>
            <a:solidFill>
              <a:srgbClr val="FCB7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04" name="iŝ1îḑe">
              <a:extLst>
                <a:ext uri="{FF2B5EF4-FFF2-40B4-BE49-F238E27FC236}">
                  <a16:creationId xmlns:a16="http://schemas.microsoft.com/office/drawing/2014/main" id="{35262B2B-9679-452C-A766-B2230896EE39}"/>
                </a:ext>
              </a:extLst>
            </p:cNvPr>
            <p:cNvSpPr/>
            <p:nvPr/>
          </p:nvSpPr>
          <p:spPr bwMode="auto">
            <a:xfrm>
              <a:off x="5180013" y="2708275"/>
              <a:ext cx="1765300" cy="1825625"/>
            </a:xfrm>
            <a:custGeom>
              <a:avLst/>
              <a:gdLst>
                <a:gd name="T0" fmla="*/ 35 w 924"/>
                <a:gd name="T1" fmla="*/ 0 h 956"/>
                <a:gd name="T2" fmla="*/ 110 w 924"/>
                <a:gd name="T3" fmla="*/ 365 h 956"/>
                <a:gd name="T4" fmla="*/ 308 w 924"/>
                <a:gd name="T5" fmla="*/ 625 h 956"/>
                <a:gd name="T6" fmla="*/ 245 w 924"/>
                <a:gd name="T7" fmla="*/ 896 h 956"/>
                <a:gd name="T8" fmla="*/ 669 w 924"/>
                <a:gd name="T9" fmla="*/ 864 h 956"/>
                <a:gd name="T10" fmla="*/ 647 w 924"/>
                <a:gd name="T11" fmla="*/ 635 h 956"/>
                <a:gd name="T12" fmla="*/ 807 w 924"/>
                <a:gd name="T13" fmla="*/ 446 h 956"/>
                <a:gd name="T14" fmla="*/ 922 w 924"/>
                <a:gd name="T15" fmla="*/ 131 h 956"/>
                <a:gd name="T16" fmla="*/ 924 w 924"/>
                <a:gd name="T17" fmla="*/ 115 h 956"/>
                <a:gd name="T18" fmla="*/ 815 w 924"/>
                <a:gd name="T19" fmla="*/ 160 h 956"/>
                <a:gd name="T20" fmla="*/ 745 w 924"/>
                <a:gd name="T21" fmla="*/ 140 h 956"/>
                <a:gd name="T22" fmla="*/ 395 w 924"/>
                <a:gd name="T23" fmla="*/ 197 h 956"/>
                <a:gd name="T24" fmla="*/ 420 w 924"/>
                <a:gd name="T25" fmla="*/ 389 h 956"/>
                <a:gd name="T26" fmla="*/ 224 w 924"/>
                <a:gd name="T27" fmla="*/ 294 h 956"/>
                <a:gd name="T28" fmla="*/ 181 w 924"/>
                <a:gd name="T29" fmla="*/ 201 h 956"/>
                <a:gd name="T30" fmla="*/ 175 w 924"/>
                <a:gd name="T31" fmla="*/ 74 h 956"/>
                <a:gd name="T32" fmla="*/ 35 w 924"/>
                <a:gd name="T33" fmla="*/ 0 h 9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24" h="956">
                  <a:moveTo>
                    <a:pt x="35" y="0"/>
                  </a:moveTo>
                  <a:cubicBezTo>
                    <a:pt x="13" y="82"/>
                    <a:pt x="0" y="236"/>
                    <a:pt x="110" y="365"/>
                  </a:cubicBezTo>
                  <a:cubicBezTo>
                    <a:pt x="220" y="494"/>
                    <a:pt x="352" y="506"/>
                    <a:pt x="308" y="625"/>
                  </a:cubicBezTo>
                  <a:cubicBezTo>
                    <a:pt x="264" y="745"/>
                    <a:pt x="245" y="896"/>
                    <a:pt x="245" y="896"/>
                  </a:cubicBezTo>
                  <a:cubicBezTo>
                    <a:pt x="359" y="956"/>
                    <a:pt x="575" y="952"/>
                    <a:pt x="669" y="864"/>
                  </a:cubicBezTo>
                  <a:cubicBezTo>
                    <a:pt x="669" y="864"/>
                    <a:pt x="644" y="717"/>
                    <a:pt x="647" y="635"/>
                  </a:cubicBezTo>
                  <a:cubicBezTo>
                    <a:pt x="650" y="553"/>
                    <a:pt x="701" y="588"/>
                    <a:pt x="807" y="446"/>
                  </a:cubicBezTo>
                  <a:cubicBezTo>
                    <a:pt x="895" y="330"/>
                    <a:pt x="922" y="211"/>
                    <a:pt x="922" y="131"/>
                  </a:cubicBezTo>
                  <a:cubicBezTo>
                    <a:pt x="922" y="121"/>
                    <a:pt x="924" y="115"/>
                    <a:pt x="924" y="115"/>
                  </a:cubicBezTo>
                  <a:cubicBezTo>
                    <a:pt x="880" y="150"/>
                    <a:pt x="836" y="161"/>
                    <a:pt x="815" y="160"/>
                  </a:cubicBezTo>
                  <a:cubicBezTo>
                    <a:pt x="793" y="159"/>
                    <a:pt x="792" y="164"/>
                    <a:pt x="745" y="140"/>
                  </a:cubicBezTo>
                  <a:cubicBezTo>
                    <a:pt x="622" y="151"/>
                    <a:pt x="519" y="186"/>
                    <a:pt x="395" y="197"/>
                  </a:cubicBezTo>
                  <a:cubicBezTo>
                    <a:pt x="375" y="238"/>
                    <a:pt x="440" y="348"/>
                    <a:pt x="420" y="389"/>
                  </a:cubicBezTo>
                  <a:cubicBezTo>
                    <a:pt x="392" y="444"/>
                    <a:pt x="241" y="318"/>
                    <a:pt x="224" y="294"/>
                  </a:cubicBezTo>
                  <a:cubicBezTo>
                    <a:pt x="213" y="279"/>
                    <a:pt x="186" y="235"/>
                    <a:pt x="181" y="201"/>
                  </a:cubicBezTo>
                  <a:cubicBezTo>
                    <a:pt x="170" y="139"/>
                    <a:pt x="184" y="79"/>
                    <a:pt x="175" y="74"/>
                  </a:cubicBezTo>
                  <a:lnTo>
                    <a:pt x="35" y="0"/>
                  </a:lnTo>
                  <a:close/>
                </a:path>
              </a:pathLst>
            </a:custGeom>
            <a:solidFill>
              <a:srgbClr val="D91D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05" name="ïṡlîďe">
              <a:extLst>
                <a:ext uri="{FF2B5EF4-FFF2-40B4-BE49-F238E27FC236}">
                  <a16:creationId xmlns:a16="http://schemas.microsoft.com/office/drawing/2014/main" id="{103D5735-73A9-43B3-BE78-C8274EA6B70B}"/>
                </a:ext>
              </a:extLst>
            </p:cNvPr>
            <p:cNvSpPr/>
            <p:nvPr/>
          </p:nvSpPr>
          <p:spPr bwMode="auto">
            <a:xfrm>
              <a:off x="5213351" y="2900363"/>
              <a:ext cx="652463" cy="1550988"/>
            </a:xfrm>
            <a:custGeom>
              <a:avLst/>
              <a:gdLst>
                <a:gd name="T0" fmla="*/ 2 w 341"/>
                <a:gd name="T1" fmla="*/ 0 h 812"/>
                <a:gd name="T2" fmla="*/ 92 w 341"/>
                <a:gd name="T3" fmla="*/ 264 h 812"/>
                <a:gd name="T4" fmla="*/ 290 w 341"/>
                <a:gd name="T5" fmla="*/ 524 h 812"/>
                <a:gd name="T6" fmla="*/ 227 w 341"/>
                <a:gd name="T7" fmla="*/ 795 h 812"/>
                <a:gd name="T8" fmla="*/ 268 w 341"/>
                <a:gd name="T9" fmla="*/ 812 h 812"/>
                <a:gd name="T10" fmla="*/ 300 w 341"/>
                <a:gd name="T11" fmla="*/ 583 h 812"/>
                <a:gd name="T12" fmla="*/ 250 w 341"/>
                <a:gd name="T13" fmla="*/ 379 h 812"/>
                <a:gd name="T14" fmla="*/ 40 w 341"/>
                <a:gd name="T15" fmla="*/ 15 h 812"/>
                <a:gd name="T16" fmla="*/ 2 w 341"/>
                <a:gd name="T17" fmla="*/ 0 h 8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1" h="812">
                  <a:moveTo>
                    <a:pt x="2" y="0"/>
                  </a:moveTo>
                  <a:cubicBezTo>
                    <a:pt x="0" y="79"/>
                    <a:pt x="18" y="177"/>
                    <a:pt x="92" y="264"/>
                  </a:cubicBezTo>
                  <a:cubicBezTo>
                    <a:pt x="202" y="393"/>
                    <a:pt x="334" y="405"/>
                    <a:pt x="290" y="524"/>
                  </a:cubicBezTo>
                  <a:cubicBezTo>
                    <a:pt x="246" y="644"/>
                    <a:pt x="227" y="795"/>
                    <a:pt x="227" y="795"/>
                  </a:cubicBezTo>
                  <a:cubicBezTo>
                    <a:pt x="240" y="801"/>
                    <a:pt x="253" y="807"/>
                    <a:pt x="268" y="812"/>
                  </a:cubicBezTo>
                  <a:cubicBezTo>
                    <a:pt x="271" y="753"/>
                    <a:pt x="280" y="664"/>
                    <a:pt x="300" y="583"/>
                  </a:cubicBezTo>
                  <a:cubicBezTo>
                    <a:pt x="335" y="448"/>
                    <a:pt x="341" y="461"/>
                    <a:pt x="250" y="379"/>
                  </a:cubicBezTo>
                  <a:cubicBezTo>
                    <a:pt x="159" y="297"/>
                    <a:pt x="46" y="194"/>
                    <a:pt x="40" y="15"/>
                  </a:cubicBezTo>
                  <a:cubicBezTo>
                    <a:pt x="40" y="15"/>
                    <a:pt x="25" y="7"/>
                    <a:pt x="2" y="0"/>
                  </a:cubicBezTo>
                  <a:close/>
                </a:path>
              </a:pathLst>
            </a:custGeom>
            <a:solidFill>
              <a:srgbClr val="E021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06" name="íŝľíďè">
              <a:extLst>
                <a:ext uri="{FF2B5EF4-FFF2-40B4-BE49-F238E27FC236}">
                  <a16:creationId xmlns:a16="http://schemas.microsoft.com/office/drawing/2014/main" id="{8BF6307A-0041-4F8D-BEB7-610B27DBBBD2}"/>
                </a:ext>
              </a:extLst>
            </p:cNvPr>
            <p:cNvSpPr/>
            <p:nvPr/>
          </p:nvSpPr>
          <p:spPr bwMode="auto">
            <a:xfrm>
              <a:off x="6500813" y="2784475"/>
              <a:ext cx="238125" cy="571500"/>
            </a:xfrm>
            <a:custGeom>
              <a:avLst/>
              <a:gdLst>
                <a:gd name="T0" fmla="*/ 75 w 125"/>
                <a:gd name="T1" fmla="*/ 0 h 299"/>
                <a:gd name="T2" fmla="*/ 62 w 125"/>
                <a:gd name="T3" fmla="*/ 223 h 299"/>
                <a:gd name="T4" fmla="*/ 11 w 125"/>
                <a:gd name="T5" fmla="*/ 264 h 299"/>
                <a:gd name="T6" fmla="*/ 4 w 125"/>
                <a:gd name="T7" fmla="*/ 18 h 299"/>
                <a:gd name="T8" fmla="*/ 75 w 125"/>
                <a:gd name="T9" fmla="*/ 0 h 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299">
                  <a:moveTo>
                    <a:pt x="75" y="0"/>
                  </a:moveTo>
                  <a:cubicBezTo>
                    <a:pt x="125" y="55"/>
                    <a:pt x="114" y="173"/>
                    <a:pt x="62" y="223"/>
                  </a:cubicBezTo>
                  <a:cubicBezTo>
                    <a:pt x="11" y="274"/>
                    <a:pt x="11" y="299"/>
                    <a:pt x="11" y="264"/>
                  </a:cubicBezTo>
                  <a:cubicBezTo>
                    <a:pt x="11" y="230"/>
                    <a:pt x="0" y="32"/>
                    <a:pt x="4" y="18"/>
                  </a:cubicBezTo>
                  <a:cubicBezTo>
                    <a:pt x="9" y="3"/>
                    <a:pt x="75" y="0"/>
                    <a:pt x="75" y="0"/>
                  </a:cubicBezTo>
                  <a:close/>
                </a:path>
              </a:pathLst>
            </a:custGeom>
            <a:solidFill>
              <a:srgbClr val="5226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07" name="íśḻïḋe">
              <a:extLst>
                <a:ext uri="{FF2B5EF4-FFF2-40B4-BE49-F238E27FC236}">
                  <a16:creationId xmlns:a16="http://schemas.microsoft.com/office/drawing/2014/main" id="{AB3FC190-2997-42EB-BB2B-B065D960CBE8}"/>
                </a:ext>
              </a:extLst>
            </p:cNvPr>
            <p:cNvSpPr/>
            <p:nvPr/>
          </p:nvSpPr>
          <p:spPr bwMode="auto">
            <a:xfrm>
              <a:off x="6003926" y="3519488"/>
              <a:ext cx="396875" cy="195263"/>
            </a:xfrm>
            <a:custGeom>
              <a:avLst/>
              <a:gdLst>
                <a:gd name="T0" fmla="*/ 14 w 208"/>
                <a:gd name="T1" fmla="*/ 0 h 102"/>
                <a:gd name="T2" fmla="*/ 59 w 208"/>
                <a:gd name="T3" fmla="*/ 67 h 102"/>
                <a:gd name="T4" fmla="*/ 122 w 208"/>
                <a:gd name="T5" fmla="*/ 80 h 102"/>
                <a:gd name="T6" fmla="*/ 195 w 208"/>
                <a:gd name="T7" fmla="*/ 4 h 102"/>
                <a:gd name="T8" fmla="*/ 208 w 208"/>
                <a:gd name="T9" fmla="*/ 10 h 102"/>
                <a:gd name="T10" fmla="*/ 127 w 208"/>
                <a:gd name="T11" fmla="*/ 94 h 102"/>
                <a:gd name="T12" fmla="*/ 51 w 208"/>
                <a:gd name="T13" fmla="*/ 79 h 102"/>
                <a:gd name="T14" fmla="*/ 0 w 208"/>
                <a:gd name="T15" fmla="*/ 5 h 102"/>
                <a:gd name="T16" fmla="*/ 14 w 208"/>
                <a:gd name="T17" fmla="*/ 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8" h="102">
                  <a:moveTo>
                    <a:pt x="14" y="0"/>
                  </a:moveTo>
                  <a:cubicBezTo>
                    <a:pt x="22" y="28"/>
                    <a:pt x="39" y="52"/>
                    <a:pt x="59" y="67"/>
                  </a:cubicBezTo>
                  <a:cubicBezTo>
                    <a:pt x="78" y="81"/>
                    <a:pt x="101" y="86"/>
                    <a:pt x="122" y="80"/>
                  </a:cubicBezTo>
                  <a:cubicBezTo>
                    <a:pt x="168" y="67"/>
                    <a:pt x="195" y="4"/>
                    <a:pt x="195" y="4"/>
                  </a:cubicBezTo>
                  <a:cubicBezTo>
                    <a:pt x="208" y="10"/>
                    <a:pt x="208" y="10"/>
                    <a:pt x="208" y="10"/>
                  </a:cubicBezTo>
                  <a:cubicBezTo>
                    <a:pt x="208" y="10"/>
                    <a:pt x="179" y="79"/>
                    <a:pt x="127" y="94"/>
                  </a:cubicBezTo>
                  <a:cubicBezTo>
                    <a:pt x="100" y="102"/>
                    <a:pt x="73" y="95"/>
                    <a:pt x="51" y="79"/>
                  </a:cubicBezTo>
                  <a:cubicBezTo>
                    <a:pt x="28" y="62"/>
                    <a:pt x="9" y="36"/>
                    <a:pt x="0" y="5"/>
                  </a:cubicBezTo>
                  <a:lnTo>
                    <a:pt x="14" y="0"/>
                  </a:lnTo>
                  <a:close/>
                </a:path>
              </a:pathLst>
            </a:custGeom>
            <a:solidFill>
              <a:srgbClr val="FCB7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08" name="îšlídé">
              <a:extLst>
                <a:ext uri="{FF2B5EF4-FFF2-40B4-BE49-F238E27FC236}">
                  <a16:creationId xmlns:a16="http://schemas.microsoft.com/office/drawing/2014/main" id="{7554761B-EFB7-4B19-ACBE-D189EFF23400}"/>
                </a:ext>
              </a:extLst>
            </p:cNvPr>
            <p:cNvSpPr/>
            <p:nvPr/>
          </p:nvSpPr>
          <p:spPr bwMode="auto">
            <a:xfrm>
              <a:off x="5157788" y="2754313"/>
              <a:ext cx="427038" cy="347663"/>
            </a:xfrm>
            <a:custGeom>
              <a:avLst/>
              <a:gdLst>
                <a:gd name="T0" fmla="*/ 23 w 223"/>
                <a:gd name="T1" fmla="*/ 0 h 182"/>
                <a:gd name="T2" fmla="*/ 28 w 223"/>
                <a:gd name="T3" fmla="*/ 141 h 182"/>
                <a:gd name="T4" fmla="*/ 184 w 223"/>
                <a:gd name="T5" fmla="*/ 171 h 182"/>
                <a:gd name="T6" fmla="*/ 199 w 223"/>
                <a:gd name="T7" fmla="*/ 154 h 182"/>
                <a:gd name="T8" fmla="*/ 223 w 223"/>
                <a:gd name="T9" fmla="*/ 46 h 182"/>
                <a:gd name="T10" fmla="*/ 23 w 223"/>
                <a:gd name="T11" fmla="*/ 0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3" h="182">
                  <a:moveTo>
                    <a:pt x="23" y="0"/>
                  </a:moveTo>
                  <a:cubicBezTo>
                    <a:pt x="0" y="57"/>
                    <a:pt x="28" y="141"/>
                    <a:pt x="28" y="141"/>
                  </a:cubicBezTo>
                  <a:cubicBezTo>
                    <a:pt x="28" y="141"/>
                    <a:pt x="119" y="182"/>
                    <a:pt x="184" y="171"/>
                  </a:cubicBezTo>
                  <a:cubicBezTo>
                    <a:pt x="194" y="169"/>
                    <a:pt x="198" y="163"/>
                    <a:pt x="199" y="154"/>
                  </a:cubicBezTo>
                  <a:cubicBezTo>
                    <a:pt x="201" y="73"/>
                    <a:pt x="207" y="42"/>
                    <a:pt x="223" y="46"/>
                  </a:cubicBezTo>
                  <a:lnTo>
                    <a:pt x="23" y="0"/>
                  </a:lnTo>
                  <a:close/>
                </a:path>
              </a:pathLst>
            </a:custGeom>
            <a:solidFill>
              <a:srgbClr val="FCB7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09" name="îśḻïḓè">
              <a:extLst>
                <a:ext uri="{FF2B5EF4-FFF2-40B4-BE49-F238E27FC236}">
                  <a16:creationId xmlns:a16="http://schemas.microsoft.com/office/drawing/2014/main" id="{F477F4C7-B9A8-410B-A339-BBDD3557CDD4}"/>
                </a:ext>
              </a:extLst>
            </p:cNvPr>
            <p:cNvSpPr/>
            <p:nvPr/>
          </p:nvSpPr>
          <p:spPr bwMode="auto">
            <a:xfrm>
              <a:off x="6119813" y="3684588"/>
              <a:ext cx="131763" cy="492125"/>
            </a:xfrm>
            <a:custGeom>
              <a:avLst/>
              <a:gdLst>
                <a:gd name="T0" fmla="*/ 36 w 69"/>
                <a:gd name="T1" fmla="*/ 5 h 258"/>
                <a:gd name="T2" fmla="*/ 42 w 69"/>
                <a:gd name="T3" fmla="*/ 0 h 258"/>
                <a:gd name="T4" fmla="*/ 47 w 69"/>
                <a:gd name="T5" fmla="*/ 6 h 258"/>
                <a:gd name="T6" fmla="*/ 45 w 69"/>
                <a:gd name="T7" fmla="*/ 33 h 258"/>
                <a:gd name="T8" fmla="*/ 64 w 69"/>
                <a:gd name="T9" fmla="*/ 33 h 258"/>
                <a:gd name="T10" fmla="*/ 69 w 69"/>
                <a:gd name="T11" fmla="*/ 38 h 258"/>
                <a:gd name="T12" fmla="*/ 64 w 69"/>
                <a:gd name="T13" fmla="*/ 44 h 258"/>
                <a:gd name="T14" fmla="*/ 44 w 69"/>
                <a:gd name="T15" fmla="*/ 44 h 258"/>
                <a:gd name="T16" fmla="*/ 40 w 69"/>
                <a:gd name="T17" fmla="*/ 89 h 258"/>
                <a:gd name="T18" fmla="*/ 61 w 69"/>
                <a:gd name="T19" fmla="*/ 89 h 258"/>
                <a:gd name="T20" fmla="*/ 66 w 69"/>
                <a:gd name="T21" fmla="*/ 94 h 258"/>
                <a:gd name="T22" fmla="*/ 61 w 69"/>
                <a:gd name="T23" fmla="*/ 99 h 258"/>
                <a:gd name="T24" fmla="*/ 39 w 69"/>
                <a:gd name="T25" fmla="*/ 99 h 258"/>
                <a:gd name="T26" fmla="*/ 35 w 69"/>
                <a:gd name="T27" fmla="*/ 145 h 258"/>
                <a:gd name="T28" fmla="*/ 59 w 69"/>
                <a:gd name="T29" fmla="*/ 145 h 258"/>
                <a:gd name="T30" fmla="*/ 64 w 69"/>
                <a:gd name="T31" fmla="*/ 150 h 258"/>
                <a:gd name="T32" fmla="*/ 59 w 69"/>
                <a:gd name="T33" fmla="*/ 155 h 258"/>
                <a:gd name="T34" fmla="*/ 34 w 69"/>
                <a:gd name="T35" fmla="*/ 155 h 258"/>
                <a:gd name="T36" fmla="*/ 30 w 69"/>
                <a:gd name="T37" fmla="*/ 201 h 258"/>
                <a:gd name="T38" fmla="*/ 57 w 69"/>
                <a:gd name="T39" fmla="*/ 201 h 258"/>
                <a:gd name="T40" fmla="*/ 62 w 69"/>
                <a:gd name="T41" fmla="*/ 206 h 258"/>
                <a:gd name="T42" fmla="*/ 57 w 69"/>
                <a:gd name="T43" fmla="*/ 211 h 258"/>
                <a:gd name="T44" fmla="*/ 29 w 69"/>
                <a:gd name="T45" fmla="*/ 211 h 258"/>
                <a:gd name="T46" fmla="*/ 25 w 69"/>
                <a:gd name="T47" fmla="*/ 253 h 258"/>
                <a:gd name="T48" fmla="*/ 19 w 69"/>
                <a:gd name="T49" fmla="*/ 257 h 258"/>
                <a:gd name="T50" fmla="*/ 15 w 69"/>
                <a:gd name="T51" fmla="*/ 252 h 258"/>
                <a:gd name="T52" fmla="*/ 18 w 69"/>
                <a:gd name="T53" fmla="*/ 211 h 258"/>
                <a:gd name="T54" fmla="*/ 5 w 69"/>
                <a:gd name="T55" fmla="*/ 211 h 258"/>
                <a:gd name="T56" fmla="*/ 0 w 69"/>
                <a:gd name="T57" fmla="*/ 206 h 258"/>
                <a:gd name="T58" fmla="*/ 5 w 69"/>
                <a:gd name="T59" fmla="*/ 201 h 258"/>
                <a:gd name="T60" fmla="*/ 20 w 69"/>
                <a:gd name="T61" fmla="*/ 201 h 258"/>
                <a:gd name="T62" fmla="*/ 24 w 69"/>
                <a:gd name="T63" fmla="*/ 155 h 258"/>
                <a:gd name="T64" fmla="*/ 7 w 69"/>
                <a:gd name="T65" fmla="*/ 155 h 258"/>
                <a:gd name="T66" fmla="*/ 2 w 69"/>
                <a:gd name="T67" fmla="*/ 150 h 258"/>
                <a:gd name="T68" fmla="*/ 7 w 69"/>
                <a:gd name="T69" fmla="*/ 145 h 258"/>
                <a:gd name="T70" fmla="*/ 25 w 69"/>
                <a:gd name="T71" fmla="*/ 145 h 258"/>
                <a:gd name="T72" fmla="*/ 29 w 69"/>
                <a:gd name="T73" fmla="*/ 99 h 258"/>
                <a:gd name="T74" fmla="*/ 9 w 69"/>
                <a:gd name="T75" fmla="*/ 99 h 258"/>
                <a:gd name="T76" fmla="*/ 4 w 69"/>
                <a:gd name="T77" fmla="*/ 94 h 258"/>
                <a:gd name="T78" fmla="*/ 9 w 69"/>
                <a:gd name="T79" fmla="*/ 89 h 258"/>
                <a:gd name="T80" fmla="*/ 30 w 69"/>
                <a:gd name="T81" fmla="*/ 89 h 258"/>
                <a:gd name="T82" fmla="*/ 34 w 69"/>
                <a:gd name="T83" fmla="*/ 44 h 258"/>
                <a:gd name="T84" fmla="*/ 12 w 69"/>
                <a:gd name="T85" fmla="*/ 44 h 258"/>
                <a:gd name="T86" fmla="*/ 7 w 69"/>
                <a:gd name="T87" fmla="*/ 38 h 258"/>
                <a:gd name="T88" fmla="*/ 12 w 69"/>
                <a:gd name="T89" fmla="*/ 33 h 258"/>
                <a:gd name="T90" fmla="*/ 34 w 69"/>
                <a:gd name="T91" fmla="*/ 33 h 258"/>
                <a:gd name="T92" fmla="*/ 36 w 69"/>
                <a:gd name="T93" fmla="*/ 5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69" h="258">
                  <a:moveTo>
                    <a:pt x="36" y="5"/>
                  </a:moveTo>
                  <a:cubicBezTo>
                    <a:pt x="37" y="2"/>
                    <a:pt x="39" y="0"/>
                    <a:pt x="42" y="0"/>
                  </a:cubicBezTo>
                  <a:cubicBezTo>
                    <a:pt x="45" y="0"/>
                    <a:pt x="47" y="3"/>
                    <a:pt x="47" y="6"/>
                  </a:cubicBezTo>
                  <a:cubicBezTo>
                    <a:pt x="46" y="14"/>
                    <a:pt x="46" y="23"/>
                    <a:pt x="45" y="33"/>
                  </a:cubicBezTo>
                  <a:cubicBezTo>
                    <a:pt x="64" y="33"/>
                    <a:pt x="64" y="33"/>
                    <a:pt x="64" y="33"/>
                  </a:cubicBezTo>
                  <a:cubicBezTo>
                    <a:pt x="67" y="33"/>
                    <a:pt x="69" y="36"/>
                    <a:pt x="69" y="38"/>
                  </a:cubicBezTo>
                  <a:cubicBezTo>
                    <a:pt x="69" y="41"/>
                    <a:pt x="67" y="44"/>
                    <a:pt x="64" y="44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43" y="58"/>
                    <a:pt x="42" y="73"/>
                    <a:pt x="40" y="89"/>
                  </a:cubicBezTo>
                  <a:cubicBezTo>
                    <a:pt x="61" y="89"/>
                    <a:pt x="61" y="89"/>
                    <a:pt x="61" y="89"/>
                  </a:cubicBezTo>
                  <a:cubicBezTo>
                    <a:pt x="64" y="89"/>
                    <a:pt x="66" y="91"/>
                    <a:pt x="66" y="94"/>
                  </a:cubicBezTo>
                  <a:cubicBezTo>
                    <a:pt x="66" y="97"/>
                    <a:pt x="64" y="99"/>
                    <a:pt x="61" y="99"/>
                  </a:cubicBezTo>
                  <a:cubicBezTo>
                    <a:pt x="39" y="99"/>
                    <a:pt x="39" y="99"/>
                    <a:pt x="39" y="99"/>
                  </a:cubicBezTo>
                  <a:cubicBezTo>
                    <a:pt x="38" y="115"/>
                    <a:pt x="37" y="130"/>
                    <a:pt x="35" y="145"/>
                  </a:cubicBezTo>
                  <a:cubicBezTo>
                    <a:pt x="59" y="145"/>
                    <a:pt x="59" y="145"/>
                    <a:pt x="59" y="145"/>
                  </a:cubicBezTo>
                  <a:cubicBezTo>
                    <a:pt x="62" y="145"/>
                    <a:pt x="64" y="147"/>
                    <a:pt x="64" y="150"/>
                  </a:cubicBezTo>
                  <a:cubicBezTo>
                    <a:pt x="64" y="153"/>
                    <a:pt x="62" y="155"/>
                    <a:pt x="59" y="155"/>
                  </a:cubicBezTo>
                  <a:cubicBezTo>
                    <a:pt x="34" y="155"/>
                    <a:pt x="34" y="155"/>
                    <a:pt x="34" y="155"/>
                  </a:cubicBezTo>
                  <a:cubicBezTo>
                    <a:pt x="33" y="171"/>
                    <a:pt x="31" y="187"/>
                    <a:pt x="30" y="201"/>
                  </a:cubicBezTo>
                  <a:cubicBezTo>
                    <a:pt x="57" y="201"/>
                    <a:pt x="57" y="201"/>
                    <a:pt x="57" y="201"/>
                  </a:cubicBezTo>
                  <a:cubicBezTo>
                    <a:pt x="59" y="201"/>
                    <a:pt x="62" y="203"/>
                    <a:pt x="62" y="206"/>
                  </a:cubicBezTo>
                  <a:cubicBezTo>
                    <a:pt x="62" y="209"/>
                    <a:pt x="59" y="211"/>
                    <a:pt x="57" y="211"/>
                  </a:cubicBezTo>
                  <a:cubicBezTo>
                    <a:pt x="29" y="211"/>
                    <a:pt x="29" y="211"/>
                    <a:pt x="29" y="211"/>
                  </a:cubicBezTo>
                  <a:cubicBezTo>
                    <a:pt x="26" y="236"/>
                    <a:pt x="25" y="252"/>
                    <a:pt x="25" y="253"/>
                  </a:cubicBezTo>
                  <a:cubicBezTo>
                    <a:pt x="25" y="255"/>
                    <a:pt x="22" y="258"/>
                    <a:pt x="19" y="257"/>
                  </a:cubicBezTo>
                  <a:cubicBezTo>
                    <a:pt x="16" y="257"/>
                    <a:pt x="14" y="254"/>
                    <a:pt x="15" y="252"/>
                  </a:cubicBezTo>
                  <a:cubicBezTo>
                    <a:pt x="15" y="251"/>
                    <a:pt x="16" y="235"/>
                    <a:pt x="18" y="211"/>
                  </a:cubicBezTo>
                  <a:cubicBezTo>
                    <a:pt x="5" y="211"/>
                    <a:pt x="5" y="211"/>
                    <a:pt x="5" y="211"/>
                  </a:cubicBezTo>
                  <a:cubicBezTo>
                    <a:pt x="2" y="211"/>
                    <a:pt x="0" y="209"/>
                    <a:pt x="0" y="206"/>
                  </a:cubicBezTo>
                  <a:cubicBezTo>
                    <a:pt x="0" y="203"/>
                    <a:pt x="2" y="201"/>
                    <a:pt x="5" y="201"/>
                  </a:cubicBezTo>
                  <a:cubicBezTo>
                    <a:pt x="20" y="201"/>
                    <a:pt x="20" y="201"/>
                    <a:pt x="20" y="201"/>
                  </a:cubicBezTo>
                  <a:cubicBezTo>
                    <a:pt x="21" y="187"/>
                    <a:pt x="22" y="172"/>
                    <a:pt x="24" y="155"/>
                  </a:cubicBezTo>
                  <a:cubicBezTo>
                    <a:pt x="7" y="155"/>
                    <a:pt x="7" y="155"/>
                    <a:pt x="7" y="155"/>
                  </a:cubicBezTo>
                  <a:cubicBezTo>
                    <a:pt x="4" y="155"/>
                    <a:pt x="2" y="153"/>
                    <a:pt x="2" y="150"/>
                  </a:cubicBezTo>
                  <a:cubicBezTo>
                    <a:pt x="2" y="147"/>
                    <a:pt x="4" y="145"/>
                    <a:pt x="7" y="145"/>
                  </a:cubicBezTo>
                  <a:cubicBezTo>
                    <a:pt x="25" y="145"/>
                    <a:pt x="25" y="145"/>
                    <a:pt x="25" y="145"/>
                  </a:cubicBezTo>
                  <a:cubicBezTo>
                    <a:pt x="26" y="130"/>
                    <a:pt x="28" y="115"/>
                    <a:pt x="29" y="99"/>
                  </a:cubicBezTo>
                  <a:cubicBezTo>
                    <a:pt x="9" y="99"/>
                    <a:pt x="9" y="99"/>
                    <a:pt x="9" y="99"/>
                  </a:cubicBezTo>
                  <a:cubicBezTo>
                    <a:pt x="7" y="99"/>
                    <a:pt x="4" y="97"/>
                    <a:pt x="4" y="94"/>
                  </a:cubicBezTo>
                  <a:cubicBezTo>
                    <a:pt x="4" y="91"/>
                    <a:pt x="7" y="89"/>
                    <a:pt x="9" y="89"/>
                  </a:cubicBezTo>
                  <a:cubicBezTo>
                    <a:pt x="30" y="89"/>
                    <a:pt x="30" y="89"/>
                    <a:pt x="30" y="89"/>
                  </a:cubicBezTo>
                  <a:cubicBezTo>
                    <a:pt x="31" y="73"/>
                    <a:pt x="33" y="58"/>
                    <a:pt x="34" y="44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9" y="44"/>
                    <a:pt x="7" y="41"/>
                    <a:pt x="7" y="38"/>
                  </a:cubicBezTo>
                  <a:cubicBezTo>
                    <a:pt x="7" y="36"/>
                    <a:pt x="9" y="33"/>
                    <a:pt x="12" y="33"/>
                  </a:cubicBezTo>
                  <a:cubicBezTo>
                    <a:pt x="34" y="33"/>
                    <a:pt x="34" y="33"/>
                    <a:pt x="34" y="33"/>
                  </a:cubicBezTo>
                  <a:cubicBezTo>
                    <a:pt x="35" y="23"/>
                    <a:pt x="36" y="13"/>
                    <a:pt x="36" y="5"/>
                  </a:cubicBezTo>
                  <a:close/>
                </a:path>
              </a:pathLst>
            </a:custGeom>
            <a:solidFill>
              <a:srgbClr val="FCB7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10" name="iṥḷïḑê">
              <a:extLst>
                <a:ext uri="{FF2B5EF4-FFF2-40B4-BE49-F238E27FC236}">
                  <a16:creationId xmlns:a16="http://schemas.microsoft.com/office/drawing/2014/main" id="{58688DF1-CD1C-4D2C-98FA-4E3CBED2CA5F}"/>
                </a:ext>
              </a:extLst>
            </p:cNvPr>
            <p:cNvSpPr/>
            <p:nvPr/>
          </p:nvSpPr>
          <p:spPr bwMode="auto">
            <a:xfrm>
              <a:off x="6015038" y="3535363"/>
              <a:ext cx="369888" cy="146050"/>
            </a:xfrm>
            <a:custGeom>
              <a:avLst/>
              <a:gdLst>
                <a:gd name="T0" fmla="*/ 0 w 194"/>
                <a:gd name="T1" fmla="*/ 0 h 77"/>
                <a:gd name="T2" fmla="*/ 148 w 194"/>
                <a:gd name="T3" fmla="*/ 46 h 77"/>
                <a:gd name="T4" fmla="*/ 194 w 194"/>
                <a:gd name="T5" fmla="*/ 5 h 77"/>
                <a:gd name="T6" fmla="*/ 0 w 194"/>
                <a:gd name="T7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4" h="77">
                  <a:moveTo>
                    <a:pt x="0" y="0"/>
                  </a:moveTo>
                  <a:cubicBezTo>
                    <a:pt x="62" y="61"/>
                    <a:pt x="106" y="77"/>
                    <a:pt x="148" y="46"/>
                  </a:cubicBezTo>
                  <a:cubicBezTo>
                    <a:pt x="191" y="14"/>
                    <a:pt x="194" y="5"/>
                    <a:pt x="194" y="5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E1A7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11" name="í$ḷiḍe">
              <a:extLst>
                <a:ext uri="{FF2B5EF4-FFF2-40B4-BE49-F238E27FC236}">
                  <a16:creationId xmlns:a16="http://schemas.microsoft.com/office/drawing/2014/main" id="{6ABE9F75-C2B4-49CB-8919-1086D56AFA81}"/>
                </a:ext>
              </a:extLst>
            </p:cNvPr>
            <p:cNvSpPr/>
            <p:nvPr/>
          </p:nvSpPr>
          <p:spPr bwMode="auto">
            <a:xfrm>
              <a:off x="5670551" y="2782888"/>
              <a:ext cx="960438" cy="830263"/>
            </a:xfrm>
            <a:custGeom>
              <a:avLst/>
              <a:gdLst>
                <a:gd name="T0" fmla="*/ 51 w 502"/>
                <a:gd name="T1" fmla="*/ 244 h 435"/>
                <a:gd name="T2" fmla="*/ 33 w 502"/>
                <a:gd name="T3" fmla="*/ 242 h 435"/>
                <a:gd name="T4" fmla="*/ 98 w 502"/>
                <a:gd name="T5" fmla="*/ 320 h 435"/>
                <a:gd name="T6" fmla="*/ 113 w 502"/>
                <a:gd name="T7" fmla="*/ 331 h 435"/>
                <a:gd name="T8" fmla="*/ 335 w 502"/>
                <a:gd name="T9" fmla="*/ 422 h 435"/>
                <a:gd name="T10" fmla="*/ 474 w 502"/>
                <a:gd name="T11" fmla="*/ 319 h 435"/>
                <a:gd name="T12" fmla="*/ 488 w 502"/>
                <a:gd name="T13" fmla="*/ 194 h 435"/>
                <a:gd name="T14" fmla="*/ 466 w 502"/>
                <a:gd name="T15" fmla="*/ 44 h 435"/>
                <a:gd name="T16" fmla="*/ 182 w 502"/>
                <a:gd name="T17" fmla="*/ 28 h 435"/>
                <a:gd name="T18" fmla="*/ 84 w 502"/>
                <a:gd name="T19" fmla="*/ 129 h 435"/>
                <a:gd name="T20" fmla="*/ 74 w 502"/>
                <a:gd name="T21" fmla="*/ 231 h 435"/>
                <a:gd name="T22" fmla="*/ 51 w 502"/>
                <a:gd name="T23" fmla="*/ 244 h 4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02" h="435">
                  <a:moveTo>
                    <a:pt x="51" y="244"/>
                  </a:moveTo>
                  <a:cubicBezTo>
                    <a:pt x="47" y="242"/>
                    <a:pt x="40" y="241"/>
                    <a:pt x="33" y="242"/>
                  </a:cubicBezTo>
                  <a:cubicBezTo>
                    <a:pt x="0" y="247"/>
                    <a:pt x="6" y="336"/>
                    <a:pt x="98" y="320"/>
                  </a:cubicBezTo>
                  <a:cubicBezTo>
                    <a:pt x="106" y="319"/>
                    <a:pt x="108" y="323"/>
                    <a:pt x="113" y="331"/>
                  </a:cubicBezTo>
                  <a:cubicBezTo>
                    <a:pt x="153" y="401"/>
                    <a:pt x="253" y="435"/>
                    <a:pt x="335" y="422"/>
                  </a:cubicBezTo>
                  <a:cubicBezTo>
                    <a:pt x="396" y="412"/>
                    <a:pt x="442" y="375"/>
                    <a:pt x="474" y="319"/>
                  </a:cubicBezTo>
                  <a:cubicBezTo>
                    <a:pt x="497" y="280"/>
                    <a:pt x="487" y="235"/>
                    <a:pt x="488" y="194"/>
                  </a:cubicBezTo>
                  <a:cubicBezTo>
                    <a:pt x="490" y="129"/>
                    <a:pt x="502" y="71"/>
                    <a:pt x="466" y="44"/>
                  </a:cubicBezTo>
                  <a:cubicBezTo>
                    <a:pt x="406" y="0"/>
                    <a:pt x="248" y="9"/>
                    <a:pt x="182" y="28"/>
                  </a:cubicBezTo>
                  <a:cubicBezTo>
                    <a:pt x="116" y="47"/>
                    <a:pt x="93" y="85"/>
                    <a:pt x="84" y="129"/>
                  </a:cubicBezTo>
                  <a:cubicBezTo>
                    <a:pt x="74" y="174"/>
                    <a:pt x="73" y="220"/>
                    <a:pt x="74" y="231"/>
                  </a:cubicBezTo>
                  <a:cubicBezTo>
                    <a:pt x="74" y="241"/>
                    <a:pt x="69" y="242"/>
                    <a:pt x="51" y="244"/>
                  </a:cubicBezTo>
                  <a:close/>
                </a:path>
              </a:pathLst>
            </a:custGeom>
            <a:solidFill>
              <a:srgbClr val="FDCF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12" name="ïśliḓê">
              <a:extLst>
                <a:ext uri="{FF2B5EF4-FFF2-40B4-BE49-F238E27FC236}">
                  <a16:creationId xmlns:a16="http://schemas.microsoft.com/office/drawing/2014/main" id="{39EA3055-23AC-411F-8858-471FC090E74C}"/>
                </a:ext>
              </a:extLst>
            </p:cNvPr>
            <p:cNvSpPr/>
            <p:nvPr/>
          </p:nvSpPr>
          <p:spPr bwMode="auto">
            <a:xfrm>
              <a:off x="5916613" y="2925763"/>
              <a:ext cx="696913" cy="379413"/>
            </a:xfrm>
            <a:custGeom>
              <a:avLst/>
              <a:gdLst>
                <a:gd name="T0" fmla="*/ 5 w 364"/>
                <a:gd name="T1" fmla="*/ 138 h 199"/>
                <a:gd name="T2" fmla="*/ 7 w 364"/>
                <a:gd name="T3" fmla="*/ 140 h 199"/>
                <a:gd name="T4" fmla="*/ 241 w 364"/>
                <a:gd name="T5" fmla="*/ 185 h 199"/>
                <a:gd name="T6" fmla="*/ 359 w 364"/>
                <a:gd name="T7" fmla="*/ 131 h 199"/>
                <a:gd name="T8" fmla="*/ 359 w 364"/>
                <a:gd name="T9" fmla="*/ 131 h 199"/>
                <a:gd name="T10" fmla="*/ 359 w 364"/>
                <a:gd name="T11" fmla="*/ 119 h 199"/>
                <a:gd name="T12" fmla="*/ 362 w 364"/>
                <a:gd name="T13" fmla="*/ 28 h 199"/>
                <a:gd name="T14" fmla="*/ 358 w 364"/>
                <a:gd name="T15" fmla="*/ 0 h 199"/>
                <a:gd name="T16" fmla="*/ 15 w 364"/>
                <a:gd name="T17" fmla="*/ 52 h 199"/>
                <a:gd name="T18" fmla="*/ 9 w 364"/>
                <a:gd name="T19" fmla="*/ 51 h 199"/>
                <a:gd name="T20" fmla="*/ 15 w 364"/>
                <a:gd name="T21" fmla="*/ 78 h 199"/>
                <a:gd name="T22" fmla="*/ 15 w 364"/>
                <a:gd name="T23" fmla="*/ 78 h 199"/>
                <a:gd name="T24" fmla="*/ 15 w 364"/>
                <a:gd name="T25" fmla="*/ 82 h 199"/>
                <a:gd name="T26" fmla="*/ 11 w 364"/>
                <a:gd name="T27" fmla="*/ 116 h 199"/>
                <a:gd name="T28" fmla="*/ 11 w 364"/>
                <a:gd name="T29" fmla="*/ 116 h 199"/>
                <a:gd name="T30" fmla="*/ 3 w 364"/>
                <a:gd name="T31" fmla="*/ 131 h 199"/>
                <a:gd name="T32" fmla="*/ 0 w 364"/>
                <a:gd name="T33" fmla="*/ 135 h 199"/>
                <a:gd name="T34" fmla="*/ 5 w 364"/>
                <a:gd name="T35" fmla="*/ 138 h 199"/>
                <a:gd name="T36" fmla="*/ 265 w 364"/>
                <a:gd name="T37" fmla="*/ 126 h 199"/>
                <a:gd name="T38" fmla="*/ 280 w 364"/>
                <a:gd name="T39" fmla="*/ 90 h 199"/>
                <a:gd name="T40" fmla="*/ 316 w 364"/>
                <a:gd name="T41" fmla="*/ 75 h 199"/>
                <a:gd name="T42" fmla="*/ 350 w 364"/>
                <a:gd name="T43" fmla="*/ 108 h 199"/>
                <a:gd name="T44" fmla="*/ 344 w 364"/>
                <a:gd name="T45" fmla="*/ 117 h 199"/>
                <a:gd name="T46" fmla="*/ 336 w 364"/>
                <a:gd name="T47" fmla="*/ 111 h 199"/>
                <a:gd name="T48" fmla="*/ 313 w 364"/>
                <a:gd name="T49" fmla="*/ 90 h 199"/>
                <a:gd name="T50" fmla="*/ 292 w 364"/>
                <a:gd name="T51" fmla="*/ 99 h 199"/>
                <a:gd name="T52" fmla="*/ 279 w 364"/>
                <a:gd name="T53" fmla="*/ 130 h 199"/>
                <a:gd name="T54" fmla="*/ 270 w 364"/>
                <a:gd name="T55" fmla="*/ 135 h 199"/>
                <a:gd name="T56" fmla="*/ 265 w 364"/>
                <a:gd name="T57" fmla="*/ 126 h 199"/>
                <a:gd name="T58" fmla="*/ 151 w 364"/>
                <a:gd name="T59" fmla="*/ 99 h 199"/>
                <a:gd name="T60" fmla="*/ 198 w 364"/>
                <a:gd name="T61" fmla="*/ 147 h 199"/>
                <a:gd name="T62" fmla="*/ 192 w 364"/>
                <a:gd name="T63" fmla="*/ 156 h 199"/>
                <a:gd name="T64" fmla="*/ 183 w 364"/>
                <a:gd name="T65" fmla="*/ 150 h 199"/>
                <a:gd name="T66" fmla="*/ 148 w 364"/>
                <a:gd name="T67" fmla="*/ 113 h 199"/>
                <a:gd name="T68" fmla="*/ 147 w 364"/>
                <a:gd name="T69" fmla="*/ 113 h 199"/>
                <a:gd name="T70" fmla="*/ 107 w 364"/>
                <a:gd name="T71" fmla="*/ 121 h 199"/>
                <a:gd name="T72" fmla="*/ 85 w 364"/>
                <a:gd name="T73" fmla="*/ 153 h 199"/>
                <a:gd name="T74" fmla="*/ 85 w 364"/>
                <a:gd name="T75" fmla="*/ 153 h 199"/>
                <a:gd name="T76" fmla="*/ 76 w 364"/>
                <a:gd name="T77" fmla="*/ 159 h 199"/>
                <a:gd name="T78" fmla="*/ 70 w 364"/>
                <a:gd name="T79" fmla="*/ 150 h 199"/>
                <a:gd name="T80" fmla="*/ 70 w 364"/>
                <a:gd name="T81" fmla="*/ 149 h 199"/>
                <a:gd name="T82" fmla="*/ 99 w 364"/>
                <a:gd name="T83" fmla="*/ 109 h 199"/>
                <a:gd name="T84" fmla="*/ 150 w 364"/>
                <a:gd name="T85" fmla="*/ 99 h 199"/>
                <a:gd name="T86" fmla="*/ 151 w 364"/>
                <a:gd name="T87" fmla="*/ 99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64" h="199">
                  <a:moveTo>
                    <a:pt x="5" y="138"/>
                  </a:moveTo>
                  <a:cubicBezTo>
                    <a:pt x="6" y="139"/>
                    <a:pt x="7" y="139"/>
                    <a:pt x="7" y="140"/>
                  </a:cubicBezTo>
                  <a:cubicBezTo>
                    <a:pt x="64" y="180"/>
                    <a:pt x="137" y="199"/>
                    <a:pt x="241" y="185"/>
                  </a:cubicBezTo>
                  <a:cubicBezTo>
                    <a:pt x="297" y="177"/>
                    <a:pt x="335" y="158"/>
                    <a:pt x="359" y="131"/>
                  </a:cubicBezTo>
                  <a:cubicBezTo>
                    <a:pt x="359" y="131"/>
                    <a:pt x="359" y="131"/>
                    <a:pt x="359" y="131"/>
                  </a:cubicBezTo>
                  <a:cubicBezTo>
                    <a:pt x="359" y="127"/>
                    <a:pt x="359" y="123"/>
                    <a:pt x="359" y="119"/>
                  </a:cubicBezTo>
                  <a:cubicBezTo>
                    <a:pt x="360" y="85"/>
                    <a:pt x="364" y="54"/>
                    <a:pt x="362" y="28"/>
                  </a:cubicBezTo>
                  <a:cubicBezTo>
                    <a:pt x="362" y="18"/>
                    <a:pt x="360" y="8"/>
                    <a:pt x="358" y="0"/>
                  </a:cubicBezTo>
                  <a:cubicBezTo>
                    <a:pt x="262" y="58"/>
                    <a:pt x="110" y="62"/>
                    <a:pt x="15" y="52"/>
                  </a:cubicBezTo>
                  <a:cubicBezTo>
                    <a:pt x="13" y="52"/>
                    <a:pt x="11" y="51"/>
                    <a:pt x="9" y="51"/>
                  </a:cubicBezTo>
                  <a:cubicBezTo>
                    <a:pt x="9" y="51"/>
                    <a:pt x="13" y="63"/>
                    <a:pt x="15" y="78"/>
                  </a:cubicBezTo>
                  <a:cubicBezTo>
                    <a:pt x="15" y="78"/>
                    <a:pt x="15" y="78"/>
                    <a:pt x="15" y="78"/>
                  </a:cubicBezTo>
                  <a:cubicBezTo>
                    <a:pt x="15" y="79"/>
                    <a:pt x="15" y="81"/>
                    <a:pt x="15" y="82"/>
                  </a:cubicBezTo>
                  <a:cubicBezTo>
                    <a:pt x="16" y="93"/>
                    <a:pt x="15" y="105"/>
                    <a:pt x="11" y="116"/>
                  </a:cubicBezTo>
                  <a:cubicBezTo>
                    <a:pt x="11" y="116"/>
                    <a:pt x="11" y="116"/>
                    <a:pt x="11" y="116"/>
                  </a:cubicBezTo>
                  <a:cubicBezTo>
                    <a:pt x="9" y="122"/>
                    <a:pt x="7" y="127"/>
                    <a:pt x="3" y="131"/>
                  </a:cubicBezTo>
                  <a:cubicBezTo>
                    <a:pt x="2" y="132"/>
                    <a:pt x="1" y="134"/>
                    <a:pt x="0" y="135"/>
                  </a:cubicBezTo>
                  <a:cubicBezTo>
                    <a:pt x="2" y="136"/>
                    <a:pt x="3" y="137"/>
                    <a:pt x="5" y="138"/>
                  </a:cubicBezTo>
                  <a:close/>
                  <a:moveTo>
                    <a:pt x="265" y="126"/>
                  </a:moveTo>
                  <a:cubicBezTo>
                    <a:pt x="268" y="113"/>
                    <a:pt x="273" y="100"/>
                    <a:pt x="280" y="90"/>
                  </a:cubicBezTo>
                  <a:cubicBezTo>
                    <a:pt x="289" y="79"/>
                    <a:pt x="300" y="72"/>
                    <a:pt x="316" y="75"/>
                  </a:cubicBezTo>
                  <a:cubicBezTo>
                    <a:pt x="346" y="81"/>
                    <a:pt x="350" y="108"/>
                    <a:pt x="350" y="108"/>
                  </a:cubicBezTo>
                  <a:cubicBezTo>
                    <a:pt x="351" y="112"/>
                    <a:pt x="348" y="116"/>
                    <a:pt x="344" y="117"/>
                  </a:cubicBezTo>
                  <a:cubicBezTo>
                    <a:pt x="340" y="117"/>
                    <a:pt x="336" y="115"/>
                    <a:pt x="336" y="111"/>
                  </a:cubicBezTo>
                  <a:cubicBezTo>
                    <a:pt x="336" y="110"/>
                    <a:pt x="333" y="94"/>
                    <a:pt x="313" y="90"/>
                  </a:cubicBezTo>
                  <a:cubicBezTo>
                    <a:pt x="304" y="88"/>
                    <a:pt x="297" y="92"/>
                    <a:pt x="292" y="99"/>
                  </a:cubicBezTo>
                  <a:cubicBezTo>
                    <a:pt x="286" y="107"/>
                    <a:pt x="282" y="118"/>
                    <a:pt x="279" y="130"/>
                  </a:cubicBezTo>
                  <a:cubicBezTo>
                    <a:pt x="278" y="134"/>
                    <a:pt x="274" y="136"/>
                    <a:pt x="270" y="135"/>
                  </a:cubicBezTo>
                  <a:cubicBezTo>
                    <a:pt x="266" y="134"/>
                    <a:pt x="264" y="130"/>
                    <a:pt x="265" y="126"/>
                  </a:cubicBezTo>
                  <a:close/>
                  <a:moveTo>
                    <a:pt x="151" y="99"/>
                  </a:moveTo>
                  <a:cubicBezTo>
                    <a:pt x="191" y="108"/>
                    <a:pt x="198" y="147"/>
                    <a:pt x="198" y="147"/>
                  </a:cubicBezTo>
                  <a:cubicBezTo>
                    <a:pt x="199" y="151"/>
                    <a:pt x="196" y="155"/>
                    <a:pt x="192" y="156"/>
                  </a:cubicBezTo>
                  <a:cubicBezTo>
                    <a:pt x="188" y="157"/>
                    <a:pt x="184" y="154"/>
                    <a:pt x="183" y="150"/>
                  </a:cubicBezTo>
                  <a:cubicBezTo>
                    <a:pt x="183" y="150"/>
                    <a:pt x="178" y="120"/>
                    <a:pt x="148" y="113"/>
                  </a:cubicBezTo>
                  <a:cubicBezTo>
                    <a:pt x="147" y="113"/>
                    <a:pt x="147" y="113"/>
                    <a:pt x="147" y="113"/>
                  </a:cubicBezTo>
                  <a:cubicBezTo>
                    <a:pt x="132" y="110"/>
                    <a:pt x="118" y="114"/>
                    <a:pt x="107" y="121"/>
                  </a:cubicBezTo>
                  <a:cubicBezTo>
                    <a:pt x="96" y="128"/>
                    <a:pt x="88" y="140"/>
                    <a:pt x="85" y="153"/>
                  </a:cubicBezTo>
                  <a:cubicBezTo>
                    <a:pt x="85" y="153"/>
                    <a:pt x="85" y="153"/>
                    <a:pt x="85" y="153"/>
                  </a:cubicBezTo>
                  <a:cubicBezTo>
                    <a:pt x="84" y="157"/>
                    <a:pt x="80" y="160"/>
                    <a:pt x="76" y="159"/>
                  </a:cubicBezTo>
                  <a:cubicBezTo>
                    <a:pt x="72" y="158"/>
                    <a:pt x="69" y="154"/>
                    <a:pt x="70" y="150"/>
                  </a:cubicBezTo>
                  <a:cubicBezTo>
                    <a:pt x="70" y="149"/>
                    <a:pt x="70" y="149"/>
                    <a:pt x="70" y="149"/>
                  </a:cubicBezTo>
                  <a:cubicBezTo>
                    <a:pt x="74" y="133"/>
                    <a:pt x="85" y="118"/>
                    <a:pt x="99" y="109"/>
                  </a:cubicBezTo>
                  <a:cubicBezTo>
                    <a:pt x="113" y="99"/>
                    <a:pt x="131" y="95"/>
                    <a:pt x="150" y="99"/>
                  </a:cubicBezTo>
                  <a:lnTo>
                    <a:pt x="151" y="99"/>
                  </a:lnTo>
                  <a:close/>
                </a:path>
              </a:pathLst>
            </a:custGeom>
            <a:solidFill>
              <a:srgbClr val="E1A7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13" name="îṡļïďê">
              <a:extLst>
                <a:ext uri="{FF2B5EF4-FFF2-40B4-BE49-F238E27FC236}">
                  <a16:creationId xmlns:a16="http://schemas.microsoft.com/office/drawing/2014/main" id="{EA5A76A9-DBDB-4CDD-8D42-8EC732F6E0F5}"/>
                </a:ext>
              </a:extLst>
            </p:cNvPr>
            <p:cNvSpPr/>
            <p:nvPr/>
          </p:nvSpPr>
          <p:spPr bwMode="auto">
            <a:xfrm>
              <a:off x="5826126" y="2786063"/>
              <a:ext cx="782638" cy="433388"/>
            </a:xfrm>
            <a:custGeom>
              <a:avLst/>
              <a:gdLst>
                <a:gd name="T0" fmla="*/ 410 w 410"/>
                <a:gd name="T1" fmla="*/ 97 h 227"/>
                <a:gd name="T2" fmla="*/ 385 w 410"/>
                <a:gd name="T3" fmla="*/ 42 h 227"/>
                <a:gd name="T4" fmla="*/ 111 w 410"/>
                <a:gd name="T5" fmla="*/ 23 h 227"/>
                <a:gd name="T6" fmla="*/ 107 w 410"/>
                <a:gd name="T7" fmla="*/ 26 h 227"/>
                <a:gd name="T8" fmla="*/ 7 w 410"/>
                <a:gd name="T9" fmla="*/ 112 h 227"/>
                <a:gd name="T10" fmla="*/ 3 w 410"/>
                <a:gd name="T11" fmla="*/ 127 h 227"/>
                <a:gd name="T12" fmla="*/ 0 w 410"/>
                <a:gd name="T13" fmla="*/ 144 h 227"/>
                <a:gd name="T14" fmla="*/ 38 w 410"/>
                <a:gd name="T15" fmla="*/ 227 h 227"/>
                <a:gd name="T16" fmla="*/ 73 w 410"/>
                <a:gd name="T17" fmla="*/ 166 h 227"/>
                <a:gd name="T18" fmla="*/ 74 w 410"/>
                <a:gd name="T19" fmla="*/ 141 h 227"/>
                <a:gd name="T20" fmla="*/ 363 w 410"/>
                <a:gd name="T21" fmla="*/ 117 h 227"/>
                <a:gd name="T22" fmla="*/ 410 w 410"/>
                <a:gd name="T23" fmla="*/ 97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10" h="227">
                  <a:moveTo>
                    <a:pt x="410" y="97"/>
                  </a:moveTo>
                  <a:cubicBezTo>
                    <a:pt x="408" y="74"/>
                    <a:pt x="402" y="54"/>
                    <a:pt x="385" y="42"/>
                  </a:cubicBezTo>
                  <a:cubicBezTo>
                    <a:pt x="328" y="0"/>
                    <a:pt x="182" y="6"/>
                    <a:pt x="111" y="23"/>
                  </a:cubicBezTo>
                  <a:cubicBezTo>
                    <a:pt x="110" y="24"/>
                    <a:pt x="108" y="25"/>
                    <a:pt x="107" y="26"/>
                  </a:cubicBezTo>
                  <a:cubicBezTo>
                    <a:pt x="50" y="59"/>
                    <a:pt x="19" y="86"/>
                    <a:pt x="7" y="112"/>
                  </a:cubicBezTo>
                  <a:cubicBezTo>
                    <a:pt x="5" y="117"/>
                    <a:pt x="4" y="122"/>
                    <a:pt x="3" y="127"/>
                  </a:cubicBezTo>
                  <a:cubicBezTo>
                    <a:pt x="2" y="133"/>
                    <a:pt x="1" y="139"/>
                    <a:pt x="0" y="144"/>
                  </a:cubicBezTo>
                  <a:cubicBezTo>
                    <a:pt x="1" y="170"/>
                    <a:pt x="16" y="196"/>
                    <a:pt x="38" y="227"/>
                  </a:cubicBezTo>
                  <a:cubicBezTo>
                    <a:pt x="59" y="208"/>
                    <a:pt x="69" y="188"/>
                    <a:pt x="73" y="166"/>
                  </a:cubicBezTo>
                  <a:cubicBezTo>
                    <a:pt x="77" y="144"/>
                    <a:pt x="74" y="141"/>
                    <a:pt x="74" y="141"/>
                  </a:cubicBezTo>
                  <a:cubicBezTo>
                    <a:pt x="74" y="141"/>
                    <a:pt x="226" y="174"/>
                    <a:pt x="363" y="117"/>
                  </a:cubicBezTo>
                  <a:cubicBezTo>
                    <a:pt x="381" y="110"/>
                    <a:pt x="397" y="103"/>
                    <a:pt x="410" y="97"/>
                  </a:cubicBezTo>
                  <a:close/>
                </a:path>
              </a:pathLst>
            </a:custGeom>
            <a:solidFill>
              <a:srgbClr val="9A5B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14" name="îṣlîdé">
              <a:extLst>
                <a:ext uri="{FF2B5EF4-FFF2-40B4-BE49-F238E27FC236}">
                  <a16:creationId xmlns:a16="http://schemas.microsoft.com/office/drawing/2014/main" id="{996E5509-1DCE-4740-BB1E-0C3C30A1969D}"/>
                </a:ext>
              </a:extLst>
            </p:cNvPr>
            <p:cNvSpPr/>
            <p:nvPr/>
          </p:nvSpPr>
          <p:spPr bwMode="auto">
            <a:xfrm>
              <a:off x="5729288" y="3243263"/>
              <a:ext cx="874713" cy="269875"/>
            </a:xfrm>
            <a:custGeom>
              <a:avLst/>
              <a:gdLst>
                <a:gd name="T0" fmla="*/ 20 w 457"/>
                <a:gd name="T1" fmla="*/ 3 h 142"/>
                <a:gd name="T2" fmla="*/ 19 w 457"/>
                <a:gd name="T3" fmla="*/ 3 h 142"/>
                <a:gd name="T4" fmla="*/ 36 w 457"/>
                <a:gd name="T5" fmla="*/ 26 h 142"/>
                <a:gd name="T6" fmla="*/ 2 w 457"/>
                <a:gd name="T7" fmla="*/ 29 h 142"/>
                <a:gd name="T8" fmla="*/ 61 w 457"/>
                <a:gd name="T9" fmla="*/ 60 h 142"/>
                <a:gd name="T10" fmla="*/ 65 w 457"/>
                <a:gd name="T11" fmla="*/ 59 h 142"/>
                <a:gd name="T12" fmla="*/ 256 w 457"/>
                <a:gd name="T13" fmla="*/ 136 h 142"/>
                <a:gd name="T14" fmla="*/ 422 w 457"/>
                <a:gd name="T15" fmla="*/ 110 h 142"/>
                <a:gd name="T16" fmla="*/ 443 w 457"/>
                <a:gd name="T17" fmla="*/ 78 h 142"/>
                <a:gd name="T18" fmla="*/ 457 w 457"/>
                <a:gd name="T19" fmla="*/ 36 h 142"/>
                <a:gd name="T20" fmla="*/ 356 w 457"/>
                <a:gd name="T21" fmla="*/ 60 h 142"/>
                <a:gd name="T22" fmla="*/ 37 w 457"/>
                <a:gd name="T23" fmla="*/ 0 h 142"/>
                <a:gd name="T24" fmla="*/ 20 w 457"/>
                <a:gd name="T25" fmla="*/ 3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57" h="142">
                  <a:moveTo>
                    <a:pt x="20" y="3"/>
                  </a:moveTo>
                  <a:cubicBezTo>
                    <a:pt x="20" y="3"/>
                    <a:pt x="20" y="3"/>
                    <a:pt x="19" y="3"/>
                  </a:cubicBezTo>
                  <a:cubicBezTo>
                    <a:pt x="24" y="10"/>
                    <a:pt x="30" y="18"/>
                    <a:pt x="36" y="26"/>
                  </a:cubicBezTo>
                  <a:cubicBezTo>
                    <a:pt x="17" y="14"/>
                    <a:pt x="3" y="6"/>
                    <a:pt x="2" y="29"/>
                  </a:cubicBezTo>
                  <a:cubicBezTo>
                    <a:pt x="0" y="56"/>
                    <a:pt x="31" y="68"/>
                    <a:pt x="61" y="60"/>
                  </a:cubicBezTo>
                  <a:cubicBezTo>
                    <a:pt x="63" y="60"/>
                    <a:pt x="64" y="59"/>
                    <a:pt x="65" y="59"/>
                  </a:cubicBezTo>
                  <a:cubicBezTo>
                    <a:pt x="103" y="96"/>
                    <a:pt x="159" y="129"/>
                    <a:pt x="256" y="136"/>
                  </a:cubicBezTo>
                  <a:cubicBezTo>
                    <a:pt x="339" y="142"/>
                    <a:pt x="388" y="130"/>
                    <a:pt x="422" y="110"/>
                  </a:cubicBezTo>
                  <a:cubicBezTo>
                    <a:pt x="430" y="100"/>
                    <a:pt x="437" y="89"/>
                    <a:pt x="443" y="78"/>
                  </a:cubicBezTo>
                  <a:cubicBezTo>
                    <a:pt x="451" y="64"/>
                    <a:pt x="455" y="50"/>
                    <a:pt x="457" y="36"/>
                  </a:cubicBezTo>
                  <a:cubicBezTo>
                    <a:pt x="431" y="45"/>
                    <a:pt x="393" y="60"/>
                    <a:pt x="356" y="60"/>
                  </a:cubicBezTo>
                  <a:cubicBezTo>
                    <a:pt x="292" y="62"/>
                    <a:pt x="104" y="17"/>
                    <a:pt x="37" y="0"/>
                  </a:cubicBezTo>
                  <a:cubicBezTo>
                    <a:pt x="34" y="2"/>
                    <a:pt x="28" y="2"/>
                    <a:pt x="20" y="3"/>
                  </a:cubicBezTo>
                  <a:close/>
                </a:path>
              </a:pathLst>
            </a:custGeom>
            <a:solidFill>
              <a:srgbClr val="DAAE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15" name="iṥḻiḋè">
              <a:extLst>
                <a:ext uri="{FF2B5EF4-FFF2-40B4-BE49-F238E27FC236}">
                  <a16:creationId xmlns:a16="http://schemas.microsoft.com/office/drawing/2014/main" id="{4D9DBC22-D953-4E50-AB14-5597C568CBFE}"/>
                </a:ext>
              </a:extLst>
            </p:cNvPr>
            <p:cNvSpPr/>
            <p:nvPr/>
          </p:nvSpPr>
          <p:spPr bwMode="auto">
            <a:xfrm>
              <a:off x="6049963" y="3106738"/>
              <a:ext cx="247650" cy="125413"/>
            </a:xfrm>
            <a:custGeom>
              <a:avLst/>
              <a:gdLst>
                <a:gd name="T0" fmla="*/ 16 w 130"/>
                <a:gd name="T1" fmla="*/ 58 h 65"/>
                <a:gd name="T2" fmla="*/ 7 w 130"/>
                <a:gd name="T3" fmla="*/ 64 h 65"/>
                <a:gd name="T4" fmla="*/ 1 w 130"/>
                <a:gd name="T5" fmla="*/ 55 h 65"/>
                <a:gd name="T6" fmla="*/ 1 w 130"/>
                <a:gd name="T7" fmla="*/ 54 h 65"/>
                <a:gd name="T8" fmla="*/ 30 w 130"/>
                <a:gd name="T9" fmla="*/ 14 h 65"/>
                <a:gd name="T10" fmla="*/ 81 w 130"/>
                <a:gd name="T11" fmla="*/ 4 h 65"/>
                <a:gd name="T12" fmla="*/ 82 w 130"/>
                <a:gd name="T13" fmla="*/ 4 h 65"/>
                <a:gd name="T14" fmla="*/ 129 w 130"/>
                <a:gd name="T15" fmla="*/ 52 h 65"/>
                <a:gd name="T16" fmla="*/ 123 w 130"/>
                <a:gd name="T17" fmla="*/ 61 h 65"/>
                <a:gd name="T18" fmla="*/ 114 w 130"/>
                <a:gd name="T19" fmla="*/ 55 h 65"/>
                <a:gd name="T20" fmla="*/ 79 w 130"/>
                <a:gd name="T21" fmla="*/ 18 h 65"/>
                <a:gd name="T22" fmla="*/ 78 w 130"/>
                <a:gd name="T23" fmla="*/ 18 h 65"/>
                <a:gd name="T24" fmla="*/ 38 w 130"/>
                <a:gd name="T25" fmla="*/ 26 h 65"/>
                <a:gd name="T26" fmla="*/ 16 w 130"/>
                <a:gd name="T27" fmla="*/ 58 h 65"/>
                <a:gd name="T28" fmla="*/ 16 w 130"/>
                <a:gd name="T29" fmla="*/ 58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30" h="65">
                  <a:moveTo>
                    <a:pt x="16" y="58"/>
                  </a:moveTo>
                  <a:cubicBezTo>
                    <a:pt x="15" y="62"/>
                    <a:pt x="11" y="65"/>
                    <a:pt x="7" y="64"/>
                  </a:cubicBezTo>
                  <a:cubicBezTo>
                    <a:pt x="3" y="63"/>
                    <a:pt x="0" y="59"/>
                    <a:pt x="1" y="55"/>
                  </a:cubicBezTo>
                  <a:cubicBezTo>
                    <a:pt x="1" y="55"/>
                    <a:pt x="1" y="55"/>
                    <a:pt x="1" y="54"/>
                  </a:cubicBezTo>
                  <a:cubicBezTo>
                    <a:pt x="5" y="38"/>
                    <a:pt x="16" y="23"/>
                    <a:pt x="30" y="14"/>
                  </a:cubicBezTo>
                  <a:cubicBezTo>
                    <a:pt x="44" y="4"/>
                    <a:pt x="62" y="0"/>
                    <a:pt x="81" y="4"/>
                  </a:cubicBezTo>
                  <a:cubicBezTo>
                    <a:pt x="81" y="4"/>
                    <a:pt x="82" y="4"/>
                    <a:pt x="82" y="4"/>
                  </a:cubicBezTo>
                  <a:cubicBezTo>
                    <a:pt x="122" y="13"/>
                    <a:pt x="129" y="52"/>
                    <a:pt x="129" y="52"/>
                  </a:cubicBezTo>
                  <a:cubicBezTo>
                    <a:pt x="130" y="56"/>
                    <a:pt x="127" y="60"/>
                    <a:pt x="123" y="61"/>
                  </a:cubicBezTo>
                  <a:cubicBezTo>
                    <a:pt x="119" y="62"/>
                    <a:pt x="115" y="59"/>
                    <a:pt x="114" y="55"/>
                  </a:cubicBezTo>
                  <a:cubicBezTo>
                    <a:pt x="114" y="55"/>
                    <a:pt x="109" y="25"/>
                    <a:pt x="79" y="18"/>
                  </a:cubicBezTo>
                  <a:cubicBezTo>
                    <a:pt x="79" y="18"/>
                    <a:pt x="79" y="18"/>
                    <a:pt x="78" y="18"/>
                  </a:cubicBezTo>
                  <a:cubicBezTo>
                    <a:pt x="63" y="15"/>
                    <a:pt x="49" y="19"/>
                    <a:pt x="38" y="26"/>
                  </a:cubicBezTo>
                  <a:cubicBezTo>
                    <a:pt x="27" y="33"/>
                    <a:pt x="19" y="45"/>
                    <a:pt x="16" y="58"/>
                  </a:cubicBezTo>
                  <a:cubicBezTo>
                    <a:pt x="16" y="58"/>
                    <a:pt x="16" y="58"/>
                    <a:pt x="16" y="58"/>
                  </a:cubicBezTo>
                  <a:close/>
                </a:path>
              </a:pathLst>
            </a:custGeom>
            <a:solidFill>
              <a:srgbClr val="5226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16" name="îṩḷïḋe">
              <a:extLst>
                <a:ext uri="{FF2B5EF4-FFF2-40B4-BE49-F238E27FC236}">
                  <a16:creationId xmlns:a16="http://schemas.microsoft.com/office/drawing/2014/main" id="{F30AEDA4-D74F-4F22-A36D-E5E0870D6EB5}"/>
                </a:ext>
              </a:extLst>
            </p:cNvPr>
            <p:cNvSpPr/>
            <p:nvPr/>
          </p:nvSpPr>
          <p:spPr bwMode="auto">
            <a:xfrm>
              <a:off x="5614988" y="2501900"/>
              <a:ext cx="1144588" cy="836613"/>
            </a:xfrm>
            <a:custGeom>
              <a:avLst/>
              <a:gdLst>
                <a:gd name="T0" fmla="*/ 15 w 599"/>
                <a:gd name="T1" fmla="*/ 174 h 438"/>
                <a:gd name="T2" fmla="*/ 20 w 599"/>
                <a:gd name="T3" fmla="*/ 308 h 438"/>
                <a:gd name="T4" fmla="*/ 70 w 599"/>
                <a:gd name="T5" fmla="*/ 389 h 438"/>
                <a:gd name="T6" fmla="*/ 120 w 599"/>
                <a:gd name="T7" fmla="*/ 413 h 438"/>
                <a:gd name="T8" fmla="*/ 142 w 599"/>
                <a:gd name="T9" fmla="*/ 438 h 438"/>
                <a:gd name="T10" fmla="*/ 161 w 599"/>
                <a:gd name="T11" fmla="*/ 353 h 438"/>
                <a:gd name="T12" fmla="*/ 167 w 599"/>
                <a:gd name="T13" fmla="*/ 273 h 438"/>
                <a:gd name="T14" fmla="*/ 599 w 599"/>
                <a:gd name="T15" fmla="*/ 116 h 438"/>
                <a:gd name="T16" fmla="*/ 451 w 599"/>
                <a:gd name="T17" fmla="*/ 63 h 438"/>
                <a:gd name="T18" fmla="*/ 129 w 599"/>
                <a:gd name="T19" fmla="*/ 75 h 438"/>
                <a:gd name="T20" fmla="*/ 67 w 599"/>
                <a:gd name="T21" fmla="*/ 160 h 438"/>
                <a:gd name="T22" fmla="*/ 15 w 599"/>
                <a:gd name="T23" fmla="*/ 174 h 4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99" h="438">
                  <a:moveTo>
                    <a:pt x="15" y="174"/>
                  </a:moveTo>
                  <a:cubicBezTo>
                    <a:pt x="0" y="212"/>
                    <a:pt x="1" y="263"/>
                    <a:pt x="20" y="308"/>
                  </a:cubicBezTo>
                  <a:cubicBezTo>
                    <a:pt x="37" y="351"/>
                    <a:pt x="70" y="389"/>
                    <a:pt x="70" y="389"/>
                  </a:cubicBezTo>
                  <a:cubicBezTo>
                    <a:pt x="70" y="389"/>
                    <a:pt x="100" y="389"/>
                    <a:pt x="120" y="413"/>
                  </a:cubicBezTo>
                  <a:cubicBezTo>
                    <a:pt x="140" y="437"/>
                    <a:pt x="142" y="438"/>
                    <a:pt x="142" y="438"/>
                  </a:cubicBezTo>
                  <a:cubicBezTo>
                    <a:pt x="142" y="438"/>
                    <a:pt x="136" y="383"/>
                    <a:pt x="161" y="353"/>
                  </a:cubicBezTo>
                  <a:cubicBezTo>
                    <a:pt x="185" y="324"/>
                    <a:pt x="167" y="273"/>
                    <a:pt x="167" y="273"/>
                  </a:cubicBezTo>
                  <a:cubicBezTo>
                    <a:pt x="301" y="289"/>
                    <a:pt x="557" y="276"/>
                    <a:pt x="599" y="116"/>
                  </a:cubicBezTo>
                  <a:cubicBezTo>
                    <a:pt x="599" y="116"/>
                    <a:pt x="511" y="126"/>
                    <a:pt x="451" y="63"/>
                  </a:cubicBezTo>
                  <a:cubicBezTo>
                    <a:pt x="392" y="0"/>
                    <a:pt x="198" y="22"/>
                    <a:pt x="129" y="75"/>
                  </a:cubicBezTo>
                  <a:cubicBezTo>
                    <a:pt x="60" y="129"/>
                    <a:pt x="67" y="160"/>
                    <a:pt x="67" y="160"/>
                  </a:cubicBezTo>
                  <a:cubicBezTo>
                    <a:pt x="67" y="160"/>
                    <a:pt x="24" y="148"/>
                    <a:pt x="15" y="174"/>
                  </a:cubicBezTo>
                  <a:close/>
                </a:path>
              </a:pathLst>
            </a:custGeom>
            <a:solidFill>
              <a:srgbClr val="5226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17" name="iṣľiḑê">
              <a:extLst>
                <a:ext uri="{FF2B5EF4-FFF2-40B4-BE49-F238E27FC236}">
                  <a16:creationId xmlns:a16="http://schemas.microsoft.com/office/drawing/2014/main" id="{C0C92703-B4AA-46B3-B597-B4AAACFC94CC}"/>
                </a:ext>
              </a:extLst>
            </p:cNvPr>
            <p:cNvSpPr/>
            <p:nvPr/>
          </p:nvSpPr>
          <p:spPr bwMode="auto">
            <a:xfrm>
              <a:off x="5653088" y="1471613"/>
              <a:ext cx="1036638" cy="768350"/>
            </a:xfrm>
            <a:custGeom>
              <a:avLst/>
              <a:gdLst>
                <a:gd name="T0" fmla="*/ 0 w 542"/>
                <a:gd name="T1" fmla="*/ 94 h 403"/>
                <a:gd name="T2" fmla="*/ 351 w 542"/>
                <a:gd name="T3" fmla="*/ 13 h 403"/>
                <a:gd name="T4" fmla="*/ 540 w 542"/>
                <a:gd name="T5" fmla="*/ 93 h 403"/>
                <a:gd name="T6" fmla="*/ 520 w 542"/>
                <a:gd name="T7" fmla="*/ 403 h 403"/>
                <a:gd name="T8" fmla="*/ 357 w 542"/>
                <a:gd name="T9" fmla="*/ 397 h 403"/>
                <a:gd name="T10" fmla="*/ 146 w 542"/>
                <a:gd name="T11" fmla="*/ 397 h 403"/>
                <a:gd name="T12" fmla="*/ 61 w 542"/>
                <a:gd name="T13" fmla="*/ 302 h 403"/>
                <a:gd name="T14" fmla="*/ 0 w 542"/>
                <a:gd name="T15" fmla="*/ 94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42" h="403">
                  <a:moveTo>
                    <a:pt x="0" y="94"/>
                  </a:moveTo>
                  <a:cubicBezTo>
                    <a:pt x="75" y="24"/>
                    <a:pt x="228" y="0"/>
                    <a:pt x="351" y="13"/>
                  </a:cubicBezTo>
                  <a:cubicBezTo>
                    <a:pt x="456" y="25"/>
                    <a:pt x="542" y="73"/>
                    <a:pt x="540" y="93"/>
                  </a:cubicBezTo>
                  <a:cubicBezTo>
                    <a:pt x="520" y="403"/>
                    <a:pt x="520" y="403"/>
                    <a:pt x="520" y="403"/>
                  </a:cubicBezTo>
                  <a:cubicBezTo>
                    <a:pt x="520" y="403"/>
                    <a:pt x="429" y="397"/>
                    <a:pt x="357" y="397"/>
                  </a:cubicBezTo>
                  <a:cubicBezTo>
                    <a:pt x="285" y="397"/>
                    <a:pt x="165" y="403"/>
                    <a:pt x="146" y="397"/>
                  </a:cubicBezTo>
                  <a:cubicBezTo>
                    <a:pt x="127" y="390"/>
                    <a:pt x="74" y="346"/>
                    <a:pt x="61" y="302"/>
                  </a:cubicBezTo>
                  <a:cubicBezTo>
                    <a:pt x="49" y="258"/>
                    <a:pt x="0" y="94"/>
                    <a:pt x="0" y="94"/>
                  </a:cubicBezTo>
                  <a:close/>
                </a:path>
              </a:pathLst>
            </a:custGeom>
            <a:solidFill>
              <a:srgbClr val="D91D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18" name="íṡļiḋè">
              <a:extLst>
                <a:ext uri="{FF2B5EF4-FFF2-40B4-BE49-F238E27FC236}">
                  <a16:creationId xmlns:a16="http://schemas.microsoft.com/office/drawing/2014/main" id="{5C3E7090-1F4F-4D8D-9F62-F0AF25D87941}"/>
                </a:ext>
              </a:extLst>
            </p:cNvPr>
            <p:cNvSpPr/>
            <p:nvPr/>
          </p:nvSpPr>
          <p:spPr bwMode="auto">
            <a:xfrm>
              <a:off x="5653088" y="1571625"/>
              <a:ext cx="1035050" cy="668338"/>
            </a:xfrm>
            <a:custGeom>
              <a:avLst/>
              <a:gdLst>
                <a:gd name="T0" fmla="*/ 0 w 541"/>
                <a:gd name="T1" fmla="*/ 41 h 350"/>
                <a:gd name="T2" fmla="*/ 62 w 541"/>
                <a:gd name="T3" fmla="*/ 0 h 350"/>
                <a:gd name="T4" fmla="*/ 205 w 541"/>
                <a:gd name="T5" fmla="*/ 220 h 350"/>
                <a:gd name="T6" fmla="*/ 447 w 541"/>
                <a:gd name="T7" fmla="*/ 230 h 350"/>
                <a:gd name="T8" fmla="*/ 517 w 541"/>
                <a:gd name="T9" fmla="*/ 15 h 350"/>
                <a:gd name="T10" fmla="*/ 540 w 541"/>
                <a:gd name="T11" fmla="*/ 40 h 350"/>
                <a:gd name="T12" fmla="*/ 520 w 541"/>
                <a:gd name="T13" fmla="*/ 350 h 350"/>
                <a:gd name="T14" fmla="*/ 357 w 541"/>
                <a:gd name="T15" fmla="*/ 344 h 350"/>
                <a:gd name="T16" fmla="*/ 146 w 541"/>
                <a:gd name="T17" fmla="*/ 344 h 350"/>
                <a:gd name="T18" fmla="*/ 61 w 541"/>
                <a:gd name="T19" fmla="*/ 249 h 350"/>
                <a:gd name="T20" fmla="*/ 0 w 541"/>
                <a:gd name="T21" fmla="*/ 41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41" h="350">
                  <a:moveTo>
                    <a:pt x="0" y="41"/>
                  </a:moveTo>
                  <a:cubicBezTo>
                    <a:pt x="17" y="25"/>
                    <a:pt x="38" y="11"/>
                    <a:pt x="62" y="0"/>
                  </a:cubicBezTo>
                  <a:cubicBezTo>
                    <a:pt x="124" y="59"/>
                    <a:pt x="177" y="134"/>
                    <a:pt x="205" y="220"/>
                  </a:cubicBezTo>
                  <a:cubicBezTo>
                    <a:pt x="238" y="319"/>
                    <a:pt x="433" y="281"/>
                    <a:pt x="447" y="230"/>
                  </a:cubicBezTo>
                  <a:cubicBezTo>
                    <a:pt x="461" y="179"/>
                    <a:pt x="470" y="78"/>
                    <a:pt x="517" y="15"/>
                  </a:cubicBezTo>
                  <a:cubicBezTo>
                    <a:pt x="532" y="25"/>
                    <a:pt x="541" y="34"/>
                    <a:pt x="540" y="40"/>
                  </a:cubicBezTo>
                  <a:cubicBezTo>
                    <a:pt x="520" y="350"/>
                    <a:pt x="520" y="350"/>
                    <a:pt x="520" y="350"/>
                  </a:cubicBezTo>
                  <a:cubicBezTo>
                    <a:pt x="520" y="350"/>
                    <a:pt x="429" y="344"/>
                    <a:pt x="357" y="344"/>
                  </a:cubicBezTo>
                  <a:cubicBezTo>
                    <a:pt x="285" y="344"/>
                    <a:pt x="165" y="350"/>
                    <a:pt x="146" y="344"/>
                  </a:cubicBezTo>
                  <a:cubicBezTo>
                    <a:pt x="127" y="337"/>
                    <a:pt x="74" y="293"/>
                    <a:pt x="61" y="249"/>
                  </a:cubicBezTo>
                  <a:cubicBezTo>
                    <a:pt x="49" y="205"/>
                    <a:pt x="0" y="41"/>
                    <a:pt x="0" y="41"/>
                  </a:cubicBezTo>
                  <a:close/>
                </a:path>
              </a:pathLst>
            </a:custGeom>
            <a:solidFill>
              <a:srgbClr val="C31F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19" name="ï$ḷïdê">
              <a:extLst>
                <a:ext uri="{FF2B5EF4-FFF2-40B4-BE49-F238E27FC236}">
                  <a16:creationId xmlns:a16="http://schemas.microsoft.com/office/drawing/2014/main" id="{9D98F6F1-3067-4652-A3AC-804553274972}"/>
                </a:ext>
              </a:extLst>
            </p:cNvPr>
            <p:cNvSpPr/>
            <p:nvPr/>
          </p:nvSpPr>
          <p:spPr bwMode="auto">
            <a:xfrm>
              <a:off x="5756276" y="1662113"/>
              <a:ext cx="927100" cy="233363"/>
            </a:xfrm>
            <a:custGeom>
              <a:avLst/>
              <a:gdLst>
                <a:gd name="T0" fmla="*/ 85 w 485"/>
                <a:gd name="T1" fmla="*/ 0 h 122"/>
                <a:gd name="T2" fmla="*/ 169 w 485"/>
                <a:gd name="T3" fmla="*/ 61 h 122"/>
                <a:gd name="T4" fmla="*/ 85 w 485"/>
                <a:gd name="T5" fmla="*/ 122 h 122"/>
                <a:gd name="T6" fmla="*/ 0 w 485"/>
                <a:gd name="T7" fmla="*/ 61 h 122"/>
                <a:gd name="T8" fmla="*/ 85 w 485"/>
                <a:gd name="T9" fmla="*/ 0 h 122"/>
                <a:gd name="T10" fmla="*/ 485 w 485"/>
                <a:gd name="T11" fmla="*/ 20 h 122"/>
                <a:gd name="T12" fmla="*/ 479 w 485"/>
                <a:gd name="T13" fmla="*/ 109 h 122"/>
                <a:gd name="T14" fmla="*/ 438 w 485"/>
                <a:gd name="T15" fmla="*/ 112 h 122"/>
                <a:gd name="T16" fmla="*/ 375 w 485"/>
                <a:gd name="T17" fmla="*/ 50 h 122"/>
                <a:gd name="T18" fmla="*/ 454 w 485"/>
                <a:gd name="T19" fmla="*/ 10 h 122"/>
                <a:gd name="T20" fmla="*/ 485 w 485"/>
                <a:gd name="T21" fmla="*/ 20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85" h="122">
                  <a:moveTo>
                    <a:pt x="85" y="0"/>
                  </a:moveTo>
                  <a:cubicBezTo>
                    <a:pt x="131" y="0"/>
                    <a:pt x="169" y="27"/>
                    <a:pt x="169" y="61"/>
                  </a:cubicBezTo>
                  <a:cubicBezTo>
                    <a:pt x="169" y="95"/>
                    <a:pt x="131" y="122"/>
                    <a:pt x="85" y="122"/>
                  </a:cubicBezTo>
                  <a:cubicBezTo>
                    <a:pt x="38" y="122"/>
                    <a:pt x="0" y="95"/>
                    <a:pt x="0" y="61"/>
                  </a:cubicBezTo>
                  <a:cubicBezTo>
                    <a:pt x="0" y="27"/>
                    <a:pt x="38" y="0"/>
                    <a:pt x="85" y="0"/>
                  </a:cubicBezTo>
                  <a:close/>
                  <a:moveTo>
                    <a:pt x="485" y="20"/>
                  </a:moveTo>
                  <a:cubicBezTo>
                    <a:pt x="479" y="109"/>
                    <a:pt x="479" y="109"/>
                    <a:pt x="479" y="109"/>
                  </a:cubicBezTo>
                  <a:cubicBezTo>
                    <a:pt x="467" y="113"/>
                    <a:pt x="453" y="114"/>
                    <a:pt x="438" y="112"/>
                  </a:cubicBezTo>
                  <a:cubicBezTo>
                    <a:pt x="399" y="106"/>
                    <a:pt x="371" y="78"/>
                    <a:pt x="375" y="50"/>
                  </a:cubicBezTo>
                  <a:cubicBezTo>
                    <a:pt x="379" y="22"/>
                    <a:pt x="415" y="4"/>
                    <a:pt x="454" y="10"/>
                  </a:cubicBezTo>
                  <a:cubicBezTo>
                    <a:pt x="465" y="11"/>
                    <a:pt x="476" y="15"/>
                    <a:pt x="485" y="20"/>
                  </a:cubicBezTo>
                  <a:close/>
                </a:path>
              </a:pathLst>
            </a:custGeom>
            <a:solidFill>
              <a:srgbClr val="57B9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20" name="îšliďê">
              <a:extLst>
                <a:ext uri="{FF2B5EF4-FFF2-40B4-BE49-F238E27FC236}">
                  <a16:creationId xmlns:a16="http://schemas.microsoft.com/office/drawing/2014/main" id="{FE4A91CC-F029-496A-A352-E2FB8D511F83}"/>
                </a:ext>
              </a:extLst>
            </p:cNvPr>
            <p:cNvSpPr/>
            <p:nvPr/>
          </p:nvSpPr>
          <p:spPr bwMode="auto">
            <a:xfrm>
              <a:off x="5756276" y="1668463"/>
              <a:ext cx="927100" cy="227013"/>
            </a:xfrm>
            <a:custGeom>
              <a:avLst/>
              <a:gdLst>
                <a:gd name="T0" fmla="*/ 127 w 485"/>
                <a:gd name="T1" fmla="*/ 111 h 119"/>
                <a:gd name="T2" fmla="*/ 85 w 485"/>
                <a:gd name="T3" fmla="*/ 119 h 119"/>
                <a:gd name="T4" fmla="*/ 0 w 485"/>
                <a:gd name="T5" fmla="*/ 58 h 119"/>
                <a:gd name="T6" fmla="*/ 55 w 485"/>
                <a:gd name="T7" fmla="*/ 0 h 119"/>
                <a:gd name="T8" fmla="*/ 127 w 485"/>
                <a:gd name="T9" fmla="*/ 111 h 119"/>
                <a:gd name="T10" fmla="*/ 410 w 485"/>
                <a:gd name="T11" fmla="*/ 100 h 119"/>
                <a:gd name="T12" fmla="*/ 440 w 485"/>
                <a:gd name="T13" fmla="*/ 6 h 119"/>
                <a:gd name="T14" fmla="*/ 454 w 485"/>
                <a:gd name="T15" fmla="*/ 7 h 119"/>
                <a:gd name="T16" fmla="*/ 485 w 485"/>
                <a:gd name="T17" fmla="*/ 17 h 119"/>
                <a:gd name="T18" fmla="*/ 479 w 485"/>
                <a:gd name="T19" fmla="*/ 106 h 119"/>
                <a:gd name="T20" fmla="*/ 438 w 485"/>
                <a:gd name="T21" fmla="*/ 109 h 119"/>
                <a:gd name="T22" fmla="*/ 410 w 485"/>
                <a:gd name="T23" fmla="*/ 100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85" h="119">
                  <a:moveTo>
                    <a:pt x="127" y="111"/>
                  </a:moveTo>
                  <a:cubicBezTo>
                    <a:pt x="115" y="116"/>
                    <a:pt x="100" y="119"/>
                    <a:pt x="85" y="119"/>
                  </a:cubicBezTo>
                  <a:cubicBezTo>
                    <a:pt x="38" y="119"/>
                    <a:pt x="0" y="92"/>
                    <a:pt x="0" y="58"/>
                  </a:cubicBezTo>
                  <a:cubicBezTo>
                    <a:pt x="0" y="31"/>
                    <a:pt x="23" y="9"/>
                    <a:pt x="55" y="0"/>
                  </a:cubicBezTo>
                  <a:cubicBezTo>
                    <a:pt x="83" y="34"/>
                    <a:pt x="108" y="71"/>
                    <a:pt x="127" y="111"/>
                  </a:cubicBezTo>
                  <a:close/>
                  <a:moveTo>
                    <a:pt x="410" y="100"/>
                  </a:moveTo>
                  <a:cubicBezTo>
                    <a:pt x="417" y="69"/>
                    <a:pt x="426" y="36"/>
                    <a:pt x="440" y="6"/>
                  </a:cubicBezTo>
                  <a:cubicBezTo>
                    <a:pt x="444" y="6"/>
                    <a:pt x="449" y="6"/>
                    <a:pt x="454" y="7"/>
                  </a:cubicBezTo>
                  <a:cubicBezTo>
                    <a:pt x="465" y="8"/>
                    <a:pt x="476" y="12"/>
                    <a:pt x="485" y="17"/>
                  </a:cubicBezTo>
                  <a:cubicBezTo>
                    <a:pt x="479" y="106"/>
                    <a:pt x="479" y="106"/>
                    <a:pt x="479" y="106"/>
                  </a:cubicBezTo>
                  <a:cubicBezTo>
                    <a:pt x="467" y="110"/>
                    <a:pt x="453" y="111"/>
                    <a:pt x="438" y="109"/>
                  </a:cubicBezTo>
                  <a:cubicBezTo>
                    <a:pt x="428" y="108"/>
                    <a:pt x="419" y="105"/>
                    <a:pt x="410" y="100"/>
                  </a:cubicBezTo>
                  <a:close/>
                </a:path>
              </a:pathLst>
            </a:custGeom>
            <a:solidFill>
              <a:srgbClr val="57B9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21" name="iṧ1ïḑè">
              <a:extLst>
                <a:ext uri="{FF2B5EF4-FFF2-40B4-BE49-F238E27FC236}">
                  <a16:creationId xmlns:a16="http://schemas.microsoft.com/office/drawing/2014/main" id="{842D083E-747D-45BD-911B-15B5974333D4}"/>
                </a:ext>
              </a:extLst>
            </p:cNvPr>
            <p:cNvSpPr/>
            <p:nvPr/>
          </p:nvSpPr>
          <p:spPr bwMode="auto">
            <a:xfrm>
              <a:off x="5211763" y="2124075"/>
              <a:ext cx="1903413" cy="674688"/>
            </a:xfrm>
            <a:custGeom>
              <a:avLst/>
              <a:gdLst>
                <a:gd name="T0" fmla="*/ 0 w 996"/>
                <a:gd name="T1" fmla="*/ 249 h 353"/>
                <a:gd name="T2" fmla="*/ 314 w 996"/>
                <a:gd name="T3" fmla="*/ 152 h 353"/>
                <a:gd name="T4" fmla="*/ 402 w 996"/>
                <a:gd name="T5" fmla="*/ 21 h 353"/>
                <a:gd name="T6" fmla="*/ 578 w 996"/>
                <a:gd name="T7" fmla="*/ 8 h 353"/>
                <a:gd name="T8" fmla="*/ 798 w 996"/>
                <a:gd name="T9" fmla="*/ 64 h 353"/>
                <a:gd name="T10" fmla="*/ 958 w 996"/>
                <a:gd name="T11" fmla="*/ 224 h 353"/>
                <a:gd name="T12" fmla="*/ 720 w 996"/>
                <a:gd name="T13" fmla="*/ 265 h 353"/>
                <a:gd name="T14" fmla="*/ 343 w 996"/>
                <a:gd name="T15" fmla="*/ 293 h 353"/>
                <a:gd name="T16" fmla="*/ 135 w 996"/>
                <a:gd name="T17" fmla="*/ 344 h 353"/>
                <a:gd name="T18" fmla="*/ 0 w 996"/>
                <a:gd name="T19" fmla="*/ 249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96" h="353">
                  <a:moveTo>
                    <a:pt x="0" y="249"/>
                  </a:moveTo>
                  <a:cubicBezTo>
                    <a:pt x="29" y="287"/>
                    <a:pt x="189" y="231"/>
                    <a:pt x="314" y="152"/>
                  </a:cubicBezTo>
                  <a:cubicBezTo>
                    <a:pt x="363" y="121"/>
                    <a:pt x="342" y="45"/>
                    <a:pt x="402" y="21"/>
                  </a:cubicBezTo>
                  <a:cubicBezTo>
                    <a:pt x="446" y="3"/>
                    <a:pt x="510" y="0"/>
                    <a:pt x="578" y="8"/>
                  </a:cubicBezTo>
                  <a:cubicBezTo>
                    <a:pt x="654" y="16"/>
                    <a:pt x="734" y="37"/>
                    <a:pt x="798" y="64"/>
                  </a:cubicBezTo>
                  <a:cubicBezTo>
                    <a:pt x="996" y="149"/>
                    <a:pt x="977" y="205"/>
                    <a:pt x="958" y="224"/>
                  </a:cubicBezTo>
                  <a:cubicBezTo>
                    <a:pt x="940" y="243"/>
                    <a:pt x="805" y="265"/>
                    <a:pt x="720" y="265"/>
                  </a:cubicBezTo>
                  <a:cubicBezTo>
                    <a:pt x="635" y="265"/>
                    <a:pt x="443" y="259"/>
                    <a:pt x="343" y="293"/>
                  </a:cubicBezTo>
                  <a:cubicBezTo>
                    <a:pt x="242" y="328"/>
                    <a:pt x="223" y="353"/>
                    <a:pt x="135" y="344"/>
                  </a:cubicBezTo>
                  <a:cubicBezTo>
                    <a:pt x="47" y="334"/>
                    <a:pt x="0" y="249"/>
                    <a:pt x="0" y="249"/>
                  </a:cubicBezTo>
                  <a:close/>
                </a:path>
              </a:pathLst>
            </a:custGeom>
            <a:solidFill>
              <a:srgbClr val="C31F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22" name="iŝ1íḓe">
              <a:extLst>
                <a:ext uri="{FF2B5EF4-FFF2-40B4-BE49-F238E27FC236}">
                  <a16:creationId xmlns:a16="http://schemas.microsoft.com/office/drawing/2014/main" id="{8262CE6E-5A77-44F1-A2F3-28051A0684A3}"/>
                </a:ext>
              </a:extLst>
            </p:cNvPr>
            <p:cNvSpPr/>
            <p:nvPr/>
          </p:nvSpPr>
          <p:spPr bwMode="auto">
            <a:xfrm>
              <a:off x="6669088" y="1816100"/>
              <a:ext cx="431800" cy="625475"/>
            </a:xfrm>
            <a:custGeom>
              <a:avLst/>
              <a:gdLst>
                <a:gd name="T0" fmla="*/ 226 w 226"/>
                <a:gd name="T1" fmla="*/ 0 h 327"/>
                <a:gd name="T2" fmla="*/ 163 w 226"/>
                <a:gd name="T3" fmla="*/ 224 h 327"/>
                <a:gd name="T4" fmla="*/ 160 w 226"/>
                <a:gd name="T5" fmla="*/ 255 h 327"/>
                <a:gd name="T6" fmla="*/ 189 w 226"/>
                <a:gd name="T7" fmla="*/ 327 h 327"/>
                <a:gd name="T8" fmla="*/ 28 w 226"/>
                <a:gd name="T9" fmla="*/ 234 h 327"/>
                <a:gd name="T10" fmla="*/ 226 w 226"/>
                <a:gd name="T11" fmla="*/ 0 h 3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6" h="327">
                  <a:moveTo>
                    <a:pt x="226" y="0"/>
                  </a:moveTo>
                  <a:cubicBezTo>
                    <a:pt x="206" y="41"/>
                    <a:pt x="173" y="162"/>
                    <a:pt x="163" y="224"/>
                  </a:cubicBezTo>
                  <a:cubicBezTo>
                    <a:pt x="161" y="237"/>
                    <a:pt x="160" y="248"/>
                    <a:pt x="160" y="255"/>
                  </a:cubicBezTo>
                  <a:cubicBezTo>
                    <a:pt x="162" y="294"/>
                    <a:pt x="189" y="327"/>
                    <a:pt x="189" y="327"/>
                  </a:cubicBezTo>
                  <a:cubicBezTo>
                    <a:pt x="189" y="327"/>
                    <a:pt x="57" y="294"/>
                    <a:pt x="28" y="234"/>
                  </a:cubicBezTo>
                  <a:cubicBezTo>
                    <a:pt x="0" y="175"/>
                    <a:pt x="49" y="33"/>
                    <a:pt x="226" y="0"/>
                  </a:cubicBezTo>
                  <a:close/>
                </a:path>
              </a:pathLst>
            </a:custGeom>
            <a:solidFill>
              <a:srgbClr val="57B9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23" name="íṥ1íḋé">
              <a:extLst>
                <a:ext uri="{FF2B5EF4-FFF2-40B4-BE49-F238E27FC236}">
                  <a16:creationId xmlns:a16="http://schemas.microsoft.com/office/drawing/2014/main" id="{37AF5FE9-8A11-4520-8677-97BDC28A6931}"/>
                </a:ext>
              </a:extLst>
            </p:cNvPr>
            <p:cNvSpPr/>
            <p:nvPr/>
          </p:nvSpPr>
          <p:spPr bwMode="auto">
            <a:xfrm>
              <a:off x="6756401" y="1868488"/>
              <a:ext cx="319088" cy="419100"/>
            </a:xfrm>
            <a:custGeom>
              <a:avLst/>
              <a:gdLst>
                <a:gd name="T0" fmla="*/ 167 w 167"/>
                <a:gd name="T1" fmla="*/ 4 h 220"/>
                <a:gd name="T2" fmla="*/ 150 w 167"/>
                <a:gd name="T3" fmla="*/ 57 h 220"/>
                <a:gd name="T4" fmla="*/ 31 w 167"/>
                <a:gd name="T5" fmla="*/ 151 h 220"/>
                <a:gd name="T6" fmla="*/ 0 w 167"/>
                <a:gd name="T7" fmla="*/ 220 h 220"/>
                <a:gd name="T8" fmla="*/ 25 w 167"/>
                <a:gd name="T9" fmla="*/ 91 h 220"/>
                <a:gd name="T10" fmla="*/ 160 w 167"/>
                <a:gd name="T11" fmla="*/ 2 h 220"/>
                <a:gd name="T12" fmla="*/ 167 w 167"/>
                <a:gd name="T13" fmla="*/ 4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7" h="220">
                  <a:moveTo>
                    <a:pt x="167" y="4"/>
                  </a:moveTo>
                  <a:cubicBezTo>
                    <a:pt x="162" y="19"/>
                    <a:pt x="156" y="37"/>
                    <a:pt x="150" y="57"/>
                  </a:cubicBezTo>
                  <a:cubicBezTo>
                    <a:pt x="95" y="75"/>
                    <a:pt x="60" y="89"/>
                    <a:pt x="31" y="151"/>
                  </a:cubicBezTo>
                  <a:cubicBezTo>
                    <a:pt x="0" y="220"/>
                    <a:pt x="0" y="220"/>
                    <a:pt x="0" y="220"/>
                  </a:cubicBezTo>
                  <a:cubicBezTo>
                    <a:pt x="0" y="220"/>
                    <a:pt x="0" y="143"/>
                    <a:pt x="25" y="91"/>
                  </a:cubicBezTo>
                  <a:cubicBezTo>
                    <a:pt x="50" y="39"/>
                    <a:pt x="136" y="0"/>
                    <a:pt x="160" y="2"/>
                  </a:cubicBezTo>
                  <a:cubicBezTo>
                    <a:pt x="163" y="2"/>
                    <a:pt x="165" y="3"/>
                    <a:pt x="167" y="4"/>
                  </a:cubicBezTo>
                  <a:close/>
                </a:path>
              </a:pathLst>
            </a:custGeom>
            <a:solidFill>
              <a:srgbClr val="539A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24" name="islîde">
              <a:extLst>
                <a:ext uri="{FF2B5EF4-FFF2-40B4-BE49-F238E27FC236}">
                  <a16:creationId xmlns:a16="http://schemas.microsoft.com/office/drawing/2014/main" id="{8C26D48C-26CF-4D02-B621-43E72C0754F2}"/>
                </a:ext>
              </a:extLst>
            </p:cNvPr>
            <p:cNvSpPr/>
            <p:nvPr/>
          </p:nvSpPr>
          <p:spPr bwMode="auto">
            <a:xfrm>
              <a:off x="6729413" y="1816100"/>
              <a:ext cx="371475" cy="409575"/>
            </a:xfrm>
            <a:custGeom>
              <a:avLst/>
              <a:gdLst>
                <a:gd name="T0" fmla="*/ 194 w 194"/>
                <a:gd name="T1" fmla="*/ 0 h 214"/>
                <a:gd name="T2" fmla="*/ 173 w 194"/>
                <a:gd name="T3" fmla="*/ 57 h 214"/>
                <a:gd name="T4" fmla="*/ 171 w 194"/>
                <a:gd name="T5" fmla="*/ 58 h 214"/>
                <a:gd name="T6" fmla="*/ 95 w 194"/>
                <a:gd name="T7" fmla="*/ 92 h 214"/>
                <a:gd name="T8" fmla="*/ 42 w 194"/>
                <a:gd name="T9" fmla="*/ 153 h 214"/>
                <a:gd name="T10" fmla="*/ 22 w 194"/>
                <a:gd name="T11" fmla="*/ 214 h 214"/>
                <a:gd name="T12" fmla="*/ 41 w 194"/>
                <a:gd name="T13" fmla="*/ 79 h 214"/>
                <a:gd name="T14" fmla="*/ 194 w 194"/>
                <a:gd name="T15" fmla="*/ 0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4" h="214">
                  <a:moveTo>
                    <a:pt x="194" y="0"/>
                  </a:moveTo>
                  <a:cubicBezTo>
                    <a:pt x="188" y="13"/>
                    <a:pt x="180" y="33"/>
                    <a:pt x="173" y="57"/>
                  </a:cubicBezTo>
                  <a:cubicBezTo>
                    <a:pt x="172" y="57"/>
                    <a:pt x="172" y="57"/>
                    <a:pt x="171" y="58"/>
                  </a:cubicBezTo>
                  <a:cubicBezTo>
                    <a:pt x="151" y="70"/>
                    <a:pt x="119" y="76"/>
                    <a:pt x="95" y="92"/>
                  </a:cubicBezTo>
                  <a:cubicBezTo>
                    <a:pt x="71" y="107"/>
                    <a:pt x="56" y="133"/>
                    <a:pt x="42" y="153"/>
                  </a:cubicBezTo>
                  <a:cubicBezTo>
                    <a:pt x="0" y="214"/>
                    <a:pt x="22" y="214"/>
                    <a:pt x="22" y="214"/>
                  </a:cubicBezTo>
                  <a:cubicBezTo>
                    <a:pt x="22" y="214"/>
                    <a:pt x="13" y="145"/>
                    <a:pt x="41" y="79"/>
                  </a:cubicBezTo>
                  <a:cubicBezTo>
                    <a:pt x="74" y="44"/>
                    <a:pt x="124" y="14"/>
                    <a:pt x="19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25" name="îṣlïḋè">
              <a:extLst>
                <a:ext uri="{FF2B5EF4-FFF2-40B4-BE49-F238E27FC236}">
                  <a16:creationId xmlns:a16="http://schemas.microsoft.com/office/drawing/2014/main" id="{D1E70917-0B84-4644-8B6F-3C7F2E75A761}"/>
                </a:ext>
              </a:extLst>
            </p:cNvPr>
            <p:cNvSpPr/>
            <p:nvPr/>
          </p:nvSpPr>
          <p:spPr bwMode="auto">
            <a:xfrm>
              <a:off x="6561138" y="1465263"/>
              <a:ext cx="493713" cy="1092200"/>
            </a:xfrm>
            <a:custGeom>
              <a:avLst/>
              <a:gdLst>
                <a:gd name="T0" fmla="*/ 7 w 258"/>
                <a:gd name="T1" fmla="*/ 332 h 572"/>
                <a:gd name="T2" fmla="*/ 78 w 258"/>
                <a:gd name="T3" fmla="*/ 56 h 572"/>
                <a:gd name="T4" fmla="*/ 212 w 258"/>
                <a:gd name="T5" fmla="*/ 22 h 572"/>
                <a:gd name="T6" fmla="*/ 245 w 258"/>
                <a:gd name="T7" fmla="*/ 125 h 572"/>
                <a:gd name="T8" fmla="*/ 237 w 258"/>
                <a:gd name="T9" fmla="*/ 137 h 572"/>
                <a:gd name="T10" fmla="*/ 113 w 258"/>
                <a:gd name="T11" fmla="*/ 282 h 572"/>
                <a:gd name="T12" fmla="*/ 92 w 258"/>
                <a:gd name="T13" fmla="*/ 358 h 572"/>
                <a:gd name="T14" fmla="*/ 176 w 258"/>
                <a:gd name="T15" fmla="*/ 446 h 572"/>
                <a:gd name="T16" fmla="*/ 250 w 258"/>
                <a:gd name="T17" fmla="*/ 511 h 572"/>
                <a:gd name="T18" fmla="*/ 104 w 258"/>
                <a:gd name="T19" fmla="*/ 511 h 572"/>
                <a:gd name="T20" fmla="*/ 8 w 258"/>
                <a:gd name="T21" fmla="*/ 332 h 572"/>
                <a:gd name="T22" fmla="*/ 7 w 258"/>
                <a:gd name="T23" fmla="*/ 332 h 5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8" h="572">
                  <a:moveTo>
                    <a:pt x="7" y="332"/>
                  </a:moveTo>
                  <a:cubicBezTo>
                    <a:pt x="0" y="265"/>
                    <a:pt x="22" y="120"/>
                    <a:pt x="78" y="56"/>
                  </a:cubicBezTo>
                  <a:cubicBezTo>
                    <a:pt x="118" y="10"/>
                    <a:pt x="176" y="0"/>
                    <a:pt x="212" y="22"/>
                  </a:cubicBezTo>
                  <a:cubicBezTo>
                    <a:pt x="242" y="41"/>
                    <a:pt x="251" y="92"/>
                    <a:pt x="245" y="125"/>
                  </a:cubicBezTo>
                  <a:cubicBezTo>
                    <a:pt x="243" y="138"/>
                    <a:pt x="237" y="137"/>
                    <a:pt x="237" y="137"/>
                  </a:cubicBezTo>
                  <a:cubicBezTo>
                    <a:pt x="237" y="137"/>
                    <a:pt x="139" y="186"/>
                    <a:pt x="113" y="282"/>
                  </a:cubicBezTo>
                  <a:cubicBezTo>
                    <a:pt x="92" y="358"/>
                    <a:pt x="92" y="358"/>
                    <a:pt x="92" y="358"/>
                  </a:cubicBezTo>
                  <a:cubicBezTo>
                    <a:pt x="134" y="397"/>
                    <a:pt x="176" y="446"/>
                    <a:pt x="176" y="446"/>
                  </a:cubicBezTo>
                  <a:cubicBezTo>
                    <a:pt x="176" y="446"/>
                    <a:pt x="242" y="470"/>
                    <a:pt x="250" y="511"/>
                  </a:cubicBezTo>
                  <a:cubicBezTo>
                    <a:pt x="258" y="552"/>
                    <a:pt x="211" y="572"/>
                    <a:pt x="104" y="511"/>
                  </a:cubicBezTo>
                  <a:cubicBezTo>
                    <a:pt x="13" y="459"/>
                    <a:pt x="7" y="378"/>
                    <a:pt x="8" y="332"/>
                  </a:cubicBezTo>
                  <a:lnTo>
                    <a:pt x="7" y="332"/>
                  </a:lnTo>
                  <a:close/>
                </a:path>
              </a:pathLst>
            </a:custGeom>
            <a:solidFill>
              <a:srgbClr val="EBE6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26" name="ïsḷîďê">
              <a:extLst>
                <a:ext uri="{FF2B5EF4-FFF2-40B4-BE49-F238E27FC236}">
                  <a16:creationId xmlns:a16="http://schemas.microsoft.com/office/drawing/2014/main" id="{874382A1-BB32-49AC-B62C-99339DF31CF6}"/>
                </a:ext>
              </a:extLst>
            </p:cNvPr>
            <p:cNvSpPr/>
            <p:nvPr/>
          </p:nvSpPr>
          <p:spPr bwMode="auto">
            <a:xfrm>
              <a:off x="6561138" y="1471613"/>
              <a:ext cx="381000" cy="904875"/>
            </a:xfrm>
            <a:custGeom>
              <a:avLst/>
              <a:gdLst>
                <a:gd name="T0" fmla="*/ 7 w 199"/>
                <a:gd name="T1" fmla="*/ 329 h 474"/>
                <a:gd name="T2" fmla="*/ 78 w 199"/>
                <a:gd name="T3" fmla="*/ 53 h 474"/>
                <a:gd name="T4" fmla="*/ 199 w 199"/>
                <a:gd name="T5" fmla="*/ 13 h 474"/>
                <a:gd name="T6" fmla="*/ 29 w 199"/>
                <a:gd name="T7" fmla="*/ 245 h 474"/>
                <a:gd name="T8" fmla="*/ 60 w 199"/>
                <a:gd name="T9" fmla="*/ 474 h 474"/>
                <a:gd name="T10" fmla="*/ 8 w 199"/>
                <a:gd name="T11" fmla="*/ 329 h 474"/>
                <a:gd name="T12" fmla="*/ 7 w 199"/>
                <a:gd name="T13" fmla="*/ 329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9" h="474">
                  <a:moveTo>
                    <a:pt x="7" y="329"/>
                  </a:moveTo>
                  <a:cubicBezTo>
                    <a:pt x="0" y="262"/>
                    <a:pt x="22" y="117"/>
                    <a:pt x="78" y="53"/>
                  </a:cubicBezTo>
                  <a:cubicBezTo>
                    <a:pt x="114" y="12"/>
                    <a:pt x="164" y="0"/>
                    <a:pt x="199" y="13"/>
                  </a:cubicBezTo>
                  <a:cubicBezTo>
                    <a:pt x="142" y="32"/>
                    <a:pt x="59" y="79"/>
                    <a:pt x="29" y="245"/>
                  </a:cubicBezTo>
                  <a:cubicBezTo>
                    <a:pt x="10" y="350"/>
                    <a:pt x="33" y="426"/>
                    <a:pt x="60" y="474"/>
                  </a:cubicBezTo>
                  <a:cubicBezTo>
                    <a:pt x="11" y="425"/>
                    <a:pt x="7" y="366"/>
                    <a:pt x="8" y="329"/>
                  </a:cubicBezTo>
                  <a:lnTo>
                    <a:pt x="7" y="329"/>
                  </a:lnTo>
                  <a:close/>
                </a:path>
              </a:pathLst>
            </a:custGeom>
            <a:solidFill>
              <a:srgbClr val="F7F4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27" name="îṡḻiďé">
              <a:extLst>
                <a:ext uri="{FF2B5EF4-FFF2-40B4-BE49-F238E27FC236}">
                  <a16:creationId xmlns:a16="http://schemas.microsoft.com/office/drawing/2014/main" id="{AC466F8D-8564-4680-8542-80EB0A8D6EFC}"/>
                </a:ext>
              </a:extLst>
            </p:cNvPr>
            <p:cNvSpPr/>
            <p:nvPr/>
          </p:nvSpPr>
          <p:spPr bwMode="auto">
            <a:xfrm>
              <a:off x="6737351" y="1712913"/>
              <a:ext cx="385763" cy="484188"/>
            </a:xfrm>
            <a:custGeom>
              <a:avLst/>
              <a:gdLst>
                <a:gd name="T0" fmla="*/ 123 w 202"/>
                <a:gd name="T1" fmla="*/ 10 h 253"/>
                <a:gd name="T2" fmla="*/ 188 w 202"/>
                <a:gd name="T3" fmla="*/ 28 h 253"/>
                <a:gd name="T4" fmla="*/ 170 w 202"/>
                <a:gd name="T5" fmla="*/ 75 h 253"/>
                <a:gd name="T6" fmla="*/ 150 w 202"/>
                <a:gd name="T7" fmla="*/ 81 h 253"/>
                <a:gd name="T8" fmla="*/ 32 w 202"/>
                <a:gd name="T9" fmla="*/ 182 h 253"/>
                <a:gd name="T10" fmla="*/ 11 w 202"/>
                <a:gd name="T11" fmla="*/ 243 h 253"/>
                <a:gd name="T12" fmla="*/ 1 w 202"/>
                <a:gd name="T13" fmla="*/ 231 h 253"/>
                <a:gd name="T14" fmla="*/ 123 w 202"/>
                <a:gd name="T15" fmla="*/ 10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2" h="253">
                  <a:moveTo>
                    <a:pt x="123" y="10"/>
                  </a:moveTo>
                  <a:cubicBezTo>
                    <a:pt x="149" y="0"/>
                    <a:pt x="176" y="11"/>
                    <a:pt x="188" y="28"/>
                  </a:cubicBezTo>
                  <a:cubicBezTo>
                    <a:pt x="202" y="47"/>
                    <a:pt x="193" y="70"/>
                    <a:pt x="170" y="75"/>
                  </a:cubicBezTo>
                  <a:cubicBezTo>
                    <a:pt x="164" y="77"/>
                    <a:pt x="157" y="78"/>
                    <a:pt x="150" y="81"/>
                  </a:cubicBezTo>
                  <a:cubicBezTo>
                    <a:pt x="111" y="97"/>
                    <a:pt x="59" y="117"/>
                    <a:pt x="32" y="182"/>
                  </a:cubicBezTo>
                  <a:cubicBezTo>
                    <a:pt x="2" y="250"/>
                    <a:pt x="11" y="243"/>
                    <a:pt x="11" y="243"/>
                  </a:cubicBezTo>
                  <a:cubicBezTo>
                    <a:pt x="11" y="243"/>
                    <a:pt x="0" y="253"/>
                    <a:pt x="1" y="231"/>
                  </a:cubicBezTo>
                  <a:cubicBezTo>
                    <a:pt x="3" y="176"/>
                    <a:pt x="29" y="53"/>
                    <a:pt x="123" y="10"/>
                  </a:cubicBezTo>
                  <a:close/>
                </a:path>
              </a:pathLst>
            </a:custGeom>
            <a:solidFill>
              <a:srgbClr val="FCB7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28" name="íṩľîḑé">
              <a:extLst>
                <a:ext uri="{FF2B5EF4-FFF2-40B4-BE49-F238E27FC236}">
                  <a16:creationId xmlns:a16="http://schemas.microsoft.com/office/drawing/2014/main" id="{0E747712-B97C-4196-BAFF-4BAA15340E05}"/>
                </a:ext>
              </a:extLst>
            </p:cNvPr>
            <p:cNvSpPr/>
            <p:nvPr/>
          </p:nvSpPr>
          <p:spPr bwMode="auto">
            <a:xfrm>
              <a:off x="6737351" y="1717675"/>
              <a:ext cx="344488" cy="465138"/>
            </a:xfrm>
            <a:custGeom>
              <a:avLst/>
              <a:gdLst>
                <a:gd name="T0" fmla="*/ 123 w 180"/>
                <a:gd name="T1" fmla="*/ 8 h 244"/>
                <a:gd name="T2" fmla="*/ 180 w 180"/>
                <a:gd name="T3" fmla="*/ 17 h 244"/>
                <a:gd name="T4" fmla="*/ 84 w 180"/>
                <a:gd name="T5" fmla="*/ 86 h 244"/>
                <a:gd name="T6" fmla="*/ 9 w 180"/>
                <a:gd name="T7" fmla="*/ 242 h 244"/>
                <a:gd name="T8" fmla="*/ 1 w 180"/>
                <a:gd name="T9" fmla="*/ 229 h 244"/>
                <a:gd name="T10" fmla="*/ 123 w 180"/>
                <a:gd name="T11" fmla="*/ 8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0" h="244">
                  <a:moveTo>
                    <a:pt x="123" y="8"/>
                  </a:moveTo>
                  <a:cubicBezTo>
                    <a:pt x="144" y="0"/>
                    <a:pt x="166" y="6"/>
                    <a:pt x="180" y="17"/>
                  </a:cubicBezTo>
                  <a:cubicBezTo>
                    <a:pt x="141" y="37"/>
                    <a:pt x="107" y="61"/>
                    <a:pt x="84" y="86"/>
                  </a:cubicBezTo>
                  <a:cubicBezTo>
                    <a:pt x="36" y="141"/>
                    <a:pt x="17" y="202"/>
                    <a:pt x="9" y="242"/>
                  </a:cubicBezTo>
                  <a:cubicBezTo>
                    <a:pt x="6" y="244"/>
                    <a:pt x="0" y="244"/>
                    <a:pt x="1" y="229"/>
                  </a:cubicBezTo>
                  <a:cubicBezTo>
                    <a:pt x="3" y="174"/>
                    <a:pt x="29" y="51"/>
                    <a:pt x="123" y="8"/>
                  </a:cubicBezTo>
                  <a:close/>
                </a:path>
              </a:pathLst>
            </a:custGeom>
            <a:solidFill>
              <a:srgbClr val="E09B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29" name="ï$ļîďé">
              <a:extLst>
                <a:ext uri="{FF2B5EF4-FFF2-40B4-BE49-F238E27FC236}">
                  <a16:creationId xmlns:a16="http://schemas.microsoft.com/office/drawing/2014/main" id="{2F6F262F-718C-4A71-8E8A-2EA13D0A8626}"/>
                </a:ext>
              </a:extLst>
            </p:cNvPr>
            <p:cNvSpPr/>
            <p:nvPr/>
          </p:nvSpPr>
          <p:spPr bwMode="auto">
            <a:xfrm>
              <a:off x="4973638" y="1357313"/>
              <a:ext cx="1031875" cy="1382713"/>
            </a:xfrm>
            <a:custGeom>
              <a:avLst/>
              <a:gdLst>
                <a:gd name="T0" fmla="*/ 529 w 540"/>
                <a:gd name="T1" fmla="*/ 386 h 725"/>
                <a:gd name="T2" fmla="*/ 377 w 540"/>
                <a:gd name="T3" fmla="*/ 95 h 725"/>
                <a:gd name="T4" fmla="*/ 45 w 540"/>
                <a:gd name="T5" fmla="*/ 164 h 725"/>
                <a:gd name="T6" fmla="*/ 37 w 540"/>
                <a:gd name="T7" fmla="*/ 474 h 725"/>
                <a:gd name="T8" fmla="*/ 224 w 540"/>
                <a:gd name="T9" fmla="*/ 702 h 725"/>
                <a:gd name="T10" fmla="*/ 507 w 540"/>
                <a:gd name="T11" fmla="*/ 573 h 725"/>
                <a:gd name="T12" fmla="*/ 529 w 540"/>
                <a:gd name="T13" fmla="*/ 386 h 7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40" h="725">
                  <a:moveTo>
                    <a:pt x="529" y="386"/>
                  </a:moveTo>
                  <a:cubicBezTo>
                    <a:pt x="523" y="340"/>
                    <a:pt x="496" y="191"/>
                    <a:pt x="377" y="95"/>
                  </a:cubicBezTo>
                  <a:cubicBezTo>
                    <a:pt x="257" y="0"/>
                    <a:pt x="91" y="44"/>
                    <a:pt x="45" y="164"/>
                  </a:cubicBezTo>
                  <a:cubicBezTo>
                    <a:pt x="0" y="285"/>
                    <a:pt x="37" y="474"/>
                    <a:pt x="37" y="474"/>
                  </a:cubicBezTo>
                  <a:cubicBezTo>
                    <a:pt x="37" y="474"/>
                    <a:pt x="70" y="678"/>
                    <a:pt x="224" y="702"/>
                  </a:cubicBezTo>
                  <a:cubicBezTo>
                    <a:pt x="378" y="725"/>
                    <a:pt x="474" y="633"/>
                    <a:pt x="507" y="573"/>
                  </a:cubicBezTo>
                  <a:cubicBezTo>
                    <a:pt x="540" y="513"/>
                    <a:pt x="529" y="386"/>
                    <a:pt x="529" y="386"/>
                  </a:cubicBezTo>
                  <a:close/>
                </a:path>
              </a:pathLst>
            </a:custGeom>
            <a:solidFill>
              <a:srgbClr val="EBE6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30" name="îŝḷiḋê">
              <a:extLst>
                <a:ext uri="{FF2B5EF4-FFF2-40B4-BE49-F238E27FC236}">
                  <a16:creationId xmlns:a16="http://schemas.microsoft.com/office/drawing/2014/main" id="{0652AD9D-302D-43AE-AD03-25F7FEEAE226}"/>
                </a:ext>
              </a:extLst>
            </p:cNvPr>
            <p:cNvSpPr/>
            <p:nvPr/>
          </p:nvSpPr>
          <p:spPr bwMode="auto">
            <a:xfrm>
              <a:off x="5105401" y="1379538"/>
              <a:ext cx="900113" cy="1065213"/>
            </a:xfrm>
            <a:custGeom>
              <a:avLst/>
              <a:gdLst>
                <a:gd name="T0" fmla="*/ 460 w 471"/>
                <a:gd name="T1" fmla="*/ 374 h 558"/>
                <a:gd name="T2" fmla="*/ 308 w 471"/>
                <a:gd name="T3" fmla="*/ 83 h 558"/>
                <a:gd name="T4" fmla="*/ 0 w 471"/>
                <a:gd name="T5" fmla="*/ 109 h 558"/>
                <a:gd name="T6" fmla="*/ 276 w 471"/>
                <a:gd name="T7" fmla="*/ 100 h 558"/>
                <a:gd name="T8" fmla="*/ 439 w 471"/>
                <a:gd name="T9" fmla="*/ 558 h 558"/>
                <a:gd name="T10" fmla="*/ 460 w 471"/>
                <a:gd name="T11" fmla="*/ 374 h 5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71" h="558">
                  <a:moveTo>
                    <a:pt x="460" y="374"/>
                  </a:moveTo>
                  <a:cubicBezTo>
                    <a:pt x="454" y="328"/>
                    <a:pt x="427" y="179"/>
                    <a:pt x="308" y="83"/>
                  </a:cubicBezTo>
                  <a:cubicBezTo>
                    <a:pt x="204" y="0"/>
                    <a:pt x="65" y="22"/>
                    <a:pt x="0" y="109"/>
                  </a:cubicBezTo>
                  <a:cubicBezTo>
                    <a:pt x="69" y="58"/>
                    <a:pt x="182" y="37"/>
                    <a:pt x="276" y="100"/>
                  </a:cubicBezTo>
                  <a:cubicBezTo>
                    <a:pt x="419" y="197"/>
                    <a:pt x="460" y="386"/>
                    <a:pt x="439" y="558"/>
                  </a:cubicBezTo>
                  <a:cubicBezTo>
                    <a:pt x="471" y="498"/>
                    <a:pt x="460" y="374"/>
                    <a:pt x="460" y="374"/>
                  </a:cubicBezTo>
                  <a:close/>
                </a:path>
              </a:pathLst>
            </a:custGeom>
            <a:solidFill>
              <a:srgbClr val="F7F4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31" name="iṡľîḑé">
              <a:extLst>
                <a:ext uri="{FF2B5EF4-FFF2-40B4-BE49-F238E27FC236}">
                  <a16:creationId xmlns:a16="http://schemas.microsoft.com/office/drawing/2014/main" id="{03B474C1-FCD0-475E-A253-B0E97E9C4617}"/>
                </a:ext>
              </a:extLst>
            </p:cNvPr>
            <p:cNvSpPr/>
            <p:nvPr/>
          </p:nvSpPr>
          <p:spPr bwMode="auto">
            <a:xfrm>
              <a:off x="5022851" y="1562100"/>
              <a:ext cx="877888" cy="1130300"/>
            </a:xfrm>
            <a:custGeom>
              <a:avLst/>
              <a:gdLst>
                <a:gd name="T0" fmla="*/ 0 w 459"/>
                <a:gd name="T1" fmla="*/ 285 h 592"/>
                <a:gd name="T2" fmla="*/ 11 w 459"/>
                <a:gd name="T3" fmla="*/ 366 h 592"/>
                <a:gd name="T4" fmla="*/ 83 w 459"/>
                <a:gd name="T5" fmla="*/ 527 h 592"/>
                <a:gd name="T6" fmla="*/ 318 w 459"/>
                <a:gd name="T7" fmla="*/ 565 h 592"/>
                <a:gd name="T8" fmla="*/ 444 w 459"/>
                <a:gd name="T9" fmla="*/ 290 h 592"/>
                <a:gd name="T10" fmla="*/ 380 w 459"/>
                <a:gd name="T11" fmla="*/ 116 h 592"/>
                <a:gd name="T12" fmla="*/ 89 w 459"/>
                <a:gd name="T13" fmla="*/ 59 h 592"/>
                <a:gd name="T14" fmla="*/ 0 w 459"/>
                <a:gd name="T15" fmla="*/ 285 h 5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59" h="592">
                  <a:moveTo>
                    <a:pt x="0" y="285"/>
                  </a:moveTo>
                  <a:cubicBezTo>
                    <a:pt x="5" y="333"/>
                    <a:pt x="11" y="366"/>
                    <a:pt x="11" y="366"/>
                  </a:cubicBezTo>
                  <a:cubicBezTo>
                    <a:pt x="11" y="366"/>
                    <a:pt x="26" y="459"/>
                    <a:pt x="83" y="527"/>
                  </a:cubicBezTo>
                  <a:cubicBezTo>
                    <a:pt x="151" y="574"/>
                    <a:pt x="246" y="592"/>
                    <a:pt x="318" y="565"/>
                  </a:cubicBezTo>
                  <a:cubicBezTo>
                    <a:pt x="405" y="533"/>
                    <a:pt x="459" y="434"/>
                    <a:pt x="444" y="290"/>
                  </a:cubicBezTo>
                  <a:cubicBezTo>
                    <a:pt x="446" y="257"/>
                    <a:pt x="424" y="178"/>
                    <a:pt x="380" y="116"/>
                  </a:cubicBezTo>
                  <a:cubicBezTo>
                    <a:pt x="303" y="9"/>
                    <a:pt x="170" y="0"/>
                    <a:pt x="89" y="59"/>
                  </a:cubicBezTo>
                  <a:cubicBezTo>
                    <a:pt x="30" y="102"/>
                    <a:pt x="3" y="179"/>
                    <a:pt x="0" y="285"/>
                  </a:cubicBezTo>
                  <a:close/>
                </a:path>
              </a:pathLst>
            </a:custGeom>
            <a:solidFill>
              <a:srgbClr val="EBE6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32" name="íšļíḓê">
              <a:extLst>
                <a:ext uri="{FF2B5EF4-FFF2-40B4-BE49-F238E27FC236}">
                  <a16:creationId xmlns:a16="http://schemas.microsoft.com/office/drawing/2014/main" id="{7F2B687F-F982-4010-BE9C-11F5351041C7}"/>
                </a:ext>
              </a:extLst>
            </p:cNvPr>
            <p:cNvSpPr/>
            <p:nvPr/>
          </p:nvSpPr>
          <p:spPr bwMode="auto">
            <a:xfrm>
              <a:off x="4886326" y="1562100"/>
              <a:ext cx="982663" cy="1063625"/>
            </a:xfrm>
            <a:custGeom>
              <a:avLst/>
              <a:gdLst>
                <a:gd name="T0" fmla="*/ 341 w 514"/>
                <a:gd name="T1" fmla="*/ 556 h 557"/>
                <a:gd name="T2" fmla="*/ 408 w 514"/>
                <a:gd name="T3" fmla="*/ 539 h 557"/>
                <a:gd name="T4" fmla="*/ 508 w 514"/>
                <a:gd name="T5" fmla="*/ 277 h 557"/>
                <a:gd name="T6" fmla="*/ 310 w 514"/>
                <a:gd name="T7" fmla="*/ 72 h 557"/>
                <a:gd name="T8" fmla="*/ 341 w 514"/>
                <a:gd name="T9" fmla="*/ 556 h 5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4" h="557">
                  <a:moveTo>
                    <a:pt x="341" y="556"/>
                  </a:moveTo>
                  <a:cubicBezTo>
                    <a:pt x="379" y="557"/>
                    <a:pt x="380" y="548"/>
                    <a:pt x="408" y="539"/>
                  </a:cubicBezTo>
                  <a:cubicBezTo>
                    <a:pt x="472" y="502"/>
                    <a:pt x="514" y="400"/>
                    <a:pt x="508" y="277"/>
                  </a:cubicBezTo>
                  <a:cubicBezTo>
                    <a:pt x="503" y="167"/>
                    <a:pt x="411" y="95"/>
                    <a:pt x="310" y="72"/>
                  </a:cubicBezTo>
                  <a:cubicBezTo>
                    <a:pt x="0" y="0"/>
                    <a:pt x="81" y="551"/>
                    <a:pt x="341" y="556"/>
                  </a:cubicBezTo>
                  <a:close/>
                </a:path>
              </a:pathLst>
            </a:custGeom>
            <a:solidFill>
              <a:srgbClr val="C7AF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33" name="ïSlîḋé">
              <a:extLst>
                <a:ext uri="{FF2B5EF4-FFF2-40B4-BE49-F238E27FC236}">
                  <a16:creationId xmlns:a16="http://schemas.microsoft.com/office/drawing/2014/main" id="{5D12CC86-47EA-43D8-BE67-2E540BDE50A3}"/>
                </a:ext>
              </a:extLst>
            </p:cNvPr>
            <p:cNvSpPr/>
            <p:nvPr/>
          </p:nvSpPr>
          <p:spPr bwMode="auto">
            <a:xfrm>
              <a:off x="5146676" y="1652588"/>
              <a:ext cx="720725" cy="973138"/>
            </a:xfrm>
            <a:custGeom>
              <a:avLst/>
              <a:gdLst>
                <a:gd name="T0" fmla="*/ 86 w 377"/>
                <a:gd name="T1" fmla="*/ 74 h 510"/>
                <a:gd name="T2" fmla="*/ 172 w 377"/>
                <a:gd name="T3" fmla="*/ 468 h 510"/>
                <a:gd name="T4" fmla="*/ 313 w 377"/>
                <a:gd name="T5" fmla="*/ 456 h 510"/>
                <a:gd name="T6" fmla="*/ 372 w 377"/>
                <a:gd name="T7" fmla="*/ 230 h 510"/>
                <a:gd name="T8" fmla="*/ 278 w 377"/>
                <a:gd name="T9" fmla="*/ 68 h 510"/>
                <a:gd name="T10" fmla="*/ 86 w 377"/>
                <a:gd name="T11" fmla="*/ 74 h 5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7" h="510">
                  <a:moveTo>
                    <a:pt x="86" y="74"/>
                  </a:moveTo>
                  <a:cubicBezTo>
                    <a:pt x="0" y="179"/>
                    <a:pt x="29" y="390"/>
                    <a:pt x="172" y="468"/>
                  </a:cubicBezTo>
                  <a:cubicBezTo>
                    <a:pt x="230" y="500"/>
                    <a:pt x="269" y="510"/>
                    <a:pt x="313" y="456"/>
                  </a:cubicBezTo>
                  <a:cubicBezTo>
                    <a:pt x="353" y="406"/>
                    <a:pt x="377" y="325"/>
                    <a:pt x="372" y="230"/>
                  </a:cubicBezTo>
                  <a:cubicBezTo>
                    <a:pt x="369" y="159"/>
                    <a:pt x="332" y="104"/>
                    <a:pt x="278" y="68"/>
                  </a:cubicBezTo>
                  <a:cubicBezTo>
                    <a:pt x="209" y="21"/>
                    <a:pt x="145" y="0"/>
                    <a:pt x="86" y="74"/>
                  </a:cubicBezTo>
                  <a:close/>
                </a:path>
              </a:pathLst>
            </a:custGeom>
            <a:solidFill>
              <a:srgbClr val="FCB7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34" name="îS1îďe">
              <a:extLst>
                <a:ext uri="{FF2B5EF4-FFF2-40B4-BE49-F238E27FC236}">
                  <a16:creationId xmlns:a16="http://schemas.microsoft.com/office/drawing/2014/main" id="{25DE29D8-E33B-4C17-938D-1E99207FC51D}"/>
                </a:ext>
              </a:extLst>
            </p:cNvPr>
            <p:cNvSpPr/>
            <p:nvPr/>
          </p:nvSpPr>
          <p:spPr bwMode="auto">
            <a:xfrm>
              <a:off x="5364163" y="1668463"/>
              <a:ext cx="503238" cy="939800"/>
            </a:xfrm>
            <a:custGeom>
              <a:avLst/>
              <a:gdLst>
                <a:gd name="T0" fmla="*/ 97 w 263"/>
                <a:gd name="T1" fmla="*/ 478 h 493"/>
                <a:gd name="T2" fmla="*/ 199 w 263"/>
                <a:gd name="T3" fmla="*/ 448 h 493"/>
                <a:gd name="T4" fmla="*/ 258 w 263"/>
                <a:gd name="T5" fmla="*/ 222 h 493"/>
                <a:gd name="T6" fmla="*/ 164 w 263"/>
                <a:gd name="T7" fmla="*/ 60 h 493"/>
                <a:gd name="T8" fmla="*/ 0 w 263"/>
                <a:gd name="T9" fmla="*/ 38 h 493"/>
                <a:gd name="T10" fmla="*/ 213 w 263"/>
                <a:gd name="T11" fmla="*/ 273 h 493"/>
                <a:gd name="T12" fmla="*/ 97 w 263"/>
                <a:gd name="T13" fmla="*/ 478 h 4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3" h="493">
                  <a:moveTo>
                    <a:pt x="97" y="478"/>
                  </a:moveTo>
                  <a:cubicBezTo>
                    <a:pt x="135" y="493"/>
                    <a:pt x="166" y="489"/>
                    <a:pt x="199" y="448"/>
                  </a:cubicBezTo>
                  <a:cubicBezTo>
                    <a:pt x="239" y="398"/>
                    <a:pt x="263" y="317"/>
                    <a:pt x="258" y="222"/>
                  </a:cubicBezTo>
                  <a:cubicBezTo>
                    <a:pt x="255" y="151"/>
                    <a:pt x="218" y="96"/>
                    <a:pt x="164" y="60"/>
                  </a:cubicBezTo>
                  <a:cubicBezTo>
                    <a:pt x="106" y="20"/>
                    <a:pt x="52" y="0"/>
                    <a:pt x="0" y="38"/>
                  </a:cubicBezTo>
                  <a:cubicBezTo>
                    <a:pt x="101" y="50"/>
                    <a:pt x="210" y="101"/>
                    <a:pt x="213" y="273"/>
                  </a:cubicBezTo>
                  <a:cubicBezTo>
                    <a:pt x="215" y="393"/>
                    <a:pt x="168" y="451"/>
                    <a:pt x="97" y="478"/>
                  </a:cubicBezTo>
                  <a:close/>
                </a:path>
              </a:pathLst>
            </a:custGeom>
            <a:solidFill>
              <a:srgbClr val="E09B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35" name="ïśliďe">
              <a:extLst>
                <a:ext uri="{FF2B5EF4-FFF2-40B4-BE49-F238E27FC236}">
                  <a16:creationId xmlns:a16="http://schemas.microsoft.com/office/drawing/2014/main" id="{0AE4AF42-F917-4533-B23D-891B9C3F3227}"/>
                </a:ext>
              </a:extLst>
            </p:cNvPr>
            <p:cNvSpPr/>
            <p:nvPr/>
          </p:nvSpPr>
          <p:spPr bwMode="auto">
            <a:xfrm>
              <a:off x="5302251" y="1776413"/>
              <a:ext cx="565150" cy="749300"/>
            </a:xfrm>
            <a:custGeom>
              <a:avLst/>
              <a:gdLst>
                <a:gd name="T0" fmla="*/ 231 w 296"/>
                <a:gd name="T1" fmla="*/ 392 h 392"/>
                <a:gd name="T2" fmla="*/ 232 w 296"/>
                <a:gd name="T3" fmla="*/ 391 h 392"/>
                <a:gd name="T4" fmla="*/ 291 w 296"/>
                <a:gd name="T5" fmla="*/ 165 h 392"/>
                <a:gd name="T6" fmla="*/ 197 w 296"/>
                <a:gd name="T7" fmla="*/ 3 h 392"/>
                <a:gd name="T8" fmla="*/ 195 w 296"/>
                <a:gd name="T9" fmla="*/ 1 h 392"/>
                <a:gd name="T10" fmla="*/ 109 w 296"/>
                <a:gd name="T11" fmla="*/ 24 h 392"/>
                <a:gd name="T12" fmla="*/ 15 w 296"/>
                <a:gd name="T13" fmla="*/ 241 h 392"/>
                <a:gd name="T14" fmla="*/ 231 w 296"/>
                <a:gd name="T15" fmla="*/ 392 h 3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96" h="392">
                  <a:moveTo>
                    <a:pt x="231" y="392"/>
                  </a:moveTo>
                  <a:cubicBezTo>
                    <a:pt x="231" y="392"/>
                    <a:pt x="232" y="392"/>
                    <a:pt x="232" y="391"/>
                  </a:cubicBezTo>
                  <a:cubicBezTo>
                    <a:pt x="272" y="341"/>
                    <a:pt x="296" y="260"/>
                    <a:pt x="291" y="165"/>
                  </a:cubicBezTo>
                  <a:cubicBezTo>
                    <a:pt x="288" y="94"/>
                    <a:pt x="251" y="39"/>
                    <a:pt x="197" y="3"/>
                  </a:cubicBezTo>
                  <a:cubicBezTo>
                    <a:pt x="197" y="2"/>
                    <a:pt x="196" y="2"/>
                    <a:pt x="195" y="1"/>
                  </a:cubicBezTo>
                  <a:cubicBezTo>
                    <a:pt x="159" y="0"/>
                    <a:pt x="133" y="11"/>
                    <a:pt x="109" y="24"/>
                  </a:cubicBezTo>
                  <a:cubicBezTo>
                    <a:pt x="24" y="68"/>
                    <a:pt x="0" y="156"/>
                    <a:pt x="15" y="241"/>
                  </a:cubicBezTo>
                  <a:cubicBezTo>
                    <a:pt x="31" y="325"/>
                    <a:pt x="101" y="390"/>
                    <a:pt x="231" y="39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36" name="iṥ1ïḋé">
              <a:extLst>
                <a:ext uri="{FF2B5EF4-FFF2-40B4-BE49-F238E27FC236}">
                  <a16:creationId xmlns:a16="http://schemas.microsoft.com/office/drawing/2014/main" id="{6014A9BD-F8F3-434E-B0FC-A920FB3E77DB}"/>
                </a:ext>
              </a:extLst>
            </p:cNvPr>
            <p:cNvSpPr/>
            <p:nvPr/>
          </p:nvSpPr>
          <p:spPr bwMode="auto">
            <a:xfrm>
              <a:off x="5561013" y="1776413"/>
              <a:ext cx="306388" cy="749300"/>
            </a:xfrm>
            <a:custGeom>
              <a:avLst/>
              <a:gdLst>
                <a:gd name="T0" fmla="*/ 95 w 160"/>
                <a:gd name="T1" fmla="*/ 392 h 392"/>
                <a:gd name="T2" fmla="*/ 96 w 160"/>
                <a:gd name="T3" fmla="*/ 391 h 392"/>
                <a:gd name="T4" fmla="*/ 155 w 160"/>
                <a:gd name="T5" fmla="*/ 165 h 392"/>
                <a:gd name="T6" fmla="*/ 61 w 160"/>
                <a:gd name="T7" fmla="*/ 3 h 392"/>
                <a:gd name="T8" fmla="*/ 59 w 160"/>
                <a:gd name="T9" fmla="*/ 1 h 392"/>
                <a:gd name="T10" fmla="*/ 0 w 160"/>
                <a:gd name="T11" fmla="*/ 11 h 392"/>
                <a:gd name="T12" fmla="*/ 110 w 160"/>
                <a:gd name="T13" fmla="*/ 216 h 392"/>
                <a:gd name="T14" fmla="*/ 49 w 160"/>
                <a:gd name="T15" fmla="*/ 389 h 392"/>
                <a:gd name="T16" fmla="*/ 95 w 160"/>
                <a:gd name="T17" fmla="*/ 392 h 3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0" h="392">
                  <a:moveTo>
                    <a:pt x="95" y="392"/>
                  </a:moveTo>
                  <a:cubicBezTo>
                    <a:pt x="95" y="392"/>
                    <a:pt x="96" y="392"/>
                    <a:pt x="96" y="391"/>
                  </a:cubicBezTo>
                  <a:cubicBezTo>
                    <a:pt x="136" y="341"/>
                    <a:pt x="160" y="260"/>
                    <a:pt x="155" y="165"/>
                  </a:cubicBezTo>
                  <a:cubicBezTo>
                    <a:pt x="152" y="94"/>
                    <a:pt x="115" y="39"/>
                    <a:pt x="61" y="3"/>
                  </a:cubicBezTo>
                  <a:cubicBezTo>
                    <a:pt x="61" y="2"/>
                    <a:pt x="60" y="2"/>
                    <a:pt x="59" y="1"/>
                  </a:cubicBezTo>
                  <a:cubicBezTo>
                    <a:pt x="36" y="0"/>
                    <a:pt x="17" y="5"/>
                    <a:pt x="0" y="11"/>
                  </a:cubicBezTo>
                  <a:cubicBezTo>
                    <a:pt x="61" y="43"/>
                    <a:pt x="108" y="104"/>
                    <a:pt x="110" y="216"/>
                  </a:cubicBezTo>
                  <a:cubicBezTo>
                    <a:pt x="111" y="301"/>
                    <a:pt x="88" y="355"/>
                    <a:pt x="49" y="389"/>
                  </a:cubicBezTo>
                  <a:cubicBezTo>
                    <a:pt x="64" y="391"/>
                    <a:pt x="79" y="392"/>
                    <a:pt x="95" y="392"/>
                  </a:cubicBezTo>
                  <a:close/>
                </a:path>
              </a:pathLst>
            </a:custGeom>
            <a:solidFill>
              <a:srgbClr val="CABC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37" name="iŝḷïdé">
              <a:extLst>
                <a:ext uri="{FF2B5EF4-FFF2-40B4-BE49-F238E27FC236}">
                  <a16:creationId xmlns:a16="http://schemas.microsoft.com/office/drawing/2014/main" id="{4E24C9F2-3686-443E-BFBF-84CD80A9D391}"/>
                </a:ext>
              </a:extLst>
            </p:cNvPr>
            <p:cNvSpPr/>
            <p:nvPr/>
          </p:nvSpPr>
          <p:spPr bwMode="auto">
            <a:xfrm>
              <a:off x="5360988" y="1839913"/>
              <a:ext cx="504825" cy="642938"/>
            </a:xfrm>
            <a:custGeom>
              <a:avLst/>
              <a:gdLst>
                <a:gd name="T0" fmla="*/ 177 w 264"/>
                <a:gd name="T1" fmla="*/ 0 h 337"/>
                <a:gd name="T2" fmla="*/ 15 w 264"/>
                <a:gd name="T3" fmla="*/ 134 h 337"/>
                <a:gd name="T4" fmla="*/ 202 w 264"/>
                <a:gd name="T5" fmla="*/ 337 h 337"/>
                <a:gd name="T6" fmla="*/ 217 w 264"/>
                <a:gd name="T7" fmla="*/ 336 h 337"/>
                <a:gd name="T8" fmla="*/ 260 w 264"/>
                <a:gd name="T9" fmla="*/ 132 h 337"/>
                <a:gd name="T10" fmla="*/ 212 w 264"/>
                <a:gd name="T11" fmla="*/ 10 h 337"/>
                <a:gd name="T12" fmla="*/ 177 w 264"/>
                <a:gd name="T13" fmla="*/ 0 h 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4" h="337">
                  <a:moveTo>
                    <a:pt x="177" y="0"/>
                  </a:moveTo>
                  <a:cubicBezTo>
                    <a:pt x="94" y="0"/>
                    <a:pt x="26" y="62"/>
                    <a:pt x="15" y="134"/>
                  </a:cubicBezTo>
                  <a:cubicBezTo>
                    <a:pt x="0" y="227"/>
                    <a:pt x="54" y="332"/>
                    <a:pt x="202" y="337"/>
                  </a:cubicBezTo>
                  <a:cubicBezTo>
                    <a:pt x="207" y="337"/>
                    <a:pt x="212" y="337"/>
                    <a:pt x="217" y="336"/>
                  </a:cubicBezTo>
                  <a:cubicBezTo>
                    <a:pt x="247" y="286"/>
                    <a:pt x="264" y="214"/>
                    <a:pt x="260" y="132"/>
                  </a:cubicBezTo>
                  <a:cubicBezTo>
                    <a:pt x="258" y="84"/>
                    <a:pt x="240" y="43"/>
                    <a:pt x="212" y="10"/>
                  </a:cubicBezTo>
                  <a:cubicBezTo>
                    <a:pt x="205" y="3"/>
                    <a:pt x="184" y="7"/>
                    <a:pt x="177" y="0"/>
                  </a:cubicBezTo>
                  <a:close/>
                </a:path>
              </a:pathLst>
            </a:custGeom>
            <a:solidFill>
              <a:srgbClr val="57B9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38" name="ïṣľïḓê">
              <a:extLst>
                <a:ext uri="{FF2B5EF4-FFF2-40B4-BE49-F238E27FC236}">
                  <a16:creationId xmlns:a16="http://schemas.microsoft.com/office/drawing/2014/main" id="{B8D7ED06-1644-420B-B823-4ADEC6F41992}"/>
                </a:ext>
              </a:extLst>
            </p:cNvPr>
            <p:cNvSpPr/>
            <p:nvPr/>
          </p:nvSpPr>
          <p:spPr bwMode="auto">
            <a:xfrm>
              <a:off x="5634038" y="1838325"/>
              <a:ext cx="231775" cy="644525"/>
            </a:xfrm>
            <a:custGeom>
              <a:avLst/>
              <a:gdLst>
                <a:gd name="T0" fmla="*/ 0 w 121"/>
                <a:gd name="T1" fmla="*/ 5 h 338"/>
                <a:gd name="T2" fmla="*/ 72 w 121"/>
                <a:gd name="T3" fmla="*/ 184 h 338"/>
                <a:gd name="T4" fmla="*/ 31 w 121"/>
                <a:gd name="T5" fmla="*/ 336 h 338"/>
                <a:gd name="T6" fmla="*/ 59 w 121"/>
                <a:gd name="T7" fmla="*/ 338 h 338"/>
                <a:gd name="T8" fmla="*/ 74 w 121"/>
                <a:gd name="T9" fmla="*/ 337 h 338"/>
                <a:gd name="T10" fmla="*/ 117 w 121"/>
                <a:gd name="T11" fmla="*/ 133 h 338"/>
                <a:gd name="T12" fmla="*/ 69 w 121"/>
                <a:gd name="T13" fmla="*/ 11 h 338"/>
                <a:gd name="T14" fmla="*/ 35 w 121"/>
                <a:gd name="T15" fmla="*/ 1 h 338"/>
                <a:gd name="T16" fmla="*/ 0 w 121"/>
                <a:gd name="T17" fmla="*/ 5 h 3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1" h="338">
                  <a:moveTo>
                    <a:pt x="0" y="5"/>
                  </a:moveTo>
                  <a:cubicBezTo>
                    <a:pt x="41" y="40"/>
                    <a:pt x="70" y="96"/>
                    <a:pt x="72" y="184"/>
                  </a:cubicBezTo>
                  <a:cubicBezTo>
                    <a:pt x="73" y="253"/>
                    <a:pt x="58" y="302"/>
                    <a:pt x="31" y="336"/>
                  </a:cubicBezTo>
                  <a:cubicBezTo>
                    <a:pt x="40" y="337"/>
                    <a:pt x="49" y="337"/>
                    <a:pt x="59" y="338"/>
                  </a:cubicBezTo>
                  <a:cubicBezTo>
                    <a:pt x="64" y="338"/>
                    <a:pt x="69" y="338"/>
                    <a:pt x="74" y="337"/>
                  </a:cubicBezTo>
                  <a:cubicBezTo>
                    <a:pt x="104" y="287"/>
                    <a:pt x="121" y="215"/>
                    <a:pt x="117" y="133"/>
                  </a:cubicBezTo>
                  <a:cubicBezTo>
                    <a:pt x="115" y="85"/>
                    <a:pt x="97" y="44"/>
                    <a:pt x="69" y="11"/>
                  </a:cubicBezTo>
                  <a:cubicBezTo>
                    <a:pt x="64" y="6"/>
                    <a:pt x="49" y="1"/>
                    <a:pt x="35" y="1"/>
                  </a:cubicBezTo>
                  <a:cubicBezTo>
                    <a:pt x="20" y="0"/>
                    <a:pt x="7" y="3"/>
                    <a:pt x="0" y="5"/>
                  </a:cubicBezTo>
                  <a:close/>
                </a:path>
              </a:pathLst>
            </a:custGeom>
            <a:solidFill>
              <a:srgbClr val="539A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39" name="íšļiḑe">
              <a:extLst>
                <a:ext uri="{FF2B5EF4-FFF2-40B4-BE49-F238E27FC236}">
                  <a16:creationId xmlns:a16="http://schemas.microsoft.com/office/drawing/2014/main" id="{496B65B6-3803-46C5-8A77-78748419E369}"/>
                </a:ext>
              </a:extLst>
            </p:cNvPr>
            <p:cNvSpPr/>
            <p:nvPr/>
          </p:nvSpPr>
          <p:spPr bwMode="auto">
            <a:xfrm>
              <a:off x="5567363" y="2066925"/>
              <a:ext cx="292100" cy="300038"/>
            </a:xfrm>
            <a:custGeom>
              <a:avLst/>
              <a:gdLst>
                <a:gd name="T0" fmla="*/ 78 w 153"/>
                <a:gd name="T1" fmla="*/ 0 h 157"/>
                <a:gd name="T2" fmla="*/ 0 w 153"/>
                <a:gd name="T3" fmla="*/ 78 h 157"/>
                <a:gd name="T4" fmla="*/ 78 w 153"/>
                <a:gd name="T5" fmla="*/ 157 h 157"/>
                <a:gd name="T6" fmla="*/ 150 w 153"/>
                <a:gd name="T7" fmla="*/ 110 h 157"/>
                <a:gd name="T8" fmla="*/ 153 w 153"/>
                <a:gd name="T9" fmla="*/ 53 h 157"/>
                <a:gd name="T10" fmla="*/ 78 w 153"/>
                <a:gd name="T11" fmla="*/ 0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3" h="157">
                  <a:moveTo>
                    <a:pt x="78" y="0"/>
                  </a:moveTo>
                  <a:cubicBezTo>
                    <a:pt x="35" y="0"/>
                    <a:pt x="0" y="35"/>
                    <a:pt x="0" y="78"/>
                  </a:cubicBezTo>
                  <a:cubicBezTo>
                    <a:pt x="0" y="122"/>
                    <a:pt x="35" y="157"/>
                    <a:pt x="78" y="157"/>
                  </a:cubicBezTo>
                  <a:cubicBezTo>
                    <a:pt x="110" y="157"/>
                    <a:pt x="138" y="138"/>
                    <a:pt x="150" y="110"/>
                  </a:cubicBezTo>
                  <a:cubicBezTo>
                    <a:pt x="152" y="92"/>
                    <a:pt x="153" y="73"/>
                    <a:pt x="153" y="53"/>
                  </a:cubicBezTo>
                  <a:cubicBezTo>
                    <a:pt x="142" y="22"/>
                    <a:pt x="113" y="0"/>
                    <a:pt x="78" y="0"/>
                  </a:cubicBezTo>
                  <a:close/>
                </a:path>
              </a:pathLst>
            </a:custGeom>
            <a:solidFill>
              <a:srgbClr val="5226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40" name="ïśľiḓè">
              <a:extLst>
                <a:ext uri="{FF2B5EF4-FFF2-40B4-BE49-F238E27FC236}">
                  <a16:creationId xmlns:a16="http://schemas.microsoft.com/office/drawing/2014/main" id="{BCB7DCE8-885A-4068-BDBC-2E684C382508}"/>
                </a:ext>
              </a:extLst>
            </p:cNvPr>
            <p:cNvSpPr/>
            <p:nvPr/>
          </p:nvSpPr>
          <p:spPr bwMode="auto">
            <a:xfrm>
              <a:off x="6421438" y="3063875"/>
              <a:ext cx="166688" cy="122238"/>
            </a:xfrm>
            <a:custGeom>
              <a:avLst/>
              <a:gdLst>
                <a:gd name="T0" fmla="*/ 15 w 87"/>
                <a:gd name="T1" fmla="*/ 58 h 64"/>
                <a:gd name="T2" fmla="*/ 6 w 87"/>
                <a:gd name="T3" fmla="*/ 63 h 64"/>
                <a:gd name="T4" fmla="*/ 1 w 87"/>
                <a:gd name="T5" fmla="*/ 54 h 64"/>
                <a:gd name="T6" fmla="*/ 16 w 87"/>
                <a:gd name="T7" fmla="*/ 18 h 64"/>
                <a:gd name="T8" fmla="*/ 52 w 87"/>
                <a:gd name="T9" fmla="*/ 3 h 64"/>
                <a:gd name="T10" fmla="*/ 86 w 87"/>
                <a:gd name="T11" fmla="*/ 36 h 64"/>
                <a:gd name="T12" fmla="*/ 80 w 87"/>
                <a:gd name="T13" fmla="*/ 45 h 64"/>
                <a:gd name="T14" fmla="*/ 72 w 87"/>
                <a:gd name="T15" fmla="*/ 39 h 64"/>
                <a:gd name="T16" fmla="*/ 49 w 87"/>
                <a:gd name="T17" fmla="*/ 18 h 64"/>
                <a:gd name="T18" fmla="*/ 28 w 87"/>
                <a:gd name="T19" fmla="*/ 27 h 64"/>
                <a:gd name="T20" fmla="*/ 15 w 87"/>
                <a:gd name="T21" fmla="*/ 58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7" h="64">
                  <a:moveTo>
                    <a:pt x="15" y="58"/>
                  </a:moveTo>
                  <a:cubicBezTo>
                    <a:pt x="14" y="62"/>
                    <a:pt x="10" y="64"/>
                    <a:pt x="6" y="63"/>
                  </a:cubicBezTo>
                  <a:cubicBezTo>
                    <a:pt x="2" y="62"/>
                    <a:pt x="0" y="58"/>
                    <a:pt x="1" y="54"/>
                  </a:cubicBezTo>
                  <a:cubicBezTo>
                    <a:pt x="4" y="41"/>
                    <a:pt x="9" y="28"/>
                    <a:pt x="16" y="18"/>
                  </a:cubicBezTo>
                  <a:cubicBezTo>
                    <a:pt x="25" y="7"/>
                    <a:pt x="36" y="0"/>
                    <a:pt x="52" y="3"/>
                  </a:cubicBezTo>
                  <a:cubicBezTo>
                    <a:pt x="82" y="9"/>
                    <a:pt x="86" y="36"/>
                    <a:pt x="86" y="36"/>
                  </a:cubicBezTo>
                  <a:cubicBezTo>
                    <a:pt x="87" y="40"/>
                    <a:pt x="84" y="44"/>
                    <a:pt x="80" y="45"/>
                  </a:cubicBezTo>
                  <a:cubicBezTo>
                    <a:pt x="76" y="45"/>
                    <a:pt x="72" y="43"/>
                    <a:pt x="72" y="39"/>
                  </a:cubicBezTo>
                  <a:cubicBezTo>
                    <a:pt x="72" y="38"/>
                    <a:pt x="69" y="22"/>
                    <a:pt x="49" y="18"/>
                  </a:cubicBezTo>
                  <a:cubicBezTo>
                    <a:pt x="40" y="16"/>
                    <a:pt x="33" y="20"/>
                    <a:pt x="28" y="27"/>
                  </a:cubicBezTo>
                  <a:cubicBezTo>
                    <a:pt x="22" y="35"/>
                    <a:pt x="18" y="46"/>
                    <a:pt x="15" y="58"/>
                  </a:cubicBezTo>
                  <a:close/>
                </a:path>
              </a:pathLst>
            </a:custGeom>
            <a:solidFill>
              <a:srgbClr val="5226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41" name="iṡḻíḋè">
              <a:extLst>
                <a:ext uri="{FF2B5EF4-FFF2-40B4-BE49-F238E27FC236}">
                  <a16:creationId xmlns:a16="http://schemas.microsoft.com/office/drawing/2014/main" id="{E93CAF91-81CA-4578-A719-1B74868EA04D}"/>
                </a:ext>
              </a:extLst>
            </p:cNvPr>
            <p:cNvSpPr/>
            <p:nvPr/>
          </p:nvSpPr>
          <p:spPr bwMode="auto">
            <a:xfrm>
              <a:off x="6148388" y="3314700"/>
              <a:ext cx="328613" cy="130175"/>
            </a:xfrm>
            <a:custGeom>
              <a:avLst/>
              <a:gdLst>
                <a:gd name="T0" fmla="*/ 3 w 172"/>
                <a:gd name="T1" fmla="*/ 32 h 68"/>
                <a:gd name="T2" fmla="*/ 157 w 172"/>
                <a:gd name="T3" fmla="*/ 19 h 68"/>
                <a:gd name="T4" fmla="*/ 165 w 172"/>
                <a:gd name="T5" fmla="*/ 9 h 68"/>
                <a:gd name="T6" fmla="*/ 97 w 172"/>
                <a:gd name="T7" fmla="*/ 22 h 68"/>
                <a:gd name="T8" fmla="*/ 0 w 172"/>
                <a:gd name="T9" fmla="*/ 21 h 68"/>
                <a:gd name="T10" fmla="*/ 3 w 172"/>
                <a:gd name="T11" fmla="*/ 32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2" h="68">
                  <a:moveTo>
                    <a:pt x="3" y="32"/>
                  </a:moveTo>
                  <a:cubicBezTo>
                    <a:pt x="69" y="68"/>
                    <a:pt x="145" y="35"/>
                    <a:pt x="157" y="19"/>
                  </a:cubicBezTo>
                  <a:cubicBezTo>
                    <a:pt x="165" y="9"/>
                    <a:pt x="165" y="9"/>
                    <a:pt x="165" y="9"/>
                  </a:cubicBezTo>
                  <a:cubicBezTo>
                    <a:pt x="172" y="0"/>
                    <a:pt x="156" y="18"/>
                    <a:pt x="97" y="22"/>
                  </a:cubicBezTo>
                  <a:cubicBezTo>
                    <a:pt x="33" y="26"/>
                    <a:pt x="0" y="20"/>
                    <a:pt x="0" y="21"/>
                  </a:cubicBezTo>
                  <a:lnTo>
                    <a:pt x="3" y="3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42" name="ïṧḻîḍè">
              <a:extLst>
                <a:ext uri="{FF2B5EF4-FFF2-40B4-BE49-F238E27FC236}">
                  <a16:creationId xmlns:a16="http://schemas.microsoft.com/office/drawing/2014/main" id="{CBCE4426-2793-4AD3-9692-2F5804FA8840}"/>
                </a:ext>
              </a:extLst>
            </p:cNvPr>
            <p:cNvSpPr/>
            <p:nvPr/>
          </p:nvSpPr>
          <p:spPr bwMode="auto">
            <a:xfrm>
              <a:off x="6337301" y="3340100"/>
              <a:ext cx="98425" cy="95250"/>
            </a:xfrm>
            <a:custGeom>
              <a:avLst/>
              <a:gdLst>
                <a:gd name="T0" fmla="*/ 0 w 51"/>
                <a:gd name="T1" fmla="*/ 9 h 50"/>
                <a:gd name="T2" fmla="*/ 51 w 51"/>
                <a:gd name="T3" fmla="*/ 0 h 50"/>
                <a:gd name="T4" fmla="*/ 0 w 51"/>
                <a:gd name="T5" fmla="*/ 9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1" h="50">
                  <a:moveTo>
                    <a:pt x="0" y="9"/>
                  </a:moveTo>
                  <a:cubicBezTo>
                    <a:pt x="25" y="9"/>
                    <a:pt x="51" y="0"/>
                    <a:pt x="51" y="0"/>
                  </a:cubicBezTo>
                  <a:cubicBezTo>
                    <a:pt x="51" y="0"/>
                    <a:pt x="38" y="50"/>
                    <a:pt x="0" y="9"/>
                  </a:cubicBezTo>
                  <a:close/>
                </a:path>
              </a:pathLst>
            </a:custGeom>
            <a:solidFill>
              <a:srgbClr val="E1A7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43" name="ïṣḻíḓè">
              <a:extLst>
                <a:ext uri="{FF2B5EF4-FFF2-40B4-BE49-F238E27FC236}">
                  <a16:creationId xmlns:a16="http://schemas.microsoft.com/office/drawing/2014/main" id="{97F80C55-E061-4A46-909C-DCAE26CEEB0E}"/>
                </a:ext>
              </a:extLst>
            </p:cNvPr>
            <p:cNvSpPr/>
            <p:nvPr/>
          </p:nvSpPr>
          <p:spPr bwMode="auto">
            <a:xfrm>
              <a:off x="4068763" y="2419350"/>
              <a:ext cx="219075" cy="219075"/>
            </a:xfrm>
            <a:custGeom>
              <a:avLst/>
              <a:gdLst>
                <a:gd name="T0" fmla="*/ 81 w 138"/>
                <a:gd name="T1" fmla="*/ 0 h 138"/>
                <a:gd name="T2" fmla="*/ 0 w 138"/>
                <a:gd name="T3" fmla="*/ 80 h 138"/>
                <a:gd name="T4" fmla="*/ 54 w 138"/>
                <a:gd name="T5" fmla="*/ 138 h 138"/>
                <a:gd name="T6" fmla="*/ 138 w 138"/>
                <a:gd name="T7" fmla="*/ 55 h 138"/>
                <a:gd name="T8" fmla="*/ 81 w 138"/>
                <a:gd name="T9" fmla="*/ 0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8" h="138">
                  <a:moveTo>
                    <a:pt x="81" y="0"/>
                  </a:moveTo>
                  <a:lnTo>
                    <a:pt x="0" y="80"/>
                  </a:lnTo>
                  <a:lnTo>
                    <a:pt x="54" y="138"/>
                  </a:lnTo>
                  <a:lnTo>
                    <a:pt x="138" y="55"/>
                  </a:lnTo>
                  <a:lnTo>
                    <a:pt x="81" y="0"/>
                  </a:lnTo>
                  <a:close/>
                </a:path>
              </a:pathLst>
            </a:custGeom>
            <a:solidFill>
              <a:srgbClr val="D91D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44" name="ïSľíḑe">
              <a:extLst>
                <a:ext uri="{FF2B5EF4-FFF2-40B4-BE49-F238E27FC236}">
                  <a16:creationId xmlns:a16="http://schemas.microsoft.com/office/drawing/2014/main" id="{3705A31C-A924-48AF-A84E-2F85D428AC41}"/>
                </a:ext>
              </a:extLst>
            </p:cNvPr>
            <p:cNvSpPr/>
            <p:nvPr/>
          </p:nvSpPr>
          <p:spPr bwMode="auto">
            <a:xfrm>
              <a:off x="7392988" y="2408238"/>
              <a:ext cx="533400" cy="292100"/>
            </a:xfrm>
            <a:custGeom>
              <a:avLst/>
              <a:gdLst>
                <a:gd name="T0" fmla="*/ 0 w 279"/>
                <a:gd name="T1" fmla="*/ 34 h 153"/>
                <a:gd name="T2" fmla="*/ 205 w 279"/>
                <a:gd name="T3" fmla="*/ 134 h 153"/>
                <a:gd name="T4" fmla="*/ 279 w 279"/>
                <a:gd name="T5" fmla="*/ 27 h 153"/>
                <a:gd name="T6" fmla="*/ 206 w 279"/>
                <a:gd name="T7" fmla="*/ 0 h 153"/>
                <a:gd name="T8" fmla="*/ 145 w 279"/>
                <a:gd name="T9" fmla="*/ 119 h 153"/>
                <a:gd name="T10" fmla="*/ 69 w 279"/>
                <a:gd name="T11" fmla="*/ 9 h 153"/>
                <a:gd name="T12" fmla="*/ 0 w 279"/>
                <a:gd name="T13" fmla="*/ 34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9" h="153">
                  <a:moveTo>
                    <a:pt x="0" y="34"/>
                  </a:moveTo>
                  <a:cubicBezTo>
                    <a:pt x="79" y="134"/>
                    <a:pt x="132" y="153"/>
                    <a:pt x="205" y="134"/>
                  </a:cubicBezTo>
                  <a:cubicBezTo>
                    <a:pt x="246" y="123"/>
                    <a:pt x="268" y="70"/>
                    <a:pt x="279" y="27"/>
                  </a:cubicBezTo>
                  <a:cubicBezTo>
                    <a:pt x="206" y="0"/>
                    <a:pt x="206" y="0"/>
                    <a:pt x="206" y="0"/>
                  </a:cubicBezTo>
                  <a:cubicBezTo>
                    <a:pt x="201" y="60"/>
                    <a:pt x="186" y="137"/>
                    <a:pt x="145" y="119"/>
                  </a:cubicBezTo>
                  <a:cubicBezTo>
                    <a:pt x="79" y="89"/>
                    <a:pt x="69" y="9"/>
                    <a:pt x="69" y="9"/>
                  </a:cubicBezTo>
                  <a:lnTo>
                    <a:pt x="0" y="34"/>
                  </a:lnTo>
                  <a:close/>
                </a:path>
              </a:pathLst>
            </a:custGeom>
            <a:solidFill>
              <a:srgbClr val="D91D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45" name="îşḻïdê">
              <a:extLst>
                <a:ext uri="{FF2B5EF4-FFF2-40B4-BE49-F238E27FC236}">
                  <a16:creationId xmlns:a16="http://schemas.microsoft.com/office/drawing/2014/main" id="{6796384E-6053-4002-9ECA-9BFFD4CA609C}"/>
                </a:ext>
              </a:extLst>
            </p:cNvPr>
            <p:cNvSpPr/>
            <p:nvPr/>
          </p:nvSpPr>
          <p:spPr bwMode="auto">
            <a:xfrm>
              <a:off x="7392988" y="2425700"/>
              <a:ext cx="309563" cy="236538"/>
            </a:xfrm>
            <a:custGeom>
              <a:avLst/>
              <a:gdLst>
                <a:gd name="T0" fmla="*/ 0 w 162"/>
                <a:gd name="T1" fmla="*/ 25 h 124"/>
                <a:gd name="T2" fmla="*/ 94 w 162"/>
                <a:gd name="T3" fmla="*/ 114 h 124"/>
                <a:gd name="T4" fmla="*/ 162 w 162"/>
                <a:gd name="T5" fmla="*/ 112 h 124"/>
                <a:gd name="T6" fmla="*/ 145 w 162"/>
                <a:gd name="T7" fmla="*/ 110 h 124"/>
                <a:gd name="T8" fmla="*/ 69 w 162"/>
                <a:gd name="T9" fmla="*/ 0 h 124"/>
                <a:gd name="T10" fmla="*/ 0 w 162"/>
                <a:gd name="T11" fmla="*/ 25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2" h="124">
                  <a:moveTo>
                    <a:pt x="0" y="25"/>
                  </a:moveTo>
                  <a:cubicBezTo>
                    <a:pt x="35" y="69"/>
                    <a:pt x="65" y="98"/>
                    <a:pt x="94" y="114"/>
                  </a:cubicBezTo>
                  <a:cubicBezTo>
                    <a:pt x="123" y="124"/>
                    <a:pt x="143" y="119"/>
                    <a:pt x="162" y="112"/>
                  </a:cubicBezTo>
                  <a:cubicBezTo>
                    <a:pt x="157" y="113"/>
                    <a:pt x="151" y="112"/>
                    <a:pt x="145" y="110"/>
                  </a:cubicBezTo>
                  <a:cubicBezTo>
                    <a:pt x="79" y="80"/>
                    <a:pt x="69" y="0"/>
                    <a:pt x="69" y="0"/>
                  </a:cubicBezTo>
                  <a:lnTo>
                    <a:pt x="0" y="25"/>
                  </a:lnTo>
                  <a:close/>
                </a:path>
              </a:pathLst>
            </a:custGeom>
            <a:solidFill>
              <a:srgbClr val="9B1A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46" name="iSḻíḓê">
              <a:extLst>
                <a:ext uri="{FF2B5EF4-FFF2-40B4-BE49-F238E27FC236}">
                  <a16:creationId xmlns:a16="http://schemas.microsoft.com/office/drawing/2014/main" id="{FB06CF76-A4D1-458D-ACE7-724A851B0734}"/>
                </a:ext>
              </a:extLst>
            </p:cNvPr>
            <p:cNvSpPr/>
            <p:nvPr/>
          </p:nvSpPr>
          <p:spPr bwMode="auto">
            <a:xfrm>
              <a:off x="7224713" y="1706563"/>
              <a:ext cx="608013" cy="363538"/>
            </a:xfrm>
            <a:custGeom>
              <a:avLst/>
              <a:gdLst>
                <a:gd name="T0" fmla="*/ 0 w 318"/>
                <a:gd name="T1" fmla="*/ 110 h 191"/>
                <a:gd name="T2" fmla="*/ 129 w 318"/>
                <a:gd name="T3" fmla="*/ 28 h 191"/>
                <a:gd name="T4" fmla="*/ 225 w 318"/>
                <a:gd name="T5" fmla="*/ 0 h 191"/>
                <a:gd name="T6" fmla="*/ 318 w 318"/>
                <a:gd name="T7" fmla="*/ 66 h 191"/>
                <a:gd name="T8" fmla="*/ 212 w 318"/>
                <a:gd name="T9" fmla="*/ 110 h 191"/>
                <a:gd name="T10" fmla="*/ 77 w 318"/>
                <a:gd name="T11" fmla="*/ 150 h 191"/>
                <a:gd name="T12" fmla="*/ 60 w 318"/>
                <a:gd name="T13" fmla="*/ 177 h 191"/>
                <a:gd name="T14" fmla="*/ 0 w 318"/>
                <a:gd name="T15" fmla="*/ 110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18" h="191">
                  <a:moveTo>
                    <a:pt x="0" y="110"/>
                  </a:moveTo>
                  <a:cubicBezTo>
                    <a:pt x="46" y="53"/>
                    <a:pt x="41" y="23"/>
                    <a:pt x="129" y="28"/>
                  </a:cubicBezTo>
                  <a:cubicBezTo>
                    <a:pt x="217" y="33"/>
                    <a:pt x="225" y="0"/>
                    <a:pt x="225" y="0"/>
                  </a:cubicBezTo>
                  <a:cubicBezTo>
                    <a:pt x="318" y="66"/>
                    <a:pt x="318" y="66"/>
                    <a:pt x="318" y="66"/>
                  </a:cubicBezTo>
                  <a:cubicBezTo>
                    <a:pt x="318" y="66"/>
                    <a:pt x="296" y="105"/>
                    <a:pt x="212" y="110"/>
                  </a:cubicBezTo>
                  <a:cubicBezTo>
                    <a:pt x="129" y="114"/>
                    <a:pt x="98" y="110"/>
                    <a:pt x="77" y="150"/>
                  </a:cubicBezTo>
                  <a:cubicBezTo>
                    <a:pt x="57" y="191"/>
                    <a:pt x="60" y="177"/>
                    <a:pt x="60" y="177"/>
                  </a:cubicBezTo>
                  <a:lnTo>
                    <a:pt x="0" y="110"/>
                  </a:lnTo>
                  <a:close/>
                </a:path>
              </a:pathLst>
            </a:custGeom>
            <a:solidFill>
              <a:srgbClr val="D91D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47" name="ïṥľiďe">
              <a:extLst>
                <a:ext uri="{FF2B5EF4-FFF2-40B4-BE49-F238E27FC236}">
                  <a16:creationId xmlns:a16="http://schemas.microsoft.com/office/drawing/2014/main" id="{DA878D3B-E1BA-4960-81E1-DEA19A9C49D6}"/>
                </a:ext>
              </a:extLst>
            </p:cNvPr>
            <p:cNvSpPr/>
            <p:nvPr/>
          </p:nvSpPr>
          <p:spPr bwMode="auto">
            <a:xfrm>
              <a:off x="5529263" y="2601913"/>
              <a:ext cx="1314450" cy="896938"/>
            </a:xfrm>
            <a:custGeom>
              <a:avLst/>
              <a:gdLst>
                <a:gd name="T0" fmla="*/ 0 w 688"/>
                <a:gd name="T1" fmla="*/ 182 h 470"/>
                <a:gd name="T2" fmla="*/ 308 w 688"/>
                <a:gd name="T3" fmla="*/ 448 h 470"/>
                <a:gd name="T4" fmla="*/ 612 w 688"/>
                <a:gd name="T5" fmla="*/ 381 h 470"/>
                <a:gd name="T6" fmla="*/ 663 w 688"/>
                <a:gd name="T7" fmla="*/ 184 h 470"/>
                <a:gd name="T8" fmla="*/ 649 w 688"/>
                <a:gd name="T9" fmla="*/ 15 h 470"/>
                <a:gd name="T10" fmla="*/ 578 w 688"/>
                <a:gd name="T11" fmla="*/ 0 h 470"/>
                <a:gd name="T12" fmla="*/ 444 w 688"/>
                <a:gd name="T13" fmla="*/ 355 h 470"/>
                <a:gd name="T14" fmla="*/ 48 w 688"/>
                <a:gd name="T15" fmla="*/ 104 h 470"/>
                <a:gd name="T16" fmla="*/ 0 w 688"/>
                <a:gd name="T17" fmla="*/ 182 h 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88" h="470">
                  <a:moveTo>
                    <a:pt x="0" y="182"/>
                  </a:moveTo>
                  <a:cubicBezTo>
                    <a:pt x="105" y="320"/>
                    <a:pt x="154" y="415"/>
                    <a:pt x="308" y="448"/>
                  </a:cubicBezTo>
                  <a:cubicBezTo>
                    <a:pt x="406" y="470"/>
                    <a:pt x="548" y="443"/>
                    <a:pt x="612" y="381"/>
                  </a:cubicBezTo>
                  <a:cubicBezTo>
                    <a:pt x="670" y="324"/>
                    <a:pt x="688" y="255"/>
                    <a:pt x="663" y="184"/>
                  </a:cubicBezTo>
                  <a:cubicBezTo>
                    <a:pt x="619" y="60"/>
                    <a:pt x="649" y="15"/>
                    <a:pt x="649" y="15"/>
                  </a:cubicBezTo>
                  <a:cubicBezTo>
                    <a:pt x="649" y="15"/>
                    <a:pt x="622" y="8"/>
                    <a:pt x="578" y="0"/>
                  </a:cubicBezTo>
                  <a:cubicBezTo>
                    <a:pt x="597" y="102"/>
                    <a:pt x="670" y="324"/>
                    <a:pt x="444" y="355"/>
                  </a:cubicBezTo>
                  <a:cubicBezTo>
                    <a:pt x="217" y="386"/>
                    <a:pt x="140" y="257"/>
                    <a:pt x="48" y="104"/>
                  </a:cubicBezTo>
                  <a:cubicBezTo>
                    <a:pt x="29" y="126"/>
                    <a:pt x="13" y="152"/>
                    <a:pt x="0" y="182"/>
                  </a:cubicBezTo>
                  <a:close/>
                </a:path>
              </a:pathLst>
            </a:custGeom>
            <a:solidFill>
              <a:srgbClr val="BCAE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48" name="ïŝľiḋê">
              <a:extLst>
                <a:ext uri="{FF2B5EF4-FFF2-40B4-BE49-F238E27FC236}">
                  <a16:creationId xmlns:a16="http://schemas.microsoft.com/office/drawing/2014/main" id="{714BBD66-8726-4EF0-BA71-F86F929AC6C6}"/>
                </a:ext>
              </a:extLst>
            </p:cNvPr>
            <p:cNvSpPr/>
            <p:nvPr/>
          </p:nvSpPr>
          <p:spPr bwMode="auto">
            <a:xfrm>
              <a:off x="5529263" y="2601913"/>
              <a:ext cx="1239838" cy="447675"/>
            </a:xfrm>
            <a:custGeom>
              <a:avLst/>
              <a:gdLst>
                <a:gd name="T0" fmla="*/ 0 w 649"/>
                <a:gd name="T1" fmla="*/ 182 h 235"/>
                <a:gd name="T2" fmla="*/ 40 w 649"/>
                <a:gd name="T3" fmla="*/ 235 h 235"/>
                <a:gd name="T4" fmla="*/ 118 w 649"/>
                <a:gd name="T5" fmla="*/ 214 h 235"/>
                <a:gd name="T6" fmla="*/ 48 w 649"/>
                <a:gd name="T7" fmla="*/ 104 h 235"/>
                <a:gd name="T8" fmla="*/ 0 w 649"/>
                <a:gd name="T9" fmla="*/ 182 h 235"/>
                <a:gd name="T10" fmla="*/ 649 w 649"/>
                <a:gd name="T11" fmla="*/ 137 h 235"/>
                <a:gd name="T12" fmla="*/ 649 w 649"/>
                <a:gd name="T13" fmla="*/ 15 h 235"/>
                <a:gd name="T14" fmla="*/ 578 w 649"/>
                <a:gd name="T15" fmla="*/ 0 h 235"/>
                <a:gd name="T16" fmla="*/ 600 w 649"/>
                <a:gd name="T17" fmla="*/ 114 h 235"/>
                <a:gd name="T18" fmla="*/ 648 w 649"/>
                <a:gd name="T19" fmla="*/ 137 h 235"/>
                <a:gd name="T20" fmla="*/ 649 w 649"/>
                <a:gd name="T21" fmla="*/ 137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49" h="235">
                  <a:moveTo>
                    <a:pt x="0" y="182"/>
                  </a:moveTo>
                  <a:cubicBezTo>
                    <a:pt x="14" y="200"/>
                    <a:pt x="27" y="218"/>
                    <a:pt x="40" y="235"/>
                  </a:cubicBezTo>
                  <a:cubicBezTo>
                    <a:pt x="63" y="231"/>
                    <a:pt x="88" y="225"/>
                    <a:pt x="118" y="214"/>
                  </a:cubicBezTo>
                  <a:cubicBezTo>
                    <a:pt x="93" y="180"/>
                    <a:pt x="71" y="143"/>
                    <a:pt x="48" y="104"/>
                  </a:cubicBezTo>
                  <a:cubicBezTo>
                    <a:pt x="29" y="126"/>
                    <a:pt x="13" y="152"/>
                    <a:pt x="0" y="182"/>
                  </a:cubicBezTo>
                  <a:close/>
                  <a:moveTo>
                    <a:pt x="649" y="137"/>
                  </a:moveTo>
                  <a:cubicBezTo>
                    <a:pt x="627" y="49"/>
                    <a:pt x="649" y="15"/>
                    <a:pt x="649" y="15"/>
                  </a:cubicBezTo>
                  <a:cubicBezTo>
                    <a:pt x="649" y="15"/>
                    <a:pt x="622" y="8"/>
                    <a:pt x="578" y="0"/>
                  </a:cubicBezTo>
                  <a:cubicBezTo>
                    <a:pt x="584" y="30"/>
                    <a:pt x="594" y="71"/>
                    <a:pt x="600" y="114"/>
                  </a:cubicBezTo>
                  <a:cubicBezTo>
                    <a:pt x="614" y="122"/>
                    <a:pt x="629" y="130"/>
                    <a:pt x="648" y="137"/>
                  </a:cubicBezTo>
                  <a:cubicBezTo>
                    <a:pt x="648" y="137"/>
                    <a:pt x="649" y="137"/>
                    <a:pt x="649" y="137"/>
                  </a:cubicBezTo>
                  <a:close/>
                </a:path>
              </a:pathLst>
            </a:custGeom>
            <a:solidFill>
              <a:srgbClr val="9D86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49" name="íṥļiḍé">
              <a:extLst>
                <a:ext uri="{FF2B5EF4-FFF2-40B4-BE49-F238E27FC236}">
                  <a16:creationId xmlns:a16="http://schemas.microsoft.com/office/drawing/2014/main" id="{C3B67354-6211-4E58-B0FC-326329301373}"/>
                </a:ext>
              </a:extLst>
            </p:cNvPr>
            <p:cNvSpPr/>
            <p:nvPr/>
          </p:nvSpPr>
          <p:spPr bwMode="auto">
            <a:xfrm>
              <a:off x="5583238" y="2652713"/>
              <a:ext cx="1257300" cy="765175"/>
            </a:xfrm>
            <a:custGeom>
              <a:avLst/>
              <a:gdLst>
                <a:gd name="T0" fmla="*/ 556 w 658"/>
                <a:gd name="T1" fmla="*/ 0 h 401"/>
                <a:gd name="T2" fmla="*/ 416 w 658"/>
                <a:gd name="T3" fmla="*/ 328 h 401"/>
                <a:gd name="T4" fmla="*/ 35 w 658"/>
                <a:gd name="T5" fmla="*/ 103 h 401"/>
                <a:gd name="T6" fmla="*/ 0 w 658"/>
                <a:gd name="T7" fmla="*/ 137 h 401"/>
                <a:gd name="T8" fmla="*/ 289 w 658"/>
                <a:gd name="T9" fmla="*/ 381 h 401"/>
                <a:gd name="T10" fmla="*/ 562 w 658"/>
                <a:gd name="T11" fmla="*/ 322 h 401"/>
                <a:gd name="T12" fmla="*/ 591 w 658"/>
                <a:gd name="T13" fmla="*/ 8 h 401"/>
                <a:gd name="T14" fmla="*/ 556 w 658"/>
                <a:gd name="T15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58" h="401">
                  <a:moveTo>
                    <a:pt x="556" y="0"/>
                  </a:moveTo>
                  <a:cubicBezTo>
                    <a:pt x="579" y="110"/>
                    <a:pt x="624" y="299"/>
                    <a:pt x="416" y="328"/>
                  </a:cubicBezTo>
                  <a:cubicBezTo>
                    <a:pt x="202" y="357"/>
                    <a:pt x="121" y="244"/>
                    <a:pt x="35" y="103"/>
                  </a:cubicBezTo>
                  <a:cubicBezTo>
                    <a:pt x="23" y="120"/>
                    <a:pt x="8" y="116"/>
                    <a:pt x="0" y="137"/>
                  </a:cubicBezTo>
                  <a:cubicBezTo>
                    <a:pt x="94" y="262"/>
                    <a:pt x="150" y="351"/>
                    <a:pt x="289" y="381"/>
                  </a:cubicBezTo>
                  <a:cubicBezTo>
                    <a:pt x="378" y="401"/>
                    <a:pt x="504" y="379"/>
                    <a:pt x="562" y="322"/>
                  </a:cubicBezTo>
                  <a:cubicBezTo>
                    <a:pt x="658" y="229"/>
                    <a:pt x="601" y="123"/>
                    <a:pt x="591" y="8"/>
                  </a:cubicBezTo>
                  <a:cubicBezTo>
                    <a:pt x="591" y="8"/>
                    <a:pt x="578" y="5"/>
                    <a:pt x="556" y="0"/>
                  </a:cubicBezTo>
                  <a:close/>
                </a:path>
              </a:pathLst>
            </a:custGeom>
            <a:solidFill>
              <a:srgbClr val="EAE5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50" name="ïṧḷïḓe">
              <a:extLst>
                <a:ext uri="{FF2B5EF4-FFF2-40B4-BE49-F238E27FC236}">
                  <a16:creationId xmlns:a16="http://schemas.microsoft.com/office/drawing/2014/main" id="{C367E2B7-C806-4C52-A527-BBEC2B2C9549}"/>
                </a:ext>
              </a:extLst>
            </p:cNvPr>
            <p:cNvSpPr/>
            <p:nvPr/>
          </p:nvSpPr>
          <p:spPr bwMode="auto">
            <a:xfrm>
              <a:off x="5583238" y="2652713"/>
              <a:ext cx="1160463" cy="382588"/>
            </a:xfrm>
            <a:custGeom>
              <a:avLst/>
              <a:gdLst>
                <a:gd name="T0" fmla="*/ 556 w 607"/>
                <a:gd name="T1" fmla="*/ 0 h 200"/>
                <a:gd name="T2" fmla="*/ 572 w 607"/>
                <a:gd name="T3" fmla="*/ 87 h 200"/>
                <a:gd name="T4" fmla="*/ 607 w 607"/>
                <a:gd name="T5" fmla="*/ 104 h 200"/>
                <a:gd name="T6" fmla="*/ 591 w 607"/>
                <a:gd name="T7" fmla="*/ 8 h 200"/>
                <a:gd name="T8" fmla="*/ 556 w 607"/>
                <a:gd name="T9" fmla="*/ 0 h 200"/>
                <a:gd name="T10" fmla="*/ 90 w 607"/>
                <a:gd name="T11" fmla="*/ 187 h 200"/>
                <a:gd name="T12" fmla="*/ 35 w 607"/>
                <a:gd name="T13" fmla="*/ 103 h 200"/>
                <a:gd name="T14" fmla="*/ 0 w 607"/>
                <a:gd name="T15" fmla="*/ 137 h 200"/>
                <a:gd name="T16" fmla="*/ 47 w 607"/>
                <a:gd name="T17" fmla="*/ 200 h 200"/>
                <a:gd name="T18" fmla="*/ 90 w 607"/>
                <a:gd name="T19" fmla="*/ 187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07" h="200">
                  <a:moveTo>
                    <a:pt x="556" y="0"/>
                  </a:moveTo>
                  <a:cubicBezTo>
                    <a:pt x="561" y="26"/>
                    <a:pt x="568" y="56"/>
                    <a:pt x="572" y="87"/>
                  </a:cubicBezTo>
                  <a:cubicBezTo>
                    <a:pt x="582" y="93"/>
                    <a:pt x="594" y="99"/>
                    <a:pt x="607" y="104"/>
                  </a:cubicBezTo>
                  <a:cubicBezTo>
                    <a:pt x="601" y="73"/>
                    <a:pt x="594" y="41"/>
                    <a:pt x="591" y="8"/>
                  </a:cubicBezTo>
                  <a:cubicBezTo>
                    <a:pt x="591" y="8"/>
                    <a:pt x="578" y="5"/>
                    <a:pt x="556" y="0"/>
                  </a:cubicBezTo>
                  <a:close/>
                  <a:moveTo>
                    <a:pt x="90" y="187"/>
                  </a:moveTo>
                  <a:cubicBezTo>
                    <a:pt x="71" y="161"/>
                    <a:pt x="53" y="133"/>
                    <a:pt x="35" y="103"/>
                  </a:cubicBezTo>
                  <a:cubicBezTo>
                    <a:pt x="23" y="120"/>
                    <a:pt x="8" y="116"/>
                    <a:pt x="0" y="137"/>
                  </a:cubicBezTo>
                  <a:cubicBezTo>
                    <a:pt x="16" y="159"/>
                    <a:pt x="32" y="180"/>
                    <a:pt x="47" y="200"/>
                  </a:cubicBezTo>
                  <a:cubicBezTo>
                    <a:pt x="60" y="197"/>
                    <a:pt x="75" y="192"/>
                    <a:pt x="90" y="187"/>
                  </a:cubicBezTo>
                  <a:close/>
                </a:path>
              </a:pathLst>
            </a:custGeom>
            <a:solidFill>
              <a:srgbClr val="BCAE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51" name="íşḷïḑè">
              <a:extLst>
                <a:ext uri="{FF2B5EF4-FFF2-40B4-BE49-F238E27FC236}">
                  <a16:creationId xmlns:a16="http://schemas.microsoft.com/office/drawing/2014/main" id="{C65C6D11-A6A1-4DF1-9CA7-1A4A3AEF4AB8}"/>
                </a:ext>
              </a:extLst>
            </p:cNvPr>
            <p:cNvSpPr/>
            <p:nvPr/>
          </p:nvSpPr>
          <p:spPr bwMode="auto">
            <a:xfrm>
              <a:off x="4741863" y="1509713"/>
              <a:ext cx="219075" cy="217488"/>
            </a:xfrm>
            <a:custGeom>
              <a:avLst/>
              <a:gdLst>
                <a:gd name="T0" fmla="*/ 58 w 138"/>
                <a:gd name="T1" fmla="*/ 0 h 137"/>
                <a:gd name="T2" fmla="*/ 138 w 138"/>
                <a:gd name="T3" fmla="*/ 79 h 137"/>
                <a:gd name="T4" fmla="*/ 84 w 138"/>
                <a:gd name="T5" fmla="*/ 137 h 137"/>
                <a:gd name="T6" fmla="*/ 0 w 138"/>
                <a:gd name="T7" fmla="*/ 54 h 137"/>
                <a:gd name="T8" fmla="*/ 58 w 138"/>
                <a:gd name="T9" fmla="*/ 0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8" h="137">
                  <a:moveTo>
                    <a:pt x="58" y="0"/>
                  </a:moveTo>
                  <a:lnTo>
                    <a:pt x="138" y="79"/>
                  </a:lnTo>
                  <a:lnTo>
                    <a:pt x="84" y="137"/>
                  </a:lnTo>
                  <a:lnTo>
                    <a:pt x="0" y="54"/>
                  </a:lnTo>
                  <a:lnTo>
                    <a:pt x="58" y="0"/>
                  </a:lnTo>
                  <a:close/>
                </a:path>
              </a:pathLst>
            </a:custGeom>
            <a:solidFill>
              <a:srgbClr val="D91D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52" name="îśḻiḑe">
              <a:extLst>
                <a:ext uri="{FF2B5EF4-FFF2-40B4-BE49-F238E27FC236}">
                  <a16:creationId xmlns:a16="http://schemas.microsoft.com/office/drawing/2014/main" id="{9E92F466-FCFD-4AD3-9237-52185D05335F}"/>
                </a:ext>
              </a:extLst>
            </p:cNvPr>
            <p:cNvSpPr/>
            <p:nvPr/>
          </p:nvSpPr>
          <p:spPr bwMode="auto">
            <a:xfrm>
              <a:off x="5018088" y="2295525"/>
              <a:ext cx="2114550" cy="755650"/>
            </a:xfrm>
            <a:custGeom>
              <a:avLst/>
              <a:gdLst>
                <a:gd name="T0" fmla="*/ 12 w 1106"/>
                <a:gd name="T1" fmla="*/ 80 h 396"/>
                <a:gd name="T2" fmla="*/ 24 w 1106"/>
                <a:gd name="T3" fmla="*/ 134 h 396"/>
                <a:gd name="T4" fmla="*/ 48 w 1106"/>
                <a:gd name="T5" fmla="*/ 182 h 396"/>
                <a:gd name="T6" fmla="*/ 1 w 1106"/>
                <a:gd name="T7" fmla="*/ 147 h 396"/>
                <a:gd name="T8" fmla="*/ 29 w 1106"/>
                <a:gd name="T9" fmla="*/ 206 h 396"/>
                <a:gd name="T10" fmla="*/ 58 w 1106"/>
                <a:gd name="T11" fmla="*/ 233 h 396"/>
                <a:gd name="T12" fmla="*/ 17 w 1106"/>
                <a:gd name="T13" fmla="*/ 213 h 396"/>
                <a:gd name="T14" fmla="*/ 185 w 1106"/>
                <a:gd name="T15" fmla="*/ 367 h 396"/>
                <a:gd name="T16" fmla="*/ 612 w 1106"/>
                <a:gd name="T17" fmla="*/ 226 h 396"/>
                <a:gd name="T18" fmla="*/ 895 w 1106"/>
                <a:gd name="T19" fmla="*/ 207 h 396"/>
                <a:gd name="T20" fmla="*/ 1095 w 1106"/>
                <a:gd name="T21" fmla="*/ 141 h 396"/>
                <a:gd name="T22" fmla="*/ 1099 w 1106"/>
                <a:gd name="T23" fmla="*/ 47 h 396"/>
                <a:gd name="T24" fmla="*/ 1086 w 1106"/>
                <a:gd name="T25" fmla="*/ 69 h 396"/>
                <a:gd name="T26" fmla="*/ 1023 w 1106"/>
                <a:gd name="T27" fmla="*/ 0 h 396"/>
                <a:gd name="T28" fmla="*/ 1023 w 1106"/>
                <a:gd name="T29" fmla="*/ 57 h 396"/>
                <a:gd name="T30" fmla="*/ 1025 w 1106"/>
                <a:gd name="T31" fmla="*/ 108 h 396"/>
                <a:gd name="T32" fmla="*/ 766 w 1106"/>
                <a:gd name="T33" fmla="*/ 26 h 396"/>
                <a:gd name="T34" fmla="*/ 480 w 1106"/>
                <a:gd name="T35" fmla="*/ 104 h 396"/>
                <a:gd name="T36" fmla="*/ 12 w 1106"/>
                <a:gd name="T37" fmla="*/ 80 h 3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106" h="396">
                  <a:moveTo>
                    <a:pt x="12" y="80"/>
                  </a:moveTo>
                  <a:cubicBezTo>
                    <a:pt x="3" y="70"/>
                    <a:pt x="11" y="103"/>
                    <a:pt x="24" y="134"/>
                  </a:cubicBezTo>
                  <a:cubicBezTo>
                    <a:pt x="33" y="154"/>
                    <a:pt x="48" y="182"/>
                    <a:pt x="48" y="182"/>
                  </a:cubicBezTo>
                  <a:cubicBezTo>
                    <a:pt x="1" y="147"/>
                    <a:pt x="1" y="147"/>
                    <a:pt x="1" y="147"/>
                  </a:cubicBezTo>
                  <a:cubicBezTo>
                    <a:pt x="1" y="147"/>
                    <a:pt x="0" y="179"/>
                    <a:pt x="29" y="206"/>
                  </a:cubicBezTo>
                  <a:cubicBezTo>
                    <a:pt x="58" y="233"/>
                    <a:pt x="58" y="233"/>
                    <a:pt x="58" y="233"/>
                  </a:cubicBezTo>
                  <a:cubicBezTo>
                    <a:pt x="17" y="213"/>
                    <a:pt x="17" y="213"/>
                    <a:pt x="17" y="213"/>
                  </a:cubicBezTo>
                  <a:cubicBezTo>
                    <a:pt x="6" y="208"/>
                    <a:pt x="48" y="334"/>
                    <a:pt x="185" y="367"/>
                  </a:cubicBezTo>
                  <a:cubicBezTo>
                    <a:pt x="309" y="396"/>
                    <a:pt x="528" y="273"/>
                    <a:pt x="612" y="226"/>
                  </a:cubicBezTo>
                  <a:cubicBezTo>
                    <a:pt x="704" y="174"/>
                    <a:pt x="764" y="174"/>
                    <a:pt x="895" y="207"/>
                  </a:cubicBezTo>
                  <a:cubicBezTo>
                    <a:pt x="992" y="231"/>
                    <a:pt x="1060" y="243"/>
                    <a:pt x="1095" y="141"/>
                  </a:cubicBezTo>
                  <a:cubicBezTo>
                    <a:pt x="1103" y="116"/>
                    <a:pt x="1106" y="27"/>
                    <a:pt x="1099" y="47"/>
                  </a:cubicBezTo>
                  <a:cubicBezTo>
                    <a:pt x="1094" y="61"/>
                    <a:pt x="1094" y="96"/>
                    <a:pt x="1086" y="69"/>
                  </a:cubicBezTo>
                  <a:cubicBezTo>
                    <a:pt x="1078" y="43"/>
                    <a:pt x="1051" y="5"/>
                    <a:pt x="1023" y="0"/>
                  </a:cubicBezTo>
                  <a:cubicBezTo>
                    <a:pt x="1023" y="0"/>
                    <a:pt x="1027" y="35"/>
                    <a:pt x="1023" y="57"/>
                  </a:cubicBezTo>
                  <a:cubicBezTo>
                    <a:pt x="1023" y="57"/>
                    <a:pt x="1024" y="80"/>
                    <a:pt x="1025" y="108"/>
                  </a:cubicBezTo>
                  <a:cubicBezTo>
                    <a:pt x="979" y="131"/>
                    <a:pt x="871" y="44"/>
                    <a:pt x="766" y="26"/>
                  </a:cubicBezTo>
                  <a:cubicBezTo>
                    <a:pt x="657" y="7"/>
                    <a:pt x="593" y="23"/>
                    <a:pt x="480" y="104"/>
                  </a:cubicBezTo>
                  <a:cubicBezTo>
                    <a:pt x="305" y="231"/>
                    <a:pt x="163" y="246"/>
                    <a:pt x="12" y="80"/>
                  </a:cubicBezTo>
                  <a:close/>
                </a:path>
              </a:pathLst>
            </a:custGeom>
            <a:solidFill>
              <a:srgbClr val="EAE5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53" name="ïŝ1íḑê">
              <a:extLst>
                <a:ext uri="{FF2B5EF4-FFF2-40B4-BE49-F238E27FC236}">
                  <a16:creationId xmlns:a16="http://schemas.microsoft.com/office/drawing/2014/main" id="{AA884096-17F6-4BB0-A748-0CD8736189FF}"/>
                </a:ext>
              </a:extLst>
            </p:cNvPr>
            <p:cNvSpPr/>
            <p:nvPr/>
          </p:nvSpPr>
          <p:spPr bwMode="auto">
            <a:xfrm>
              <a:off x="5861051" y="2397125"/>
              <a:ext cx="1009650" cy="554038"/>
            </a:xfrm>
            <a:custGeom>
              <a:avLst/>
              <a:gdLst>
                <a:gd name="T0" fmla="*/ 0 w 528"/>
                <a:gd name="T1" fmla="*/ 246 h 290"/>
                <a:gd name="T2" fmla="*/ 80 w 528"/>
                <a:gd name="T3" fmla="*/ 265 h 290"/>
                <a:gd name="T4" fmla="*/ 128 w 528"/>
                <a:gd name="T5" fmla="*/ 229 h 290"/>
                <a:gd name="T6" fmla="*/ 192 w 528"/>
                <a:gd name="T7" fmla="*/ 190 h 290"/>
                <a:gd name="T8" fmla="*/ 241 w 528"/>
                <a:gd name="T9" fmla="*/ 198 h 290"/>
                <a:gd name="T10" fmla="*/ 303 w 528"/>
                <a:gd name="T11" fmla="*/ 176 h 290"/>
                <a:gd name="T12" fmla="*/ 346 w 528"/>
                <a:gd name="T13" fmla="*/ 172 h 290"/>
                <a:gd name="T14" fmla="*/ 406 w 528"/>
                <a:gd name="T15" fmla="*/ 179 h 290"/>
                <a:gd name="T16" fmla="*/ 445 w 528"/>
                <a:gd name="T17" fmla="*/ 189 h 290"/>
                <a:gd name="T18" fmla="*/ 510 w 528"/>
                <a:gd name="T19" fmla="*/ 177 h 290"/>
                <a:gd name="T20" fmla="*/ 526 w 528"/>
                <a:gd name="T21" fmla="*/ 136 h 290"/>
                <a:gd name="T22" fmla="*/ 0 w 528"/>
                <a:gd name="T23" fmla="*/ 246 h 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28" h="290">
                  <a:moveTo>
                    <a:pt x="0" y="246"/>
                  </a:moveTo>
                  <a:cubicBezTo>
                    <a:pt x="40" y="282"/>
                    <a:pt x="68" y="290"/>
                    <a:pt x="80" y="265"/>
                  </a:cubicBezTo>
                  <a:cubicBezTo>
                    <a:pt x="93" y="240"/>
                    <a:pt x="85" y="204"/>
                    <a:pt x="128" y="229"/>
                  </a:cubicBezTo>
                  <a:cubicBezTo>
                    <a:pt x="170" y="254"/>
                    <a:pt x="178" y="219"/>
                    <a:pt x="192" y="190"/>
                  </a:cubicBezTo>
                  <a:cubicBezTo>
                    <a:pt x="206" y="160"/>
                    <a:pt x="213" y="183"/>
                    <a:pt x="241" y="198"/>
                  </a:cubicBezTo>
                  <a:cubicBezTo>
                    <a:pt x="270" y="213"/>
                    <a:pt x="285" y="213"/>
                    <a:pt x="303" y="176"/>
                  </a:cubicBezTo>
                  <a:cubicBezTo>
                    <a:pt x="321" y="139"/>
                    <a:pt x="322" y="146"/>
                    <a:pt x="346" y="172"/>
                  </a:cubicBezTo>
                  <a:cubicBezTo>
                    <a:pt x="369" y="198"/>
                    <a:pt x="384" y="199"/>
                    <a:pt x="406" y="179"/>
                  </a:cubicBezTo>
                  <a:cubicBezTo>
                    <a:pt x="429" y="159"/>
                    <a:pt x="430" y="149"/>
                    <a:pt x="445" y="189"/>
                  </a:cubicBezTo>
                  <a:cubicBezTo>
                    <a:pt x="460" y="229"/>
                    <a:pt x="492" y="205"/>
                    <a:pt x="510" y="177"/>
                  </a:cubicBezTo>
                  <a:cubicBezTo>
                    <a:pt x="528" y="148"/>
                    <a:pt x="526" y="136"/>
                    <a:pt x="526" y="136"/>
                  </a:cubicBezTo>
                  <a:cubicBezTo>
                    <a:pt x="526" y="136"/>
                    <a:pt x="318" y="0"/>
                    <a:pt x="0" y="24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54" name="îṣḷiḑé">
              <a:extLst>
                <a:ext uri="{FF2B5EF4-FFF2-40B4-BE49-F238E27FC236}">
                  <a16:creationId xmlns:a16="http://schemas.microsoft.com/office/drawing/2014/main" id="{976D0BEF-3C70-49AA-8EE3-586233E4C971}"/>
                </a:ext>
              </a:extLst>
            </p:cNvPr>
            <p:cNvSpPr/>
            <p:nvPr/>
          </p:nvSpPr>
          <p:spPr bwMode="auto">
            <a:xfrm>
              <a:off x="5033963" y="2295525"/>
              <a:ext cx="2051050" cy="487363"/>
            </a:xfrm>
            <a:custGeom>
              <a:avLst/>
              <a:gdLst>
                <a:gd name="T0" fmla="*/ 4 w 1073"/>
                <a:gd name="T1" fmla="*/ 80 h 255"/>
                <a:gd name="T2" fmla="*/ 0 w 1073"/>
                <a:gd name="T3" fmla="*/ 80 h 255"/>
                <a:gd name="T4" fmla="*/ 226 w 1073"/>
                <a:gd name="T5" fmla="*/ 241 h 255"/>
                <a:gd name="T6" fmla="*/ 611 w 1073"/>
                <a:gd name="T7" fmla="*/ 58 h 255"/>
                <a:gd name="T8" fmla="*/ 690 w 1073"/>
                <a:gd name="T9" fmla="*/ 56 h 255"/>
                <a:gd name="T10" fmla="*/ 752 w 1073"/>
                <a:gd name="T11" fmla="*/ 47 h 255"/>
                <a:gd name="T12" fmla="*/ 928 w 1073"/>
                <a:gd name="T13" fmla="*/ 113 h 255"/>
                <a:gd name="T14" fmla="*/ 1040 w 1073"/>
                <a:gd name="T15" fmla="*/ 28 h 255"/>
                <a:gd name="T16" fmla="*/ 1030 w 1073"/>
                <a:gd name="T17" fmla="*/ 6 h 255"/>
                <a:gd name="T18" fmla="*/ 1015 w 1073"/>
                <a:gd name="T19" fmla="*/ 0 h 255"/>
                <a:gd name="T20" fmla="*/ 1015 w 1073"/>
                <a:gd name="T21" fmla="*/ 57 h 255"/>
                <a:gd name="T22" fmla="*/ 1017 w 1073"/>
                <a:gd name="T23" fmla="*/ 108 h 255"/>
                <a:gd name="T24" fmla="*/ 758 w 1073"/>
                <a:gd name="T25" fmla="*/ 26 h 255"/>
                <a:gd name="T26" fmla="*/ 472 w 1073"/>
                <a:gd name="T27" fmla="*/ 104 h 255"/>
                <a:gd name="T28" fmla="*/ 4 w 1073"/>
                <a:gd name="T29" fmla="*/ 80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073" h="255">
                  <a:moveTo>
                    <a:pt x="4" y="80"/>
                  </a:moveTo>
                  <a:cubicBezTo>
                    <a:pt x="2" y="78"/>
                    <a:pt x="1" y="78"/>
                    <a:pt x="0" y="80"/>
                  </a:cubicBezTo>
                  <a:cubicBezTo>
                    <a:pt x="23" y="124"/>
                    <a:pt x="84" y="225"/>
                    <a:pt x="226" y="241"/>
                  </a:cubicBezTo>
                  <a:cubicBezTo>
                    <a:pt x="360" y="255"/>
                    <a:pt x="507" y="104"/>
                    <a:pt x="611" y="58"/>
                  </a:cubicBezTo>
                  <a:cubicBezTo>
                    <a:pt x="620" y="54"/>
                    <a:pt x="656" y="58"/>
                    <a:pt x="690" y="56"/>
                  </a:cubicBezTo>
                  <a:cubicBezTo>
                    <a:pt x="717" y="54"/>
                    <a:pt x="743" y="45"/>
                    <a:pt x="752" y="47"/>
                  </a:cubicBezTo>
                  <a:cubicBezTo>
                    <a:pt x="820" y="60"/>
                    <a:pt x="884" y="93"/>
                    <a:pt x="928" y="113"/>
                  </a:cubicBezTo>
                  <a:cubicBezTo>
                    <a:pt x="999" y="145"/>
                    <a:pt x="1073" y="105"/>
                    <a:pt x="1040" y="28"/>
                  </a:cubicBezTo>
                  <a:cubicBezTo>
                    <a:pt x="1036" y="20"/>
                    <a:pt x="1033" y="13"/>
                    <a:pt x="1030" y="6"/>
                  </a:cubicBezTo>
                  <a:cubicBezTo>
                    <a:pt x="1025" y="3"/>
                    <a:pt x="1020" y="1"/>
                    <a:pt x="1015" y="0"/>
                  </a:cubicBezTo>
                  <a:cubicBezTo>
                    <a:pt x="1015" y="0"/>
                    <a:pt x="1019" y="35"/>
                    <a:pt x="1015" y="57"/>
                  </a:cubicBezTo>
                  <a:cubicBezTo>
                    <a:pt x="1015" y="57"/>
                    <a:pt x="1016" y="80"/>
                    <a:pt x="1017" y="108"/>
                  </a:cubicBezTo>
                  <a:cubicBezTo>
                    <a:pt x="971" y="131"/>
                    <a:pt x="863" y="44"/>
                    <a:pt x="758" y="26"/>
                  </a:cubicBezTo>
                  <a:cubicBezTo>
                    <a:pt x="649" y="7"/>
                    <a:pt x="585" y="23"/>
                    <a:pt x="472" y="104"/>
                  </a:cubicBezTo>
                  <a:cubicBezTo>
                    <a:pt x="297" y="231"/>
                    <a:pt x="155" y="246"/>
                    <a:pt x="4" y="80"/>
                  </a:cubicBezTo>
                  <a:close/>
                </a:path>
              </a:pathLst>
            </a:custGeom>
            <a:solidFill>
              <a:srgbClr val="F7F4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55" name="íşļiḑê">
              <a:extLst>
                <a:ext uri="{FF2B5EF4-FFF2-40B4-BE49-F238E27FC236}">
                  <a16:creationId xmlns:a16="http://schemas.microsoft.com/office/drawing/2014/main" id="{3198CBDB-14FF-4A9F-A428-022F3D13B0F6}"/>
                </a:ext>
              </a:extLst>
            </p:cNvPr>
            <p:cNvSpPr/>
            <p:nvPr/>
          </p:nvSpPr>
          <p:spPr bwMode="auto">
            <a:xfrm>
              <a:off x="4891088" y="4602163"/>
              <a:ext cx="512763" cy="487363"/>
            </a:xfrm>
            <a:custGeom>
              <a:avLst/>
              <a:gdLst>
                <a:gd name="T0" fmla="*/ 214 w 268"/>
                <a:gd name="T1" fmla="*/ 207 h 255"/>
                <a:gd name="T2" fmla="*/ 207 w 268"/>
                <a:gd name="T3" fmla="*/ 211 h 255"/>
                <a:gd name="T4" fmla="*/ 183 w 268"/>
                <a:gd name="T5" fmla="*/ 217 h 255"/>
                <a:gd name="T6" fmla="*/ 150 w 268"/>
                <a:gd name="T7" fmla="*/ 193 h 255"/>
                <a:gd name="T8" fmla="*/ 191 w 268"/>
                <a:gd name="T9" fmla="*/ 193 h 255"/>
                <a:gd name="T10" fmla="*/ 21 w 268"/>
                <a:gd name="T11" fmla="*/ 0 h 255"/>
                <a:gd name="T12" fmla="*/ 1 w 268"/>
                <a:gd name="T13" fmla="*/ 16 h 255"/>
                <a:gd name="T14" fmla="*/ 0 w 268"/>
                <a:gd name="T15" fmla="*/ 15 h 255"/>
                <a:gd name="T16" fmla="*/ 0 w 268"/>
                <a:gd name="T17" fmla="*/ 15 h 255"/>
                <a:gd name="T18" fmla="*/ 204 w 268"/>
                <a:gd name="T19" fmla="*/ 230 h 255"/>
                <a:gd name="T20" fmla="*/ 268 w 268"/>
                <a:gd name="T21" fmla="*/ 233 h 255"/>
                <a:gd name="T22" fmla="*/ 216 w 268"/>
                <a:gd name="T23" fmla="*/ 207 h 255"/>
                <a:gd name="T24" fmla="*/ 214 w 268"/>
                <a:gd name="T25" fmla="*/ 207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68" h="255">
                  <a:moveTo>
                    <a:pt x="214" y="207"/>
                  </a:moveTo>
                  <a:cubicBezTo>
                    <a:pt x="212" y="208"/>
                    <a:pt x="210" y="210"/>
                    <a:pt x="207" y="211"/>
                  </a:cubicBezTo>
                  <a:cubicBezTo>
                    <a:pt x="200" y="214"/>
                    <a:pt x="192" y="216"/>
                    <a:pt x="183" y="217"/>
                  </a:cubicBezTo>
                  <a:cubicBezTo>
                    <a:pt x="172" y="209"/>
                    <a:pt x="161" y="201"/>
                    <a:pt x="150" y="193"/>
                  </a:cubicBezTo>
                  <a:cubicBezTo>
                    <a:pt x="167" y="196"/>
                    <a:pt x="181" y="196"/>
                    <a:pt x="191" y="193"/>
                  </a:cubicBezTo>
                  <a:cubicBezTo>
                    <a:pt x="117" y="145"/>
                    <a:pt x="64" y="70"/>
                    <a:pt x="21" y="0"/>
                  </a:cubicBezTo>
                  <a:cubicBezTo>
                    <a:pt x="11" y="0"/>
                    <a:pt x="4" y="6"/>
                    <a:pt x="1" y="16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47" y="103"/>
                    <a:pt x="123" y="180"/>
                    <a:pt x="204" y="230"/>
                  </a:cubicBezTo>
                  <a:cubicBezTo>
                    <a:pt x="244" y="255"/>
                    <a:pt x="261" y="250"/>
                    <a:pt x="268" y="233"/>
                  </a:cubicBezTo>
                  <a:cubicBezTo>
                    <a:pt x="254" y="227"/>
                    <a:pt x="237" y="219"/>
                    <a:pt x="216" y="207"/>
                  </a:cubicBezTo>
                  <a:cubicBezTo>
                    <a:pt x="215" y="207"/>
                    <a:pt x="215" y="207"/>
                    <a:pt x="214" y="207"/>
                  </a:cubicBezTo>
                  <a:close/>
                </a:path>
              </a:pathLst>
            </a:custGeom>
            <a:solidFill>
              <a:srgbClr val="FFDC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56" name="işḷiḓe">
              <a:extLst>
                <a:ext uri="{FF2B5EF4-FFF2-40B4-BE49-F238E27FC236}">
                  <a16:creationId xmlns:a16="http://schemas.microsoft.com/office/drawing/2014/main" id="{D1B8DFD0-AF37-4D36-99D4-440472FA9109}"/>
                </a:ext>
              </a:extLst>
            </p:cNvPr>
            <p:cNvSpPr/>
            <p:nvPr/>
          </p:nvSpPr>
          <p:spPr bwMode="auto">
            <a:xfrm>
              <a:off x="5826126" y="2125663"/>
              <a:ext cx="338138" cy="339725"/>
            </a:xfrm>
            <a:prstGeom prst="ellipse">
              <a:avLst/>
            </a:prstGeom>
            <a:solidFill>
              <a:srgbClr val="57B9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57" name="íş1ïḑê">
              <a:extLst>
                <a:ext uri="{FF2B5EF4-FFF2-40B4-BE49-F238E27FC236}">
                  <a16:creationId xmlns:a16="http://schemas.microsoft.com/office/drawing/2014/main" id="{0C0B5E51-D219-4BBD-B4C3-A1AE1383945C}"/>
                </a:ext>
              </a:extLst>
            </p:cNvPr>
            <p:cNvSpPr/>
            <p:nvPr/>
          </p:nvSpPr>
          <p:spPr bwMode="auto">
            <a:xfrm>
              <a:off x="5894388" y="2195513"/>
              <a:ext cx="200025" cy="201613"/>
            </a:xfrm>
            <a:prstGeom prst="ellipse">
              <a:avLst/>
            </a:prstGeom>
            <a:solidFill>
              <a:srgbClr val="D91D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58" name="ïS1íḋé">
              <a:extLst>
                <a:ext uri="{FF2B5EF4-FFF2-40B4-BE49-F238E27FC236}">
                  <a16:creationId xmlns:a16="http://schemas.microsoft.com/office/drawing/2014/main" id="{509F2182-385D-426B-9132-BB150FE6FECE}"/>
                </a:ext>
              </a:extLst>
            </p:cNvPr>
            <p:cNvSpPr/>
            <p:nvPr/>
          </p:nvSpPr>
          <p:spPr bwMode="auto">
            <a:xfrm>
              <a:off x="5176838" y="4970463"/>
              <a:ext cx="122238" cy="46038"/>
            </a:xfrm>
            <a:custGeom>
              <a:avLst/>
              <a:gdLst>
                <a:gd name="T0" fmla="*/ 57 w 64"/>
                <a:gd name="T1" fmla="*/ 18 h 24"/>
                <a:gd name="T2" fmla="*/ 64 w 64"/>
                <a:gd name="T3" fmla="*/ 14 h 24"/>
                <a:gd name="T4" fmla="*/ 41 w 64"/>
                <a:gd name="T5" fmla="*/ 0 h 24"/>
                <a:gd name="T6" fmla="*/ 0 w 64"/>
                <a:gd name="T7" fmla="*/ 0 h 24"/>
                <a:gd name="T8" fmla="*/ 33 w 64"/>
                <a:gd name="T9" fmla="*/ 24 h 24"/>
                <a:gd name="T10" fmla="*/ 57 w 64"/>
                <a:gd name="T11" fmla="*/ 18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4" h="24">
                  <a:moveTo>
                    <a:pt x="57" y="18"/>
                  </a:moveTo>
                  <a:cubicBezTo>
                    <a:pt x="60" y="17"/>
                    <a:pt x="62" y="15"/>
                    <a:pt x="64" y="14"/>
                  </a:cubicBezTo>
                  <a:cubicBezTo>
                    <a:pt x="57" y="10"/>
                    <a:pt x="49" y="5"/>
                    <a:pt x="41" y="0"/>
                  </a:cubicBezTo>
                  <a:cubicBezTo>
                    <a:pt x="31" y="3"/>
                    <a:pt x="17" y="3"/>
                    <a:pt x="0" y="0"/>
                  </a:cubicBezTo>
                  <a:cubicBezTo>
                    <a:pt x="11" y="8"/>
                    <a:pt x="22" y="16"/>
                    <a:pt x="33" y="24"/>
                  </a:cubicBezTo>
                  <a:cubicBezTo>
                    <a:pt x="42" y="23"/>
                    <a:pt x="50" y="21"/>
                    <a:pt x="57" y="18"/>
                  </a:cubicBezTo>
                  <a:close/>
                </a:path>
              </a:pathLst>
            </a:custGeom>
            <a:solidFill>
              <a:srgbClr val="E555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59" name="îṡlïde">
              <a:extLst>
                <a:ext uri="{FF2B5EF4-FFF2-40B4-BE49-F238E27FC236}">
                  <a16:creationId xmlns:a16="http://schemas.microsoft.com/office/drawing/2014/main" id="{776612ED-6AF8-449B-99FE-EA9DE89AFFC5}"/>
                </a:ext>
              </a:extLst>
            </p:cNvPr>
            <p:cNvSpPr/>
            <p:nvPr/>
          </p:nvSpPr>
          <p:spPr bwMode="auto">
            <a:xfrm>
              <a:off x="5038726" y="2386013"/>
              <a:ext cx="2092325" cy="620713"/>
            </a:xfrm>
            <a:custGeom>
              <a:avLst/>
              <a:gdLst>
                <a:gd name="T0" fmla="*/ 251 w 1095"/>
                <a:gd name="T1" fmla="*/ 278 h 325"/>
                <a:gd name="T2" fmla="*/ 190 w 1095"/>
                <a:gd name="T3" fmla="*/ 278 h 325"/>
                <a:gd name="T4" fmla="*/ 175 w 1095"/>
                <a:gd name="T5" fmla="*/ 276 h 325"/>
                <a:gd name="T6" fmla="*/ 139 w 1095"/>
                <a:gd name="T7" fmla="*/ 264 h 325"/>
                <a:gd name="T8" fmla="*/ 104 w 1095"/>
                <a:gd name="T9" fmla="*/ 246 h 325"/>
                <a:gd name="T10" fmla="*/ 96 w 1095"/>
                <a:gd name="T11" fmla="*/ 241 h 325"/>
                <a:gd name="T12" fmla="*/ 83 w 1095"/>
                <a:gd name="T13" fmla="*/ 232 h 325"/>
                <a:gd name="T14" fmla="*/ 11 w 1095"/>
                <a:gd name="T15" fmla="*/ 168 h 325"/>
                <a:gd name="T16" fmla="*/ 7 w 1095"/>
                <a:gd name="T17" fmla="*/ 166 h 325"/>
                <a:gd name="T18" fmla="*/ 70 w 1095"/>
                <a:gd name="T19" fmla="*/ 265 h 325"/>
                <a:gd name="T20" fmla="*/ 86 w 1095"/>
                <a:gd name="T21" fmla="*/ 279 h 325"/>
                <a:gd name="T22" fmla="*/ 94 w 1095"/>
                <a:gd name="T23" fmla="*/ 284 h 325"/>
                <a:gd name="T24" fmla="*/ 117 w 1095"/>
                <a:gd name="T25" fmla="*/ 298 h 325"/>
                <a:gd name="T26" fmla="*/ 175 w 1095"/>
                <a:gd name="T27" fmla="*/ 320 h 325"/>
                <a:gd name="T28" fmla="*/ 181 w 1095"/>
                <a:gd name="T29" fmla="*/ 321 h 325"/>
                <a:gd name="T30" fmla="*/ 248 w 1095"/>
                <a:gd name="T31" fmla="*/ 322 h 325"/>
                <a:gd name="T32" fmla="*/ 250 w 1095"/>
                <a:gd name="T33" fmla="*/ 322 h 325"/>
                <a:gd name="T34" fmla="*/ 263 w 1095"/>
                <a:gd name="T35" fmla="*/ 320 h 325"/>
                <a:gd name="T36" fmla="*/ 310 w 1095"/>
                <a:gd name="T37" fmla="*/ 310 h 325"/>
                <a:gd name="T38" fmla="*/ 344 w 1095"/>
                <a:gd name="T39" fmla="*/ 300 h 325"/>
                <a:gd name="T40" fmla="*/ 353 w 1095"/>
                <a:gd name="T41" fmla="*/ 297 h 325"/>
                <a:gd name="T42" fmla="*/ 442 w 1095"/>
                <a:gd name="T43" fmla="*/ 261 h 325"/>
                <a:gd name="T44" fmla="*/ 450 w 1095"/>
                <a:gd name="T45" fmla="*/ 257 h 325"/>
                <a:gd name="T46" fmla="*/ 602 w 1095"/>
                <a:gd name="T47" fmla="*/ 179 h 325"/>
                <a:gd name="T48" fmla="*/ 637 w 1095"/>
                <a:gd name="T49" fmla="*/ 161 h 325"/>
                <a:gd name="T50" fmla="*/ 885 w 1095"/>
                <a:gd name="T51" fmla="*/ 160 h 325"/>
                <a:gd name="T52" fmla="*/ 901 w 1095"/>
                <a:gd name="T53" fmla="*/ 164 h 325"/>
                <a:gd name="T54" fmla="*/ 945 w 1095"/>
                <a:gd name="T55" fmla="*/ 173 h 325"/>
                <a:gd name="T56" fmla="*/ 947 w 1095"/>
                <a:gd name="T57" fmla="*/ 174 h 325"/>
                <a:gd name="T58" fmla="*/ 1085 w 1095"/>
                <a:gd name="T59" fmla="*/ 94 h 325"/>
                <a:gd name="T60" fmla="*/ 1092 w 1095"/>
                <a:gd name="T61" fmla="*/ 0 h 325"/>
                <a:gd name="T62" fmla="*/ 1085 w 1095"/>
                <a:gd name="T63" fmla="*/ 50 h 325"/>
                <a:gd name="T64" fmla="*/ 934 w 1095"/>
                <a:gd name="T65" fmla="*/ 127 h 325"/>
                <a:gd name="T66" fmla="*/ 918 w 1095"/>
                <a:gd name="T67" fmla="*/ 124 h 325"/>
                <a:gd name="T68" fmla="*/ 907 w 1095"/>
                <a:gd name="T69" fmla="*/ 122 h 325"/>
                <a:gd name="T70" fmla="*/ 885 w 1095"/>
                <a:gd name="T71" fmla="*/ 116 h 325"/>
                <a:gd name="T72" fmla="*/ 852 w 1095"/>
                <a:gd name="T73" fmla="*/ 108 h 325"/>
                <a:gd name="T74" fmla="*/ 610 w 1095"/>
                <a:gd name="T75" fmla="*/ 130 h 325"/>
                <a:gd name="T76" fmla="*/ 602 w 1095"/>
                <a:gd name="T77" fmla="*/ 135 h 325"/>
                <a:gd name="T78" fmla="*/ 564 w 1095"/>
                <a:gd name="T79" fmla="*/ 156 h 325"/>
                <a:gd name="T80" fmla="*/ 480 w 1095"/>
                <a:gd name="T81" fmla="*/ 200 h 325"/>
                <a:gd name="T82" fmla="*/ 426 w 1095"/>
                <a:gd name="T83" fmla="*/ 224 h 325"/>
                <a:gd name="T84" fmla="*/ 378 w 1095"/>
                <a:gd name="T85" fmla="*/ 244 h 325"/>
                <a:gd name="T86" fmla="*/ 317 w 1095"/>
                <a:gd name="T87" fmla="*/ 264 h 325"/>
                <a:gd name="T88" fmla="*/ 295 w 1095"/>
                <a:gd name="T89" fmla="*/ 270 h 325"/>
                <a:gd name="T90" fmla="*/ 266 w 1095"/>
                <a:gd name="T91" fmla="*/ 275 h 325"/>
                <a:gd name="T92" fmla="*/ 260 w 1095"/>
                <a:gd name="T93" fmla="*/ 277 h 325"/>
                <a:gd name="T94" fmla="*/ 251 w 1095"/>
                <a:gd name="T95" fmla="*/ 278 h 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095" h="325">
                  <a:moveTo>
                    <a:pt x="251" y="278"/>
                  </a:moveTo>
                  <a:cubicBezTo>
                    <a:pt x="230" y="280"/>
                    <a:pt x="209" y="281"/>
                    <a:pt x="190" y="278"/>
                  </a:cubicBezTo>
                  <a:cubicBezTo>
                    <a:pt x="185" y="278"/>
                    <a:pt x="180" y="277"/>
                    <a:pt x="175" y="276"/>
                  </a:cubicBezTo>
                  <a:cubicBezTo>
                    <a:pt x="163" y="273"/>
                    <a:pt x="151" y="269"/>
                    <a:pt x="139" y="264"/>
                  </a:cubicBezTo>
                  <a:cubicBezTo>
                    <a:pt x="127" y="259"/>
                    <a:pt x="116" y="253"/>
                    <a:pt x="104" y="246"/>
                  </a:cubicBezTo>
                  <a:cubicBezTo>
                    <a:pt x="101" y="244"/>
                    <a:pt x="99" y="243"/>
                    <a:pt x="96" y="241"/>
                  </a:cubicBezTo>
                  <a:cubicBezTo>
                    <a:pt x="91" y="238"/>
                    <a:pt x="87" y="235"/>
                    <a:pt x="83" y="232"/>
                  </a:cubicBezTo>
                  <a:cubicBezTo>
                    <a:pt x="55" y="213"/>
                    <a:pt x="31" y="190"/>
                    <a:pt x="11" y="168"/>
                  </a:cubicBezTo>
                  <a:cubicBezTo>
                    <a:pt x="7" y="166"/>
                    <a:pt x="7" y="166"/>
                    <a:pt x="7" y="166"/>
                  </a:cubicBezTo>
                  <a:cubicBezTo>
                    <a:pt x="0" y="162"/>
                    <a:pt x="17" y="218"/>
                    <a:pt x="70" y="265"/>
                  </a:cubicBezTo>
                  <a:cubicBezTo>
                    <a:pt x="75" y="270"/>
                    <a:pt x="80" y="274"/>
                    <a:pt x="86" y="279"/>
                  </a:cubicBezTo>
                  <a:cubicBezTo>
                    <a:pt x="89" y="280"/>
                    <a:pt x="91" y="282"/>
                    <a:pt x="94" y="284"/>
                  </a:cubicBezTo>
                  <a:cubicBezTo>
                    <a:pt x="101" y="289"/>
                    <a:pt x="108" y="293"/>
                    <a:pt x="117" y="298"/>
                  </a:cubicBezTo>
                  <a:cubicBezTo>
                    <a:pt x="134" y="307"/>
                    <a:pt x="153" y="314"/>
                    <a:pt x="175" y="320"/>
                  </a:cubicBezTo>
                  <a:cubicBezTo>
                    <a:pt x="177" y="320"/>
                    <a:pt x="179" y="320"/>
                    <a:pt x="181" y="321"/>
                  </a:cubicBezTo>
                  <a:cubicBezTo>
                    <a:pt x="202" y="325"/>
                    <a:pt x="224" y="325"/>
                    <a:pt x="248" y="322"/>
                  </a:cubicBezTo>
                  <a:cubicBezTo>
                    <a:pt x="249" y="322"/>
                    <a:pt x="250" y="322"/>
                    <a:pt x="250" y="322"/>
                  </a:cubicBezTo>
                  <a:cubicBezTo>
                    <a:pt x="254" y="321"/>
                    <a:pt x="259" y="321"/>
                    <a:pt x="263" y="320"/>
                  </a:cubicBezTo>
                  <a:cubicBezTo>
                    <a:pt x="278" y="318"/>
                    <a:pt x="294" y="314"/>
                    <a:pt x="310" y="310"/>
                  </a:cubicBezTo>
                  <a:cubicBezTo>
                    <a:pt x="321" y="307"/>
                    <a:pt x="333" y="303"/>
                    <a:pt x="344" y="300"/>
                  </a:cubicBezTo>
                  <a:cubicBezTo>
                    <a:pt x="347" y="299"/>
                    <a:pt x="350" y="298"/>
                    <a:pt x="353" y="297"/>
                  </a:cubicBezTo>
                  <a:cubicBezTo>
                    <a:pt x="383" y="286"/>
                    <a:pt x="413" y="274"/>
                    <a:pt x="442" y="261"/>
                  </a:cubicBezTo>
                  <a:cubicBezTo>
                    <a:pt x="444" y="260"/>
                    <a:pt x="447" y="259"/>
                    <a:pt x="450" y="257"/>
                  </a:cubicBezTo>
                  <a:cubicBezTo>
                    <a:pt x="512" y="229"/>
                    <a:pt x="568" y="198"/>
                    <a:pt x="602" y="179"/>
                  </a:cubicBezTo>
                  <a:cubicBezTo>
                    <a:pt x="614" y="172"/>
                    <a:pt x="626" y="166"/>
                    <a:pt x="637" y="161"/>
                  </a:cubicBezTo>
                  <a:cubicBezTo>
                    <a:pt x="711" y="127"/>
                    <a:pt x="771" y="131"/>
                    <a:pt x="885" y="160"/>
                  </a:cubicBezTo>
                  <a:cubicBezTo>
                    <a:pt x="890" y="161"/>
                    <a:pt x="896" y="163"/>
                    <a:pt x="901" y="164"/>
                  </a:cubicBezTo>
                  <a:cubicBezTo>
                    <a:pt x="916" y="168"/>
                    <a:pt x="931" y="171"/>
                    <a:pt x="945" y="173"/>
                  </a:cubicBezTo>
                  <a:cubicBezTo>
                    <a:pt x="945" y="173"/>
                    <a:pt x="946" y="173"/>
                    <a:pt x="947" y="174"/>
                  </a:cubicBezTo>
                  <a:cubicBezTo>
                    <a:pt x="1011" y="184"/>
                    <a:pt x="1058" y="173"/>
                    <a:pt x="1085" y="94"/>
                  </a:cubicBezTo>
                  <a:cubicBezTo>
                    <a:pt x="1092" y="74"/>
                    <a:pt x="1095" y="14"/>
                    <a:pt x="1092" y="0"/>
                  </a:cubicBezTo>
                  <a:cubicBezTo>
                    <a:pt x="1091" y="19"/>
                    <a:pt x="1088" y="40"/>
                    <a:pt x="1085" y="50"/>
                  </a:cubicBezTo>
                  <a:cubicBezTo>
                    <a:pt x="1056" y="134"/>
                    <a:pt x="1005" y="141"/>
                    <a:pt x="934" y="127"/>
                  </a:cubicBezTo>
                  <a:cubicBezTo>
                    <a:pt x="929" y="126"/>
                    <a:pt x="923" y="125"/>
                    <a:pt x="918" y="124"/>
                  </a:cubicBezTo>
                  <a:cubicBezTo>
                    <a:pt x="915" y="123"/>
                    <a:pt x="911" y="122"/>
                    <a:pt x="907" y="122"/>
                  </a:cubicBezTo>
                  <a:cubicBezTo>
                    <a:pt x="900" y="120"/>
                    <a:pt x="892" y="118"/>
                    <a:pt x="885" y="116"/>
                  </a:cubicBezTo>
                  <a:cubicBezTo>
                    <a:pt x="873" y="113"/>
                    <a:pt x="862" y="110"/>
                    <a:pt x="852" y="108"/>
                  </a:cubicBezTo>
                  <a:cubicBezTo>
                    <a:pt x="747" y="84"/>
                    <a:pt x="690" y="87"/>
                    <a:pt x="610" y="130"/>
                  </a:cubicBezTo>
                  <a:cubicBezTo>
                    <a:pt x="607" y="132"/>
                    <a:pt x="605" y="133"/>
                    <a:pt x="602" y="135"/>
                  </a:cubicBezTo>
                  <a:cubicBezTo>
                    <a:pt x="591" y="141"/>
                    <a:pt x="578" y="148"/>
                    <a:pt x="564" y="156"/>
                  </a:cubicBezTo>
                  <a:cubicBezTo>
                    <a:pt x="540" y="169"/>
                    <a:pt x="511" y="184"/>
                    <a:pt x="480" y="200"/>
                  </a:cubicBezTo>
                  <a:cubicBezTo>
                    <a:pt x="462" y="208"/>
                    <a:pt x="444" y="216"/>
                    <a:pt x="426" y="224"/>
                  </a:cubicBezTo>
                  <a:cubicBezTo>
                    <a:pt x="410" y="231"/>
                    <a:pt x="394" y="238"/>
                    <a:pt x="378" y="244"/>
                  </a:cubicBezTo>
                  <a:cubicBezTo>
                    <a:pt x="357" y="252"/>
                    <a:pt x="337" y="258"/>
                    <a:pt x="317" y="264"/>
                  </a:cubicBezTo>
                  <a:cubicBezTo>
                    <a:pt x="310" y="266"/>
                    <a:pt x="302" y="268"/>
                    <a:pt x="295" y="270"/>
                  </a:cubicBezTo>
                  <a:cubicBezTo>
                    <a:pt x="286" y="272"/>
                    <a:pt x="276" y="274"/>
                    <a:pt x="266" y="275"/>
                  </a:cubicBezTo>
                  <a:cubicBezTo>
                    <a:pt x="264" y="276"/>
                    <a:pt x="262" y="276"/>
                    <a:pt x="260" y="277"/>
                  </a:cubicBezTo>
                  <a:cubicBezTo>
                    <a:pt x="257" y="277"/>
                    <a:pt x="254" y="277"/>
                    <a:pt x="251" y="278"/>
                  </a:cubicBezTo>
                  <a:close/>
                </a:path>
              </a:pathLst>
            </a:custGeom>
            <a:solidFill>
              <a:srgbClr val="BCAE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60" name="î$ľiḓé">
              <a:extLst>
                <a:ext uri="{FF2B5EF4-FFF2-40B4-BE49-F238E27FC236}">
                  <a16:creationId xmlns:a16="http://schemas.microsoft.com/office/drawing/2014/main" id="{862B6308-41FF-43B1-ADD0-613F0556B39D}"/>
                </a:ext>
              </a:extLst>
            </p:cNvPr>
            <p:cNvSpPr/>
            <p:nvPr/>
          </p:nvSpPr>
          <p:spPr bwMode="auto">
            <a:xfrm>
              <a:off x="6737351" y="2066925"/>
              <a:ext cx="215900" cy="220663"/>
            </a:xfrm>
            <a:custGeom>
              <a:avLst/>
              <a:gdLst>
                <a:gd name="T0" fmla="*/ 55 w 113"/>
                <a:gd name="T1" fmla="*/ 0 h 116"/>
                <a:gd name="T2" fmla="*/ 113 w 113"/>
                <a:gd name="T3" fmla="*/ 58 h 116"/>
                <a:gd name="T4" fmla="*/ 55 w 113"/>
                <a:gd name="T5" fmla="*/ 116 h 116"/>
                <a:gd name="T6" fmla="*/ 2 w 113"/>
                <a:gd name="T7" fmla="*/ 81 h 116"/>
                <a:gd name="T8" fmla="*/ 0 w 113"/>
                <a:gd name="T9" fmla="*/ 39 h 116"/>
                <a:gd name="T10" fmla="*/ 55 w 113"/>
                <a:gd name="T11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3" h="116">
                  <a:moveTo>
                    <a:pt x="55" y="0"/>
                  </a:moveTo>
                  <a:cubicBezTo>
                    <a:pt x="87" y="0"/>
                    <a:pt x="113" y="26"/>
                    <a:pt x="113" y="58"/>
                  </a:cubicBezTo>
                  <a:cubicBezTo>
                    <a:pt x="113" y="90"/>
                    <a:pt x="87" y="116"/>
                    <a:pt x="55" y="116"/>
                  </a:cubicBezTo>
                  <a:cubicBezTo>
                    <a:pt x="31" y="116"/>
                    <a:pt x="11" y="102"/>
                    <a:pt x="2" y="81"/>
                  </a:cubicBezTo>
                  <a:cubicBezTo>
                    <a:pt x="0" y="68"/>
                    <a:pt x="0" y="54"/>
                    <a:pt x="0" y="39"/>
                  </a:cubicBezTo>
                  <a:cubicBezTo>
                    <a:pt x="8" y="17"/>
                    <a:pt x="29" y="0"/>
                    <a:pt x="55" y="0"/>
                  </a:cubicBezTo>
                  <a:close/>
                </a:path>
              </a:pathLst>
            </a:custGeom>
            <a:solidFill>
              <a:srgbClr val="5226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61" name="ïśļidé">
              <a:extLst>
                <a:ext uri="{FF2B5EF4-FFF2-40B4-BE49-F238E27FC236}">
                  <a16:creationId xmlns:a16="http://schemas.microsoft.com/office/drawing/2014/main" id="{153E6D9A-3F1A-407A-953B-3FBD7EB7D15B}"/>
                </a:ext>
              </a:extLst>
            </p:cNvPr>
            <p:cNvSpPr/>
            <p:nvPr/>
          </p:nvSpPr>
          <p:spPr bwMode="auto">
            <a:xfrm>
              <a:off x="6680201" y="1633538"/>
              <a:ext cx="354013" cy="698500"/>
            </a:xfrm>
            <a:custGeom>
              <a:avLst/>
              <a:gdLst>
                <a:gd name="T0" fmla="*/ 184 w 185"/>
                <a:gd name="T1" fmla="*/ 0 h 366"/>
                <a:gd name="T2" fmla="*/ 183 w 185"/>
                <a:gd name="T3" fmla="*/ 37 h 366"/>
                <a:gd name="T4" fmla="*/ 175 w 185"/>
                <a:gd name="T5" fmla="*/ 49 h 366"/>
                <a:gd name="T6" fmla="*/ 51 w 185"/>
                <a:gd name="T7" fmla="*/ 194 h 366"/>
                <a:gd name="T8" fmla="*/ 39 w 185"/>
                <a:gd name="T9" fmla="*/ 235 h 366"/>
                <a:gd name="T10" fmla="*/ 114 w 185"/>
                <a:gd name="T11" fmla="*/ 358 h 366"/>
                <a:gd name="T12" fmla="*/ 42 w 185"/>
                <a:gd name="T13" fmla="*/ 330 h 366"/>
                <a:gd name="T14" fmla="*/ 14 w 185"/>
                <a:gd name="T15" fmla="*/ 210 h 366"/>
                <a:gd name="T16" fmla="*/ 97 w 185"/>
                <a:gd name="T17" fmla="*/ 56 h 366"/>
                <a:gd name="T18" fmla="*/ 184 w 185"/>
                <a:gd name="T19" fmla="*/ 0 h 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5" h="366">
                  <a:moveTo>
                    <a:pt x="184" y="0"/>
                  </a:moveTo>
                  <a:cubicBezTo>
                    <a:pt x="185" y="13"/>
                    <a:pt x="185" y="26"/>
                    <a:pt x="183" y="37"/>
                  </a:cubicBezTo>
                  <a:cubicBezTo>
                    <a:pt x="181" y="50"/>
                    <a:pt x="175" y="49"/>
                    <a:pt x="175" y="49"/>
                  </a:cubicBezTo>
                  <a:cubicBezTo>
                    <a:pt x="175" y="49"/>
                    <a:pt x="77" y="98"/>
                    <a:pt x="51" y="194"/>
                  </a:cubicBezTo>
                  <a:cubicBezTo>
                    <a:pt x="39" y="235"/>
                    <a:pt x="39" y="235"/>
                    <a:pt x="39" y="235"/>
                  </a:cubicBezTo>
                  <a:cubicBezTo>
                    <a:pt x="23" y="292"/>
                    <a:pt x="30" y="333"/>
                    <a:pt x="114" y="358"/>
                  </a:cubicBezTo>
                  <a:cubicBezTo>
                    <a:pt x="140" y="366"/>
                    <a:pt x="63" y="342"/>
                    <a:pt x="42" y="330"/>
                  </a:cubicBezTo>
                  <a:cubicBezTo>
                    <a:pt x="16" y="315"/>
                    <a:pt x="0" y="286"/>
                    <a:pt x="14" y="210"/>
                  </a:cubicBezTo>
                  <a:cubicBezTo>
                    <a:pt x="24" y="157"/>
                    <a:pt x="57" y="96"/>
                    <a:pt x="97" y="56"/>
                  </a:cubicBezTo>
                  <a:cubicBezTo>
                    <a:pt x="126" y="28"/>
                    <a:pt x="158" y="11"/>
                    <a:pt x="184" y="0"/>
                  </a:cubicBezTo>
                  <a:close/>
                </a:path>
              </a:pathLst>
            </a:custGeom>
            <a:solidFill>
              <a:srgbClr val="C7AF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62" name="íṣḻidé">
              <a:extLst>
                <a:ext uri="{FF2B5EF4-FFF2-40B4-BE49-F238E27FC236}">
                  <a16:creationId xmlns:a16="http://schemas.microsoft.com/office/drawing/2014/main" id="{21E9F8DB-9E23-40CC-8AD7-BC5C7070F8E1}"/>
                </a:ext>
              </a:extLst>
            </p:cNvPr>
            <p:cNvSpPr/>
            <p:nvPr/>
          </p:nvSpPr>
          <p:spPr bwMode="auto">
            <a:xfrm>
              <a:off x="5568951" y="2068513"/>
              <a:ext cx="128588" cy="115888"/>
            </a:xfrm>
            <a:custGeom>
              <a:avLst/>
              <a:gdLst>
                <a:gd name="T0" fmla="*/ 30 w 67"/>
                <a:gd name="T1" fmla="*/ 0 h 61"/>
                <a:gd name="T2" fmla="*/ 0 w 67"/>
                <a:gd name="T3" fmla="*/ 31 h 61"/>
                <a:gd name="T4" fmla="*/ 30 w 67"/>
                <a:gd name="T5" fmla="*/ 61 h 61"/>
                <a:gd name="T6" fmla="*/ 51 w 67"/>
                <a:gd name="T7" fmla="*/ 53 h 61"/>
                <a:gd name="T8" fmla="*/ 30 w 67"/>
                <a:gd name="T9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" h="61">
                  <a:moveTo>
                    <a:pt x="30" y="0"/>
                  </a:moveTo>
                  <a:cubicBezTo>
                    <a:pt x="13" y="0"/>
                    <a:pt x="0" y="14"/>
                    <a:pt x="0" y="31"/>
                  </a:cubicBezTo>
                  <a:cubicBezTo>
                    <a:pt x="0" y="48"/>
                    <a:pt x="13" y="61"/>
                    <a:pt x="30" y="61"/>
                  </a:cubicBezTo>
                  <a:cubicBezTo>
                    <a:pt x="38" y="61"/>
                    <a:pt x="46" y="58"/>
                    <a:pt x="51" y="53"/>
                  </a:cubicBezTo>
                  <a:cubicBezTo>
                    <a:pt x="67" y="37"/>
                    <a:pt x="62" y="0"/>
                    <a:pt x="3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63" name="ïṧ1ïdè">
              <a:extLst>
                <a:ext uri="{FF2B5EF4-FFF2-40B4-BE49-F238E27FC236}">
                  <a16:creationId xmlns:a16="http://schemas.microsoft.com/office/drawing/2014/main" id="{A1E0BFA5-EC96-4A80-9B0C-DE85B05E2BC3}"/>
                </a:ext>
              </a:extLst>
            </p:cNvPr>
            <p:cNvSpPr/>
            <p:nvPr/>
          </p:nvSpPr>
          <p:spPr bwMode="auto">
            <a:xfrm>
              <a:off x="6418263" y="2066925"/>
              <a:ext cx="303213" cy="298450"/>
            </a:xfrm>
            <a:prstGeom prst="ellipse">
              <a:avLst/>
            </a:prstGeom>
            <a:solidFill>
              <a:srgbClr val="57B9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64" name="îšļiḑè">
              <a:extLst>
                <a:ext uri="{FF2B5EF4-FFF2-40B4-BE49-F238E27FC236}">
                  <a16:creationId xmlns:a16="http://schemas.microsoft.com/office/drawing/2014/main" id="{D023FA19-3E7E-4BBE-B54A-645590A63D9F}"/>
                </a:ext>
              </a:extLst>
            </p:cNvPr>
            <p:cNvSpPr/>
            <p:nvPr/>
          </p:nvSpPr>
          <p:spPr bwMode="auto">
            <a:xfrm>
              <a:off x="6746876" y="2076450"/>
              <a:ext cx="101600" cy="92075"/>
            </a:xfrm>
            <a:custGeom>
              <a:avLst/>
              <a:gdLst>
                <a:gd name="T0" fmla="*/ 23 w 53"/>
                <a:gd name="T1" fmla="*/ 0 h 48"/>
                <a:gd name="T2" fmla="*/ 0 w 53"/>
                <a:gd name="T3" fmla="*/ 24 h 48"/>
                <a:gd name="T4" fmla="*/ 23 w 53"/>
                <a:gd name="T5" fmla="*/ 48 h 48"/>
                <a:gd name="T6" fmla="*/ 40 w 53"/>
                <a:gd name="T7" fmla="*/ 41 h 48"/>
                <a:gd name="T8" fmla="*/ 23 w 53"/>
                <a:gd name="T9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48">
                  <a:moveTo>
                    <a:pt x="23" y="0"/>
                  </a:moveTo>
                  <a:cubicBezTo>
                    <a:pt x="10" y="0"/>
                    <a:pt x="0" y="10"/>
                    <a:pt x="0" y="24"/>
                  </a:cubicBezTo>
                  <a:cubicBezTo>
                    <a:pt x="0" y="37"/>
                    <a:pt x="10" y="48"/>
                    <a:pt x="23" y="48"/>
                  </a:cubicBezTo>
                  <a:cubicBezTo>
                    <a:pt x="30" y="48"/>
                    <a:pt x="36" y="45"/>
                    <a:pt x="40" y="41"/>
                  </a:cubicBezTo>
                  <a:cubicBezTo>
                    <a:pt x="53" y="29"/>
                    <a:pt x="48" y="0"/>
                    <a:pt x="2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65" name="îśḻîḓé">
              <a:extLst>
                <a:ext uri="{FF2B5EF4-FFF2-40B4-BE49-F238E27FC236}">
                  <a16:creationId xmlns:a16="http://schemas.microsoft.com/office/drawing/2014/main" id="{1BF2624A-4B2E-483A-A7F3-FC898F7CC88E}"/>
                </a:ext>
              </a:extLst>
            </p:cNvPr>
            <p:cNvSpPr/>
            <p:nvPr/>
          </p:nvSpPr>
          <p:spPr bwMode="auto">
            <a:xfrm>
              <a:off x="6478588" y="2127250"/>
              <a:ext cx="180975" cy="176213"/>
            </a:xfrm>
            <a:prstGeom prst="ellipse">
              <a:avLst/>
            </a:prstGeom>
            <a:solidFill>
              <a:srgbClr val="D91D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66" name="î$líde">
              <a:extLst>
                <a:ext uri="{FF2B5EF4-FFF2-40B4-BE49-F238E27FC236}">
                  <a16:creationId xmlns:a16="http://schemas.microsoft.com/office/drawing/2014/main" id="{73AA1448-0A2C-4047-8CA2-7415213970A9}"/>
                </a:ext>
              </a:extLst>
            </p:cNvPr>
            <p:cNvSpPr/>
            <p:nvPr/>
          </p:nvSpPr>
          <p:spPr bwMode="auto">
            <a:xfrm>
              <a:off x="6102351" y="2101850"/>
              <a:ext cx="427038" cy="292100"/>
            </a:xfrm>
            <a:custGeom>
              <a:avLst/>
              <a:gdLst>
                <a:gd name="T0" fmla="*/ 3 w 223"/>
                <a:gd name="T1" fmla="*/ 85 h 153"/>
                <a:gd name="T2" fmla="*/ 117 w 223"/>
                <a:gd name="T3" fmla="*/ 150 h 153"/>
                <a:gd name="T4" fmla="*/ 220 w 223"/>
                <a:gd name="T5" fmla="*/ 59 h 153"/>
                <a:gd name="T6" fmla="*/ 74 w 223"/>
                <a:gd name="T7" fmla="*/ 19 h 153"/>
                <a:gd name="T8" fmla="*/ 3 w 223"/>
                <a:gd name="T9" fmla="*/ 85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3" h="153">
                  <a:moveTo>
                    <a:pt x="3" y="85"/>
                  </a:moveTo>
                  <a:cubicBezTo>
                    <a:pt x="5" y="122"/>
                    <a:pt x="59" y="153"/>
                    <a:pt x="117" y="150"/>
                  </a:cubicBezTo>
                  <a:cubicBezTo>
                    <a:pt x="174" y="146"/>
                    <a:pt x="223" y="103"/>
                    <a:pt x="220" y="59"/>
                  </a:cubicBezTo>
                  <a:cubicBezTo>
                    <a:pt x="217" y="8"/>
                    <a:pt x="136" y="0"/>
                    <a:pt x="74" y="19"/>
                  </a:cubicBezTo>
                  <a:cubicBezTo>
                    <a:pt x="33" y="31"/>
                    <a:pt x="0" y="48"/>
                    <a:pt x="3" y="85"/>
                  </a:cubicBezTo>
                  <a:close/>
                </a:path>
              </a:pathLst>
            </a:custGeom>
            <a:solidFill>
              <a:srgbClr val="5226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67" name="íşḻíďé">
              <a:extLst>
                <a:ext uri="{FF2B5EF4-FFF2-40B4-BE49-F238E27FC236}">
                  <a16:creationId xmlns:a16="http://schemas.microsoft.com/office/drawing/2014/main" id="{3A529355-D88D-46E6-8246-05E796674CDA}"/>
                </a:ext>
              </a:extLst>
            </p:cNvPr>
            <p:cNvSpPr/>
            <p:nvPr/>
          </p:nvSpPr>
          <p:spPr bwMode="auto">
            <a:xfrm>
              <a:off x="6116638" y="2135188"/>
              <a:ext cx="414338" cy="123825"/>
            </a:xfrm>
            <a:custGeom>
              <a:avLst/>
              <a:gdLst>
                <a:gd name="T0" fmla="*/ 43 w 217"/>
                <a:gd name="T1" fmla="*/ 64 h 65"/>
                <a:gd name="T2" fmla="*/ 189 w 217"/>
                <a:gd name="T3" fmla="*/ 40 h 65"/>
                <a:gd name="T4" fmla="*/ 153 w 217"/>
                <a:gd name="T5" fmla="*/ 5 h 65"/>
                <a:gd name="T6" fmla="*/ 48 w 217"/>
                <a:gd name="T7" fmla="*/ 22 h 65"/>
                <a:gd name="T8" fmla="*/ 43 w 217"/>
                <a:gd name="T9" fmla="*/ 64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7" h="65">
                  <a:moveTo>
                    <a:pt x="43" y="64"/>
                  </a:moveTo>
                  <a:cubicBezTo>
                    <a:pt x="96" y="63"/>
                    <a:pt x="165" y="52"/>
                    <a:pt x="189" y="40"/>
                  </a:cubicBezTo>
                  <a:cubicBezTo>
                    <a:pt x="217" y="25"/>
                    <a:pt x="167" y="7"/>
                    <a:pt x="153" y="5"/>
                  </a:cubicBezTo>
                  <a:cubicBezTo>
                    <a:pt x="120" y="0"/>
                    <a:pt x="75" y="6"/>
                    <a:pt x="48" y="22"/>
                  </a:cubicBezTo>
                  <a:cubicBezTo>
                    <a:pt x="17" y="41"/>
                    <a:pt x="0" y="65"/>
                    <a:pt x="43" y="64"/>
                  </a:cubicBezTo>
                  <a:close/>
                </a:path>
              </a:pathLst>
            </a:custGeom>
            <a:solidFill>
              <a:srgbClr val="7B41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68" name="îṣlîďè">
              <a:extLst>
                <a:ext uri="{FF2B5EF4-FFF2-40B4-BE49-F238E27FC236}">
                  <a16:creationId xmlns:a16="http://schemas.microsoft.com/office/drawing/2014/main" id="{F2691D55-4DD6-404C-9678-06671AAF7932}"/>
                </a:ext>
              </a:extLst>
            </p:cNvPr>
            <p:cNvSpPr/>
            <p:nvPr/>
          </p:nvSpPr>
          <p:spPr bwMode="auto">
            <a:xfrm>
              <a:off x="4479926" y="4773613"/>
              <a:ext cx="381000" cy="452438"/>
            </a:xfrm>
            <a:custGeom>
              <a:avLst/>
              <a:gdLst>
                <a:gd name="T0" fmla="*/ 145 w 199"/>
                <a:gd name="T1" fmla="*/ 0 h 237"/>
                <a:gd name="T2" fmla="*/ 93 w 199"/>
                <a:gd name="T3" fmla="*/ 237 h 237"/>
                <a:gd name="T4" fmla="*/ 179 w 199"/>
                <a:gd name="T5" fmla="*/ 187 h 237"/>
                <a:gd name="T6" fmla="*/ 199 w 199"/>
                <a:gd name="T7" fmla="*/ 39 h 237"/>
                <a:gd name="T8" fmla="*/ 149 w 199"/>
                <a:gd name="T9" fmla="*/ 3 h 237"/>
                <a:gd name="T10" fmla="*/ 145 w 199"/>
                <a:gd name="T11" fmla="*/ 0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9" h="237">
                  <a:moveTo>
                    <a:pt x="145" y="0"/>
                  </a:moveTo>
                  <a:cubicBezTo>
                    <a:pt x="0" y="63"/>
                    <a:pt x="5" y="135"/>
                    <a:pt x="93" y="237"/>
                  </a:cubicBezTo>
                  <a:cubicBezTo>
                    <a:pt x="179" y="187"/>
                    <a:pt x="179" y="187"/>
                    <a:pt x="179" y="187"/>
                  </a:cubicBezTo>
                  <a:cubicBezTo>
                    <a:pt x="35" y="156"/>
                    <a:pt x="78" y="68"/>
                    <a:pt x="199" y="39"/>
                  </a:cubicBezTo>
                  <a:cubicBezTo>
                    <a:pt x="149" y="3"/>
                    <a:pt x="149" y="3"/>
                    <a:pt x="149" y="3"/>
                  </a:cubicBezTo>
                  <a:lnTo>
                    <a:pt x="145" y="0"/>
                  </a:lnTo>
                  <a:close/>
                </a:path>
              </a:pathLst>
            </a:custGeom>
            <a:solidFill>
              <a:srgbClr val="D91D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69" name="iṧ1ïḑê">
              <a:extLst>
                <a:ext uri="{FF2B5EF4-FFF2-40B4-BE49-F238E27FC236}">
                  <a16:creationId xmlns:a16="http://schemas.microsoft.com/office/drawing/2014/main" id="{B3C66549-154E-4DC8-943E-E1BDDDFFC9B7}"/>
                </a:ext>
              </a:extLst>
            </p:cNvPr>
            <p:cNvSpPr/>
            <p:nvPr/>
          </p:nvSpPr>
          <p:spPr bwMode="auto">
            <a:xfrm>
              <a:off x="4611688" y="4773613"/>
              <a:ext cx="249238" cy="269875"/>
            </a:xfrm>
            <a:custGeom>
              <a:avLst/>
              <a:gdLst>
                <a:gd name="T0" fmla="*/ 20 w 130"/>
                <a:gd name="T1" fmla="*/ 29 h 141"/>
                <a:gd name="T2" fmla="*/ 24 w 130"/>
                <a:gd name="T3" fmla="*/ 141 h 141"/>
                <a:gd name="T4" fmla="*/ 130 w 130"/>
                <a:gd name="T5" fmla="*/ 39 h 141"/>
                <a:gd name="T6" fmla="*/ 80 w 130"/>
                <a:gd name="T7" fmla="*/ 3 h 141"/>
                <a:gd name="T8" fmla="*/ 76 w 130"/>
                <a:gd name="T9" fmla="*/ 0 h 141"/>
                <a:gd name="T10" fmla="*/ 20 w 130"/>
                <a:gd name="T11" fmla="*/ 29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0" h="141">
                  <a:moveTo>
                    <a:pt x="20" y="29"/>
                  </a:moveTo>
                  <a:cubicBezTo>
                    <a:pt x="1" y="70"/>
                    <a:pt x="0" y="112"/>
                    <a:pt x="24" y="141"/>
                  </a:cubicBezTo>
                  <a:cubicBezTo>
                    <a:pt x="4" y="104"/>
                    <a:pt x="50" y="58"/>
                    <a:pt x="130" y="39"/>
                  </a:cubicBezTo>
                  <a:cubicBezTo>
                    <a:pt x="80" y="3"/>
                    <a:pt x="80" y="3"/>
                    <a:pt x="80" y="3"/>
                  </a:cubicBezTo>
                  <a:cubicBezTo>
                    <a:pt x="76" y="0"/>
                    <a:pt x="76" y="0"/>
                    <a:pt x="76" y="0"/>
                  </a:cubicBezTo>
                  <a:cubicBezTo>
                    <a:pt x="54" y="10"/>
                    <a:pt x="35" y="19"/>
                    <a:pt x="20" y="29"/>
                  </a:cubicBezTo>
                  <a:close/>
                </a:path>
              </a:pathLst>
            </a:custGeom>
            <a:solidFill>
              <a:srgbClr val="AB1C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70" name="iṧḷíḋê">
              <a:extLst>
                <a:ext uri="{FF2B5EF4-FFF2-40B4-BE49-F238E27FC236}">
                  <a16:creationId xmlns:a16="http://schemas.microsoft.com/office/drawing/2014/main" id="{CB64C59F-36CE-417B-8590-C6B6A14A2CEA}"/>
                </a:ext>
              </a:extLst>
            </p:cNvPr>
            <p:cNvSpPr/>
            <p:nvPr/>
          </p:nvSpPr>
          <p:spPr bwMode="auto">
            <a:xfrm>
              <a:off x="4156076" y="2422525"/>
              <a:ext cx="131763" cy="212725"/>
            </a:xfrm>
            <a:custGeom>
              <a:avLst/>
              <a:gdLst>
                <a:gd name="T0" fmla="*/ 27 w 83"/>
                <a:gd name="T1" fmla="*/ 0 h 134"/>
                <a:gd name="T2" fmla="*/ 0 w 83"/>
                <a:gd name="T3" fmla="*/ 134 h 134"/>
                <a:gd name="T4" fmla="*/ 83 w 83"/>
                <a:gd name="T5" fmla="*/ 53 h 134"/>
                <a:gd name="T6" fmla="*/ 27 w 83"/>
                <a:gd name="T7" fmla="*/ 0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3" h="134">
                  <a:moveTo>
                    <a:pt x="27" y="0"/>
                  </a:moveTo>
                  <a:lnTo>
                    <a:pt x="0" y="134"/>
                  </a:lnTo>
                  <a:lnTo>
                    <a:pt x="83" y="53"/>
                  </a:lnTo>
                  <a:lnTo>
                    <a:pt x="27" y="0"/>
                  </a:lnTo>
                  <a:close/>
                </a:path>
              </a:pathLst>
            </a:custGeom>
            <a:solidFill>
              <a:srgbClr val="C31F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71" name="îŝḻíḍê">
              <a:extLst>
                <a:ext uri="{FF2B5EF4-FFF2-40B4-BE49-F238E27FC236}">
                  <a16:creationId xmlns:a16="http://schemas.microsoft.com/office/drawing/2014/main" id="{3DCF2BC5-E864-4F6B-93CA-1560019C890E}"/>
                </a:ext>
              </a:extLst>
            </p:cNvPr>
            <p:cNvSpPr/>
            <p:nvPr/>
          </p:nvSpPr>
          <p:spPr bwMode="auto">
            <a:xfrm>
              <a:off x="4835526" y="1511300"/>
              <a:ext cx="125413" cy="215900"/>
            </a:xfrm>
            <a:custGeom>
              <a:avLst/>
              <a:gdLst>
                <a:gd name="T0" fmla="*/ 0 w 79"/>
                <a:gd name="T1" fmla="*/ 0 h 136"/>
                <a:gd name="T2" fmla="*/ 24 w 79"/>
                <a:gd name="T3" fmla="*/ 135 h 136"/>
                <a:gd name="T4" fmla="*/ 25 w 79"/>
                <a:gd name="T5" fmla="*/ 136 h 136"/>
                <a:gd name="T6" fmla="*/ 79 w 79"/>
                <a:gd name="T7" fmla="*/ 78 h 136"/>
                <a:gd name="T8" fmla="*/ 0 w 79"/>
                <a:gd name="T9" fmla="*/ 0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9" h="136">
                  <a:moveTo>
                    <a:pt x="0" y="0"/>
                  </a:moveTo>
                  <a:lnTo>
                    <a:pt x="24" y="135"/>
                  </a:lnTo>
                  <a:lnTo>
                    <a:pt x="25" y="136"/>
                  </a:lnTo>
                  <a:lnTo>
                    <a:pt x="79" y="7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31F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72" name="íṩḷïḍe">
              <a:extLst>
                <a:ext uri="{FF2B5EF4-FFF2-40B4-BE49-F238E27FC236}">
                  <a16:creationId xmlns:a16="http://schemas.microsoft.com/office/drawing/2014/main" id="{0CF405BA-99B7-4218-9581-BBC15D7B0877}"/>
                </a:ext>
              </a:extLst>
            </p:cNvPr>
            <p:cNvSpPr/>
            <p:nvPr/>
          </p:nvSpPr>
          <p:spPr bwMode="auto">
            <a:xfrm>
              <a:off x="7189788" y="2832100"/>
              <a:ext cx="223838" cy="209550"/>
            </a:xfrm>
            <a:custGeom>
              <a:avLst/>
              <a:gdLst>
                <a:gd name="T0" fmla="*/ 89 w 141"/>
                <a:gd name="T1" fmla="*/ 132 h 132"/>
                <a:gd name="T2" fmla="*/ 0 w 141"/>
                <a:gd name="T3" fmla="*/ 63 h 132"/>
                <a:gd name="T4" fmla="*/ 47 w 141"/>
                <a:gd name="T5" fmla="*/ 0 h 132"/>
                <a:gd name="T6" fmla="*/ 141 w 141"/>
                <a:gd name="T7" fmla="*/ 72 h 132"/>
                <a:gd name="T8" fmla="*/ 89 w 141"/>
                <a:gd name="T9" fmla="*/ 132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1" h="132">
                  <a:moveTo>
                    <a:pt x="89" y="132"/>
                  </a:moveTo>
                  <a:lnTo>
                    <a:pt x="0" y="63"/>
                  </a:lnTo>
                  <a:lnTo>
                    <a:pt x="47" y="0"/>
                  </a:lnTo>
                  <a:lnTo>
                    <a:pt x="141" y="72"/>
                  </a:lnTo>
                  <a:lnTo>
                    <a:pt x="89" y="132"/>
                  </a:lnTo>
                  <a:close/>
                </a:path>
              </a:pathLst>
            </a:custGeom>
            <a:solidFill>
              <a:srgbClr val="D91D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73" name="îsḻïḋê">
              <a:extLst>
                <a:ext uri="{FF2B5EF4-FFF2-40B4-BE49-F238E27FC236}">
                  <a16:creationId xmlns:a16="http://schemas.microsoft.com/office/drawing/2014/main" id="{743BEC47-DCE1-428C-84EE-33A589C0C1B8}"/>
                </a:ext>
              </a:extLst>
            </p:cNvPr>
            <p:cNvSpPr/>
            <p:nvPr/>
          </p:nvSpPr>
          <p:spPr bwMode="auto">
            <a:xfrm>
              <a:off x="7189788" y="2832100"/>
              <a:ext cx="139700" cy="207963"/>
            </a:xfrm>
            <a:custGeom>
              <a:avLst/>
              <a:gdLst>
                <a:gd name="T0" fmla="*/ 88 w 88"/>
                <a:gd name="T1" fmla="*/ 131 h 131"/>
                <a:gd name="T2" fmla="*/ 49 w 88"/>
                <a:gd name="T3" fmla="*/ 0 h 131"/>
                <a:gd name="T4" fmla="*/ 47 w 88"/>
                <a:gd name="T5" fmla="*/ 0 h 131"/>
                <a:gd name="T6" fmla="*/ 0 w 88"/>
                <a:gd name="T7" fmla="*/ 63 h 131"/>
                <a:gd name="T8" fmla="*/ 88 w 88"/>
                <a:gd name="T9" fmla="*/ 131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8" h="131">
                  <a:moveTo>
                    <a:pt x="88" y="131"/>
                  </a:moveTo>
                  <a:lnTo>
                    <a:pt x="49" y="0"/>
                  </a:lnTo>
                  <a:lnTo>
                    <a:pt x="47" y="0"/>
                  </a:lnTo>
                  <a:lnTo>
                    <a:pt x="0" y="63"/>
                  </a:lnTo>
                  <a:lnTo>
                    <a:pt x="88" y="131"/>
                  </a:lnTo>
                  <a:close/>
                </a:path>
              </a:pathLst>
            </a:custGeom>
            <a:solidFill>
              <a:srgbClr val="AB1C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74" name="işľîḑê">
              <a:extLst>
                <a:ext uri="{FF2B5EF4-FFF2-40B4-BE49-F238E27FC236}">
                  <a16:creationId xmlns:a16="http://schemas.microsoft.com/office/drawing/2014/main" id="{F1B136DE-7CE3-4B6A-827C-C9159C11B30D}"/>
                </a:ext>
              </a:extLst>
            </p:cNvPr>
            <p:cNvSpPr/>
            <p:nvPr/>
          </p:nvSpPr>
          <p:spPr bwMode="auto">
            <a:xfrm>
              <a:off x="4225926" y="4506913"/>
              <a:ext cx="219075" cy="217488"/>
            </a:xfrm>
            <a:custGeom>
              <a:avLst/>
              <a:gdLst>
                <a:gd name="T0" fmla="*/ 80 w 138"/>
                <a:gd name="T1" fmla="*/ 0 h 137"/>
                <a:gd name="T2" fmla="*/ 0 w 138"/>
                <a:gd name="T3" fmla="*/ 79 h 137"/>
                <a:gd name="T4" fmla="*/ 54 w 138"/>
                <a:gd name="T5" fmla="*/ 137 h 137"/>
                <a:gd name="T6" fmla="*/ 138 w 138"/>
                <a:gd name="T7" fmla="*/ 54 h 137"/>
                <a:gd name="T8" fmla="*/ 80 w 138"/>
                <a:gd name="T9" fmla="*/ 0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8" h="137">
                  <a:moveTo>
                    <a:pt x="80" y="0"/>
                  </a:moveTo>
                  <a:lnTo>
                    <a:pt x="0" y="79"/>
                  </a:lnTo>
                  <a:lnTo>
                    <a:pt x="54" y="137"/>
                  </a:lnTo>
                  <a:lnTo>
                    <a:pt x="138" y="54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D91D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75" name="íṣļíḋè">
              <a:extLst>
                <a:ext uri="{FF2B5EF4-FFF2-40B4-BE49-F238E27FC236}">
                  <a16:creationId xmlns:a16="http://schemas.microsoft.com/office/drawing/2014/main" id="{584D306A-1611-4B8F-B152-4A22CA3095FE}"/>
                </a:ext>
              </a:extLst>
            </p:cNvPr>
            <p:cNvSpPr/>
            <p:nvPr/>
          </p:nvSpPr>
          <p:spPr bwMode="auto">
            <a:xfrm>
              <a:off x="4313238" y="4508500"/>
              <a:ext cx="131763" cy="215900"/>
            </a:xfrm>
            <a:custGeom>
              <a:avLst/>
              <a:gdLst>
                <a:gd name="T0" fmla="*/ 27 w 83"/>
                <a:gd name="T1" fmla="*/ 0 h 136"/>
                <a:gd name="T2" fmla="*/ 0 w 83"/>
                <a:gd name="T3" fmla="*/ 136 h 136"/>
                <a:gd name="T4" fmla="*/ 83 w 83"/>
                <a:gd name="T5" fmla="*/ 53 h 136"/>
                <a:gd name="T6" fmla="*/ 27 w 83"/>
                <a:gd name="T7" fmla="*/ 0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3" h="136">
                  <a:moveTo>
                    <a:pt x="27" y="0"/>
                  </a:moveTo>
                  <a:lnTo>
                    <a:pt x="0" y="136"/>
                  </a:lnTo>
                  <a:lnTo>
                    <a:pt x="83" y="53"/>
                  </a:lnTo>
                  <a:lnTo>
                    <a:pt x="27" y="0"/>
                  </a:lnTo>
                  <a:close/>
                </a:path>
              </a:pathLst>
            </a:custGeom>
            <a:solidFill>
              <a:srgbClr val="AB1C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76" name="íşļiḓè">
              <a:extLst>
                <a:ext uri="{FF2B5EF4-FFF2-40B4-BE49-F238E27FC236}">
                  <a16:creationId xmlns:a16="http://schemas.microsoft.com/office/drawing/2014/main" id="{A5385227-B457-4B59-A7F6-ACD33A0027DD}"/>
                </a:ext>
              </a:extLst>
            </p:cNvPr>
            <p:cNvSpPr/>
            <p:nvPr/>
          </p:nvSpPr>
          <p:spPr bwMode="auto">
            <a:xfrm>
              <a:off x="5745163" y="1474788"/>
              <a:ext cx="927100" cy="152400"/>
            </a:xfrm>
            <a:custGeom>
              <a:avLst/>
              <a:gdLst>
                <a:gd name="T0" fmla="*/ 38 w 485"/>
                <a:gd name="T1" fmla="*/ 75 h 80"/>
                <a:gd name="T2" fmla="*/ 317 w 485"/>
                <a:gd name="T3" fmla="*/ 40 h 80"/>
                <a:gd name="T4" fmla="*/ 425 w 485"/>
                <a:gd name="T5" fmla="*/ 65 h 80"/>
                <a:gd name="T6" fmla="*/ 426 w 485"/>
                <a:gd name="T7" fmla="*/ 66 h 80"/>
                <a:gd name="T8" fmla="*/ 440 w 485"/>
                <a:gd name="T9" fmla="*/ 71 h 80"/>
                <a:gd name="T10" fmla="*/ 440 w 485"/>
                <a:gd name="T11" fmla="*/ 71 h 80"/>
                <a:gd name="T12" fmla="*/ 459 w 485"/>
                <a:gd name="T13" fmla="*/ 80 h 80"/>
                <a:gd name="T14" fmla="*/ 469 w 485"/>
                <a:gd name="T15" fmla="*/ 66 h 80"/>
                <a:gd name="T16" fmla="*/ 485 w 485"/>
                <a:gd name="T17" fmla="*/ 78 h 80"/>
                <a:gd name="T18" fmla="*/ 485 w 485"/>
                <a:gd name="T19" fmla="*/ 78 h 80"/>
                <a:gd name="T20" fmla="*/ 445 w 485"/>
                <a:gd name="T21" fmla="*/ 52 h 80"/>
                <a:gd name="T22" fmla="*/ 432 w 485"/>
                <a:gd name="T23" fmla="*/ 45 h 80"/>
                <a:gd name="T24" fmla="*/ 432 w 485"/>
                <a:gd name="T25" fmla="*/ 45 h 80"/>
                <a:gd name="T26" fmla="*/ 395 w 485"/>
                <a:gd name="T27" fmla="*/ 32 h 80"/>
                <a:gd name="T28" fmla="*/ 303 w 485"/>
                <a:gd name="T29" fmla="*/ 11 h 80"/>
                <a:gd name="T30" fmla="*/ 0 w 485"/>
                <a:gd name="T31" fmla="*/ 58 h 80"/>
                <a:gd name="T32" fmla="*/ 0 w 485"/>
                <a:gd name="T33" fmla="*/ 58 h 80"/>
                <a:gd name="T34" fmla="*/ 14 w 485"/>
                <a:gd name="T35" fmla="*/ 51 h 80"/>
                <a:gd name="T36" fmla="*/ 38 w 485"/>
                <a:gd name="T37" fmla="*/ 75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85" h="80">
                  <a:moveTo>
                    <a:pt x="38" y="75"/>
                  </a:moveTo>
                  <a:cubicBezTo>
                    <a:pt x="118" y="40"/>
                    <a:pt x="225" y="30"/>
                    <a:pt x="317" y="40"/>
                  </a:cubicBezTo>
                  <a:cubicBezTo>
                    <a:pt x="357" y="44"/>
                    <a:pt x="394" y="54"/>
                    <a:pt x="425" y="65"/>
                  </a:cubicBezTo>
                  <a:cubicBezTo>
                    <a:pt x="425" y="65"/>
                    <a:pt x="425" y="65"/>
                    <a:pt x="426" y="66"/>
                  </a:cubicBezTo>
                  <a:cubicBezTo>
                    <a:pt x="431" y="67"/>
                    <a:pt x="435" y="69"/>
                    <a:pt x="440" y="71"/>
                  </a:cubicBezTo>
                  <a:cubicBezTo>
                    <a:pt x="440" y="71"/>
                    <a:pt x="440" y="71"/>
                    <a:pt x="440" y="71"/>
                  </a:cubicBezTo>
                  <a:cubicBezTo>
                    <a:pt x="447" y="74"/>
                    <a:pt x="453" y="77"/>
                    <a:pt x="459" y="80"/>
                  </a:cubicBezTo>
                  <a:cubicBezTo>
                    <a:pt x="463" y="75"/>
                    <a:pt x="466" y="70"/>
                    <a:pt x="469" y="66"/>
                  </a:cubicBezTo>
                  <a:cubicBezTo>
                    <a:pt x="476" y="70"/>
                    <a:pt x="482" y="74"/>
                    <a:pt x="485" y="78"/>
                  </a:cubicBezTo>
                  <a:cubicBezTo>
                    <a:pt x="485" y="78"/>
                    <a:pt x="485" y="78"/>
                    <a:pt x="485" y="78"/>
                  </a:cubicBezTo>
                  <a:cubicBezTo>
                    <a:pt x="478" y="70"/>
                    <a:pt x="464" y="61"/>
                    <a:pt x="445" y="52"/>
                  </a:cubicBezTo>
                  <a:cubicBezTo>
                    <a:pt x="441" y="50"/>
                    <a:pt x="436" y="48"/>
                    <a:pt x="432" y="45"/>
                  </a:cubicBezTo>
                  <a:cubicBezTo>
                    <a:pt x="432" y="45"/>
                    <a:pt x="432" y="45"/>
                    <a:pt x="432" y="45"/>
                  </a:cubicBezTo>
                  <a:cubicBezTo>
                    <a:pt x="421" y="41"/>
                    <a:pt x="408" y="36"/>
                    <a:pt x="395" y="32"/>
                  </a:cubicBezTo>
                  <a:cubicBezTo>
                    <a:pt x="368" y="23"/>
                    <a:pt x="336" y="15"/>
                    <a:pt x="303" y="11"/>
                  </a:cubicBezTo>
                  <a:cubicBezTo>
                    <a:pt x="202" y="0"/>
                    <a:pt x="82" y="14"/>
                    <a:pt x="0" y="58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5" y="56"/>
                    <a:pt x="10" y="53"/>
                    <a:pt x="14" y="51"/>
                  </a:cubicBezTo>
                  <a:cubicBezTo>
                    <a:pt x="22" y="59"/>
                    <a:pt x="30" y="67"/>
                    <a:pt x="38" y="75"/>
                  </a:cubicBezTo>
                  <a:close/>
                </a:path>
              </a:pathLst>
            </a:custGeom>
            <a:solidFill>
              <a:srgbClr val="E555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77" name="îṡ1íḍè">
              <a:extLst>
                <a:ext uri="{FF2B5EF4-FFF2-40B4-BE49-F238E27FC236}">
                  <a16:creationId xmlns:a16="http://schemas.microsoft.com/office/drawing/2014/main" id="{C6F7E5E4-9B86-4EF1-94F7-20FEFC048119}"/>
                </a:ext>
              </a:extLst>
            </p:cNvPr>
            <p:cNvSpPr/>
            <p:nvPr/>
          </p:nvSpPr>
          <p:spPr bwMode="auto">
            <a:xfrm>
              <a:off x="5745163" y="1571625"/>
              <a:ext cx="73025" cy="60325"/>
            </a:xfrm>
            <a:custGeom>
              <a:avLst/>
              <a:gdLst>
                <a:gd name="T0" fmla="*/ 38 w 38"/>
                <a:gd name="T1" fmla="*/ 24 h 31"/>
                <a:gd name="T2" fmla="*/ 14 w 38"/>
                <a:gd name="T3" fmla="*/ 0 h 31"/>
                <a:gd name="T4" fmla="*/ 0 w 38"/>
                <a:gd name="T5" fmla="*/ 7 h 31"/>
                <a:gd name="T6" fmla="*/ 23 w 38"/>
                <a:gd name="T7" fmla="*/ 31 h 31"/>
                <a:gd name="T8" fmla="*/ 38 w 38"/>
                <a:gd name="T9" fmla="*/ 24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31">
                  <a:moveTo>
                    <a:pt x="38" y="24"/>
                  </a:moveTo>
                  <a:cubicBezTo>
                    <a:pt x="30" y="16"/>
                    <a:pt x="22" y="8"/>
                    <a:pt x="14" y="0"/>
                  </a:cubicBezTo>
                  <a:cubicBezTo>
                    <a:pt x="10" y="2"/>
                    <a:pt x="5" y="5"/>
                    <a:pt x="0" y="7"/>
                  </a:cubicBezTo>
                  <a:cubicBezTo>
                    <a:pt x="8" y="15"/>
                    <a:pt x="16" y="23"/>
                    <a:pt x="23" y="31"/>
                  </a:cubicBezTo>
                  <a:cubicBezTo>
                    <a:pt x="28" y="29"/>
                    <a:pt x="33" y="26"/>
                    <a:pt x="38" y="24"/>
                  </a:cubicBezTo>
                  <a:close/>
                </a:path>
              </a:pathLst>
            </a:custGeom>
            <a:solidFill>
              <a:srgbClr val="E555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78" name="îślïḍè">
              <a:extLst>
                <a:ext uri="{FF2B5EF4-FFF2-40B4-BE49-F238E27FC236}">
                  <a16:creationId xmlns:a16="http://schemas.microsoft.com/office/drawing/2014/main" id="{2C82548A-4674-4E7D-A2FB-375FD8F61985}"/>
                </a:ext>
              </a:extLst>
            </p:cNvPr>
            <p:cNvSpPr/>
            <p:nvPr/>
          </p:nvSpPr>
          <p:spPr bwMode="auto">
            <a:xfrm>
              <a:off x="6623051" y="1601788"/>
              <a:ext cx="49213" cy="47625"/>
            </a:xfrm>
            <a:custGeom>
              <a:avLst/>
              <a:gdLst>
                <a:gd name="T0" fmla="*/ 10 w 26"/>
                <a:gd name="T1" fmla="*/ 0 h 25"/>
                <a:gd name="T2" fmla="*/ 0 w 26"/>
                <a:gd name="T3" fmla="*/ 14 h 25"/>
                <a:gd name="T4" fmla="*/ 20 w 26"/>
                <a:gd name="T5" fmla="*/ 25 h 25"/>
                <a:gd name="T6" fmla="*/ 26 w 26"/>
                <a:gd name="T7" fmla="*/ 12 h 25"/>
                <a:gd name="T8" fmla="*/ 10 w 26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5">
                  <a:moveTo>
                    <a:pt x="10" y="0"/>
                  </a:moveTo>
                  <a:cubicBezTo>
                    <a:pt x="7" y="4"/>
                    <a:pt x="4" y="9"/>
                    <a:pt x="0" y="14"/>
                  </a:cubicBezTo>
                  <a:cubicBezTo>
                    <a:pt x="8" y="18"/>
                    <a:pt x="14" y="21"/>
                    <a:pt x="20" y="25"/>
                  </a:cubicBezTo>
                  <a:cubicBezTo>
                    <a:pt x="22" y="21"/>
                    <a:pt x="24" y="16"/>
                    <a:pt x="26" y="12"/>
                  </a:cubicBezTo>
                  <a:cubicBezTo>
                    <a:pt x="23" y="8"/>
                    <a:pt x="17" y="4"/>
                    <a:pt x="10" y="0"/>
                  </a:cubicBezTo>
                  <a:close/>
                </a:path>
              </a:pathLst>
            </a:custGeom>
            <a:solidFill>
              <a:srgbClr val="E555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39DBAEB3-6FA5-417C-8D43-9BB2536CD487}"/>
              </a:ext>
            </a:extLst>
          </p:cNvPr>
          <p:cNvGrpSpPr/>
          <p:nvPr/>
        </p:nvGrpSpPr>
        <p:grpSpPr>
          <a:xfrm>
            <a:off x="1058820" y="1058000"/>
            <a:ext cx="2788756" cy="1786823"/>
            <a:chOff x="1093343" y="1599681"/>
            <a:chExt cx="2788756" cy="1786823"/>
          </a:xfrm>
        </p:grpSpPr>
        <p:sp>
          <p:nvSpPr>
            <p:cNvPr id="5" name="矩形: 圆角 4">
              <a:extLst>
                <a:ext uri="{FF2B5EF4-FFF2-40B4-BE49-F238E27FC236}">
                  <a16:creationId xmlns:a16="http://schemas.microsoft.com/office/drawing/2014/main" id="{770D2549-B210-4158-92D0-1B3D7350B933}"/>
                </a:ext>
              </a:extLst>
            </p:cNvPr>
            <p:cNvSpPr/>
            <p:nvPr/>
          </p:nvSpPr>
          <p:spPr>
            <a:xfrm>
              <a:off x="1093343" y="1599681"/>
              <a:ext cx="2788756" cy="1786823"/>
            </a:xfrm>
            <a:prstGeom prst="roundRect">
              <a:avLst>
                <a:gd name="adj" fmla="val 10474"/>
              </a:avLst>
            </a:prstGeom>
            <a:noFill/>
            <a:ln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64" name="文本框 163">
              <a:extLst>
                <a:ext uri="{FF2B5EF4-FFF2-40B4-BE49-F238E27FC236}">
                  <a16:creationId xmlns:a16="http://schemas.microsoft.com/office/drawing/2014/main" id="{408A87DF-1155-4852-9F8A-DA8A258E0E38}"/>
                </a:ext>
              </a:extLst>
            </p:cNvPr>
            <p:cNvSpPr txBox="1"/>
            <p:nvPr/>
          </p:nvSpPr>
          <p:spPr>
            <a:xfrm>
              <a:off x="1938916" y="1759011"/>
              <a:ext cx="1754779" cy="45365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2000" dirty="0">
                  <a:latin typeface="+mj-ea"/>
                  <a:ea typeface="+mj-ea"/>
                </a:rPr>
                <a:t>添加标题文字</a:t>
              </a:r>
              <a:endParaRPr lang="en-US" altLang="zh-CN" sz="2000" b="0" i="0" dirty="0">
                <a:effectLst/>
                <a:latin typeface="+mj-ea"/>
                <a:ea typeface="+mj-ea"/>
              </a:endParaRPr>
            </a:p>
          </p:txBody>
        </p:sp>
        <p:sp>
          <p:nvSpPr>
            <p:cNvPr id="163" name="文本框 162">
              <a:extLst>
                <a:ext uri="{FF2B5EF4-FFF2-40B4-BE49-F238E27FC236}">
                  <a16:creationId xmlns:a16="http://schemas.microsoft.com/office/drawing/2014/main" id="{C1B6DD38-205F-44F9-9F5E-A5A4FE8FB98D}"/>
                </a:ext>
              </a:extLst>
            </p:cNvPr>
            <p:cNvSpPr txBox="1"/>
            <p:nvPr/>
          </p:nvSpPr>
          <p:spPr>
            <a:xfrm>
              <a:off x="1275382" y="2123121"/>
              <a:ext cx="2418313" cy="102111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600" b="0" i="0" dirty="0">
                  <a:effectLst/>
                  <a:latin typeface="arial" panose="020B0604020202020204" pitchFamily="34" charset="0"/>
                </a:rPr>
                <a:t>请您在此补充文字用于解释说明，请您在此补充文字用于解释说明。</a:t>
              </a:r>
              <a:endParaRPr lang="en-US" altLang="zh-CN" sz="1600" b="0" i="0" dirty="0">
                <a:effectLst/>
                <a:latin typeface="arial" panose="020B0604020202020204" pitchFamily="34" charset="0"/>
              </a:endParaRPr>
            </a:p>
          </p:txBody>
        </p:sp>
      </p:grpSp>
      <p:grpSp>
        <p:nvGrpSpPr>
          <p:cNvPr id="174" name="组合 173">
            <a:extLst>
              <a:ext uri="{FF2B5EF4-FFF2-40B4-BE49-F238E27FC236}">
                <a16:creationId xmlns:a16="http://schemas.microsoft.com/office/drawing/2014/main" id="{81FF31CA-4731-4AB7-A282-F2E07891055D}"/>
              </a:ext>
            </a:extLst>
          </p:cNvPr>
          <p:cNvGrpSpPr/>
          <p:nvPr/>
        </p:nvGrpSpPr>
        <p:grpSpPr>
          <a:xfrm>
            <a:off x="1058820" y="3211923"/>
            <a:ext cx="2788756" cy="1786823"/>
            <a:chOff x="1093343" y="1599681"/>
            <a:chExt cx="2788756" cy="1786823"/>
          </a:xfrm>
        </p:grpSpPr>
        <p:sp>
          <p:nvSpPr>
            <p:cNvPr id="175" name="矩形: 圆角 174">
              <a:extLst>
                <a:ext uri="{FF2B5EF4-FFF2-40B4-BE49-F238E27FC236}">
                  <a16:creationId xmlns:a16="http://schemas.microsoft.com/office/drawing/2014/main" id="{F1FEA160-947F-4D4E-B234-C9C3322D0115}"/>
                </a:ext>
              </a:extLst>
            </p:cNvPr>
            <p:cNvSpPr/>
            <p:nvPr/>
          </p:nvSpPr>
          <p:spPr>
            <a:xfrm>
              <a:off x="1093343" y="1599681"/>
              <a:ext cx="2788756" cy="1786823"/>
            </a:xfrm>
            <a:prstGeom prst="roundRect">
              <a:avLst>
                <a:gd name="adj" fmla="val 10474"/>
              </a:avLst>
            </a:prstGeom>
            <a:noFill/>
            <a:ln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76" name="文本框 175">
              <a:extLst>
                <a:ext uri="{FF2B5EF4-FFF2-40B4-BE49-F238E27FC236}">
                  <a16:creationId xmlns:a16="http://schemas.microsoft.com/office/drawing/2014/main" id="{EEF621B0-CC69-4D07-9DA0-4A8622D166B7}"/>
                </a:ext>
              </a:extLst>
            </p:cNvPr>
            <p:cNvSpPr txBox="1"/>
            <p:nvPr/>
          </p:nvSpPr>
          <p:spPr>
            <a:xfrm>
              <a:off x="1275382" y="2123121"/>
              <a:ext cx="2418313" cy="102111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600" b="0" i="0" dirty="0">
                  <a:effectLst/>
                  <a:latin typeface="arial" panose="020B0604020202020204" pitchFamily="34" charset="0"/>
                </a:rPr>
                <a:t>请您在此补充文字用于解释说明，请您在此补充文字用于解释说明。</a:t>
              </a:r>
              <a:endParaRPr lang="en-US" altLang="zh-CN" sz="1600" b="0" i="0" dirty="0"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77" name="文本框 176">
              <a:extLst>
                <a:ext uri="{FF2B5EF4-FFF2-40B4-BE49-F238E27FC236}">
                  <a16:creationId xmlns:a16="http://schemas.microsoft.com/office/drawing/2014/main" id="{A3D290C9-A860-41CC-847C-048D22726D87}"/>
                </a:ext>
              </a:extLst>
            </p:cNvPr>
            <p:cNvSpPr txBox="1"/>
            <p:nvPr/>
          </p:nvSpPr>
          <p:spPr>
            <a:xfrm>
              <a:off x="1938916" y="1759011"/>
              <a:ext cx="1754779" cy="45365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2000" dirty="0">
                  <a:latin typeface="+mj-ea"/>
                  <a:ea typeface="+mj-ea"/>
                </a:rPr>
                <a:t>添加标题文字</a:t>
              </a:r>
              <a:endParaRPr lang="en-US" altLang="zh-CN" sz="2000" b="0" i="0" dirty="0">
                <a:effectLst/>
                <a:latin typeface="+mj-ea"/>
                <a:ea typeface="+mj-ea"/>
              </a:endParaRPr>
            </a:p>
          </p:txBody>
        </p:sp>
      </p:grpSp>
      <p:grpSp>
        <p:nvGrpSpPr>
          <p:cNvPr id="178" name="组合 177">
            <a:extLst>
              <a:ext uri="{FF2B5EF4-FFF2-40B4-BE49-F238E27FC236}">
                <a16:creationId xmlns:a16="http://schemas.microsoft.com/office/drawing/2014/main" id="{7335AA4E-CF22-478D-AD3D-A0CE2C6EF558}"/>
              </a:ext>
            </a:extLst>
          </p:cNvPr>
          <p:cNvGrpSpPr/>
          <p:nvPr/>
        </p:nvGrpSpPr>
        <p:grpSpPr>
          <a:xfrm>
            <a:off x="7123382" y="1052736"/>
            <a:ext cx="2788756" cy="1786823"/>
            <a:chOff x="1093343" y="1599681"/>
            <a:chExt cx="2788756" cy="1786823"/>
          </a:xfrm>
        </p:grpSpPr>
        <p:sp>
          <p:nvSpPr>
            <p:cNvPr id="179" name="矩形: 圆角 178">
              <a:extLst>
                <a:ext uri="{FF2B5EF4-FFF2-40B4-BE49-F238E27FC236}">
                  <a16:creationId xmlns:a16="http://schemas.microsoft.com/office/drawing/2014/main" id="{14F3685D-9D8C-44D0-B9ED-D39E455DA793}"/>
                </a:ext>
              </a:extLst>
            </p:cNvPr>
            <p:cNvSpPr/>
            <p:nvPr/>
          </p:nvSpPr>
          <p:spPr>
            <a:xfrm>
              <a:off x="1093343" y="1599681"/>
              <a:ext cx="2788756" cy="1786823"/>
            </a:xfrm>
            <a:prstGeom prst="roundRect">
              <a:avLst>
                <a:gd name="adj" fmla="val 10474"/>
              </a:avLst>
            </a:prstGeom>
            <a:noFill/>
            <a:ln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80" name="文本框 179">
              <a:extLst>
                <a:ext uri="{FF2B5EF4-FFF2-40B4-BE49-F238E27FC236}">
                  <a16:creationId xmlns:a16="http://schemas.microsoft.com/office/drawing/2014/main" id="{58E039FB-6F04-47CF-8B8B-AC46EFD84724}"/>
                </a:ext>
              </a:extLst>
            </p:cNvPr>
            <p:cNvSpPr txBox="1"/>
            <p:nvPr/>
          </p:nvSpPr>
          <p:spPr>
            <a:xfrm>
              <a:off x="1275382" y="2123121"/>
              <a:ext cx="2418313" cy="102111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600" b="0" i="0" dirty="0">
                  <a:effectLst/>
                  <a:latin typeface="arial" panose="020B0604020202020204" pitchFamily="34" charset="0"/>
                </a:rPr>
                <a:t>请您在此补充文字用于解释说明，请您在此补充文字用于解释说明。</a:t>
              </a:r>
              <a:endParaRPr lang="en-US" altLang="zh-CN" sz="1600" b="0" i="0" dirty="0"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81" name="文本框 180">
              <a:extLst>
                <a:ext uri="{FF2B5EF4-FFF2-40B4-BE49-F238E27FC236}">
                  <a16:creationId xmlns:a16="http://schemas.microsoft.com/office/drawing/2014/main" id="{8B74CC74-A435-430B-B59F-55E75D2F1ECF}"/>
                </a:ext>
              </a:extLst>
            </p:cNvPr>
            <p:cNvSpPr txBox="1"/>
            <p:nvPr/>
          </p:nvSpPr>
          <p:spPr>
            <a:xfrm>
              <a:off x="1275382" y="1759011"/>
              <a:ext cx="1754779" cy="45365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2000" dirty="0">
                  <a:latin typeface="+mj-ea"/>
                  <a:ea typeface="+mj-ea"/>
                </a:rPr>
                <a:t>添加标题文字</a:t>
              </a:r>
              <a:endParaRPr lang="en-US" altLang="zh-CN" sz="2000" b="0" i="0" dirty="0">
                <a:effectLst/>
                <a:latin typeface="+mj-ea"/>
                <a:ea typeface="+mj-ea"/>
              </a:endParaRPr>
            </a:p>
          </p:txBody>
        </p:sp>
      </p:grpSp>
      <p:grpSp>
        <p:nvGrpSpPr>
          <p:cNvPr id="182" name="组合 181">
            <a:extLst>
              <a:ext uri="{FF2B5EF4-FFF2-40B4-BE49-F238E27FC236}">
                <a16:creationId xmlns:a16="http://schemas.microsoft.com/office/drawing/2014/main" id="{F6C9D839-B7BC-4417-A00E-A28B367953C8}"/>
              </a:ext>
            </a:extLst>
          </p:cNvPr>
          <p:cNvGrpSpPr/>
          <p:nvPr/>
        </p:nvGrpSpPr>
        <p:grpSpPr>
          <a:xfrm>
            <a:off x="7123382" y="3206659"/>
            <a:ext cx="2788756" cy="1786823"/>
            <a:chOff x="1093343" y="1599681"/>
            <a:chExt cx="2788756" cy="1786823"/>
          </a:xfrm>
        </p:grpSpPr>
        <p:sp>
          <p:nvSpPr>
            <p:cNvPr id="183" name="矩形: 圆角 182">
              <a:extLst>
                <a:ext uri="{FF2B5EF4-FFF2-40B4-BE49-F238E27FC236}">
                  <a16:creationId xmlns:a16="http://schemas.microsoft.com/office/drawing/2014/main" id="{7CBA797A-3577-4EDB-83A9-18AE9A73D546}"/>
                </a:ext>
              </a:extLst>
            </p:cNvPr>
            <p:cNvSpPr/>
            <p:nvPr/>
          </p:nvSpPr>
          <p:spPr>
            <a:xfrm>
              <a:off x="1093343" y="1599681"/>
              <a:ext cx="2788756" cy="1786823"/>
            </a:xfrm>
            <a:prstGeom prst="roundRect">
              <a:avLst>
                <a:gd name="adj" fmla="val 10474"/>
              </a:avLst>
            </a:prstGeom>
            <a:noFill/>
            <a:ln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84" name="文本框 183">
              <a:extLst>
                <a:ext uri="{FF2B5EF4-FFF2-40B4-BE49-F238E27FC236}">
                  <a16:creationId xmlns:a16="http://schemas.microsoft.com/office/drawing/2014/main" id="{F0C4B301-4DFE-4DE8-B97D-65CBE4519E61}"/>
                </a:ext>
              </a:extLst>
            </p:cNvPr>
            <p:cNvSpPr txBox="1"/>
            <p:nvPr/>
          </p:nvSpPr>
          <p:spPr>
            <a:xfrm>
              <a:off x="1275382" y="2123121"/>
              <a:ext cx="2418313" cy="102111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600" b="0" i="0" dirty="0">
                  <a:effectLst/>
                  <a:latin typeface="arial" panose="020B0604020202020204" pitchFamily="34" charset="0"/>
                </a:rPr>
                <a:t>请您在此补充文字用于解释说明，请您在此补充文字用于解释说明。</a:t>
              </a:r>
              <a:endParaRPr lang="en-US" altLang="zh-CN" sz="1600" b="0" i="0" dirty="0"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85" name="文本框 184">
              <a:extLst>
                <a:ext uri="{FF2B5EF4-FFF2-40B4-BE49-F238E27FC236}">
                  <a16:creationId xmlns:a16="http://schemas.microsoft.com/office/drawing/2014/main" id="{F320FB6D-18DE-4033-8E27-A63F01B1D28B}"/>
                </a:ext>
              </a:extLst>
            </p:cNvPr>
            <p:cNvSpPr txBox="1"/>
            <p:nvPr/>
          </p:nvSpPr>
          <p:spPr>
            <a:xfrm>
              <a:off x="1275382" y="1759011"/>
              <a:ext cx="1754779" cy="45365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2000" dirty="0">
                  <a:latin typeface="+mj-ea"/>
                  <a:ea typeface="+mj-ea"/>
                </a:rPr>
                <a:t>添加标题文字</a:t>
              </a:r>
              <a:endParaRPr lang="en-US" altLang="zh-CN" sz="2000" b="0" i="0" dirty="0">
                <a:effectLst/>
                <a:latin typeface="+mj-ea"/>
                <a:ea typeface="+mj-ea"/>
              </a:endParaRPr>
            </a:p>
          </p:txBody>
        </p:sp>
      </p:grpSp>
      <p:sp>
        <p:nvSpPr>
          <p:cNvPr id="8" name="文本占位符 7">
            <a:extLst>
              <a:ext uri="{FF2B5EF4-FFF2-40B4-BE49-F238E27FC236}">
                <a16:creationId xmlns:a16="http://schemas.microsoft.com/office/drawing/2014/main" id="{DD20A41D-D884-4911-8504-14B7D169EBC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/>
              <a:t>添加标题文字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1384783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CE8C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04DA80BB-AC83-4322-A5A4-3AA5350FFC7E}"/>
              </a:ext>
            </a:extLst>
          </p:cNvPr>
          <p:cNvGrpSpPr/>
          <p:nvPr/>
        </p:nvGrpSpPr>
        <p:grpSpPr>
          <a:xfrm>
            <a:off x="443346" y="482690"/>
            <a:ext cx="2406598" cy="2962364"/>
            <a:chOff x="502155" y="811185"/>
            <a:chExt cx="2406598" cy="2962364"/>
          </a:xfrm>
        </p:grpSpPr>
        <p:sp>
          <p:nvSpPr>
            <p:cNvPr id="223" name="íşļiḍê">
              <a:extLst>
                <a:ext uri="{FF2B5EF4-FFF2-40B4-BE49-F238E27FC236}">
                  <a16:creationId xmlns:a16="http://schemas.microsoft.com/office/drawing/2014/main" id="{7E5C88E6-A9ED-42B1-BC2F-1AE49C3EBB70}"/>
                </a:ext>
              </a:extLst>
            </p:cNvPr>
            <p:cNvSpPr/>
            <p:nvPr/>
          </p:nvSpPr>
          <p:spPr bwMode="auto">
            <a:xfrm>
              <a:off x="1161320" y="2687866"/>
              <a:ext cx="68502" cy="1085683"/>
            </a:xfrm>
            <a:prstGeom prst="rect">
              <a:avLst/>
            </a:prstGeom>
            <a:solidFill>
              <a:srgbClr val="E228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4" name="îSliḓe">
              <a:extLst>
                <a:ext uri="{FF2B5EF4-FFF2-40B4-BE49-F238E27FC236}">
                  <a16:creationId xmlns:a16="http://schemas.microsoft.com/office/drawing/2014/main" id="{D2D21BDB-7727-4144-B855-58C0FC610420}"/>
                </a:ext>
              </a:extLst>
            </p:cNvPr>
            <p:cNvSpPr/>
            <p:nvPr/>
          </p:nvSpPr>
          <p:spPr bwMode="auto">
            <a:xfrm>
              <a:off x="1161320" y="2687866"/>
              <a:ext cx="68502" cy="1085683"/>
            </a:xfrm>
            <a:custGeom>
              <a:avLst/>
              <a:gdLst>
                <a:gd name="T0" fmla="*/ 0 w 53"/>
                <a:gd name="T1" fmla="*/ 0 h 840"/>
                <a:gd name="T2" fmla="*/ 0 w 53"/>
                <a:gd name="T3" fmla="*/ 840 h 840"/>
                <a:gd name="T4" fmla="*/ 53 w 53"/>
                <a:gd name="T5" fmla="*/ 840 h 840"/>
                <a:gd name="T6" fmla="*/ 53 w 53"/>
                <a:gd name="T7" fmla="*/ 0 h 8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" h="840">
                  <a:moveTo>
                    <a:pt x="0" y="0"/>
                  </a:moveTo>
                  <a:lnTo>
                    <a:pt x="0" y="840"/>
                  </a:lnTo>
                  <a:lnTo>
                    <a:pt x="53" y="840"/>
                  </a:lnTo>
                  <a:lnTo>
                    <a:pt x="5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5" name="íṧlîḑê">
              <a:extLst>
                <a:ext uri="{FF2B5EF4-FFF2-40B4-BE49-F238E27FC236}">
                  <a16:creationId xmlns:a16="http://schemas.microsoft.com/office/drawing/2014/main" id="{142A2E5D-22E0-4FCF-8E1F-9B62B5255FDD}"/>
                </a:ext>
              </a:extLst>
            </p:cNvPr>
            <p:cNvSpPr/>
            <p:nvPr/>
          </p:nvSpPr>
          <p:spPr bwMode="auto">
            <a:xfrm>
              <a:off x="1161320" y="811185"/>
              <a:ext cx="68502" cy="853037"/>
            </a:xfrm>
            <a:prstGeom prst="rect">
              <a:avLst/>
            </a:prstGeom>
            <a:solidFill>
              <a:srgbClr val="E228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6" name="ïṥľîdé">
              <a:extLst>
                <a:ext uri="{FF2B5EF4-FFF2-40B4-BE49-F238E27FC236}">
                  <a16:creationId xmlns:a16="http://schemas.microsoft.com/office/drawing/2014/main" id="{BD2AFADD-81A4-485C-9DA2-DAD6A0C96604}"/>
                </a:ext>
              </a:extLst>
            </p:cNvPr>
            <p:cNvSpPr/>
            <p:nvPr/>
          </p:nvSpPr>
          <p:spPr bwMode="auto">
            <a:xfrm>
              <a:off x="1161320" y="811185"/>
              <a:ext cx="68502" cy="853037"/>
            </a:xfrm>
            <a:custGeom>
              <a:avLst/>
              <a:gdLst>
                <a:gd name="T0" fmla="*/ 0 w 53"/>
                <a:gd name="T1" fmla="*/ 0 h 660"/>
                <a:gd name="T2" fmla="*/ 0 w 53"/>
                <a:gd name="T3" fmla="*/ 660 h 660"/>
                <a:gd name="T4" fmla="*/ 53 w 53"/>
                <a:gd name="T5" fmla="*/ 660 h 660"/>
                <a:gd name="T6" fmla="*/ 53 w 53"/>
                <a:gd name="T7" fmla="*/ 0 h 6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" h="660">
                  <a:moveTo>
                    <a:pt x="0" y="0"/>
                  </a:moveTo>
                  <a:lnTo>
                    <a:pt x="0" y="660"/>
                  </a:lnTo>
                  <a:lnTo>
                    <a:pt x="53" y="660"/>
                  </a:lnTo>
                  <a:lnTo>
                    <a:pt x="5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7" name="îŝļïḍê">
              <a:extLst>
                <a:ext uri="{FF2B5EF4-FFF2-40B4-BE49-F238E27FC236}">
                  <a16:creationId xmlns:a16="http://schemas.microsoft.com/office/drawing/2014/main" id="{D1074690-5BD2-4878-A23E-1530D6094F01}"/>
                </a:ext>
              </a:extLst>
            </p:cNvPr>
            <p:cNvSpPr/>
            <p:nvPr/>
          </p:nvSpPr>
          <p:spPr bwMode="auto">
            <a:xfrm>
              <a:off x="502155" y="1606060"/>
              <a:ext cx="1386831" cy="1181326"/>
            </a:xfrm>
            <a:custGeom>
              <a:avLst/>
              <a:gdLst>
                <a:gd name="T0" fmla="*/ 809 w 812"/>
                <a:gd name="T1" fmla="*/ 411 h 692"/>
                <a:gd name="T2" fmla="*/ 406 w 812"/>
                <a:gd name="T3" fmla="*/ 0 h 692"/>
                <a:gd name="T4" fmla="*/ 3 w 812"/>
                <a:gd name="T5" fmla="*/ 411 h 692"/>
                <a:gd name="T6" fmla="*/ 3 w 812"/>
                <a:gd name="T7" fmla="*/ 402 h 692"/>
                <a:gd name="T8" fmla="*/ 406 w 812"/>
                <a:gd name="T9" fmla="*/ 692 h 692"/>
                <a:gd name="T10" fmla="*/ 809 w 812"/>
                <a:gd name="T11" fmla="*/ 402 h 692"/>
                <a:gd name="T12" fmla="*/ 809 w 812"/>
                <a:gd name="T13" fmla="*/ 411 h 6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12" h="692">
                  <a:moveTo>
                    <a:pt x="809" y="411"/>
                  </a:moveTo>
                  <a:cubicBezTo>
                    <a:pt x="812" y="101"/>
                    <a:pt x="549" y="0"/>
                    <a:pt x="406" y="0"/>
                  </a:cubicBezTo>
                  <a:cubicBezTo>
                    <a:pt x="263" y="0"/>
                    <a:pt x="0" y="101"/>
                    <a:pt x="3" y="411"/>
                  </a:cubicBezTo>
                  <a:cubicBezTo>
                    <a:pt x="3" y="402"/>
                    <a:pt x="3" y="402"/>
                    <a:pt x="3" y="402"/>
                  </a:cubicBezTo>
                  <a:cubicBezTo>
                    <a:pt x="3" y="611"/>
                    <a:pt x="228" y="692"/>
                    <a:pt x="406" y="692"/>
                  </a:cubicBezTo>
                  <a:cubicBezTo>
                    <a:pt x="584" y="692"/>
                    <a:pt x="809" y="611"/>
                    <a:pt x="809" y="402"/>
                  </a:cubicBezTo>
                  <a:lnTo>
                    <a:pt x="809" y="411"/>
                  </a:lnTo>
                  <a:close/>
                </a:path>
              </a:pathLst>
            </a:custGeom>
            <a:solidFill>
              <a:srgbClr val="E228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8" name="ïṧ1ïḓe">
              <a:extLst>
                <a:ext uri="{FF2B5EF4-FFF2-40B4-BE49-F238E27FC236}">
                  <a16:creationId xmlns:a16="http://schemas.microsoft.com/office/drawing/2014/main" id="{6798E9E3-79B7-4AB1-9CEE-2FF0B6413E8D}"/>
                </a:ext>
              </a:extLst>
            </p:cNvPr>
            <p:cNvSpPr/>
            <p:nvPr/>
          </p:nvSpPr>
          <p:spPr bwMode="auto">
            <a:xfrm>
              <a:off x="1012685" y="1589258"/>
              <a:ext cx="191287" cy="1239488"/>
            </a:xfrm>
            <a:custGeom>
              <a:avLst/>
              <a:gdLst>
                <a:gd name="T0" fmla="*/ 106 w 112"/>
                <a:gd name="T1" fmla="*/ 0 h 726"/>
                <a:gd name="T2" fmla="*/ 57 w 112"/>
                <a:gd name="T3" fmla="*/ 80 h 726"/>
                <a:gd name="T4" fmla="*/ 0 w 112"/>
                <a:gd name="T5" fmla="*/ 395 h 726"/>
                <a:gd name="T6" fmla="*/ 0 w 112"/>
                <a:gd name="T7" fmla="*/ 423 h 726"/>
                <a:gd name="T8" fmla="*/ 33 w 112"/>
                <a:gd name="T9" fmla="*/ 630 h 726"/>
                <a:gd name="T10" fmla="*/ 64 w 112"/>
                <a:gd name="T11" fmla="*/ 693 h 726"/>
                <a:gd name="T12" fmla="*/ 96 w 112"/>
                <a:gd name="T13" fmla="*/ 726 h 726"/>
                <a:gd name="T14" fmla="*/ 100 w 112"/>
                <a:gd name="T15" fmla="*/ 719 h 726"/>
                <a:gd name="T16" fmla="*/ 70 w 112"/>
                <a:gd name="T17" fmla="*/ 688 h 726"/>
                <a:gd name="T18" fmla="*/ 8 w 112"/>
                <a:gd name="T19" fmla="*/ 423 h 726"/>
                <a:gd name="T20" fmla="*/ 8 w 112"/>
                <a:gd name="T21" fmla="*/ 395 h 726"/>
                <a:gd name="T22" fmla="*/ 64 w 112"/>
                <a:gd name="T23" fmla="*/ 83 h 726"/>
                <a:gd name="T24" fmla="*/ 97 w 112"/>
                <a:gd name="T25" fmla="*/ 22 h 726"/>
                <a:gd name="T26" fmla="*/ 108 w 112"/>
                <a:gd name="T27" fmla="*/ 9 h 726"/>
                <a:gd name="T28" fmla="*/ 111 w 112"/>
                <a:gd name="T29" fmla="*/ 7 h 726"/>
                <a:gd name="T30" fmla="*/ 111 w 112"/>
                <a:gd name="T31" fmla="*/ 6 h 726"/>
                <a:gd name="T32" fmla="*/ 112 w 112"/>
                <a:gd name="T33" fmla="*/ 6 h 726"/>
                <a:gd name="T34" fmla="*/ 112 w 112"/>
                <a:gd name="T35" fmla="*/ 6 h 726"/>
                <a:gd name="T36" fmla="*/ 111 w 112"/>
                <a:gd name="T37" fmla="*/ 5 h 726"/>
                <a:gd name="T38" fmla="*/ 112 w 112"/>
                <a:gd name="T39" fmla="*/ 6 h 726"/>
                <a:gd name="T40" fmla="*/ 112 w 112"/>
                <a:gd name="T41" fmla="*/ 6 h 726"/>
                <a:gd name="T42" fmla="*/ 111 w 112"/>
                <a:gd name="T43" fmla="*/ 5 h 726"/>
                <a:gd name="T44" fmla="*/ 112 w 112"/>
                <a:gd name="T45" fmla="*/ 6 h 726"/>
                <a:gd name="T46" fmla="*/ 106 w 112"/>
                <a:gd name="T47" fmla="*/ 0 h 7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12" h="726">
                  <a:moveTo>
                    <a:pt x="106" y="0"/>
                  </a:moveTo>
                  <a:cubicBezTo>
                    <a:pt x="106" y="0"/>
                    <a:pt x="82" y="21"/>
                    <a:pt x="57" y="80"/>
                  </a:cubicBezTo>
                  <a:cubicBezTo>
                    <a:pt x="32" y="140"/>
                    <a:pt x="6" y="238"/>
                    <a:pt x="0" y="395"/>
                  </a:cubicBezTo>
                  <a:cubicBezTo>
                    <a:pt x="0" y="404"/>
                    <a:pt x="0" y="414"/>
                    <a:pt x="0" y="423"/>
                  </a:cubicBezTo>
                  <a:cubicBezTo>
                    <a:pt x="0" y="509"/>
                    <a:pt x="14" y="579"/>
                    <a:pt x="33" y="630"/>
                  </a:cubicBezTo>
                  <a:cubicBezTo>
                    <a:pt x="42" y="656"/>
                    <a:pt x="53" y="677"/>
                    <a:pt x="64" y="693"/>
                  </a:cubicBezTo>
                  <a:cubicBezTo>
                    <a:pt x="74" y="709"/>
                    <a:pt x="85" y="720"/>
                    <a:pt x="96" y="726"/>
                  </a:cubicBezTo>
                  <a:cubicBezTo>
                    <a:pt x="100" y="719"/>
                    <a:pt x="100" y="719"/>
                    <a:pt x="100" y="719"/>
                  </a:cubicBezTo>
                  <a:cubicBezTo>
                    <a:pt x="91" y="714"/>
                    <a:pt x="81" y="704"/>
                    <a:pt x="70" y="688"/>
                  </a:cubicBezTo>
                  <a:cubicBezTo>
                    <a:pt x="39" y="642"/>
                    <a:pt x="8" y="551"/>
                    <a:pt x="8" y="423"/>
                  </a:cubicBezTo>
                  <a:cubicBezTo>
                    <a:pt x="8" y="414"/>
                    <a:pt x="8" y="404"/>
                    <a:pt x="8" y="395"/>
                  </a:cubicBezTo>
                  <a:cubicBezTo>
                    <a:pt x="14" y="239"/>
                    <a:pt x="40" y="142"/>
                    <a:pt x="64" y="83"/>
                  </a:cubicBezTo>
                  <a:cubicBezTo>
                    <a:pt x="77" y="54"/>
                    <a:pt x="89" y="35"/>
                    <a:pt x="97" y="22"/>
                  </a:cubicBezTo>
                  <a:cubicBezTo>
                    <a:pt x="102" y="16"/>
                    <a:pt x="105" y="12"/>
                    <a:pt x="108" y="9"/>
                  </a:cubicBezTo>
                  <a:cubicBezTo>
                    <a:pt x="109" y="8"/>
                    <a:pt x="110" y="7"/>
                    <a:pt x="111" y="7"/>
                  </a:cubicBezTo>
                  <a:cubicBezTo>
                    <a:pt x="111" y="6"/>
                    <a:pt x="111" y="6"/>
                    <a:pt x="111" y="6"/>
                  </a:cubicBezTo>
                  <a:cubicBezTo>
                    <a:pt x="112" y="6"/>
                    <a:pt x="112" y="6"/>
                    <a:pt x="112" y="6"/>
                  </a:cubicBezTo>
                  <a:cubicBezTo>
                    <a:pt x="112" y="6"/>
                    <a:pt x="112" y="6"/>
                    <a:pt x="112" y="6"/>
                  </a:cubicBezTo>
                  <a:cubicBezTo>
                    <a:pt x="111" y="5"/>
                    <a:pt x="111" y="5"/>
                    <a:pt x="111" y="5"/>
                  </a:cubicBezTo>
                  <a:cubicBezTo>
                    <a:pt x="112" y="6"/>
                    <a:pt x="112" y="6"/>
                    <a:pt x="112" y="6"/>
                  </a:cubicBezTo>
                  <a:cubicBezTo>
                    <a:pt x="112" y="6"/>
                    <a:pt x="112" y="6"/>
                    <a:pt x="112" y="6"/>
                  </a:cubicBezTo>
                  <a:cubicBezTo>
                    <a:pt x="111" y="5"/>
                    <a:pt x="111" y="5"/>
                    <a:pt x="111" y="5"/>
                  </a:cubicBezTo>
                  <a:cubicBezTo>
                    <a:pt x="112" y="6"/>
                    <a:pt x="112" y="6"/>
                    <a:pt x="112" y="6"/>
                  </a:cubicBezTo>
                  <a:cubicBezTo>
                    <a:pt x="106" y="0"/>
                    <a:pt x="106" y="0"/>
                    <a:pt x="106" y="0"/>
                  </a:cubicBezTo>
                  <a:close/>
                </a:path>
              </a:pathLst>
            </a:custGeom>
            <a:solidFill>
              <a:srgbClr val="FFE7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9" name="islîḍè">
              <a:extLst>
                <a:ext uri="{FF2B5EF4-FFF2-40B4-BE49-F238E27FC236}">
                  <a16:creationId xmlns:a16="http://schemas.microsoft.com/office/drawing/2014/main" id="{88C13472-93BC-48C5-837E-C635B479C924}"/>
                </a:ext>
              </a:extLst>
            </p:cNvPr>
            <p:cNvSpPr/>
            <p:nvPr/>
          </p:nvSpPr>
          <p:spPr bwMode="auto">
            <a:xfrm>
              <a:off x="839493" y="1582795"/>
              <a:ext cx="343799" cy="1231734"/>
            </a:xfrm>
            <a:custGeom>
              <a:avLst/>
              <a:gdLst>
                <a:gd name="T0" fmla="*/ 146 w 201"/>
                <a:gd name="T1" fmla="*/ 715 h 722"/>
                <a:gd name="T2" fmla="*/ 146 w 201"/>
                <a:gd name="T3" fmla="*/ 715 h 722"/>
                <a:gd name="T4" fmla="*/ 76 w 201"/>
                <a:gd name="T5" fmla="*/ 658 h 722"/>
                <a:gd name="T6" fmla="*/ 8 w 201"/>
                <a:gd name="T7" fmla="*/ 415 h 722"/>
                <a:gd name="T8" fmla="*/ 90 w 201"/>
                <a:gd name="T9" fmla="*/ 115 h 722"/>
                <a:gd name="T10" fmla="*/ 155 w 201"/>
                <a:gd name="T11" fmla="*/ 35 h 722"/>
                <a:gd name="T12" fmla="*/ 183 w 201"/>
                <a:gd name="T13" fmla="*/ 15 h 722"/>
                <a:gd name="T14" fmla="*/ 201 w 201"/>
                <a:gd name="T15" fmla="*/ 8 h 722"/>
                <a:gd name="T16" fmla="*/ 201 w 201"/>
                <a:gd name="T17" fmla="*/ 0 h 722"/>
                <a:gd name="T18" fmla="*/ 179 w 201"/>
                <a:gd name="T19" fmla="*/ 8 h 722"/>
                <a:gd name="T20" fmla="*/ 125 w 201"/>
                <a:gd name="T21" fmla="*/ 54 h 722"/>
                <a:gd name="T22" fmla="*/ 0 w 201"/>
                <a:gd name="T23" fmla="*/ 415 h 722"/>
                <a:gd name="T24" fmla="*/ 71 w 201"/>
                <a:gd name="T25" fmla="*/ 665 h 722"/>
                <a:gd name="T26" fmla="*/ 143 w 201"/>
                <a:gd name="T27" fmla="*/ 722 h 722"/>
                <a:gd name="T28" fmla="*/ 146 w 201"/>
                <a:gd name="T29" fmla="*/ 715 h 7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01" h="722">
                  <a:moveTo>
                    <a:pt x="146" y="715"/>
                  </a:moveTo>
                  <a:cubicBezTo>
                    <a:pt x="146" y="715"/>
                    <a:pt x="146" y="715"/>
                    <a:pt x="146" y="715"/>
                  </a:cubicBezTo>
                  <a:cubicBezTo>
                    <a:pt x="144" y="714"/>
                    <a:pt x="110" y="702"/>
                    <a:pt x="76" y="658"/>
                  </a:cubicBezTo>
                  <a:cubicBezTo>
                    <a:pt x="42" y="615"/>
                    <a:pt x="8" y="540"/>
                    <a:pt x="8" y="415"/>
                  </a:cubicBezTo>
                  <a:cubicBezTo>
                    <a:pt x="8" y="287"/>
                    <a:pt x="46" y="186"/>
                    <a:pt x="90" y="115"/>
                  </a:cubicBezTo>
                  <a:cubicBezTo>
                    <a:pt x="112" y="80"/>
                    <a:pt x="135" y="53"/>
                    <a:pt x="155" y="35"/>
                  </a:cubicBezTo>
                  <a:cubicBezTo>
                    <a:pt x="165" y="26"/>
                    <a:pt x="175" y="19"/>
                    <a:pt x="183" y="15"/>
                  </a:cubicBezTo>
                  <a:cubicBezTo>
                    <a:pt x="191" y="10"/>
                    <a:pt x="197" y="8"/>
                    <a:pt x="201" y="8"/>
                  </a:cubicBezTo>
                  <a:cubicBezTo>
                    <a:pt x="201" y="0"/>
                    <a:pt x="201" y="0"/>
                    <a:pt x="201" y="0"/>
                  </a:cubicBezTo>
                  <a:cubicBezTo>
                    <a:pt x="195" y="0"/>
                    <a:pt x="187" y="3"/>
                    <a:pt x="179" y="8"/>
                  </a:cubicBezTo>
                  <a:cubicBezTo>
                    <a:pt x="164" y="16"/>
                    <a:pt x="145" y="32"/>
                    <a:pt x="125" y="54"/>
                  </a:cubicBezTo>
                  <a:cubicBezTo>
                    <a:pt x="67" y="120"/>
                    <a:pt x="0" y="246"/>
                    <a:pt x="0" y="415"/>
                  </a:cubicBezTo>
                  <a:cubicBezTo>
                    <a:pt x="0" y="543"/>
                    <a:pt x="35" y="620"/>
                    <a:pt x="71" y="665"/>
                  </a:cubicBezTo>
                  <a:cubicBezTo>
                    <a:pt x="107" y="710"/>
                    <a:pt x="143" y="722"/>
                    <a:pt x="143" y="722"/>
                  </a:cubicBezTo>
                  <a:cubicBezTo>
                    <a:pt x="146" y="715"/>
                    <a:pt x="146" y="715"/>
                    <a:pt x="146" y="715"/>
                  </a:cubicBezTo>
                  <a:close/>
                </a:path>
              </a:pathLst>
            </a:custGeom>
            <a:solidFill>
              <a:srgbClr val="FFE7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0" name="îSḷïḑe">
              <a:extLst>
                <a:ext uri="{FF2B5EF4-FFF2-40B4-BE49-F238E27FC236}">
                  <a16:creationId xmlns:a16="http://schemas.microsoft.com/office/drawing/2014/main" id="{955D8F2A-D2B2-4B42-B020-FFB5E17D28F5}"/>
                </a:ext>
              </a:extLst>
            </p:cNvPr>
            <p:cNvSpPr/>
            <p:nvPr/>
          </p:nvSpPr>
          <p:spPr bwMode="auto">
            <a:xfrm>
              <a:off x="693442" y="1599598"/>
              <a:ext cx="480802" cy="1236903"/>
            </a:xfrm>
            <a:custGeom>
              <a:avLst/>
              <a:gdLst>
                <a:gd name="T0" fmla="*/ 282 w 282"/>
                <a:gd name="T1" fmla="*/ 0 h 725"/>
                <a:gd name="T2" fmla="*/ 96 w 282"/>
                <a:gd name="T3" fmla="*/ 104 h 725"/>
                <a:gd name="T4" fmla="*/ 0 w 282"/>
                <a:gd name="T5" fmla="*/ 394 h 725"/>
                <a:gd name="T6" fmla="*/ 30 w 282"/>
                <a:gd name="T7" fmla="*/ 545 h 725"/>
                <a:gd name="T8" fmla="*/ 138 w 282"/>
                <a:gd name="T9" fmla="*/ 675 h 725"/>
                <a:gd name="T10" fmla="*/ 192 w 282"/>
                <a:gd name="T11" fmla="*/ 707 h 725"/>
                <a:gd name="T12" fmla="*/ 229 w 282"/>
                <a:gd name="T13" fmla="*/ 725 h 725"/>
                <a:gd name="T14" fmla="*/ 233 w 282"/>
                <a:gd name="T15" fmla="*/ 719 h 725"/>
                <a:gd name="T16" fmla="*/ 210 w 282"/>
                <a:gd name="T17" fmla="*/ 707 h 725"/>
                <a:gd name="T18" fmla="*/ 85 w 282"/>
                <a:gd name="T19" fmla="*/ 617 h 725"/>
                <a:gd name="T20" fmla="*/ 8 w 282"/>
                <a:gd name="T21" fmla="*/ 394 h 725"/>
                <a:gd name="T22" fmla="*/ 102 w 282"/>
                <a:gd name="T23" fmla="*/ 109 h 725"/>
                <a:gd name="T24" fmla="*/ 282 w 282"/>
                <a:gd name="T25" fmla="*/ 8 h 725"/>
                <a:gd name="T26" fmla="*/ 282 w 282"/>
                <a:gd name="T27" fmla="*/ 0 h 7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82" h="725">
                  <a:moveTo>
                    <a:pt x="282" y="0"/>
                  </a:moveTo>
                  <a:cubicBezTo>
                    <a:pt x="222" y="0"/>
                    <a:pt x="152" y="37"/>
                    <a:pt x="96" y="104"/>
                  </a:cubicBezTo>
                  <a:cubicBezTo>
                    <a:pt x="41" y="171"/>
                    <a:pt x="0" y="270"/>
                    <a:pt x="0" y="394"/>
                  </a:cubicBezTo>
                  <a:cubicBezTo>
                    <a:pt x="0" y="455"/>
                    <a:pt x="12" y="504"/>
                    <a:pt x="30" y="545"/>
                  </a:cubicBezTo>
                  <a:cubicBezTo>
                    <a:pt x="57" y="606"/>
                    <a:pt x="99" y="647"/>
                    <a:pt x="138" y="675"/>
                  </a:cubicBezTo>
                  <a:cubicBezTo>
                    <a:pt x="157" y="688"/>
                    <a:pt x="176" y="699"/>
                    <a:pt x="192" y="707"/>
                  </a:cubicBezTo>
                  <a:cubicBezTo>
                    <a:pt x="208" y="715"/>
                    <a:pt x="221" y="721"/>
                    <a:pt x="229" y="725"/>
                  </a:cubicBezTo>
                  <a:cubicBezTo>
                    <a:pt x="233" y="719"/>
                    <a:pt x="233" y="719"/>
                    <a:pt x="233" y="719"/>
                  </a:cubicBezTo>
                  <a:cubicBezTo>
                    <a:pt x="227" y="715"/>
                    <a:pt x="220" y="712"/>
                    <a:pt x="210" y="707"/>
                  </a:cubicBezTo>
                  <a:cubicBezTo>
                    <a:pt x="179" y="692"/>
                    <a:pt x="128" y="665"/>
                    <a:pt x="85" y="617"/>
                  </a:cubicBezTo>
                  <a:cubicBezTo>
                    <a:pt x="43" y="569"/>
                    <a:pt x="8" y="498"/>
                    <a:pt x="8" y="394"/>
                  </a:cubicBezTo>
                  <a:cubicBezTo>
                    <a:pt x="8" y="271"/>
                    <a:pt x="48" y="175"/>
                    <a:pt x="102" y="109"/>
                  </a:cubicBezTo>
                  <a:cubicBezTo>
                    <a:pt x="156" y="43"/>
                    <a:pt x="225" y="8"/>
                    <a:pt x="282" y="8"/>
                  </a:cubicBezTo>
                  <a:cubicBezTo>
                    <a:pt x="282" y="0"/>
                    <a:pt x="282" y="0"/>
                    <a:pt x="282" y="0"/>
                  </a:cubicBezTo>
                  <a:close/>
                </a:path>
              </a:pathLst>
            </a:custGeom>
            <a:solidFill>
              <a:srgbClr val="FFE7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1" name="íŝḷïdè">
              <a:extLst>
                <a:ext uri="{FF2B5EF4-FFF2-40B4-BE49-F238E27FC236}">
                  <a16:creationId xmlns:a16="http://schemas.microsoft.com/office/drawing/2014/main" id="{2D9F5882-9596-4191-AE02-DC2E8F8572BD}"/>
                </a:ext>
              </a:extLst>
            </p:cNvPr>
            <p:cNvSpPr/>
            <p:nvPr/>
          </p:nvSpPr>
          <p:spPr bwMode="auto">
            <a:xfrm>
              <a:off x="574534" y="1573747"/>
              <a:ext cx="537671" cy="1245951"/>
            </a:xfrm>
            <a:custGeom>
              <a:avLst/>
              <a:gdLst>
                <a:gd name="T0" fmla="*/ 314 w 314"/>
                <a:gd name="T1" fmla="*/ 0 h 730"/>
                <a:gd name="T2" fmla="*/ 216 w 314"/>
                <a:gd name="T3" fmla="*/ 33 h 730"/>
                <a:gd name="T4" fmla="*/ 69 w 314"/>
                <a:gd name="T5" fmla="*/ 177 h 730"/>
                <a:gd name="T6" fmla="*/ 0 w 314"/>
                <a:gd name="T7" fmla="*/ 382 h 730"/>
                <a:gd name="T8" fmla="*/ 78 w 314"/>
                <a:gd name="T9" fmla="*/ 628 h 730"/>
                <a:gd name="T10" fmla="*/ 284 w 314"/>
                <a:gd name="T11" fmla="*/ 730 h 730"/>
                <a:gd name="T12" fmla="*/ 284 w 314"/>
                <a:gd name="T13" fmla="*/ 722 h 730"/>
                <a:gd name="T14" fmla="*/ 84 w 314"/>
                <a:gd name="T15" fmla="*/ 623 h 730"/>
                <a:gd name="T16" fmla="*/ 8 w 314"/>
                <a:gd name="T17" fmla="*/ 382 h 730"/>
                <a:gd name="T18" fmla="*/ 120 w 314"/>
                <a:gd name="T19" fmla="*/ 125 h 730"/>
                <a:gd name="T20" fmla="*/ 220 w 314"/>
                <a:gd name="T21" fmla="*/ 40 h 730"/>
                <a:gd name="T22" fmla="*/ 314 w 314"/>
                <a:gd name="T23" fmla="*/ 8 h 730"/>
                <a:gd name="T24" fmla="*/ 314 w 314"/>
                <a:gd name="T25" fmla="*/ 0 h 7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14" h="730">
                  <a:moveTo>
                    <a:pt x="314" y="0"/>
                  </a:moveTo>
                  <a:cubicBezTo>
                    <a:pt x="285" y="0"/>
                    <a:pt x="251" y="12"/>
                    <a:pt x="216" y="33"/>
                  </a:cubicBezTo>
                  <a:cubicBezTo>
                    <a:pt x="164" y="64"/>
                    <a:pt x="110" y="116"/>
                    <a:pt x="69" y="177"/>
                  </a:cubicBezTo>
                  <a:cubicBezTo>
                    <a:pt x="28" y="239"/>
                    <a:pt x="0" y="310"/>
                    <a:pt x="0" y="382"/>
                  </a:cubicBezTo>
                  <a:cubicBezTo>
                    <a:pt x="0" y="478"/>
                    <a:pt x="28" y="565"/>
                    <a:pt x="78" y="628"/>
                  </a:cubicBezTo>
                  <a:cubicBezTo>
                    <a:pt x="127" y="691"/>
                    <a:pt x="199" y="730"/>
                    <a:pt x="284" y="730"/>
                  </a:cubicBezTo>
                  <a:cubicBezTo>
                    <a:pt x="284" y="722"/>
                    <a:pt x="284" y="722"/>
                    <a:pt x="284" y="722"/>
                  </a:cubicBezTo>
                  <a:cubicBezTo>
                    <a:pt x="201" y="722"/>
                    <a:pt x="132" y="684"/>
                    <a:pt x="84" y="623"/>
                  </a:cubicBezTo>
                  <a:cubicBezTo>
                    <a:pt x="36" y="561"/>
                    <a:pt x="8" y="476"/>
                    <a:pt x="8" y="382"/>
                  </a:cubicBezTo>
                  <a:cubicBezTo>
                    <a:pt x="8" y="289"/>
                    <a:pt x="57" y="195"/>
                    <a:pt x="120" y="125"/>
                  </a:cubicBezTo>
                  <a:cubicBezTo>
                    <a:pt x="151" y="89"/>
                    <a:pt x="186" y="60"/>
                    <a:pt x="220" y="40"/>
                  </a:cubicBezTo>
                  <a:cubicBezTo>
                    <a:pt x="254" y="19"/>
                    <a:pt x="287" y="8"/>
                    <a:pt x="314" y="8"/>
                  </a:cubicBezTo>
                  <a:cubicBezTo>
                    <a:pt x="314" y="0"/>
                    <a:pt x="314" y="0"/>
                    <a:pt x="314" y="0"/>
                  </a:cubicBezTo>
                  <a:close/>
                </a:path>
              </a:pathLst>
            </a:custGeom>
            <a:solidFill>
              <a:srgbClr val="FFE7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2" name="îšḷïḍê">
              <a:extLst>
                <a:ext uri="{FF2B5EF4-FFF2-40B4-BE49-F238E27FC236}">
                  <a16:creationId xmlns:a16="http://schemas.microsoft.com/office/drawing/2014/main" id="{6E91EEEB-70CA-4228-9E71-20674BA5EA7C}"/>
                </a:ext>
              </a:extLst>
            </p:cNvPr>
            <p:cNvSpPr/>
            <p:nvPr/>
          </p:nvSpPr>
          <p:spPr bwMode="auto">
            <a:xfrm>
              <a:off x="1187169" y="1589258"/>
              <a:ext cx="191287" cy="1239488"/>
            </a:xfrm>
            <a:custGeom>
              <a:avLst/>
              <a:gdLst>
                <a:gd name="T0" fmla="*/ 0 w 112"/>
                <a:gd name="T1" fmla="*/ 6 h 726"/>
                <a:gd name="T2" fmla="*/ 1 w 112"/>
                <a:gd name="T3" fmla="*/ 5 h 726"/>
                <a:gd name="T4" fmla="*/ 0 w 112"/>
                <a:gd name="T5" fmla="*/ 6 h 726"/>
                <a:gd name="T6" fmla="*/ 0 w 112"/>
                <a:gd name="T7" fmla="*/ 6 h 726"/>
                <a:gd name="T8" fmla="*/ 1 w 112"/>
                <a:gd name="T9" fmla="*/ 5 h 726"/>
                <a:gd name="T10" fmla="*/ 0 w 112"/>
                <a:gd name="T11" fmla="*/ 6 h 726"/>
                <a:gd name="T12" fmla="*/ 48 w 112"/>
                <a:gd name="T13" fmla="*/ 85 h 726"/>
                <a:gd name="T14" fmla="*/ 104 w 112"/>
                <a:gd name="T15" fmla="*/ 395 h 726"/>
                <a:gd name="T16" fmla="*/ 104 w 112"/>
                <a:gd name="T17" fmla="*/ 423 h 726"/>
                <a:gd name="T18" fmla="*/ 72 w 112"/>
                <a:gd name="T19" fmla="*/ 627 h 726"/>
                <a:gd name="T20" fmla="*/ 42 w 112"/>
                <a:gd name="T21" fmla="*/ 688 h 726"/>
                <a:gd name="T22" fmla="*/ 12 w 112"/>
                <a:gd name="T23" fmla="*/ 719 h 726"/>
                <a:gd name="T24" fmla="*/ 16 w 112"/>
                <a:gd name="T25" fmla="*/ 726 h 726"/>
                <a:gd name="T26" fmla="*/ 48 w 112"/>
                <a:gd name="T27" fmla="*/ 693 h 726"/>
                <a:gd name="T28" fmla="*/ 112 w 112"/>
                <a:gd name="T29" fmla="*/ 423 h 726"/>
                <a:gd name="T30" fmla="*/ 112 w 112"/>
                <a:gd name="T31" fmla="*/ 395 h 726"/>
                <a:gd name="T32" fmla="*/ 55 w 112"/>
                <a:gd name="T33" fmla="*/ 80 h 726"/>
                <a:gd name="T34" fmla="*/ 6 w 112"/>
                <a:gd name="T35" fmla="*/ 0 h 726"/>
                <a:gd name="T36" fmla="*/ 0 w 112"/>
                <a:gd name="T37" fmla="*/ 6 h 7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12" h="726">
                  <a:moveTo>
                    <a:pt x="0" y="6"/>
                  </a:moveTo>
                  <a:cubicBezTo>
                    <a:pt x="1" y="5"/>
                    <a:pt x="1" y="5"/>
                    <a:pt x="1" y="5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6"/>
                    <a:pt x="24" y="26"/>
                    <a:pt x="48" y="85"/>
                  </a:cubicBezTo>
                  <a:cubicBezTo>
                    <a:pt x="73" y="143"/>
                    <a:pt x="98" y="240"/>
                    <a:pt x="104" y="395"/>
                  </a:cubicBezTo>
                  <a:cubicBezTo>
                    <a:pt x="104" y="404"/>
                    <a:pt x="104" y="414"/>
                    <a:pt x="104" y="423"/>
                  </a:cubicBezTo>
                  <a:cubicBezTo>
                    <a:pt x="104" y="509"/>
                    <a:pt x="90" y="577"/>
                    <a:pt x="72" y="627"/>
                  </a:cubicBezTo>
                  <a:cubicBezTo>
                    <a:pt x="62" y="652"/>
                    <a:pt x="52" y="673"/>
                    <a:pt x="42" y="688"/>
                  </a:cubicBezTo>
                  <a:cubicBezTo>
                    <a:pt x="31" y="704"/>
                    <a:pt x="21" y="714"/>
                    <a:pt x="12" y="719"/>
                  </a:cubicBezTo>
                  <a:cubicBezTo>
                    <a:pt x="16" y="726"/>
                    <a:pt x="16" y="726"/>
                    <a:pt x="16" y="726"/>
                  </a:cubicBezTo>
                  <a:cubicBezTo>
                    <a:pt x="27" y="720"/>
                    <a:pt x="38" y="709"/>
                    <a:pt x="48" y="693"/>
                  </a:cubicBezTo>
                  <a:cubicBezTo>
                    <a:pt x="81" y="645"/>
                    <a:pt x="112" y="553"/>
                    <a:pt x="112" y="423"/>
                  </a:cubicBezTo>
                  <a:cubicBezTo>
                    <a:pt x="112" y="414"/>
                    <a:pt x="112" y="404"/>
                    <a:pt x="112" y="395"/>
                  </a:cubicBezTo>
                  <a:cubicBezTo>
                    <a:pt x="106" y="238"/>
                    <a:pt x="80" y="140"/>
                    <a:pt x="55" y="80"/>
                  </a:cubicBezTo>
                  <a:cubicBezTo>
                    <a:pt x="30" y="21"/>
                    <a:pt x="6" y="0"/>
                    <a:pt x="6" y="0"/>
                  </a:cubicBezTo>
                  <a:cubicBezTo>
                    <a:pt x="0" y="6"/>
                    <a:pt x="0" y="6"/>
                    <a:pt x="0" y="6"/>
                  </a:cubicBezTo>
                  <a:close/>
                </a:path>
              </a:pathLst>
            </a:custGeom>
            <a:solidFill>
              <a:srgbClr val="FFE7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3" name="íṥḷíḋê">
              <a:extLst>
                <a:ext uri="{FF2B5EF4-FFF2-40B4-BE49-F238E27FC236}">
                  <a16:creationId xmlns:a16="http://schemas.microsoft.com/office/drawing/2014/main" id="{7AF4511A-868C-460D-80A6-EE7B7A31771F}"/>
                </a:ext>
              </a:extLst>
            </p:cNvPr>
            <p:cNvSpPr/>
            <p:nvPr/>
          </p:nvSpPr>
          <p:spPr bwMode="auto">
            <a:xfrm>
              <a:off x="1207849" y="1582795"/>
              <a:ext cx="342507" cy="1231734"/>
            </a:xfrm>
            <a:custGeom>
              <a:avLst/>
              <a:gdLst>
                <a:gd name="T0" fmla="*/ 58 w 201"/>
                <a:gd name="T1" fmla="*/ 722 h 722"/>
                <a:gd name="T2" fmla="*/ 130 w 201"/>
                <a:gd name="T3" fmla="*/ 665 h 722"/>
                <a:gd name="T4" fmla="*/ 201 w 201"/>
                <a:gd name="T5" fmla="*/ 415 h 722"/>
                <a:gd name="T6" fmla="*/ 118 w 201"/>
                <a:gd name="T7" fmla="*/ 111 h 722"/>
                <a:gd name="T8" fmla="*/ 51 w 201"/>
                <a:gd name="T9" fmla="*/ 29 h 722"/>
                <a:gd name="T10" fmla="*/ 22 w 201"/>
                <a:gd name="T11" fmla="*/ 8 h 722"/>
                <a:gd name="T12" fmla="*/ 0 w 201"/>
                <a:gd name="T13" fmla="*/ 0 h 722"/>
                <a:gd name="T14" fmla="*/ 0 w 201"/>
                <a:gd name="T15" fmla="*/ 8 h 722"/>
                <a:gd name="T16" fmla="*/ 18 w 201"/>
                <a:gd name="T17" fmla="*/ 15 h 722"/>
                <a:gd name="T18" fmla="*/ 70 w 201"/>
                <a:gd name="T19" fmla="*/ 59 h 722"/>
                <a:gd name="T20" fmla="*/ 193 w 201"/>
                <a:gd name="T21" fmla="*/ 415 h 722"/>
                <a:gd name="T22" fmla="*/ 124 w 201"/>
                <a:gd name="T23" fmla="*/ 660 h 722"/>
                <a:gd name="T24" fmla="*/ 76 w 201"/>
                <a:gd name="T25" fmla="*/ 704 h 722"/>
                <a:gd name="T26" fmla="*/ 61 w 201"/>
                <a:gd name="T27" fmla="*/ 712 h 722"/>
                <a:gd name="T28" fmla="*/ 56 w 201"/>
                <a:gd name="T29" fmla="*/ 714 h 722"/>
                <a:gd name="T30" fmla="*/ 55 w 201"/>
                <a:gd name="T31" fmla="*/ 715 h 722"/>
                <a:gd name="T32" fmla="*/ 55 w 201"/>
                <a:gd name="T33" fmla="*/ 715 h 722"/>
                <a:gd name="T34" fmla="*/ 55 w 201"/>
                <a:gd name="T35" fmla="*/ 715 h 722"/>
                <a:gd name="T36" fmla="*/ 58 w 201"/>
                <a:gd name="T37" fmla="*/ 722 h 7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01" h="722">
                  <a:moveTo>
                    <a:pt x="58" y="722"/>
                  </a:moveTo>
                  <a:cubicBezTo>
                    <a:pt x="58" y="722"/>
                    <a:pt x="94" y="710"/>
                    <a:pt x="130" y="665"/>
                  </a:cubicBezTo>
                  <a:cubicBezTo>
                    <a:pt x="166" y="620"/>
                    <a:pt x="201" y="543"/>
                    <a:pt x="201" y="415"/>
                  </a:cubicBezTo>
                  <a:cubicBezTo>
                    <a:pt x="201" y="286"/>
                    <a:pt x="162" y="182"/>
                    <a:pt x="118" y="111"/>
                  </a:cubicBezTo>
                  <a:cubicBezTo>
                    <a:pt x="96" y="76"/>
                    <a:pt x="72" y="48"/>
                    <a:pt x="51" y="29"/>
                  </a:cubicBezTo>
                  <a:cubicBezTo>
                    <a:pt x="41" y="20"/>
                    <a:pt x="31" y="13"/>
                    <a:pt x="22" y="8"/>
                  </a:cubicBezTo>
                  <a:cubicBezTo>
                    <a:pt x="14" y="3"/>
                    <a:pt x="6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4" y="8"/>
                    <a:pt x="10" y="10"/>
                    <a:pt x="18" y="15"/>
                  </a:cubicBezTo>
                  <a:cubicBezTo>
                    <a:pt x="32" y="23"/>
                    <a:pt x="50" y="38"/>
                    <a:pt x="70" y="59"/>
                  </a:cubicBezTo>
                  <a:cubicBezTo>
                    <a:pt x="127" y="124"/>
                    <a:pt x="193" y="248"/>
                    <a:pt x="193" y="415"/>
                  </a:cubicBezTo>
                  <a:cubicBezTo>
                    <a:pt x="193" y="542"/>
                    <a:pt x="158" y="617"/>
                    <a:pt x="124" y="660"/>
                  </a:cubicBezTo>
                  <a:cubicBezTo>
                    <a:pt x="106" y="682"/>
                    <a:pt x="89" y="696"/>
                    <a:pt x="76" y="704"/>
                  </a:cubicBezTo>
                  <a:cubicBezTo>
                    <a:pt x="70" y="708"/>
                    <a:pt x="64" y="711"/>
                    <a:pt x="61" y="712"/>
                  </a:cubicBezTo>
                  <a:cubicBezTo>
                    <a:pt x="59" y="713"/>
                    <a:pt x="57" y="714"/>
                    <a:pt x="56" y="714"/>
                  </a:cubicBezTo>
                  <a:cubicBezTo>
                    <a:pt x="56" y="715"/>
                    <a:pt x="56" y="715"/>
                    <a:pt x="55" y="715"/>
                  </a:cubicBezTo>
                  <a:cubicBezTo>
                    <a:pt x="55" y="715"/>
                    <a:pt x="55" y="715"/>
                    <a:pt x="55" y="715"/>
                  </a:cubicBezTo>
                  <a:cubicBezTo>
                    <a:pt x="55" y="715"/>
                    <a:pt x="55" y="715"/>
                    <a:pt x="55" y="715"/>
                  </a:cubicBezTo>
                  <a:cubicBezTo>
                    <a:pt x="58" y="722"/>
                    <a:pt x="58" y="722"/>
                    <a:pt x="58" y="722"/>
                  </a:cubicBezTo>
                  <a:close/>
                </a:path>
              </a:pathLst>
            </a:custGeom>
            <a:solidFill>
              <a:srgbClr val="FFE7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4" name="iṡ1iḍè">
              <a:extLst>
                <a:ext uri="{FF2B5EF4-FFF2-40B4-BE49-F238E27FC236}">
                  <a16:creationId xmlns:a16="http://schemas.microsoft.com/office/drawing/2014/main" id="{1F729B89-5D04-4B53-8291-6532CD8C11D6}"/>
                </a:ext>
              </a:extLst>
            </p:cNvPr>
            <p:cNvSpPr/>
            <p:nvPr/>
          </p:nvSpPr>
          <p:spPr bwMode="auto">
            <a:xfrm>
              <a:off x="1215604" y="1599598"/>
              <a:ext cx="482096" cy="1236903"/>
            </a:xfrm>
            <a:custGeom>
              <a:avLst/>
              <a:gdLst>
                <a:gd name="T0" fmla="*/ 0 w 282"/>
                <a:gd name="T1" fmla="*/ 8 h 725"/>
                <a:gd name="T2" fmla="*/ 180 w 282"/>
                <a:gd name="T3" fmla="*/ 109 h 725"/>
                <a:gd name="T4" fmla="*/ 274 w 282"/>
                <a:gd name="T5" fmla="*/ 394 h 725"/>
                <a:gd name="T6" fmla="*/ 245 w 282"/>
                <a:gd name="T7" fmla="*/ 542 h 725"/>
                <a:gd name="T8" fmla="*/ 139 w 282"/>
                <a:gd name="T9" fmla="*/ 668 h 725"/>
                <a:gd name="T10" fmla="*/ 86 w 282"/>
                <a:gd name="T11" fmla="*/ 700 h 725"/>
                <a:gd name="T12" fmla="*/ 49 w 282"/>
                <a:gd name="T13" fmla="*/ 719 h 725"/>
                <a:gd name="T14" fmla="*/ 53 w 282"/>
                <a:gd name="T15" fmla="*/ 725 h 725"/>
                <a:gd name="T16" fmla="*/ 75 w 282"/>
                <a:gd name="T17" fmla="*/ 714 h 725"/>
                <a:gd name="T18" fmla="*/ 203 w 282"/>
                <a:gd name="T19" fmla="*/ 622 h 725"/>
                <a:gd name="T20" fmla="*/ 282 w 282"/>
                <a:gd name="T21" fmla="*/ 394 h 725"/>
                <a:gd name="T22" fmla="*/ 186 w 282"/>
                <a:gd name="T23" fmla="*/ 104 h 725"/>
                <a:gd name="T24" fmla="*/ 0 w 282"/>
                <a:gd name="T25" fmla="*/ 0 h 725"/>
                <a:gd name="T26" fmla="*/ 0 w 282"/>
                <a:gd name="T27" fmla="*/ 8 h 7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82" h="725">
                  <a:moveTo>
                    <a:pt x="0" y="8"/>
                  </a:moveTo>
                  <a:cubicBezTo>
                    <a:pt x="57" y="8"/>
                    <a:pt x="126" y="43"/>
                    <a:pt x="180" y="109"/>
                  </a:cubicBezTo>
                  <a:cubicBezTo>
                    <a:pt x="234" y="175"/>
                    <a:pt x="274" y="271"/>
                    <a:pt x="274" y="394"/>
                  </a:cubicBezTo>
                  <a:cubicBezTo>
                    <a:pt x="274" y="454"/>
                    <a:pt x="263" y="502"/>
                    <a:pt x="245" y="542"/>
                  </a:cubicBezTo>
                  <a:cubicBezTo>
                    <a:pt x="218" y="601"/>
                    <a:pt x="178" y="641"/>
                    <a:pt x="139" y="668"/>
                  </a:cubicBezTo>
                  <a:cubicBezTo>
                    <a:pt x="120" y="681"/>
                    <a:pt x="102" y="692"/>
                    <a:pt x="86" y="700"/>
                  </a:cubicBezTo>
                  <a:cubicBezTo>
                    <a:pt x="71" y="708"/>
                    <a:pt x="58" y="714"/>
                    <a:pt x="49" y="719"/>
                  </a:cubicBezTo>
                  <a:cubicBezTo>
                    <a:pt x="53" y="725"/>
                    <a:pt x="53" y="725"/>
                    <a:pt x="53" y="725"/>
                  </a:cubicBezTo>
                  <a:cubicBezTo>
                    <a:pt x="58" y="723"/>
                    <a:pt x="66" y="719"/>
                    <a:pt x="75" y="714"/>
                  </a:cubicBezTo>
                  <a:cubicBezTo>
                    <a:pt x="107" y="699"/>
                    <a:pt x="159" y="672"/>
                    <a:pt x="203" y="622"/>
                  </a:cubicBezTo>
                  <a:cubicBezTo>
                    <a:pt x="246" y="573"/>
                    <a:pt x="282" y="500"/>
                    <a:pt x="282" y="394"/>
                  </a:cubicBezTo>
                  <a:cubicBezTo>
                    <a:pt x="282" y="270"/>
                    <a:pt x="241" y="171"/>
                    <a:pt x="186" y="104"/>
                  </a:cubicBezTo>
                  <a:cubicBezTo>
                    <a:pt x="130" y="37"/>
                    <a:pt x="60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lose/>
                </a:path>
              </a:pathLst>
            </a:custGeom>
            <a:solidFill>
              <a:srgbClr val="FFE7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5" name="î$1iďe">
              <a:extLst>
                <a:ext uri="{FF2B5EF4-FFF2-40B4-BE49-F238E27FC236}">
                  <a16:creationId xmlns:a16="http://schemas.microsoft.com/office/drawing/2014/main" id="{7D029464-B50F-487F-B72D-57F212146A57}"/>
                </a:ext>
              </a:extLst>
            </p:cNvPr>
            <p:cNvSpPr/>
            <p:nvPr/>
          </p:nvSpPr>
          <p:spPr bwMode="auto">
            <a:xfrm>
              <a:off x="1278936" y="1573747"/>
              <a:ext cx="536380" cy="1245951"/>
            </a:xfrm>
            <a:custGeom>
              <a:avLst/>
              <a:gdLst>
                <a:gd name="T0" fmla="*/ 0 w 314"/>
                <a:gd name="T1" fmla="*/ 8 h 730"/>
                <a:gd name="T2" fmla="*/ 94 w 314"/>
                <a:gd name="T3" fmla="*/ 40 h 730"/>
                <a:gd name="T4" fmla="*/ 238 w 314"/>
                <a:gd name="T5" fmla="*/ 182 h 730"/>
                <a:gd name="T6" fmla="*/ 306 w 314"/>
                <a:gd name="T7" fmla="*/ 382 h 730"/>
                <a:gd name="T8" fmla="*/ 230 w 314"/>
                <a:gd name="T9" fmla="*/ 623 h 730"/>
                <a:gd name="T10" fmla="*/ 30 w 314"/>
                <a:gd name="T11" fmla="*/ 722 h 730"/>
                <a:gd name="T12" fmla="*/ 30 w 314"/>
                <a:gd name="T13" fmla="*/ 730 h 730"/>
                <a:gd name="T14" fmla="*/ 236 w 314"/>
                <a:gd name="T15" fmla="*/ 628 h 730"/>
                <a:gd name="T16" fmla="*/ 314 w 314"/>
                <a:gd name="T17" fmla="*/ 382 h 730"/>
                <a:gd name="T18" fmla="*/ 200 w 314"/>
                <a:gd name="T19" fmla="*/ 119 h 730"/>
                <a:gd name="T20" fmla="*/ 98 w 314"/>
                <a:gd name="T21" fmla="*/ 33 h 730"/>
                <a:gd name="T22" fmla="*/ 0 w 314"/>
                <a:gd name="T23" fmla="*/ 0 h 730"/>
                <a:gd name="T24" fmla="*/ 0 w 314"/>
                <a:gd name="T25" fmla="*/ 8 h 7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14" h="730">
                  <a:moveTo>
                    <a:pt x="0" y="8"/>
                  </a:moveTo>
                  <a:cubicBezTo>
                    <a:pt x="27" y="8"/>
                    <a:pt x="60" y="19"/>
                    <a:pt x="94" y="40"/>
                  </a:cubicBezTo>
                  <a:cubicBezTo>
                    <a:pt x="145" y="70"/>
                    <a:pt x="198" y="121"/>
                    <a:pt x="238" y="182"/>
                  </a:cubicBezTo>
                  <a:cubicBezTo>
                    <a:pt x="278" y="242"/>
                    <a:pt x="306" y="312"/>
                    <a:pt x="306" y="382"/>
                  </a:cubicBezTo>
                  <a:cubicBezTo>
                    <a:pt x="306" y="476"/>
                    <a:pt x="278" y="561"/>
                    <a:pt x="230" y="623"/>
                  </a:cubicBezTo>
                  <a:cubicBezTo>
                    <a:pt x="182" y="684"/>
                    <a:pt x="113" y="722"/>
                    <a:pt x="30" y="722"/>
                  </a:cubicBezTo>
                  <a:cubicBezTo>
                    <a:pt x="30" y="730"/>
                    <a:pt x="30" y="730"/>
                    <a:pt x="30" y="730"/>
                  </a:cubicBezTo>
                  <a:cubicBezTo>
                    <a:pt x="115" y="730"/>
                    <a:pt x="187" y="691"/>
                    <a:pt x="236" y="628"/>
                  </a:cubicBezTo>
                  <a:cubicBezTo>
                    <a:pt x="286" y="565"/>
                    <a:pt x="314" y="478"/>
                    <a:pt x="314" y="382"/>
                  </a:cubicBezTo>
                  <a:cubicBezTo>
                    <a:pt x="314" y="286"/>
                    <a:pt x="264" y="191"/>
                    <a:pt x="200" y="119"/>
                  </a:cubicBezTo>
                  <a:cubicBezTo>
                    <a:pt x="168" y="84"/>
                    <a:pt x="133" y="54"/>
                    <a:pt x="98" y="33"/>
                  </a:cubicBezTo>
                  <a:cubicBezTo>
                    <a:pt x="63" y="12"/>
                    <a:pt x="29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lose/>
                </a:path>
              </a:pathLst>
            </a:custGeom>
            <a:solidFill>
              <a:srgbClr val="FFE7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9" name="íşľiḑe">
              <a:extLst>
                <a:ext uri="{FF2B5EF4-FFF2-40B4-BE49-F238E27FC236}">
                  <a16:creationId xmlns:a16="http://schemas.microsoft.com/office/drawing/2014/main" id="{5DE394BE-371E-45EC-AC0D-E9884722927F}"/>
                </a:ext>
              </a:extLst>
            </p:cNvPr>
            <p:cNvSpPr/>
            <p:nvPr/>
          </p:nvSpPr>
          <p:spPr bwMode="auto">
            <a:xfrm>
              <a:off x="2439583" y="2053258"/>
              <a:ext cx="40068" cy="696647"/>
            </a:xfrm>
            <a:prstGeom prst="rect">
              <a:avLst/>
            </a:prstGeom>
            <a:solidFill>
              <a:srgbClr val="E228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0" name="ïsḻíḋê">
              <a:extLst>
                <a:ext uri="{FF2B5EF4-FFF2-40B4-BE49-F238E27FC236}">
                  <a16:creationId xmlns:a16="http://schemas.microsoft.com/office/drawing/2014/main" id="{C6EEFB83-1888-4E53-8AF2-CE34CA3BA038}"/>
                </a:ext>
              </a:extLst>
            </p:cNvPr>
            <p:cNvSpPr/>
            <p:nvPr/>
          </p:nvSpPr>
          <p:spPr bwMode="auto">
            <a:xfrm>
              <a:off x="2439583" y="2053258"/>
              <a:ext cx="40068" cy="696647"/>
            </a:xfrm>
            <a:custGeom>
              <a:avLst/>
              <a:gdLst>
                <a:gd name="T0" fmla="*/ 0 w 31"/>
                <a:gd name="T1" fmla="*/ 0 h 539"/>
                <a:gd name="T2" fmla="*/ 0 w 31"/>
                <a:gd name="T3" fmla="*/ 539 h 539"/>
                <a:gd name="T4" fmla="*/ 31 w 31"/>
                <a:gd name="T5" fmla="*/ 539 h 539"/>
                <a:gd name="T6" fmla="*/ 31 w 31"/>
                <a:gd name="T7" fmla="*/ 0 h 5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" h="539">
                  <a:moveTo>
                    <a:pt x="0" y="0"/>
                  </a:moveTo>
                  <a:lnTo>
                    <a:pt x="0" y="539"/>
                  </a:lnTo>
                  <a:lnTo>
                    <a:pt x="31" y="539"/>
                  </a:lnTo>
                  <a:lnTo>
                    <a:pt x="3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1" name="îşḷïḓé">
              <a:extLst>
                <a:ext uri="{FF2B5EF4-FFF2-40B4-BE49-F238E27FC236}">
                  <a16:creationId xmlns:a16="http://schemas.microsoft.com/office/drawing/2014/main" id="{3DCED4E0-17FE-446F-8312-C1F3628FBC3A}"/>
                </a:ext>
              </a:extLst>
            </p:cNvPr>
            <p:cNvSpPr/>
            <p:nvPr/>
          </p:nvSpPr>
          <p:spPr bwMode="auto">
            <a:xfrm>
              <a:off x="2439583" y="839619"/>
              <a:ext cx="40068" cy="551889"/>
            </a:xfrm>
            <a:prstGeom prst="rect">
              <a:avLst/>
            </a:prstGeom>
            <a:solidFill>
              <a:srgbClr val="E228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2" name="íś1iḍe">
              <a:extLst>
                <a:ext uri="{FF2B5EF4-FFF2-40B4-BE49-F238E27FC236}">
                  <a16:creationId xmlns:a16="http://schemas.microsoft.com/office/drawing/2014/main" id="{2357D5F1-E27B-44CE-9D07-79E2BFFF7325}"/>
                </a:ext>
              </a:extLst>
            </p:cNvPr>
            <p:cNvSpPr/>
            <p:nvPr/>
          </p:nvSpPr>
          <p:spPr bwMode="auto">
            <a:xfrm>
              <a:off x="2439583" y="839619"/>
              <a:ext cx="40068" cy="551889"/>
            </a:xfrm>
            <a:custGeom>
              <a:avLst/>
              <a:gdLst>
                <a:gd name="T0" fmla="*/ 0 w 31"/>
                <a:gd name="T1" fmla="*/ 0 h 427"/>
                <a:gd name="T2" fmla="*/ 0 w 31"/>
                <a:gd name="T3" fmla="*/ 427 h 427"/>
                <a:gd name="T4" fmla="*/ 31 w 31"/>
                <a:gd name="T5" fmla="*/ 427 h 427"/>
                <a:gd name="T6" fmla="*/ 31 w 31"/>
                <a:gd name="T7" fmla="*/ 0 h 4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" h="427">
                  <a:moveTo>
                    <a:pt x="0" y="0"/>
                  </a:moveTo>
                  <a:lnTo>
                    <a:pt x="0" y="427"/>
                  </a:lnTo>
                  <a:lnTo>
                    <a:pt x="31" y="427"/>
                  </a:lnTo>
                  <a:lnTo>
                    <a:pt x="3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3" name="iŝľîḋê">
              <a:extLst>
                <a:ext uri="{FF2B5EF4-FFF2-40B4-BE49-F238E27FC236}">
                  <a16:creationId xmlns:a16="http://schemas.microsoft.com/office/drawing/2014/main" id="{AFFE37F4-AEC5-4F7B-9CC7-4B57EC97EAE0}"/>
                </a:ext>
              </a:extLst>
            </p:cNvPr>
            <p:cNvSpPr/>
            <p:nvPr/>
          </p:nvSpPr>
          <p:spPr bwMode="auto">
            <a:xfrm>
              <a:off x="2014357" y="1352734"/>
              <a:ext cx="894396" cy="762564"/>
            </a:xfrm>
            <a:custGeom>
              <a:avLst/>
              <a:gdLst>
                <a:gd name="T0" fmla="*/ 522 w 524"/>
                <a:gd name="T1" fmla="*/ 266 h 447"/>
                <a:gd name="T2" fmla="*/ 262 w 524"/>
                <a:gd name="T3" fmla="*/ 0 h 447"/>
                <a:gd name="T4" fmla="*/ 2 w 524"/>
                <a:gd name="T5" fmla="*/ 266 h 447"/>
                <a:gd name="T6" fmla="*/ 2 w 524"/>
                <a:gd name="T7" fmla="*/ 260 h 447"/>
                <a:gd name="T8" fmla="*/ 262 w 524"/>
                <a:gd name="T9" fmla="*/ 447 h 447"/>
                <a:gd name="T10" fmla="*/ 522 w 524"/>
                <a:gd name="T11" fmla="*/ 260 h 447"/>
                <a:gd name="T12" fmla="*/ 522 w 524"/>
                <a:gd name="T13" fmla="*/ 266 h 4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4" h="447">
                  <a:moveTo>
                    <a:pt x="522" y="266"/>
                  </a:moveTo>
                  <a:cubicBezTo>
                    <a:pt x="524" y="66"/>
                    <a:pt x="354" y="0"/>
                    <a:pt x="262" y="0"/>
                  </a:cubicBezTo>
                  <a:cubicBezTo>
                    <a:pt x="169" y="0"/>
                    <a:pt x="0" y="66"/>
                    <a:pt x="2" y="266"/>
                  </a:cubicBezTo>
                  <a:cubicBezTo>
                    <a:pt x="2" y="260"/>
                    <a:pt x="2" y="260"/>
                    <a:pt x="2" y="260"/>
                  </a:cubicBezTo>
                  <a:cubicBezTo>
                    <a:pt x="2" y="394"/>
                    <a:pt x="147" y="447"/>
                    <a:pt x="262" y="447"/>
                  </a:cubicBezTo>
                  <a:cubicBezTo>
                    <a:pt x="377" y="447"/>
                    <a:pt x="522" y="394"/>
                    <a:pt x="522" y="260"/>
                  </a:cubicBezTo>
                  <a:lnTo>
                    <a:pt x="522" y="266"/>
                  </a:lnTo>
                  <a:close/>
                </a:path>
              </a:pathLst>
            </a:custGeom>
            <a:solidFill>
              <a:srgbClr val="E228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4" name="îṧļïḑè">
              <a:extLst>
                <a:ext uri="{FF2B5EF4-FFF2-40B4-BE49-F238E27FC236}">
                  <a16:creationId xmlns:a16="http://schemas.microsoft.com/office/drawing/2014/main" id="{6A1E2E01-BB38-4B72-8BF9-1BC37179A94B}"/>
                </a:ext>
              </a:extLst>
            </p:cNvPr>
            <p:cNvSpPr/>
            <p:nvPr/>
          </p:nvSpPr>
          <p:spPr bwMode="auto">
            <a:xfrm>
              <a:off x="2343938" y="1342394"/>
              <a:ext cx="122786" cy="798753"/>
            </a:xfrm>
            <a:custGeom>
              <a:avLst/>
              <a:gdLst>
                <a:gd name="T0" fmla="*/ 68 w 72"/>
                <a:gd name="T1" fmla="*/ 0 h 468"/>
                <a:gd name="T2" fmla="*/ 0 w 72"/>
                <a:gd name="T3" fmla="*/ 254 h 468"/>
                <a:gd name="T4" fmla="*/ 0 w 72"/>
                <a:gd name="T5" fmla="*/ 273 h 468"/>
                <a:gd name="T6" fmla="*/ 21 w 72"/>
                <a:gd name="T7" fmla="*/ 406 h 468"/>
                <a:gd name="T8" fmla="*/ 41 w 72"/>
                <a:gd name="T9" fmla="*/ 447 h 468"/>
                <a:gd name="T10" fmla="*/ 61 w 72"/>
                <a:gd name="T11" fmla="*/ 468 h 468"/>
                <a:gd name="T12" fmla="*/ 64 w 72"/>
                <a:gd name="T13" fmla="*/ 464 h 468"/>
                <a:gd name="T14" fmla="*/ 45 w 72"/>
                <a:gd name="T15" fmla="*/ 444 h 468"/>
                <a:gd name="T16" fmla="*/ 5 w 72"/>
                <a:gd name="T17" fmla="*/ 273 h 468"/>
                <a:gd name="T18" fmla="*/ 5 w 72"/>
                <a:gd name="T19" fmla="*/ 255 h 468"/>
                <a:gd name="T20" fmla="*/ 41 w 72"/>
                <a:gd name="T21" fmla="*/ 54 h 468"/>
                <a:gd name="T22" fmla="*/ 63 w 72"/>
                <a:gd name="T23" fmla="*/ 14 h 468"/>
                <a:gd name="T24" fmla="*/ 69 w 72"/>
                <a:gd name="T25" fmla="*/ 6 h 468"/>
                <a:gd name="T26" fmla="*/ 71 w 72"/>
                <a:gd name="T27" fmla="*/ 4 h 468"/>
                <a:gd name="T28" fmla="*/ 72 w 72"/>
                <a:gd name="T29" fmla="*/ 4 h 468"/>
                <a:gd name="T30" fmla="*/ 72 w 72"/>
                <a:gd name="T31" fmla="*/ 4 h 468"/>
                <a:gd name="T32" fmla="*/ 72 w 72"/>
                <a:gd name="T33" fmla="*/ 4 h 468"/>
                <a:gd name="T34" fmla="*/ 68 w 72"/>
                <a:gd name="T35" fmla="*/ 0 h 4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2" h="468">
                  <a:moveTo>
                    <a:pt x="68" y="0"/>
                  </a:moveTo>
                  <a:cubicBezTo>
                    <a:pt x="68" y="0"/>
                    <a:pt x="7" y="53"/>
                    <a:pt x="0" y="254"/>
                  </a:cubicBezTo>
                  <a:cubicBezTo>
                    <a:pt x="0" y="261"/>
                    <a:pt x="0" y="267"/>
                    <a:pt x="0" y="273"/>
                  </a:cubicBezTo>
                  <a:cubicBezTo>
                    <a:pt x="0" y="328"/>
                    <a:pt x="9" y="373"/>
                    <a:pt x="21" y="406"/>
                  </a:cubicBezTo>
                  <a:cubicBezTo>
                    <a:pt x="27" y="423"/>
                    <a:pt x="34" y="436"/>
                    <a:pt x="41" y="447"/>
                  </a:cubicBezTo>
                  <a:cubicBezTo>
                    <a:pt x="48" y="457"/>
                    <a:pt x="55" y="464"/>
                    <a:pt x="61" y="468"/>
                  </a:cubicBezTo>
                  <a:cubicBezTo>
                    <a:pt x="64" y="464"/>
                    <a:pt x="64" y="464"/>
                    <a:pt x="64" y="464"/>
                  </a:cubicBezTo>
                  <a:cubicBezTo>
                    <a:pt x="58" y="460"/>
                    <a:pt x="52" y="454"/>
                    <a:pt x="45" y="444"/>
                  </a:cubicBezTo>
                  <a:cubicBezTo>
                    <a:pt x="25" y="414"/>
                    <a:pt x="5" y="356"/>
                    <a:pt x="5" y="273"/>
                  </a:cubicBezTo>
                  <a:cubicBezTo>
                    <a:pt x="5" y="267"/>
                    <a:pt x="5" y="261"/>
                    <a:pt x="5" y="255"/>
                  </a:cubicBezTo>
                  <a:cubicBezTo>
                    <a:pt x="9" y="154"/>
                    <a:pt x="25" y="91"/>
                    <a:pt x="41" y="54"/>
                  </a:cubicBezTo>
                  <a:cubicBezTo>
                    <a:pt x="49" y="35"/>
                    <a:pt x="57" y="22"/>
                    <a:pt x="63" y="14"/>
                  </a:cubicBezTo>
                  <a:cubicBezTo>
                    <a:pt x="65" y="10"/>
                    <a:pt x="68" y="8"/>
                    <a:pt x="69" y="6"/>
                  </a:cubicBezTo>
                  <a:cubicBezTo>
                    <a:pt x="70" y="5"/>
                    <a:pt x="71" y="5"/>
                    <a:pt x="71" y="4"/>
                  </a:cubicBezTo>
                  <a:cubicBezTo>
                    <a:pt x="72" y="4"/>
                    <a:pt x="72" y="4"/>
                    <a:pt x="72" y="4"/>
                  </a:cubicBezTo>
                  <a:cubicBezTo>
                    <a:pt x="72" y="4"/>
                    <a:pt x="72" y="4"/>
                    <a:pt x="72" y="4"/>
                  </a:cubicBezTo>
                  <a:cubicBezTo>
                    <a:pt x="72" y="4"/>
                    <a:pt x="72" y="4"/>
                    <a:pt x="72" y="4"/>
                  </a:cubicBezTo>
                  <a:cubicBezTo>
                    <a:pt x="68" y="0"/>
                    <a:pt x="68" y="0"/>
                    <a:pt x="68" y="0"/>
                  </a:cubicBezTo>
                  <a:close/>
                </a:path>
              </a:pathLst>
            </a:custGeom>
            <a:solidFill>
              <a:srgbClr val="FFE7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5" name="îs1ïďè">
              <a:extLst>
                <a:ext uri="{FF2B5EF4-FFF2-40B4-BE49-F238E27FC236}">
                  <a16:creationId xmlns:a16="http://schemas.microsoft.com/office/drawing/2014/main" id="{F47E9694-67FF-4901-82F4-30D869438E16}"/>
                </a:ext>
              </a:extLst>
            </p:cNvPr>
            <p:cNvSpPr/>
            <p:nvPr/>
          </p:nvSpPr>
          <p:spPr bwMode="auto">
            <a:xfrm>
              <a:off x="2232786" y="1337224"/>
              <a:ext cx="219722" cy="794875"/>
            </a:xfrm>
            <a:custGeom>
              <a:avLst/>
              <a:gdLst>
                <a:gd name="T0" fmla="*/ 94 w 129"/>
                <a:gd name="T1" fmla="*/ 461 h 466"/>
                <a:gd name="T2" fmla="*/ 94 w 129"/>
                <a:gd name="T3" fmla="*/ 461 h 466"/>
                <a:gd name="T4" fmla="*/ 49 w 129"/>
                <a:gd name="T5" fmla="*/ 425 h 466"/>
                <a:gd name="T6" fmla="*/ 5 w 129"/>
                <a:gd name="T7" fmla="*/ 268 h 466"/>
                <a:gd name="T8" fmla="*/ 58 w 129"/>
                <a:gd name="T9" fmla="*/ 75 h 466"/>
                <a:gd name="T10" fmla="*/ 100 w 129"/>
                <a:gd name="T11" fmla="*/ 23 h 466"/>
                <a:gd name="T12" fmla="*/ 117 w 129"/>
                <a:gd name="T13" fmla="*/ 10 h 466"/>
                <a:gd name="T14" fmla="*/ 129 w 129"/>
                <a:gd name="T15" fmla="*/ 6 h 466"/>
                <a:gd name="T16" fmla="*/ 129 w 129"/>
                <a:gd name="T17" fmla="*/ 0 h 466"/>
                <a:gd name="T18" fmla="*/ 115 w 129"/>
                <a:gd name="T19" fmla="*/ 5 h 466"/>
                <a:gd name="T20" fmla="*/ 81 w 129"/>
                <a:gd name="T21" fmla="*/ 35 h 466"/>
                <a:gd name="T22" fmla="*/ 0 w 129"/>
                <a:gd name="T23" fmla="*/ 268 h 466"/>
                <a:gd name="T24" fmla="*/ 46 w 129"/>
                <a:gd name="T25" fmla="*/ 429 h 466"/>
                <a:gd name="T26" fmla="*/ 92 w 129"/>
                <a:gd name="T27" fmla="*/ 466 h 466"/>
                <a:gd name="T28" fmla="*/ 94 w 129"/>
                <a:gd name="T29" fmla="*/ 461 h 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9" h="466">
                  <a:moveTo>
                    <a:pt x="94" y="461"/>
                  </a:moveTo>
                  <a:cubicBezTo>
                    <a:pt x="94" y="461"/>
                    <a:pt x="94" y="461"/>
                    <a:pt x="94" y="461"/>
                  </a:cubicBezTo>
                  <a:cubicBezTo>
                    <a:pt x="93" y="461"/>
                    <a:pt x="70" y="453"/>
                    <a:pt x="49" y="425"/>
                  </a:cubicBezTo>
                  <a:cubicBezTo>
                    <a:pt x="27" y="397"/>
                    <a:pt x="5" y="349"/>
                    <a:pt x="5" y="268"/>
                  </a:cubicBezTo>
                  <a:cubicBezTo>
                    <a:pt x="5" y="186"/>
                    <a:pt x="30" y="120"/>
                    <a:pt x="58" y="75"/>
                  </a:cubicBezTo>
                  <a:cubicBezTo>
                    <a:pt x="72" y="52"/>
                    <a:pt x="87" y="35"/>
                    <a:pt x="100" y="23"/>
                  </a:cubicBezTo>
                  <a:cubicBezTo>
                    <a:pt x="106" y="17"/>
                    <a:pt x="112" y="13"/>
                    <a:pt x="117" y="10"/>
                  </a:cubicBezTo>
                  <a:cubicBezTo>
                    <a:pt x="123" y="7"/>
                    <a:pt x="127" y="6"/>
                    <a:pt x="129" y="6"/>
                  </a:cubicBezTo>
                  <a:cubicBezTo>
                    <a:pt x="129" y="0"/>
                    <a:pt x="129" y="0"/>
                    <a:pt x="129" y="0"/>
                  </a:cubicBezTo>
                  <a:cubicBezTo>
                    <a:pt x="125" y="0"/>
                    <a:pt x="120" y="2"/>
                    <a:pt x="115" y="5"/>
                  </a:cubicBezTo>
                  <a:cubicBezTo>
                    <a:pt x="105" y="11"/>
                    <a:pt x="93" y="21"/>
                    <a:pt x="81" y="35"/>
                  </a:cubicBezTo>
                  <a:cubicBezTo>
                    <a:pt x="43" y="78"/>
                    <a:pt x="0" y="159"/>
                    <a:pt x="0" y="268"/>
                  </a:cubicBezTo>
                  <a:cubicBezTo>
                    <a:pt x="0" y="351"/>
                    <a:pt x="22" y="400"/>
                    <a:pt x="46" y="429"/>
                  </a:cubicBezTo>
                  <a:cubicBezTo>
                    <a:pt x="69" y="458"/>
                    <a:pt x="92" y="466"/>
                    <a:pt x="92" y="466"/>
                  </a:cubicBezTo>
                  <a:cubicBezTo>
                    <a:pt x="94" y="461"/>
                    <a:pt x="94" y="461"/>
                    <a:pt x="94" y="461"/>
                  </a:cubicBezTo>
                  <a:close/>
                </a:path>
              </a:pathLst>
            </a:custGeom>
            <a:solidFill>
              <a:srgbClr val="FFE7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6" name="ïṩľíḍé">
              <a:extLst>
                <a:ext uri="{FF2B5EF4-FFF2-40B4-BE49-F238E27FC236}">
                  <a16:creationId xmlns:a16="http://schemas.microsoft.com/office/drawing/2014/main" id="{9E447C72-5D55-4659-94BA-E7BCE8FFAE4D}"/>
                </a:ext>
              </a:extLst>
            </p:cNvPr>
            <p:cNvSpPr/>
            <p:nvPr/>
          </p:nvSpPr>
          <p:spPr bwMode="auto">
            <a:xfrm>
              <a:off x="2137143" y="1348856"/>
              <a:ext cx="310195" cy="798753"/>
            </a:xfrm>
            <a:custGeom>
              <a:avLst/>
              <a:gdLst>
                <a:gd name="T0" fmla="*/ 182 w 182"/>
                <a:gd name="T1" fmla="*/ 0 h 468"/>
                <a:gd name="T2" fmla="*/ 62 w 182"/>
                <a:gd name="T3" fmla="*/ 67 h 468"/>
                <a:gd name="T4" fmla="*/ 0 w 182"/>
                <a:gd name="T5" fmla="*/ 254 h 468"/>
                <a:gd name="T6" fmla="*/ 64 w 182"/>
                <a:gd name="T7" fmla="*/ 414 h 468"/>
                <a:gd name="T8" fmla="*/ 113 w 182"/>
                <a:gd name="T9" fmla="*/ 450 h 468"/>
                <a:gd name="T10" fmla="*/ 148 w 182"/>
                <a:gd name="T11" fmla="*/ 468 h 468"/>
                <a:gd name="T12" fmla="*/ 150 w 182"/>
                <a:gd name="T13" fmla="*/ 463 h 468"/>
                <a:gd name="T14" fmla="*/ 116 w 182"/>
                <a:gd name="T15" fmla="*/ 445 h 468"/>
                <a:gd name="T16" fmla="*/ 44 w 182"/>
                <a:gd name="T17" fmla="*/ 384 h 468"/>
                <a:gd name="T18" fmla="*/ 5 w 182"/>
                <a:gd name="T19" fmla="*/ 254 h 468"/>
                <a:gd name="T20" fmla="*/ 66 w 182"/>
                <a:gd name="T21" fmla="*/ 70 h 468"/>
                <a:gd name="T22" fmla="*/ 182 w 182"/>
                <a:gd name="T23" fmla="*/ 5 h 468"/>
                <a:gd name="T24" fmla="*/ 182 w 182"/>
                <a:gd name="T25" fmla="*/ 0 h 4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2" h="468">
                  <a:moveTo>
                    <a:pt x="182" y="0"/>
                  </a:moveTo>
                  <a:cubicBezTo>
                    <a:pt x="143" y="0"/>
                    <a:pt x="98" y="23"/>
                    <a:pt x="62" y="67"/>
                  </a:cubicBezTo>
                  <a:cubicBezTo>
                    <a:pt x="26" y="110"/>
                    <a:pt x="0" y="174"/>
                    <a:pt x="0" y="254"/>
                  </a:cubicBezTo>
                  <a:cubicBezTo>
                    <a:pt x="0" y="332"/>
                    <a:pt x="30" y="382"/>
                    <a:pt x="64" y="414"/>
                  </a:cubicBezTo>
                  <a:cubicBezTo>
                    <a:pt x="81" y="430"/>
                    <a:pt x="98" y="441"/>
                    <a:pt x="113" y="450"/>
                  </a:cubicBezTo>
                  <a:cubicBezTo>
                    <a:pt x="128" y="458"/>
                    <a:pt x="141" y="464"/>
                    <a:pt x="148" y="468"/>
                  </a:cubicBezTo>
                  <a:cubicBezTo>
                    <a:pt x="150" y="463"/>
                    <a:pt x="150" y="463"/>
                    <a:pt x="150" y="463"/>
                  </a:cubicBezTo>
                  <a:cubicBezTo>
                    <a:pt x="143" y="459"/>
                    <a:pt x="131" y="454"/>
                    <a:pt x="116" y="445"/>
                  </a:cubicBezTo>
                  <a:cubicBezTo>
                    <a:pt x="93" y="433"/>
                    <a:pt x="66" y="414"/>
                    <a:pt x="44" y="384"/>
                  </a:cubicBezTo>
                  <a:cubicBezTo>
                    <a:pt x="22" y="353"/>
                    <a:pt x="5" y="312"/>
                    <a:pt x="5" y="254"/>
                  </a:cubicBezTo>
                  <a:cubicBezTo>
                    <a:pt x="5" y="175"/>
                    <a:pt x="31" y="113"/>
                    <a:pt x="66" y="70"/>
                  </a:cubicBezTo>
                  <a:cubicBezTo>
                    <a:pt x="101" y="28"/>
                    <a:pt x="145" y="5"/>
                    <a:pt x="182" y="5"/>
                  </a:cubicBezTo>
                  <a:cubicBezTo>
                    <a:pt x="182" y="0"/>
                    <a:pt x="182" y="0"/>
                    <a:pt x="182" y="0"/>
                  </a:cubicBezTo>
                  <a:close/>
                </a:path>
              </a:pathLst>
            </a:custGeom>
            <a:solidFill>
              <a:srgbClr val="FFE7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7" name="ísḷíḋe">
              <a:extLst>
                <a:ext uri="{FF2B5EF4-FFF2-40B4-BE49-F238E27FC236}">
                  <a16:creationId xmlns:a16="http://schemas.microsoft.com/office/drawing/2014/main" id="{A4AA8FFE-5C50-44FC-A6BF-8C78ECA7E248}"/>
                </a:ext>
              </a:extLst>
            </p:cNvPr>
            <p:cNvSpPr/>
            <p:nvPr/>
          </p:nvSpPr>
          <p:spPr bwMode="auto">
            <a:xfrm>
              <a:off x="2062178" y="1332054"/>
              <a:ext cx="345092" cy="803923"/>
            </a:xfrm>
            <a:custGeom>
              <a:avLst/>
              <a:gdLst>
                <a:gd name="T0" fmla="*/ 202 w 202"/>
                <a:gd name="T1" fmla="*/ 0 h 471"/>
                <a:gd name="T2" fmla="*/ 139 w 202"/>
                <a:gd name="T3" fmla="*/ 21 h 471"/>
                <a:gd name="T4" fmla="*/ 44 w 202"/>
                <a:gd name="T5" fmla="*/ 114 h 471"/>
                <a:gd name="T6" fmla="*/ 0 w 202"/>
                <a:gd name="T7" fmla="*/ 247 h 471"/>
                <a:gd name="T8" fmla="*/ 50 w 202"/>
                <a:gd name="T9" fmla="*/ 405 h 471"/>
                <a:gd name="T10" fmla="*/ 183 w 202"/>
                <a:gd name="T11" fmla="*/ 471 h 471"/>
                <a:gd name="T12" fmla="*/ 183 w 202"/>
                <a:gd name="T13" fmla="*/ 466 h 471"/>
                <a:gd name="T14" fmla="*/ 54 w 202"/>
                <a:gd name="T15" fmla="*/ 402 h 471"/>
                <a:gd name="T16" fmla="*/ 5 w 202"/>
                <a:gd name="T17" fmla="*/ 247 h 471"/>
                <a:gd name="T18" fmla="*/ 77 w 202"/>
                <a:gd name="T19" fmla="*/ 81 h 471"/>
                <a:gd name="T20" fmla="*/ 142 w 202"/>
                <a:gd name="T21" fmla="*/ 26 h 471"/>
                <a:gd name="T22" fmla="*/ 202 w 202"/>
                <a:gd name="T23" fmla="*/ 5 h 471"/>
                <a:gd name="T24" fmla="*/ 202 w 202"/>
                <a:gd name="T25" fmla="*/ 0 h 4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02" h="471">
                  <a:moveTo>
                    <a:pt x="202" y="0"/>
                  </a:moveTo>
                  <a:cubicBezTo>
                    <a:pt x="183" y="0"/>
                    <a:pt x="161" y="8"/>
                    <a:pt x="139" y="21"/>
                  </a:cubicBezTo>
                  <a:cubicBezTo>
                    <a:pt x="105" y="42"/>
                    <a:pt x="71" y="75"/>
                    <a:pt x="44" y="114"/>
                  </a:cubicBezTo>
                  <a:cubicBezTo>
                    <a:pt x="18" y="154"/>
                    <a:pt x="0" y="200"/>
                    <a:pt x="0" y="247"/>
                  </a:cubicBezTo>
                  <a:cubicBezTo>
                    <a:pt x="0" y="308"/>
                    <a:pt x="18" y="364"/>
                    <a:pt x="50" y="405"/>
                  </a:cubicBezTo>
                  <a:cubicBezTo>
                    <a:pt x="82" y="446"/>
                    <a:pt x="128" y="471"/>
                    <a:pt x="183" y="471"/>
                  </a:cubicBezTo>
                  <a:cubicBezTo>
                    <a:pt x="183" y="466"/>
                    <a:pt x="183" y="466"/>
                    <a:pt x="183" y="466"/>
                  </a:cubicBezTo>
                  <a:cubicBezTo>
                    <a:pt x="129" y="466"/>
                    <a:pt x="85" y="441"/>
                    <a:pt x="54" y="402"/>
                  </a:cubicBezTo>
                  <a:cubicBezTo>
                    <a:pt x="23" y="362"/>
                    <a:pt x="5" y="307"/>
                    <a:pt x="5" y="247"/>
                  </a:cubicBezTo>
                  <a:cubicBezTo>
                    <a:pt x="5" y="187"/>
                    <a:pt x="37" y="126"/>
                    <a:pt x="77" y="81"/>
                  </a:cubicBezTo>
                  <a:cubicBezTo>
                    <a:pt x="97" y="58"/>
                    <a:pt x="120" y="39"/>
                    <a:pt x="142" y="26"/>
                  </a:cubicBezTo>
                  <a:cubicBezTo>
                    <a:pt x="163" y="13"/>
                    <a:pt x="185" y="5"/>
                    <a:pt x="202" y="5"/>
                  </a:cubicBezTo>
                  <a:cubicBezTo>
                    <a:pt x="202" y="0"/>
                    <a:pt x="202" y="0"/>
                    <a:pt x="202" y="0"/>
                  </a:cubicBezTo>
                  <a:close/>
                </a:path>
              </a:pathLst>
            </a:custGeom>
            <a:solidFill>
              <a:srgbClr val="FFE7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8" name="i$ļídê">
              <a:extLst>
                <a:ext uri="{FF2B5EF4-FFF2-40B4-BE49-F238E27FC236}">
                  <a16:creationId xmlns:a16="http://schemas.microsoft.com/office/drawing/2014/main" id="{F24ED4DC-3B70-488A-A5D7-68339622B1FB}"/>
                </a:ext>
              </a:extLst>
            </p:cNvPr>
            <p:cNvSpPr/>
            <p:nvPr/>
          </p:nvSpPr>
          <p:spPr bwMode="auto">
            <a:xfrm>
              <a:off x="2456384" y="1342394"/>
              <a:ext cx="122786" cy="798753"/>
            </a:xfrm>
            <a:custGeom>
              <a:avLst/>
              <a:gdLst>
                <a:gd name="T0" fmla="*/ 0 w 72"/>
                <a:gd name="T1" fmla="*/ 4 h 468"/>
                <a:gd name="T2" fmla="*/ 0 w 72"/>
                <a:gd name="T3" fmla="*/ 4 h 468"/>
                <a:gd name="T4" fmla="*/ 66 w 72"/>
                <a:gd name="T5" fmla="*/ 255 h 468"/>
                <a:gd name="T6" fmla="*/ 67 w 72"/>
                <a:gd name="T7" fmla="*/ 273 h 468"/>
                <a:gd name="T8" fmla="*/ 46 w 72"/>
                <a:gd name="T9" fmla="*/ 405 h 468"/>
                <a:gd name="T10" fmla="*/ 26 w 72"/>
                <a:gd name="T11" fmla="*/ 444 h 468"/>
                <a:gd name="T12" fmla="*/ 7 w 72"/>
                <a:gd name="T13" fmla="*/ 464 h 468"/>
                <a:gd name="T14" fmla="*/ 10 w 72"/>
                <a:gd name="T15" fmla="*/ 468 h 468"/>
                <a:gd name="T16" fmla="*/ 31 w 72"/>
                <a:gd name="T17" fmla="*/ 447 h 468"/>
                <a:gd name="T18" fmla="*/ 72 w 72"/>
                <a:gd name="T19" fmla="*/ 273 h 468"/>
                <a:gd name="T20" fmla="*/ 72 w 72"/>
                <a:gd name="T21" fmla="*/ 254 h 468"/>
                <a:gd name="T22" fmla="*/ 3 w 72"/>
                <a:gd name="T23" fmla="*/ 0 h 468"/>
                <a:gd name="T24" fmla="*/ 0 w 72"/>
                <a:gd name="T25" fmla="*/ 4 h 4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2" h="468">
                  <a:moveTo>
                    <a:pt x="0" y="4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1" y="5"/>
                    <a:pt x="60" y="57"/>
                    <a:pt x="66" y="255"/>
                  </a:cubicBezTo>
                  <a:cubicBezTo>
                    <a:pt x="67" y="261"/>
                    <a:pt x="67" y="267"/>
                    <a:pt x="67" y="273"/>
                  </a:cubicBezTo>
                  <a:cubicBezTo>
                    <a:pt x="67" y="328"/>
                    <a:pt x="58" y="372"/>
                    <a:pt x="46" y="405"/>
                  </a:cubicBezTo>
                  <a:cubicBezTo>
                    <a:pt x="40" y="421"/>
                    <a:pt x="33" y="434"/>
                    <a:pt x="26" y="444"/>
                  </a:cubicBezTo>
                  <a:cubicBezTo>
                    <a:pt x="20" y="454"/>
                    <a:pt x="13" y="460"/>
                    <a:pt x="7" y="464"/>
                  </a:cubicBezTo>
                  <a:cubicBezTo>
                    <a:pt x="10" y="468"/>
                    <a:pt x="10" y="468"/>
                    <a:pt x="10" y="468"/>
                  </a:cubicBezTo>
                  <a:cubicBezTo>
                    <a:pt x="17" y="464"/>
                    <a:pt x="24" y="457"/>
                    <a:pt x="31" y="447"/>
                  </a:cubicBezTo>
                  <a:cubicBezTo>
                    <a:pt x="52" y="416"/>
                    <a:pt x="72" y="356"/>
                    <a:pt x="72" y="273"/>
                  </a:cubicBezTo>
                  <a:cubicBezTo>
                    <a:pt x="72" y="267"/>
                    <a:pt x="72" y="261"/>
                    <a:pt x="72" y="254"/>
                  </a:cubicBezTo>
                  <a:cubicBezTo>
                    <a:pt x="65" y="53"/>
                    <a:pt x="4" y="0"/>
                    <a:pt x="3" y="0"/>
                  </a:cubicBezTo>
                  <a:cubicBezTo>
                    <a:pt x="0" y="4"/>
                    <a:pt x="0" y="4"/>
                    <a:pt x="0" y="4"/>
                  </a:cubicBezTo>
                  <a:close/>
                </a:path>
              </a:pathLst>
            </a:custGeom>
            <a:solidFill>
              <a:srgbClr val="FFE7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9" name="îśḻiḓè">
              <a:extLst>
                <a:ext uri="{FF2B5EF4-FFF2-40B4-BE49-F238E27FC236}">
                  <a16:creationId xmlns:a16="http://schemas.microsoft.com/office/drawing/2014/main" id="{A382104A-62CF-4F98-82A4-9584DD2B6642}"/>
                </a:ext>
              </a:extLst>
            </p:cNvPr>
            <p:cNvSpPr/>
            <p:nvPr/>
          </p:nvSpPr>
          <p:spPr bwMode="auto">
            <a:xfrm>
              <a:off x="2468017" y="1337224"/>
              <a:ext cx="222307" cy="794875"/>
            </a:xfrm>
            <a:custGeom>
              <a:avLst/>
              <a:gdLst>
                <a:gd name="T0" fmla="*/ 37 w 130"/>
                <a:gd name="T1" fmla="*/ 466 h 466"/>
                <a:gd name="T2" fmla="*/ 84 w 130"/>
                <a:gd name="T3" fmla="*/ 429 h 466"/>
                <a:gd name="T4" fmla="*/ 130 w 130"/>
                <a:gd name="T5" fmla="*/ 268 h 466"/>
                <a:gd name="T6" fmla="*/ 76 w 130"/>
                <a:gd name="T7" fmla="*/ 72 h 466"/>
                <a:gd name="T8" fmla="*/ 33 w 130"/>
                <a:gd name="T9" fmla="*/ 19 h 466"/>
                <a:gd name="T10" fmla="*/ 15 w 130"/>
                <a:gd name="T11" fmla="*/ 5 h 466"/>
                <a:gd name="T12" fmla="*/ 0 w 130"/>
                <a:gd name="T13" fmla="*/ 0 h 466"/>
                <a:gd name="T14" fmla="*/ 0 w 130"/>
                <a:gd name="T15" fmla="*/ 6 h 466"/>
                <a:gd name="T16" fmla="*/ 12 w 130"/>
                <a:gd name="T17" fmla="*/ 10 h 466"/>
                <a:gd name="T18" fmla="*/ 45 w 130"/>
                <a:gd name="T19" fmla="*/ 39 h 466"/>
                <a:gd name="T20" fmla="*/ 125 w 130"/>
                <a:gd name="T21" fmla="*/ 268 h 466"/>
                <a:gd name="T22" fmla="*/ 80 w 130"/>
                <a:gd name="T23" fmla="*/ 426 h 466"/>
                <a:gd name="T24" fmla="*/ 49 w 130"/>
                <a:gd name="T25" fmla="*/ 454 h 466"/>
                <a:gd name="T26" fmla="*/ 39 w 130"/>
                <a:gd name="T27" fmla="*/ 460 h 466"/>
                <a:gd name="T28" fmla="*/ 37 w 130"/>
                <a:gd name="T29" fmla="*/ 461 h 466"/>
                <a:gd name="T30" fmla="*/ 36 w 130"/>
                <a:gd name="T31" fmla="*/ 461 h 466"/>
                <a:gd name="T32" fmla="*/ 36 w 130"/>
                <a:gd name="T33" fmla="*/ 461 h 466"/>
                <a:gd name="T34" fmla="*/ 36 w 130"/>
                <a:gd name="T35" fmla="*/ 461 h 466"/>
                <a:gd name="T36" fmla="*/ 37 w 130"/>
                <a:gd name="T37" fmla="*/ 466 h 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30" h="466">
                  <a:moveTo>
                    <a:pt x="37" y="466"/>
                  </a:moveTo>
                  <a:cubicBezTo>
                    <a:pt x="38" y="466"/>
                    <a:pt x="61" y="458"/>
                    <a:pt x="84" y="429"/>
                  </a:cubicBezTo>
                  <a:cubicBezTo>
                    <a:pt x="107" y="400"/>
                    <a:pt x="130" y="351"/>
                    <a:pt x="130" y="268"/>
                  </a:cubicBezTo>
                  <a:cubicBezTo>
                    <a:pt x="130" y="185"/>
                    <a:pt x="105" y="118"/>
                    <a:pt x="76" y="72"/>
                  </a:cubicBezTo>
                  <a:cubicBezTo>
                    <a:pt x="62" y="49"/>
                    <a:pt x="47" y="31"/>
                    <a:pt x="33" y="19"/>
                  </a:cubicBezTo>
                  <a:cubicBezTo>
                    <a:pt x="27" y="13"/>
                    <a:pt x="20" y="9"/>
                    <a:pt x="15" y="5"/>
                  </a:cubicBezTo>
                  <a:cubicBezTo>
                    <a:pt x="9" y="2"/>
                    <a:pt x="4" y="0"/>
                    <a:pt x="0" y="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3" y="6"/>
                    <a:pt x="7" y="7"/>
                    <a:pt x="12" y="10"/>
                  </a:cubicBezTo>
                  <a:cubicBezTo>
                    <a:pt x="21" y="15"/>
                    <a:pt x="33" y="25"/>
                    <a:pt x="45" y="39"/>
                  </a:cubicBezTo>
                  <a:cubicBezTo>
                    <a:pt x="82" y="81"/>
                    <a:pt x="125" y="160"/>
                    <a:pt x="125" y="268"/>
                  </a:cubicBezTo>
                  <a:cubicBezTo>
                    <a:pt x="125" y="350"/>
                    <a:pt x="102" y="398"/>
                    <a:pt x="80" y="426"/>
                  </a:cubicBezTo>
                  <a:cubicBezTo>
                    <a:pt x="69" y="440"/>
                    <a:pt x="58" y="449"/>
                    <a:pt x="49" y="454"/>
                  </a:cubicBezTo>
                  <a:cubicBezTo>
                    <a:pt x="45" y="457"/>
                    <a:pt x="42" y="459"/>
                    <a:pt x="39" y="460"/>
                  </a:cubicBezTo>
                  <a:cubicBezTo>
                    <a:pt x="38" y="460"/>
                    <a:pt x="37" y="461"/>
                    <a:pt x="37" y="461"/>
                  </a:cubicBezTo>
                  <a:cubicBezTo>
                    <a:pt x="36" y="461"/>
                    <a:pt x="36" y="461"/>
                    <a:pt x="36" y="461"/>
                  </a:cubicBezTo>
                  <a:cubicBezTo>
                    <a:pt x="36" y="461"/>
                    <a:pt x="36" y="461"/>
                    <a:pt x="36" y="461"/>
                  </a:cubicBezTo>
                  <a:cubicBezTo>
                    <a:pt x="36" y="461"/>
                    <a:pt x="36" y="461"/>
                    <a:pt x="36" y="461"/>
                  </a:cubicBezTo>
                  <a:cubicBezTo>
                    <a:pt x="37" y="466"/>
                    <a:pt x="37" y="466"/>
                    <a:pt x="37" y="466"/>
                  </a:cubicBezTo>
                  <a:close/>
                </a:path>
              </a:pathLst>
            </a:custGeom>
            <a:solidFill>
              <a:srgbClr val="FFE7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0" name="išľîdé">
              <a:extLst>
                <a:ext uri="{FF2B5EF4-FFF2-40B4-BE49-F238E27FC236}">
                  <a16:creationId xmlns:a16="http://schemas.microsoft.com/office/drawing/2014/main" id="{9C96C35B-83B3-463C-BEE6-DAE65D54DA74}"/>
                </a:ext>
              </a:extLst>
            </p:cNvPr>
            <p:cNvSpPr/>
            <p:nvPr/>
          </p:nvSpPr>
          <p:spPr bwMode="auto">
            <a:xfrm>
              <a:off x="2473187" y="1348856"/>
              <a:ext cx="311488" cy="798753"/>
            </a:xfrm>
            <a:custGeom>
              <a:avLst/>
              <a:gdLst>
                <a:gd name="T0" fmla="*/ 0 w 182"/>
                <a:gd name="T1" fmla="*/ 5 h 468"/>
                <a:gd name="T2" fmla="*/ 116 w 182"/>
                <a:gd name="T3" fmla="*/ 70 h 468"/>
                <a:gd name="T4" fmla="*/ 177 w 182"/>
                <a:gd name="T5" fmla="*/ 254 h 468"/>
                <a:gd name="T6" fmla="*/ 115 w 182"/>
                <a:gd name="T7" fmla="*/ 410 h 468"/>
                <a:gd name="T8" fmla="*/ 67 w 182"/>
                <a:gd name="T9" fmla="*/ 445 h 468"/>
                <a:gd name="T10" fmla="*/ 32 w 182"/>
                <a:gd name="T11" fmla="*/ 463 h 468"/>
                <a:gd name="T12" fmla="*/ 35 w 182"/>
                <a:gd name="T13" fmla="*/ 468 h 468"/>
                <a:gd name="T14" fmla="*/ 69 w 182"/>
                <a:gd name="T15" fmla="*/ 450 h 468"/>
                <a:gd name="T16" fmla="*/ 143 w 182"/>
                <a:gd name="T17" fmla="*/ 387 h 468"/>
                <a:gd name="T18" fmla="*/ 182 w 182"/>
                <a:gd name="T19" fmla="*/ 254 h 468"/>
                <a:gd name="T20" fmla="*/ 120 w 182"/>
                <a:gd name="T21" fmla="*/ 67 h 468"/>
                <a:gd name="T22" fmla="*/ 0 w 182"/>
                <a:gd name="T23" fmla="*/ 0 h 468"/>
                <a:gd name="T24" fmla="*/ 0 w 182"/>
                <a:gd name="T25" fmla="*/ 5 h 4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2" h="468">
                  <a:moveTo>
                    <a:pt x="0" y="5"/>
                  </a:moveTo>
                  <a:cubicBezTo>
                    <a:pt x="37" y="5"/>
                    <a:pt x="81" y="28"/>
                    <a:pt x="116" y="70"/>
                  </a:cubicBezTo>
                  <a:cubicBezTo>
                    <a:pt x="151" y="113"/>
                    <a:pt x="177" y="175"/>
                    <a:pt x="177" y="254"/>
                  </a:cubicBezTo>
                  <a:cubicBezTo>
                    <a:pt x="177" y="331"/>
                    <a:pt x="148" y="379"/>
                    <a:pt x="115" y="410"/>
                  </a:cubicBezTo>
                  <a:cubicBezTo>
                    <a:pt x="99" y="426"/>
                    <a:pt x="82" y="437"/>
                    <a:pt x="67" y="445"/>
                  </a:cubicBezTo>
                  <a:cubicBezTo>
                    <a:pt x="52" y="454"/>
                    <a:pt x="39" y="459"/>
                    <a:pt x="32" y="463"/>
                  </a:cubicBezTo>
                  <a:cubicBezTo>
                    <a:pt x="35" y="468"/>
                    <a:pt x="35" y="468"/>
                    <a:pt x="35" y="468"/>
                  </a:cubicBezTo>
                  <a:cubicBezTo>
                    <a:pt x="42" y="464"/>
                    <a:pt x="54" y="458"/>
                    <a:pt x="69" y="450"/>
                  </a:cubicBezTo>
                  <a:cubicBezTo>
                    <a:pt x="92" y="437"/>
                    <a:pt x="120" y="418"/>
                    <a:pt x="143" y="387"/>
                  </a:cubicBezTo>
                  <a:cubicBezTo>
                    <a:pt x="165" y="355"/>
                    <a:pt x="182" y="313"/>
                    <a:pt x="182" y="254"/>
                  </a:cubicBezTo>
                  <a:cubicBezTo>
                    <a:pt x="182" y="174"/>
                    <a:pt x="156" y="110"/>
                    <a:pt x="120" y="67"/>
                  </a:cubicBezTo>
                  <a:cubicBezTo>
                    <a:pt x="85" y="23"/>
                    <a:pt x="39" y="0"/>
                    <a:pt x="0" y="0"/>
                  </a:cubicBezTo>
                  <a:cubicBezTo>
                    <a:pt x="0" y="5"/>
                    <a:pt x="0" y="5"/>
                    <a:pt x="0" y="5"/>
                  </a:cubicBezTo>
                  <a:close/>
                </a:path>
              </a:pathLst>
            </a:custGeom>
            <a:solidFill>
              <a:srgbClr val="FFE7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1" name="íṥľîdê">
              <a:extLst>
                <a:ext uri="{FF2B5EF4-FFF2-40B4-BE49-F238E27FC236}">
                  <a16:creationId xmlns:a16="http://schemas.microsoft.com/office/drawing/2014/main" id="{DDF51C44-8C53-4583-BEF8-A085618C2DA2}"/>
                </a:ext>
              </a:extLst>
            </p:cNvPr>
            <p:cNvSpPr/>
            <p:nvPr/>
          </p:nvSpPr>
          <p:spPr bwMode="auto">
            <a:xfrm>
              <a:off x="2515839" y="1332054"/>
              <a:ext cx="345092" cy="803923"/>
            </a:xfrm>
            <a:custGeom>
              <a:avLst/>
              <a:gdLst>
                <a:gd name="T0" fmla="*/ 0 w 202"/>
                <a:gd name="T1" fmla="*/ 5 h 471"/>
                <a:gd name="T2" fmla="*/ 60 w 202"/>
                <a:gd name="T3" fmla="*/ 26 h 471"/>
                <a:gd name="T4" fmla="*/ 153 w 202"/>
                <a:gd name="T5" fmla="*/ 117 h 471"/>
                <a:gd name="T6" fmla="*/ 196 w 202"/>
                <a:gd name="T7" fmla="*/ 247 h 471"/>
                <a:gd name="T8" fmla="*/ 148 w 202"/>
                <a:gd name="T9" fmla="*/ 402 h 471"/>
                <a:gd name="T10" fmla="*/ 19 w 202"/>
                <a:gd name="T11" fmla="*/ 466 h 471"/>
                <a:gd name="T12" fmla="*/ 19 w 202"/>
                <a:gd name="T13" fmla="*/ 471 h 471"/>
                <a:gd name="T14" fmla="*/ 152 w 202"/>
                <a:gd name="T15" fmla="*/ 405 h 471"/>
                <a:gd name="T16" fmla="*/ 202 w 202"/>
                <a:gd name="T17" fmla="*/ 247 h 471"/>
                <a:gd name="T18" fmla="*/ 128 w 202"/>
                <a:gd name="T19" fmla="*/ 77 h 471"/>
                <a:gd name="T20" fmla="*/ 63 w 202"/>
                <a:gd name="T21" fmla="*/ 21 h 471"/>
                <a:gd name="T22" fmla="*/ 0 w 202"/>
                <a:gd name="T23" fmla="*/ 0 h 471"/>
                <a:gd name="T24" fmla="*/ 0 w 202"/>
                <a:gd name="T25" fmla="*/ 5 h 4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02" h="471">
                  <a:moveTo>
                    <a:pt x="0" y="5"/>
                  </a:moveTo>
                  <a:cubicBezTo>
                    <a:pt x="17" y="5"/>
                    <a:pt x="38" y="13"/>
                    <a:pt x="60" y="26"/>
                  </a:cubicBezTo>
                  <a:cubicBezTo>
                    <a:pt x="93" y="46"/>
                    <a:pt x="127" y="78"/>
                    <a:pt x="153" y="117"/>
                  </a:cubicBezTo>
                  <a:cubicBezTo>
                    <a:pt x="179" y="156"/>
                    <a:pt x="196" y="202"/>
                    <a:pt x="196" y="247"/>
                  </a:cubicBezTo>
                  <a:cubicBezTo>
                    <a:pt x="196" y="307"/>
                    <a:pt x="179" y="362"/>
                    <a:pt x="148" y="402"/>
                  </a:cubicBezTo>
                  <a:cubicBezTo>
                    <a:pt x="116" y="441"/>
                    <a:pt x="72" y="466"/>
                    <a:pt x="19" y="466"/>
                  </a:cubicBezTo>
                  <a:cubicBezTo>
                    <a:pt x="19" y="471"/>
                    <a:pt x="19" y="471"/>
                    <a:pt x="19" y="471"/>
                  </a:cubicBezTo>
                  <a:cubicBezTo>
                    <a:pt x="74" y="471"/>
                    <a:pt x="120" y="446"/>
                    <a:pt x="152" y="405"/>
                  </a:cubicBezTo>
                  <a:cubicBezTo>
                    <a:pt x="184" y="364"/>
                    <a:pt x="202" y="308"/>
                    <a:pt x="202" y="247"/>
                  </a:cubicBezTo>
                  <a:cubicBezTo>
                    <a:pt x="202" y="185"/>
                    <a:pt x="169" y="123"/>
                    <a:pt x="128" y="77"/>
                  </a:cubicBezTo>
                  <a:cubicBezTo>
                    <a:pt x="108" y="54"/>
                    <a:pt x="85" y="35"/>
                    <a:pt x="63" y="21"/>
                  </a:cubicBezTo>
                  <a:cubicBezTo>
                    <a:pt x="40" y="8"/>
                    <a:pt x="18" y="0"/>
                    <a:pt x="0" y="0"/>
                  </a:cubicBezTo>
                  <a:lnTo>
                    <a:pt x="0" y="5"/>
                  </a:lnTo>
                  <a:close/>
                </a:path>
              </a:pathLst>
            </a:custGeom>
            <a:solidFill>
              <a:srgbClr val="FFE7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FF4A166A-526C-4CA4-B832-9ED02A8E4FAB}"/>
              </a:ext>
            </a:extLst>
          </p:cNvPr>
          <p:cNvGrpSpPr/>
          <p:nvPr/>
        </p:nvGrpSpPr>
        <p:grpSpPr>
          <a:xfrm>
            <a:off x="743201" y="2572255"/>
            <a:ext cx="3329428" cy="3633160"/>
            <a:chOff x="1754819" y="2360394"/>
            <a:chExt cx="3329428" cy="3633160"/>
          </a:xfrm>
          <a:effectLst>
            <a:outerShdw dist="38100" dir="2700000" algn="tl" rotWithShape="0">
              <a:prstClr val="black"/>
            </a:outerShdw>
          </a:effectLst>
        </p:grpSpPr>
        <p:sp>
          <p:nvSpPr>
            <p:cNvPr id="167" name="íş1íďê">
              <a:extLst>
                <a:ext uri="{FF2B5EF4-FFF2-40B4-BE49-F238E27FC236}">
                  <a16:creationId xmlns:a16="http://schemas.microsoft.com/office/drawing/2014/main" id="{0EAB29B0-1BAA-498C-BBE7-54DB5493BE16}"/>
                </a:ext>
              </a:extLst>
            </p:cNvPr>
            <p:cNvSpPr/>
            <p:nvPr/>
          </p:nvSpPr>
          <p:spPr bwMode="auto">
            <a:xfrm>
              <a:off x="2837917" y="5673018"/>
              <a:ext cx="1707366" cy="320536"/>
            </a:xfrm>
            <a:custGeom>
              <a:avLst/>
              <a:gdLst>
                <a:gd name="T0" fmla="*/ 773 w 999"/>
                <a:gd name="T1" fmla="*/ 0 h 188"/>
                <a:gd name="T2" fmla="*/ 635 w 999"/>
                <a:gd name="T3" fmla="*/ 6 h 188"/>
                <a:gd name="T4" fmla="*/ 620 w 999"/>
                <a:gd name="T5" fmla="*/ 7 h 188"/>
                <a:gd name="T6" fmla="*/ 620 w 999"/>
                <a:gd name="T7" fmla="*/ 7 h 188"/>
                <a:gd name="T8" fmla="*/ 607 w 999"/>
                <a:gd name="T9" fmla="*/ 8 h 188"/>
                <a:gd name="T10" fmla="*/ 588 w 999"/>
                <a:gd name="T11" fmla="*/ 8 h 188"/>
                <a:gd name="T12" fmla="*/ 568 w 999"/>
                <a:gd name="T13" fmla="*/ 8 h 188"/>
                <a:gd name="T14" fmla="*/ 445 w 999"/>
                <a:gd name="T15" fmla="*/ 6 h 188"/>
                <a:gd name="T16" fmla="*/ 438 w 999"/>
                <a:gd name="T17" fmla="*/ 6 h 188"/>
                <a:gd name="T18" fmla="*/ 324 w 999"/>
                <a:gd name="T19" fmla="*/ 9 h 188"/>
                <a:gd name="T20" fmla="*/ 68 w 999"/>
                <a:gd name="T21" fmla="*/ 51 h 188"/>
                <a:gd name="T22" fmla="*/ 68 w 999"/>
                <a:gd name="T23" fmla="*/ 137 h 188"/>
                <a:gd name="T24" fmla="*/ 354 w 999"/>
                <a:gd name="T25" fmla="*/ 179 h 188"/>
                <a:gd name="T26" fmla="*/ 547 w 999"/>
                <a:gd name="T27" fmla="*/ 188 h 188"/>
                <a:gd name="T28" fmla="*/ 608 w 999"/>
                <a:gd name="T29" fmla="*/ 187 h 188"/>
                <a:gd name="T30" fmla="*/ 982 w 999"/>
                <a:gd name="T31" fmla="*/ 115 h 188"/>
                <a:gd name="T32" fmla="*/ 968 w 999"/>
                <a:gd name="T33" fmla="*/ 45 h 188"/>
                <a:gd name="T34" fmla="*/ 813 w 999"/>
                <a:gd name="T35" fmla="*/ 1 h 188"/>
                <a:gd name="T36" fmla="*/ 773 w 999"/>
                <a:gd name="T37" fmla="*/ 0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999" h="188">
                  <a:moveTo>
                    <a:pt x="773" y="0"/>
                  </a:moveTo>
                  <a:cubicBezTo>
                    <a:pt x="727" y="0"/>
                    <a:pt x="681" y="4"/>
                    <a:pt x="635" y="6"/>
                  </a:cubicBezTo>
                  <a:cubicBezTo>
                    <a:pt x="630" y="7"/>
                    <a:pt x="625" y="7"/>
                    <a:pt x="620" y="7"/>
                  </a:cubicBezTo>
                  <a:cubicBezTo>
                    <a:pt x="620" y="7"/>
                    <a:pt x="620" y="7"/>
                    <a:pt x="620" y="7"/>
                  </a:cubicBezTo>
                  <a:cubicBezTo>
                    <a:pt x="619" y="7"/>
                    <a:pt x="609" y="8"/>
                    <a:pt x="607" y="8"/>
                  </a:cubicBezTo>
                  <a:cubicBezTo>
                    <a:pt x="601" y="8"/>
                    <a:pt x="595" y="8"/>
                    <a:pt x="588" y="8"/>
                  </a:cubicBezTo>
                  <a:cubicBezTo>
                    <a:pt x="581" y="8"/>
                    <a:pt x="575" y="8"/>
                    <a:pt x="568" y="8"/>
                  </a:cubicBezTo>
                  <a:cubicBezTo>
                    <a:pt x="527" y="7"/>
                    <a:pt x="486" y="6"/>
                    <a:pt x="445" y="6"/>
                  </a:cubicBezTo>
                  <a:cubicBezTo>
                    <a:pt x="443" y="6"/>
                    <a:pt x="440" y="6"/>
                    <a:pt x="438" y="6"/>
                  </a:cubicBezTo>
                  <a:cubicBezTo>
                    <a:pt x="400" y="6"/>
                    <a:pt x="362" y="6"/>
                    <a:pt x="324" y="9"/>
                  </a:cubicBezTo>
                  <a:cubicBezTo>
                    <a:pt x="213" y="15"/>
                    <a:pt x="133" y="28"/>
                    <a:pt x="68" y="51"/>
                  </a:cubicBezTo>
                  <a:cubicBezTo>
                    <a:pt x="0" y="75"/>
                    <a:pt x="1" y="120"/>
                    <a:pt x="68" y="137"/>
                  </a:cubicBezTo>
                  <a:cubicBezTo>
                    <a:pt x="164" y="160"/>
                    <a:pt x="256" y="172"/>
                    <a:pt x="354" y="179"/>
                  </a:cubicBezTo>
                  <a:cubicBezTo>
                    <a:pt x="420" y="184"/>
                    <a:pt x="479" y="188"/>
                    <a:pt x="547" y="188"/>
                  </a:cubicBezTo>
                  <a:cubicBezTo>
                    <a:pt x="566" y="188"/>
                    <a:pt x="587" y="187"/>
                    <a:pt x="608" y="187"/>
                  </a:cubicBezTo>
                  <a:cubicBezTo>
                    <a:pt x="767" y="182"/>
                    <a:pt x="941" y="169"/>
                    <a:pt x="982" y="115"/>
                  </a:cubicBezTo>
                  <a:cubicBezTo>
                    <a:pt x="999" y="92"/>
                    <a:pt x="989" y="61"/>
                    <a:pt x="968" y="45"/>
                  </a:cubicBezTo>
                  <a:cubicBezTo>
                    <a:pt x="925" y="12"/>
                    <a:pt x="866" y="4"/>
                    <a:pt x="813" y="1"/>
                  </a:cubicBezTo>
                  <a:cubicBezTo>
                    <a:pt x="800" y="0"/>
                    <a:pt x="786" y="0"/>
                    <a:pt x="773" y="0"/>
                  </a:cubicBezTo>
                </a:path>
              </a:pathLst>
            </a:custGeom>
            <a:solidFill>
              <a:srgbClr val="EE7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8" name="ïṣľîḑe">
              <a:extLst>
                <a:ext uri="{FF2B5EF4-FFF2-40B4-BE49-F238E27FC236}">
                  <a16:creationId xmlns:a16="http://schemas.microsoft.com/office/drawing/2014/main" id="{B16286AC-D624-4EEC-A52C-E51E377CECEE}"/>
                </a:ext>
              </a:extLst>
            </p:cNvPr>
            <p:cNvSpPr/>
            <p:nvPr/>
          </p:nvSpPr>
          <p:spPr bwMode="auto">
            <a:xfrm>
              <a:off x="1754819" y="3294855"/>
              <a:ext cx="1663422" cy="1326084"/>
            </a:xfrm>
            <a:custGeom>
              <a:avLst/>
              <a:gdLst>
                <a:gd name="T0" fmla="*/ 925 w 974"/>
                <a:gd name="T1" fmla="*/ 402 h 777"/>
                <a:gd name="T2" fmla="*/ 869 w 974"/>
                <a:gd name="T3" fmla="*/ 0 h 777"/>
                <a:gd name="T4" fmla="*/ 832 w 974"/>
                <a:gd name="T5" fmla="*/ 155 h 777"/>
                <a:gd name="T6" fmla="*/ 853 w 974"/>
                <a:gd name="T7" fmla="*/ 306 h 777"/>
                <a:gd name="T8" fmla="*/ 820 w 974"/>
                <a:gd name="T9" fmla="*/ 458 h 777"/>
                <a:gd name="T10" fmla="*/ 658 w 974"/>
                <a:gd name="T11" fmla="*/ 449 h 777"/>
                <a:gd name="T12" fmla="*/ 590 w 974"/>
                <a:gd name="T13" fmla="*/ 573 h 777"/>
                <a:gd name="T14" fmla="*/ 440 w 974"/>
                <a:gd name="T15" fmla="*/ 552 h 777"/>
                <a:gd name="T16" fmla="*/ 350 w 974"/>
                <a:gd name="T17" fmla="*/ 653 h 777"/>
                <a:gd name="T18" fmla="*/ 202 w 974"/>
                <a:gd name="T19" fmla="*/ 605 h 777"/>
                <a:gd name="T20" fmla="*/ 62 w 974"/>
                <a:gd name="T21" fmla="*/ 625 h 777"/>
                <a:gd name="T22" fmla="*/ 12 w 974"/>
                <a:gd name="T23" fmla="*/ 533 h 777"/>
                <a:gd name="T24" fmla="*/ 98 w 974"/>
                <a:gd name="T25" fmla="*/ 714 h 777"/>
                <a:gd name="T26" fmla="*/ 274 w 974"/>
                <a:gd name="T27" fmla="*/ 701 h 777"/>
                <a:gd name="T28" fmla="*/ 422 w 974"/>
                <a:gd name="T29" fmla="*/ 749 h 777"/>
                <a:gd name="T30" fmla="*/ 512 w 974"/>
                <a:gd name="T31" fmla="*/ 648 h 777"/>
                <a:gd name="T32" fmla="*/ 662 w 974"/>
                <a:gd name="T33" fmla="*/ 669 h 777"/>
                <a:gd name="T34" fmla="*/ 730 w 974"/>
                <a:gd name="T35" fmla="*/ 545 h 777"/>
                <a:gd name="T36" fmla="*/ 892 w 974"/>
                <a:gd name="T37" fmla="*/ 554 h 777"/>
                <a:gd name="T38" fmla="*/ 925 w 974"/>
                <a:gd name="T39" fmla="*/ 402 h 7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974" h="777">
                  <a:moveTo>
                    <a:pt x="925" y="402"/>
                  </a:moveTo>
                  <a:cubicBezTo>
                    <a:pt x="869" y="0"/>
                    <a:pt x="869" y="0"/>
                    <a:pt x="869" y="0"/>
                  </a:cubicBezTo>
                  <a:cubicBezTo>
                    <a:pt x="869" y="0"/>
                    <a:pt x="865" y="69"/>
                    <a:pt x="832" y="155"/>
                  </a:cubicBezTo>
                  <a:cubicBezTo>
                    <a:pt x="853" y="306"/>
                    <a:pt x="853" y="306"/>
                    <a:pt x="853" y="306"/>
                  </a:cubicBezTo>
                  <a:cubicBezTo>
                    <a:pt x="853" y="306"/>
                    <a:pt x="902" y="409"/>
                    <a:pt x="820" y="458"/>
                  </a:cubicBezTo>
                  <a:cubicBezTo>
                    <a:pt x="738" y="507"/>
                    <a:pt x="658" y="449"/>
                    <a:pt x="658" y="449"/>
                  </a:cubicBezTo>
                  <a:cubicBezTo>
                    <a:pt x="658" y="449"/>
                    <a:pt x="690" y="521"/>
                    <a:pt x="590" y="573"/>
                  </a:cubicBezTo>
                  <a:cubicBezTo>
                    <a:pt x="490" y="626"/>
                    <a:pt x="440" y="552"/>
                    <a:pt x="440" y="552"/>
                  </a:cubicBezTo>
                  <a:cubicBezTo>
                    <a:pt x="440" y="552"/>
                    <a:pt x="438" y="625"/>
                    <a:pt x="350" y="653"/>
                  </a:cubicBezTo>
                  <a:cubicBezTo>
                    <a:pt x="262" y="681"/>
                    <a:pt x="202" y="605"/>
                    <a:pt x="202" y="605"/>
                  </a:cubicBezTo>
                  <a:cubicBezTo>
                    <a:pt x="202" y="605"/>
                    <a:pt x="154" y="681"/>
                    <a:pt x="62" y="625"/>
                  </a:cubicBezTo>
                  <a:cubicBezTo>
                    <a:pt x="21" y="601"/>
                    <a:pt x="11" y="565"/>
                    <a:pt x="12" y="533"/>
                  </a:cubicBezTo>
                  <a:cubicBezTo>
                    <a:pt x="0" y="589"/>
                    <a:pt x="4" y="667"/>
                    <a:pt x="98" y="714"/>
                  </a:cubicBezTo>
                  <a:cubicBezTo>
                    <a:pt x="195" y="762"/>
                    <a:pt x="274" y="701"/>
                    <a:pt x="274" y="701"/>
                  </a:cubicBezTo>
                  <a:cubicBezTo>
                    <a:pt x="274" y="701"/>
                    <a:pt x="334" y="777"/>
                    <a:pt x="422" y="749"/>
                  </a:cubicBezTo>
                  <a:cubicBezTo>
                    <a:pt x="510" y="721"/>
                    <a:pt x="512" y="648"/>
                    <a:pt x="512" y="648"/>
                  </a:cubicBezTo>
                  <a:cubicBezTo>
                    <a:pt x="512" y="648"/>
                    <a:pt x="562" y="722"/>
                    <a:pt x="662" y="669"/>
                  </a:cubicBezTo>
                  <a:cubicBezTo>
                    <a:pt x="762" y="617"/>
                    <a:pt x="730" y="545"/>
                    <a:pt x="730" y="545"/>
                  </a:cubicBezTo>
                  <a:cubicBezTo>
                    <a:pt x="730" y="545"/>
                    <a:pt x="810" y="603"/>
                    <a:pt x="892" y="554"/>
                  </a:cubicBezTo>
                  <a:cubicBezTo>
                    <a:pt x="974" y="505"/>
                    <a:pt x="925" y="402"/>
                    <a:pt x="925" y="402"/>
                  </a:cubicBezTo>
                  <a:close/>
                </a:path>
              </a:pathLst>
            </a:custGeom>
            <a:solidFill>
              <a:srgbClr val="AB28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9" name="íṧľiḑe">
              <a:extLst>
                <a:ext uri="{FF2B5EF4-FFF2-40B4-BE49-F238E27FC236}">
                  <a16:creationId xmlns:a16="http://schemas.microsoft.com/office/drawing/2014/main" id="{A0E003EF-2406-4E75-86C6-13746E2D911F}"/>
                </a:ext>
              </a:extLst>
            </p:cNvPr>
            <p:cNvSpPr/>
            <p:nvPr/>
          </p:nvSpPr>
          <p:spPr bwMode="auto">
            <a:xfrm>
              <a:off x="1772913" y="3130711"/>
              <a:ext cx="1522541" cy="1326084"/>
            </a:xfrm>
            <a:custGeom>
              <a:avLst/>
              <a:gdLst>
                <a:gd name="T0" fmla="*/ 51 w 891"/>
                <a:gd name="T1" fmla="*/ 721 h 777"/>
                <a:gd name="T2" fmla="*/ 191 w 891"/>
                <a:gd name="T3" fmla="*/ 701 h 777"/>
                <a:gd name="T4" fmla="*/ 339 w 891"/>
                <a:gd name="T5" fmla="*/ 749 h 777"/>
                <a:gd name="T6" fmla="*/ 429 w 891"/>
                <a:gd name="T7" fmla="*/ 648 h 777"/>
                <a:gd name="T8" fmla="*/ 579 w 891"/>
                <a:gd name="T9" fmla="*/ 669 h 777"/>
                <a:gd name="T10" fmla="*/ 647 w 891"/>
                <a:gd name="T11" fmla="*/ 545 h 777"/>
                <a:gd name="T12" fmla="*/ 809 w 891"/>
                <a:gd name="T13" fmla="*/ 554 h 777"/>
                <a:gd name="T14" fmla="*/ 842 w 891"/>
                <a:gd name="T15" fmla="*/ 402 h 777"/>
                <a:gd name="T16" fmla="*/ 821 w 891"/>
                <a:gd name="T17" fmla="*/ 251 h 777"/>
                <a:gd name="T18" fmla="*/ 786 w 891"/>
                <a:gd name="T19" fmla="*/ 0 h 777"/>
                <a:gd name="T20" fmla="*/ 523 w 891"/>
                <a:gd name="T21" fmla="*/ 435 h 777"/>
                <a:gd name="T22" fmla="*/ 23 w 891"/>
                <a:gd name="T23" fmla="*/ 554 h 777"/>
                <a:gd name="T24" fmla="*/ 1 w 891"/>
                <a:gd name="T25" fmla="*/ 629 h 777"/>
                <a:gd name="T26" fmla="*/ 51 w 891"/>
                <a:gd name="T27" fmla="*/ 721 h 7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91" h="777">
                  <a:moveTo>
                    <a:pt x="51" y="721"/>
                  </a:moveTo>
                  <a:cubicBezTo>
                    <a:pt x="143" y="777"/>
                    <a:pt x="191" y="701"/>
                    <a:pt x="191" y="701"/>
                  </a:cubicBezTo>
                  <a:cubicBezTo>
                    <a:pt x="191" y="701"/>
                    <a:pt x="251" y="777"/>
                    <a:pt x="339" y="749"/>
                  </a:cubicBezTo>
                  <a:cubicBezTo>
                    <a:pt x="427" y="721"/>
                    <a:pt x="429" y="648"/>
                    <a:pt x="429" y="648"/>
                  </a:cubicBezTo>
                  <a:cubicBezTo>
                    <a:pt x="429" y="648"/>
                    <a:pt x="479" y="722"/>
                    <a:pt x="579" y="669"/>
                  </a:cubicBezTo>
                  <a:cubicBezTo>
                    <a:pt x="679" y="617"/>
                    <a:pt x="647" y="545"/>
                    <a:pt x="647" y="545"/>
                  </a:cubicBezTo>
                  <a:cubicBezTo>
                    <a:pt x="647" y="545"/>
                    <a:pt x="727" y="603"/>
                    <a:pt x="809" y="554"/>
                  </a:cubicBezTo>
                  <a:cubicBezTo>
                    <a:pt x="891" y="505"/>
                    <a:pt x="842" y="402"/>
                    <a:pt x="842" y="402"/>
                  </a:cubicBezTo>
                  <a:cubicBezTo>
                    <a:pt x="821" y="251"/>
                    <a:pt x="821" y="251"/>
                    <a:pt x="821" y="251"/>
                  </a:cubicBezTo>
                  <a:cubicBezTo>
                    <a:pt x="786" y="0"/>
                    <a:pt x="786" y="0"/>
                    <a:pt x="786" y="0"/>
                  </a:cubicBezTo>
                  <a:cubicBezTo>
                    <a:pt x="786" y="0"/>
                    <a:pt x="767" y="290"/>
                    <a:pt x="523" y="435"/>
                  </a:cubicBezTo>
                  <a:cubicBezTo>
                    <a:pt x="279" y="581"/>
                    <a:pt x="23" y="554"/>
                    <a:pt x="23" y="554"/>
                  </a:cubicBezTo>
                  <a:cubicBezTo>
                    <a:pt x="23" y="554"/>
                    <a:pt x="3" y="589"/>
                    <a:pt x="1" y="629"/>
                  </a:cubicBezTo>
                  <a:cubicBezTo>
                    <a:pt x="0" y="661"/>
                    <a:pt x="10" y="697"/>
                    <a:pt x="51" y="721"/>
                  </a:cubicBezTo>
                  <a:close/>
                </a:path>
              </a:pathLst>
            </a:custGeom>
            <a:solidFill>
              <a:srgbClr val="CC28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0" name="ís1iḋê">
              <a:extLst>
                <a:ext uri="{FF2B5EF4-FFF2-40B4-BE49-F238E27FC236}">
                  <a16:creationId xmlns:a16="http://schemas.microsoft.com/office/drawing/2014/main" id="{8A65E0A3-8856-40FA-A2D5-85CA0622496F}"/>
                </a:ext>
              </a:extLst>
            </p:cNvPr>
            <p:cNvSpPr/>
            <p:nvPr/>
          </p:nvSpPr>
          <p:spPr bwMode="auto">
            <a:xfrm>
              <a:off x="4680993" y="4445162"/>
              <a:ext cx="222307" cy="274005"/>
            </a:xfrm>
            <a:custGeom>
              <a:avLst/>
              <a:gdLst>
                <a:gd name="T0" fmla="*/ 24 w 130"/>
                <a:gd name="T1" fmla="*/ 161 h 161"/>
                <a:gd name="T2" fmla="*/ 115 w 130"/>
                <a:gd name="T3" fmla="*/ 108 h 161"/>
                <a:gd name="T4" fmla="*/ 75 w 130"/>
                <a:gd name="T5" fmla="*/ 14 h 161"/>
                <a:gd name="T6" fmla="*/ 0 w 130"/>
                <a:gd name="T7" fmla="*/ 55 h 161"/>
                <a:gd name="T8" fmla="*/ 24 w 130"/>
                <a:gd name="T9" fmla="*/ 161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0" h="161">
                  <a:moveTo>
                    <a:pt x="24" y="161"/>
                  </a:moveTo>
                  <a:cubicBezTo>
                    <a:pt x="24" y="161"/>
                    <a:pt x="99" y="157"/>
                    <a:pt x="115" y="108"/>
                  </a:cubicBezTo>
                  <a:cubicBezTo>
                    <a:pt x="130" y="60"/>
                    <a:pt x="111" y="0"/>
                    <a:pt x="75" y="14"/>
                  </a:cubicBezTo>
                  <a:cubicBezTo>
                    <a:pt x="0" y="55"/>
                    <a:pt x="0" y="55"/>
                    <a:pt x="0" y="55"/>
                  </a:cubicBezTo>
                  <a:lnTo>
                    <a:pt x="24" y="161"/>
                  </a:lnTo>
                  <a:close/>
                </a:path>
              </a:pathLst>
            </a:custGeom>
            <a:solidFill>
              <a:srgbClr val="FFC0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1" name="ïs1ídé">
              <a:extLst>
                <a:ext uri="{FF2B5EF4-FFF2-40B4-BE49-F238E27FC236}">
                  <a16:creationId xmlns:a16="http://schemas.microsoft.com/office/drawing/2014/main" id="{A8923336-80D3-44E6-9F2C-5584E2409C29}"/>
                </a:ext>
              </a:extLst>
            </p:cNvPr>
            <p:cNvSpPr/>
            <p:nvPr/>
          </p:nvSpPr>
          <p:spPr bwMode="auto">
            <a:xfrm>
              <a:off x="2863766" y="4723046"/>
              <a:ext cx="239110" cy="427812"/>
            </a:xfrm>
            <a:custGeom>
              <a:avLst/>
              <a:gdLst>
                <a:gd name="T0" fmla="*/ 128 w 140"/>
                <a:gd name="T1" fmla="*/ 37 h 251"/>
                <a:gd name="T2" fmla="*/ 56 w 140"/>
                <a:gd name="T3" fmla="*/ 24 h 251"/>
                <a:gd name="T4" fmla="*/ 66 w 140"/>
                <a:gd name="T5" fmla="*/ 71 h 251"/>
                <a:gd name="T6" fmla="*/ 1 w 140"/>
                <a:gd name="T7" fmla="*/ 132 h 251"/>
                <a:gd name="T8" fmla="*/ 140 w 140"/>
                <a:gd name="T9" fmla="*/ 217 h 251"/>
                <a:gd name="T10" fmla="*/ 128 w 140"/>
                <a:gd name="T11" fmla="*/ 37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0" h="251">
                  <a:moveTo>
                    <a:pt x="128" y="37"/>
                  </a:moveTo>
                  <a:cubicBezTo>
                    <a:pt x="128" y="37"/>
                    <a:pt x="82" y="0"/>
                    <a:pt x="56" y="24"/>
                  </a:cubicBezTo>
                  <a:cubicBezTo>
                    <a:pt x="31" y="47"/>
                    <a:pt x="66" y="71"/>
                    <a:pt x="66" y="71"/>
                  </a:cubicBezTo>
                  <a:cubicBezTo>
                    <a:pt x="66" y="71"/>
                    <a:pt x="0" y="79"/>
                    <a:pt x="1" y="132"/>
                  </a:cubicBezTo>
                  <a:cubicBezTo>
                    <a:pt x="2" y="185"/>
                    <a:pt x="57" y="251"/>
                    <a:pt x="140" y="217"/>
                  </a:cubicBezTo>
                  <a:lnTo>
                    <a:pt x="128" y="37"/>
                  </a:lnTo>
                  <a:close/>
                </a:path>
              </a:pathLst>
            </a:custGeom>
            <a:solidFill>
              <a:srgbClr val="FFE7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2" name="íṩḷïḋê">
              <a:extLst>
                <a:ext uri="{FF2B5EF4-FFF2-40B4-BE49-F238E27FC236}">
                  <a16:creationId xmlns:a16="http://schemas.microsoft.com/office/drawing/2014/main" id="{F9882979-8C66-45BB-8801-F53272D294D9}"/>
                </a:ext>
              </a:extLst>
            </p:cNvPr>
            <p:cNvSpPr/>
            <p:nvPr/>
          </p:nvSpPr>
          <p:spPr bwMode="auto">
            <a:xfrm>
              <a:off x="3331644" y="5782880"/>
              <a:ext cx="372234" cy="168023"/>
            </a:xfrm>
            <a:custGeom>
              <a:avLst/>
              <a:gdLst>
                <a:gd name="T0" fmla="*/ 60 w 218"/>
                <a:gd name="T1" fmla="*/ 18 h 99"/>
                <a:gd name="T2" fmla="*/ 0 w 218"/>
                <a:gd name="T3" fmla="*/ 0 h 99"/>
                <a:gd name="T4" fmla="*/ 37 w 218"/>
                <a:gd name="T5" fmla="*/ 37 h 99"/>
                <a:gd name="T6" fmla="*/ 203 w 218"/>
                <a:gd name="T7" fmla="*/ 26 h 99"/>
                <a:gd name="T8" fmla="*/ 60 w 218"/>
                <a:gd name="T9" fmla="*/ 18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8" h="99">
                  <a:moveTo>
                    <a:pt x="60" y="18"/>
                  </a:moveTo>
                  <a:cubicBezTo>
                    <a:pt x="36" y="13"/>
                    <a:pt x="16" y="7"/>
                    <a:pt x="0" y="0"/>
                  </a:cubicBezTo>
                  <a:cubicBezTo>
                    <a:pt x="10" y="14"/>
                    <a:pt x="22" y="26"/>
                    <a:pt x="37" y="37"/>
                  </a:cubicBezTo>
                  <a:cubicBezTo>
                    <a:pt x="88" y="73"/>
                    <a:pt x="218" y="99"/>
                    <a:pt x="203" y="26"/>
                  </a:cubicBezTo>
                  <a:cubicBezTo>
                    <a:pt x="184" y="32"/>
                    <a:pt x="152" y="33"/>
                    <a:pt x="60" y="18"/>
                  </a:cubicBezTo>
                  <a:close/>
                </a:path>
              </a:pathLst>
            </a:custGeom>
            <a:solidFill>
              <a:srgbClr val="2821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3" name="îšļiḓe">
              <a:extLst>
                <a:ext uri="{FF2B5EF4-FFF2-40B4-BE49-F238E27FC236}">
                  <a16:creationId xmlns:a16="http://schemas.microsoft.com/office/drawing/2014/main" id="{EEA40DD9-C400-4533-B6F1-8672FE40FF0F}"/>
                </a:ext>
              </a:extLst>
            </p:cNvPr>
            <p:cNvSpPr/>
            <p:nvPr/>
          </p:nvSpPr>
          <p:spPr bwMode="auto">
            <a:xfrm>
              <a:off x="3967544" y="5753152"/>
              <a:ext cx="505360" cy="164145"/>
            </a:xfrm>
            <a:custGeom>
              <a:avLst/>
              <a:gdLst>
                <a:gd name="T0" fmla="*/ 240 w 296"/>
                <a:gd name="T1" fmla="*/ 0 h 96"/>
                <a:gd name="T2" fmla="*/ 0 w 296"/>
                <a:gd name="T3" fmla="*/ 47 h 96"/>
                <a:gd name="T4" fmla="*/ 22 w 296"/>
                <a:gd name="T5" fmla="*/ 73 h 96"/>
                <a:gd name="T6" fmla="*/ 270 w 296"/>
                <a:gd name="T7" fmla="*/ 51 h 96"/>
                <a:gd name="T8" fmla="*/ 240 w 296"/>
                <a:gd name="T9" fmla="*/ 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6" h="96">
                  <a:moveTo>
                    <a:pt x="240" y="0"/>
                  </a:moveTo>
                  <a:cubicBezTo>
                    <a:pt x="164" y="46"/>
                    <a:pt x="29" y="47"/>
                    <a:pt x="0" y="47"/>
                  </a:cubicBezTo>
                  <a:cubicBezTo>
                    <a:pt x="1" y="52"/>
                    <a:pt x="4" y="62"/>
                    <a:pt x="22" y="73"/>
                  </a:cubicBezTo>
                  <a:cubicBezTo>
                    <a:pt x="58" y="96"/>
                    <a:pt x="232" y="88"/>
                    <a:pt x="270" y="51"/>
                  </a:cubicBezTo>
                  <a:cubicBezTo>
                    <a:pt x="296" y="26"/>
                    <a:pt x="278" y="7"/>
                    <a:pt x="240" y="0"/>
                  </a:cubicBezTo>
                  <a:close/>
                </a:path>
              </a:pathLst>
            </a:custGeom>
            <a:solidFill>
              <a:srgbClr val="2821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4" name="íṧ1ïḍè">
              <a:extLst>
                <a:ext uri="{FF2B5EF4-FFF2-40B4-BE49-F238E27FC236}">
                  <a16:creationId xmlns:a16="http://schemas.microsoft.com/office/drawing/2014/main" id="{FB346D4C-5BA9-48CC-8C10-DC1AA2A95DBE}"/>
                </a:ext>
              </a:extLst>
            </p:cNvPr>
            <p:cNvSpPr/>
            <p:nvPr/>
          </p:nvSpPr>
          <p:spPr bwMode="auto">
            <a:xfrm>
              <a:off x="3216614" y="5512751"/>
              <a:ext cx="1176156" cy="325704"/>
            </a:xfrm>
            <a:custGeom>
              <a:avLst/>
              <a:gdLst>
                <a:gd name="T0" fmla="*/ 679 w 688"/>
                <a:gd name="T1" fmla="*/ 141 h 191"/>
                <a:gd name="T2" fmla="*/ 688 w 688"/>
                <a:gd name="T3" fmla="*/ 135 h 191"/>
                <a:gd name="T4" fmla="*/ 609 w 688"/>
                <a:gd name="T5" fmla="*/ 11 h 191"/>
                <a:gd name="T6" fmla="*/ 71 w 688"/>
                <a:gd name="T7" fmla="*/ 0 h 191"/>
                <a:gd name="T8" fmla="*/ 0 w 688"/>
                <a:gd name="T9" fmla="*/ 108 h 191"/>
                <a:gd name="T10" fmla="*/ 67 w 688"/>
                <a:gd name="T11" fmla="*/ 158 h 191"/>
                <a:gd name="T12" fmla="*/ 127 w 688"/>
                <a:gd name="T13" fmla="*/ 176 h 191"/>
                <a:gd name="T14" fmla="*/ 270 w 688"/>
                <a:gd name="T15" fmla="*/ 184 h 191"/>
                <a:gd name="T16" fmla="*/ 288 w 688"/>
                <a:gd name="T17" fmla="*/ 178 h 191"/>
                <a:gd name="T18" fmla="*/ 363 w 688"/>
                <a:gd name="T19" fmla="*/ 96 h 191"/>
                <a:gd name="T20" fmla="*/ 433 w 688"/>
                <a:gd name="T21" fmla="*/ 188 h 191"/>
                <a:gd name="T22" fmla="*/ 439 w 688"/>
                <a:gd name="T23" fmla="*/ 188 h 191"/>
                <a:gd name="T24" fmla="*/ 679 w 688"/>
                <a:gd name="T25" fmla="*/ 141 h 191"/>
                <a:gd name="T26" fmla="*/ 643 w 688"/>
                <a:gd name="T27" fmla="*/ 137 h 191"/>
                <a:gd name="T28" fmla="*/ 608 w 688"/>
                <a:gd name="T29" fmla="*/ 139 h 191"/>
                <a:gd name="T30" fmla="*/ 643 w 688"/>
                <a:gd name="T31" fmla="*/ 137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88" h="191">
                  <a:moveTo>
                    <a:pt x="679" y="141"/>
                  </a:moveTo>
                  <a:cubicBezTo>
                    <a:pt x="682" y="139"/>
                    <a:pt x="685" y="137"/>
                    <a:pt x="688" y="135"/>
                  </a:cubicBezTo>
                  <a:cubicBezTo>
                    <a:pt x="609" y="11"/>
                    <a:pt x="609" y="11"/>
                    <a:pt x="609" y="11"/>
                  </a:cubicBezTo>
                  <a:cubicBezTo>
                    <a:pt x="71" y="0"/>
                    <a:pt x="71" y="0"/>
                    <a:pt x="71" y="0"/>
                  </a:cubicBezTo>
                  <a:cubicBezTo>
                    <a:pt x="71" y="0"/>
                    <a:pt x="19" y="75"/>
                    <a:pt x="0" y="108"/>
                  </a:cubicBezTo>
                  <a:cubicBezTo>
                    <a:pt x="0" y="108"/>
                    <a:pt x="14" y="137"/>
                    <a:pt x="67" y="158"/>
                  </a:cubicBezTo>
                  <a:cubicBezTo>
                    <a:pt x="83" y="165"/>
                    <a:pt x="103" y="171"/>
                    <a:pt x="127" y="176"/>
                  </a:cubicBezTo>
                  <a:cubicBezTo>
                    <a:pt x="219" y="191"/>
                    <a:pt x="251" y="190"/>
                    <a:pt x="270" y="184"/>
                  </a:cubicBezTo>
                  <a:cubicBezTo>
                    <a:pt x="277" y="183"/>
                    <a:pt x="282" y="180"/>
                    <a:pt x="288" y="178"/>
                  </a:cubicBezTo>
                  <a:cubicBezTo>
                    <a:pt x="288" y="178"/>
                    <a:pt x="342" y="115"/>
                    <a:pt x="363" y="96"/>
                  </a:cubicBezTo>
                  <a:cubicBezTo>
                    <a:pt x="363" y="96"/>
                    <a:pt x="420" y="166"/>
                    <a:pt x="433" y="188"/>
                  </a:cubicBezTo>
                  <a:cubicBezTo>
                    <a:pt x="433" y="188"/>
                    <a:pt x="435" y="188"/>
                    <a:pt x="439" y="188"/>
                  </a:cubicBezTo>
                  <a:cubicBezTo>
                    <a:pt x="468" y="188"/>
                    <a:pt x="603" y="187"/>
                    <a:pt x="679" y="141"/>
                  </a:cubicBezTo>
                  <a:close/>
                  <a:moveTo>
                    <a:pt x="643" y="137"/>
                  </a:moveTo>
                  <a:cubicBezTo>
                    <a:pt x="632" y="137"/>
                    <a:pt x="620" y="138"/>
                    <a:pt x="608" y="139"/>
                  </a:cubicBezTo>
                  <a:cubicBezTo>
                    <a:pt x="620" y="138"/>
                    <a:pt x="632" y="137"/>
                    <a:pt x="643" y="137"/>
                  </a:cubicBezTo>
                  <a:close/>
                </a:path>
              </a:pathLst>
            </a:custGeom>
            <a:solidFill>
              <a:srgbClr val="E228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5" name="îs1ïḍè">
              <a:extLst>
                <a:ext uri="{FF2B5EF4-FFF2-40B4-BE49-F238E27FC236}">
                  <a16:creationId xmlns:a16="http://schemas.microsoft.com/office/drawing/2014/main" id="{D99D8B1B-2013-4A57-B419-D6FBBBA1D9C9}"/>
                </a:ext>
              </a:extLst>
            </p:cNvPr>
            <p:cNvSpPr/>
            <p:nvPr/>
          </p:nvSpPr>
          <p:spPr bwMode="auto">
            <a:xfrm>
              <a:off x="3351032" y="5534724"/>
              <a:ext cx="947388" cy="116324"/>
            </a:xfrm>
            <a:custGeom>
              <a:avLst/>
              <a:gdLst>
                <a:gd name="T0" fmla="*/ 0 w 555"/>
                <a:gd name="T1" fmla="*/ 0 h 68"/>
                <a:gd name="T2" fmla="*/ 272 w 555"/>
                <a:gd name="T3" fmla="*/ 64 h 68"/>
                <a:gd name="T4" fmla="*/ 555 w 555"/>
                <a:gd name="T5" fmla="*/ 29 h 68"/>
                <a:gd name="T6" fmla="*/ 0 w 555"/>
                <a:gd name="T7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55" h="68">
                  <a:moveTo>
                    <a:pt x="0" y="0"/>
                  </a:moveTo>
                  <a:cubicBezTo>
                    <a:pt x="0" y="0"/>
                    <a:pt x="58" y="59"/>
                    <a:pt x="272" y="64"/>
                  </a:cubicBezTo>
                  <a:cubicBezTo>
                    <a:pt x="486" y="68"/>
                    <a:pt x="555" y="29"/>
                    <a:pt x="555" y="29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BB1D0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6" name="îśļíḑé">
              <a:extLst>
                <a:ext uri="{FF2B5EF4-FFF2-40B4-BE49-F238E27FC236}">
                  <a16:creationId xmlns:a16="http://schemas.microsoft.com/office/drawing/2014/main" id="{6E36C7EE-7FD5-4C48-A2CC-BACEAC6EB833}"/>
                </a:ext>
              </a:extLst>
            </p:cNvPr>
            <p:cNvSpPr/>
            <p:nvPr/>
          </p:nvSpPr>
          <p:spPr bwMode="auto">
            <a:xfrm>
              <a:off x="2982675" y="4490400"/>
              <a:ext cx="1764235" cy="1138675"/>
            </a:xfrm>
            <a:custGeom>
              <a:avLst/>
              <a:gdLst>
                <a:gd name="T0" fmla="*/ 361 w 1032"/>
                <a:gd name="T1" fmla="*/ 142 h 667"/>
                <a:gd name="T2" fmla="*/ 66 w 1032"/>
                <a:gd name="T3" fmla="*/ 115 h 667"/>
                <a:gd name="T4" fmla="*/ 45 w 1032"/>
                <a:gd name="T5" fmla="*/ 412 h 667"/>
                <a:gd name="T6" fmla="*/ 297 w 1032"/>
                <a:gd name="T7" fmla="*/ 357 h 667"/>
                <a:gd name="T8" fmla="*/ 186 w 1032"/>
                <a:gd name="T9" fmla="*/ 603 h 667"/>
                <a:gd name="T10" fmla="*/ 392 w 1032"/>
                <a:gd name="T11" fmla="*/ 649 h 667"/>
                <a:gd name="T12" fmla="*/ 770 w 1032"/>
                <a:gd name="T13" fmla="*/ 641 h 667"/>
                <a:gd name="T14" fmla="*/ 849 w 1032"/>
                <a:gd name="T15" fmla="*/ 271 h 667"/>
                <a:gd name="T16" fmla="*/ 1026 w 1032"/>
                <a:gd name="T17" fmla="*/ 151 h 667"/>
                <a:gd name="T18" fmla="*/ 1017 w 1032"/>
                <a:gd name="T19" fmla="*/ 0 h 667"/>
                <a:gd name="T20" fmla="*/ 361 w 1032"/>
                <a:gd name="T21" fmla="*/ 142 h 6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32" h="667">
                  <a:moveTo>
                    <a:pt x="361" y="142"/>
                  </a:moveTo>
                  <a:cubicBezTo>
                    <a:pt x="361" y="142"/>
                    <a:pt x="182" y="115"/>
                    <a:pt x="66" y="115"/>
                  </a:cubicBezTo>
                  <a:cubicBezTo>
                    <a:pt x="66" y="115"/>
                    <a:pt x="0" y="254"/>
                    <a:pt x="45" y="412"/>
                  </a:cubicBezTo>
                  <a:cubicBezTo>
                    <a:pt x="45" y="412"/>
                    <a:pt x="219" y="395"/>
                    <a:pt x="297" y="357"/>
                  </a:cubicBezTo>
                  <a:cubicBezTo>
                    <a:pt x="297" y="357"/>
                    <a:pt x="207" y="535"/>
                    <a:pt x="186" y="603"/>
                  </a:cubicBezTo>
                  <a:cubicBezTo>
                    <a:pt x="186" y="603"/>
                    <a:pt x="247" y="631"/>
                    <a:pt x="392" y="649"/>
                  </a:cubicBezTo>
                  <a:cubicBezTo>
                    <a:pt x="536" y="667"/>
                    <a:pt x="689" y="657"/>
                    <a:pt x="770" y="641"/>
                  </a:cubicBezTo>
                  <a:cubicBezTo>
                    <a:pt x="770" y="641"/>
                    <a:pt x="846" y="430"/>
                    <a:pt x="849" y="271"/>
                  </a:cubicBezTo>
                  <a:cubicBezTo>
                    <a:pt x="849" y="271"/>
                    <a:pt x="982" y="218"/>
                    <a:pt x="1026" y="151"/>
                  </a:cubicBezTo>
                  <a:cubicBezTo>
                    <a:pt x="1032" y="142"/>
                    <a:pt x="1017" y="0"/>
                    <a:pt x="1017" y="0"/>
                  </a:cubicBezTo>
                  <a:lnTo>
                    <a:pt x="361" y="142"/>
                  </a:lnTo>
                  <a:close/>
                </a:path>
              </a:pathLst>
            </a:custGeom>
            <a:solidFill>
              <a:srgbClr val="E228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7" name="îṥļïḋe">
              <a:extLst>
                <a:ext uri="{FF2B5EF4-FFF2-40B4-BE49-F238E27FC236}">
                  <a16:creationId xmlns:a16="http://schemas.microsoft.com/office/drawing/2014/main" id="{64C9E152-1698-4F24-900F-0F1A765C7A50}"/>
                </a:ext>
              </a:extLst>
            </p:cNvPr>
            <p:cNvSpPr/>
            <p:nvPr/>
          </p:nvSpPr>
          <p:spPr bwMode="auto">
            <a:xfrm>
              <a:off x="3751701" y="4641619"/>
              <a:ext cx="644947" cy="293393"/>
            </a:xfrm>
            <a:custGeom>
              <a:avLst/>
              <a:gdLst>
                <a:gd name="T0" fmla="*/ 370 w 377"/>
                <a:gd name="T1" fmla="*/ 31 h 172"/>
                <a:gd name="T2" fmla="*/ 333 w 377"/>
                <a:gd name="T3" fmla="*/ 5 h 172"/>
                <a:gd name="T4" fmla="*/ 271 w 377"/>
                <a:gd name="T5" fmla="*/ 64 h 172"/>
                <a:gd name="T6" fmla="*/ 209 w 377"/>
                <a:gd name="T7" fmla="*/ 96 h 172"/>
                <a:gd name="T8" fmla="*/ 112 w 377"/>
                <a:gd name="T9" fmla="*/ 91 h 172"/>
                <a:gd name="T10" fmla="*/ 21 w 377"/>
                <a:gd name="T11" fmla="*/ 62 h 172"/>
                <a:gd name="T12" fmla="*/ 2 w 377"/>
                <a:gd name="T13" fmla="*/ 84 h 172"/>
                <a:gd name="T14" fmla="*/ 91 w 377"/>
                <a:gd name="T15" fmla="*/ 157 h 172"/>
                <a:gd name="T16" fmla="*/ 216 w 377"/>
                <a:gd name="T17" fmla="*/ 169 h 172"/>
                <a:gd name="T18" fmla="*/ 314 w 377"/>
                <a:gd name="T19" fmla="*/ 129 h 172"/>
                <a:gd name="T20" fmla="*/ 370 w 377"/>
                <a:gd name="T21" fmla="*/ 31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77" h="172">
                  <a:moveTo>
                    <a:pt x="370" y="31"/>
                  </a:moveTo>
                  <a:cubicBezTo>
                    <a:pt x="367" y="15"/>
                    <a:pt x="349" y="0"/>
                    <a:pt x="333" y="5"/>
                  </a:cubicBezTo>
                  <a:cubicBezTo>
                    <a:pt x="302" y="15"/>
                    <a:pt x="292" y="42"/>
                    <a:pt x="271" y="64"/>
                  </a:cubicBezTo>
                  <a:cubicBezTo>
                    <a:pt x="254" y="82"/>
                    <a:pt x="234" y="91"/>
                    <a:pt x="209" y="96"/>
                  </a:cubicBezTo>
                  <a:cubicBezTo>
                    <a:pt x="178" y="101"/>
                    <a:pt x="143" y="96"/>
                    <a:pt x="112" y="91"/>
                  </a:cubicBezTo>
                  <a:cubicBezTo>
                    <a:pt x="81" y="86"/>
                    <a:pt x="52" y="64"/>
                    <a:pt x="21" y="62"/>
                  </a:cubicBezTo>
                  <a:cubicBezTo>
                    <a:pt x="9" y="61"/>
                    <a:pt x="0" y="72"/>
                    <a:pt x="2" y="84"/>
                  </a:cubicBezTo>
                  <a:cubicBezTo>
                    <a:pt x="6" y="124"/>
                    <a:pt x="57" y="146"/>
                    <a:pt x="91" y="157"/>
                  </a:cubicBezTo>
                  <a:cubicBezTo>
                    <a:pt x="131" y="170"/>
                    <a:pt x="175" y="172"/>
                    <a:pt x="216" y="169"/>
                  </a:cubicBezTo>
                  <a:cubicBezTo>
                    <a:pt x="252" y="167"/>
                    <a:pt x="286" y="152"/>
                    <a:pt x="314" y="129"/>
                  </a:cubicBezTo>
                  <a:cubicBezTo>
                    <a:pt x="341" y="108"/>
                    <a:pt x="377" y="68"/>
                    <a:pt x="370" y="31"/>
                  </a:cubicBezTo>
                  <a:close/>
                </a:path>
              </a:pathLst>
            </a:custGeom>
            <a:solidFill>
              <a:srgbClr val="E19B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8" name="íṡļîḑé">
              <a:extLst>
                <a:ext uri="{FF2B5EF4-FFF2-40B4-BE49-F238E27FC236}">
                  <a16:creationId xmlns:a16="http://schemas.microsoft.com/office/drawing/2014/main" id="{CC64B449-3CC4-4E34-BA61-AF3DC16B476B}"/>
                </a:ext>
              </a:extLst>
            </p:cNvPr>
            <p:cNvSpPr/>
            <p:nvPr/>
          </p:nvSpPr>
          <p:spPr bwMode="auto">
            <a:xfrm>
              <a:off x="3204981" y="4972495"/>
              <a:ext cx="1302820" cy="853037"/>
            </a:xfrm>
            <a:custGeom>
              <a:avLst/>
              <a:gdLst>
                <a:gd name="T0" fmla="*/ 735 w 762"/>
                <a:gd name="T1" fmla="*/ 329 h 500"/>
                <a:gd name="T2" fmla="*/ 674 w 762"/>
                <a:gd name="T3" fmla="*/ 327 h 500"/>
                <a:gd name="T4" fmla="*/ 608 w 762"/>
                <a:gd name="T5" fmla="*/ 335 h 500"/>
                <a:gd name="T6" fmla="*/ 503 w 762"/>
                <a:gd name="T7" fmla="*/ 340 h 500"/>
                <a:gd name="T8" fmla="*/ 436 w 762"/>
                <a:gd name="T9" fmla="*/ 341 h 500"/>
                <a:gd name="T10" fmla="*/ 446 w 762"/>
                <a:gd name="T11" fmla="*/ 317 h 500"/>
                <a:gd name="T12" fmla="*/ 488 w 762"/>
                <a:gd name="T13" fmla="*/ 316 h 500"/>
                <a:gd name="T14" fmla="*/ 487 w 762"/>
                <a:gd name="T15" fmla="*/ 302 h 500"/>
                <a:gd name="T16" fmla="*/ 452 w 762"/>
                <a:gd name="T17" fmla="*/ 301 h 500"/>
                <a:gd name="T18" fmla="*/ 471 w 762"/>
                <a:gd name="T19" fmla="*/ 254 h 500"/>
                <a:gd name="T20" fmla="*/ 507 w 762"/>
                <a:gd name="T21" fmla="*/ 250 h 500"/>
                <a:gd name="T22" fmla="*/ 503 w 762"/>
                <a:gd name="T23" fmla="*/ 237 h 500"/>
                <a:gd name="T24" fmla="*/ 477 w 762"/>
                <a:gd name="T25" fmla="*/ 239 h 500"/>
                <a:gd name="T26" fmla="*/ 495 w 762"/>
                <a:gd name="T27" fmla="*/ 184 h 500"/>
                <a:gd name="T28" fmla="*/ 550 w 762"/>
                <a:gd name="T29" fmla="*/ 180 h 500"/>
                <a:gd name="T30" fmla="*/ 546 w 762"/>
                <a:gd name="T31" fmla="*/ 167 h 500"/>
                <a:gd name="T32" fmla="*/ 500 w 762"/>
                <a:gd name="T33" fmla="*/ 169 h 500"/>
                <a:gd name="T34" fmla="*/ 512 w 762"/>
                <a:gd name="T35" fmla="*/ 126 h 500"/>
                <a:gd name="T36" fmla="*/ 532 w 762"/>
                <a:gd name="T37" fmla="*/ 2 h 500"/>
                <a:gd name="T38" fmla="*/ 529 w 762"/>
                <a:gd name="T39" fmla="*/ 2 h 500"/>
                <a:gd name="T40" fmla="*/ 499 w 762"/>
                <a:gd name="T41" fmla="*/ 121 h 500"/>
                <a:gd name="T42" fmla="*/ 486 w 762"/>
                <a:gd name="T43" fmla="*/ 166 h 500"/>
                <a:gd name="T44" fmla="*/ 454 w 762"/>
                <a:gd name="T45" fmla="*/ 154 h 500"/>
                <a:gd name="T46" fmla="*/ 451 w 762"/>
                <a:gd name="T47" fmla="*/ 159 h 500"/>
                <a:gd name="T48" fmla="*/ 482 w 762"/>
                <a:gd name="T49" fmla="*/ 179 h 500"/>
                <a:gd name="T50" fmla="*/ 461 w 762"/>
                <a:gd name="T51" fmla="*/ 238 h 500"/>
                <a:gd name="T52" fmla="*/ 423 w 762"/>
                <a:gd name="T53" fmla="*/ 225 h 500"/>
                <a:gd name="T54" fmla="*/ 421 w 762"/>
                <a:gd name="T55" fmla="*/ 228 h 500"/>
                <a:gd name="T56" fmla="*/ 457 w 762"/>
                <a:gd name="T57" fmla="*/ 250 h 500"/>
                <a:gd name="T58" fmla="*/ 437 w 762"/>
                <a:gd name="T59" fmla="*/ 300 h 500"/>
                <a:gd name="T60" fmla="*/ 405 w 762"/>
                <a:gd name="T61" fmla="*/ 293 h 500"/>
                <a:gd name="T62" fmla="*/ 404 w 762"/>
                <a:gd name="T63" fmla="*/ 296 h 500"/>
                <a:gd name="T64" fmla="*/ 432 w 762"/>
                <a:gd name="T65" fmla="*/ 312 h 500"/>
                <a:gd name="T66" fmla="*/ 419 w 762"/>
                <a:gd name="T67" fmla="*/ 341 h 500"/>
                <a:gd name="T68" fmla="*/ 351 w 762"/>
                <a:gd name="T69" fmla="*/ 339 h 500"/>
                <a:gd name="T70" fmla="*/ 178 w 762"/>
                <a:gd name="T71" fmla="*/ 323 h 500"/>
                <a:gd name="T72" fmla="*/ 49 w 762"/>
                <a:gd name="T73" fmla="*/ 274 h 500"/>
                <a:gd name="T74" fmla="*/ 17 w 762"/>
                <a:gd name="T75" fmla="*/ 310 h 500"/>
                <a:gd name="T76" fmla="*/ 149 w 762"/>
                <a:gd name="T77" fmla="*/ 378 h 500"/>
                <a:gd name="T78" fmla="*/ 334 w 762"/>
                <a:gd name="T79" fmla="*/ 402 h 500"/>
                <a:gd name="T80" fmla="*/ 390 w 762"/>
                <a:gd name="T81" fmla="*/ 404 h 500"/>
                <a:gd name="T82" fmla="*/ 353 w 762"/>
                <a:gd name="T83" fmla="*/ 488 h 500"/>
                <a:gd name="T84" fmla="*/ 364 w 762"/>
                <a:gd name="T85" fmla="*/ 494 h 500"/>
                <a:gd name="T86" fmla="*/ 408 w 762"/>
                <a:gd name="T87" fmla="*/ 405 h 500"/>
                <a:gd name="T88" fmla="*/ 498 w 762"/>
                <a:gd name="T89" fmla="*/ 405 h 500"/>
                <a:gd name="T90" fmla="*/ 611 w 762"/>
                <a:gd name="T91" fmla="*/ 400 h 500"/>
                <a:gd name="T92" fmla="*/ 676 w 762"/>
                <a:gd name="T93" fmla="*/ 394 h 500"/>
                <a:gd name="T94" fmla="*/ 744 w 762"/>
                <a:gd name="T95" fmla="*/ 375 h 500"/>
                <a:gd name="T96" fmla="*/ 735 w 762"/>
                <a:gd name="T97" fmla="*/ 329 h 5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762" h="500">
                  <a:moveTo>
                    <a:pt x="735" y="329"/>
                  </a:moveTo>
                  <a:cubicBezTo>
                    <a:pt x="716" y="319"/>
                    <a:pt x="694" y="325"/>
                    <a:pt x="674" y="327"/>
                  </a:cubicBezTo>
                  <a:cubicBezTo>
                    <a:pt x="652" y="330"/>
                    <a:pt x="630" y="332"/>
                    <a:pt x="608" y="335"/>
                  </a:cubicBezTo>
                  <a:cubicBezTo>
                    <a:pt x="573" y="338"/>
                    <a:pt x="538" y="339"/>
                    <a:pt x="503" y="340"/>
                  </a:cubicBezTo>
                  <a:cubicBezTo>
                    <a:pt x="481" y="340"/>
                    <a:pt x="458" y="341"/>
                    <a:pt x="436" y="341"/>
                  </a:cubicBezTo>
                  <a:cubicBezTo>
                    <a:pt x="440" y="333"/>
                    <a:pt x="443" y="325"/>
                    <a:pt x="446" y="317"/>
                  </a:cubicBezTo>
                  <a:cubicBezTo>
                    <a:pt x="460" y="320"/>
                    <a:pt x="475" y="320"/>
                    <a:pt x="488" y="316"/>
                  </a:cubicBezTo>
                  <a:cubicBezTo>
                    <a:pt x="496" y="314"/>
                    <a:pt x="496" y="302"/>
                    <a:pt x="487" y="302"/>
                  </a:cubicBezTo>
                  <a:cubicBezTo>
                    <a:pt x="475" y="302"/>
                    <a:pt x="464" y="302"/>
                    <a:pt x="452" y="301"/>
                  </a:cubicBezTo>
                  <a:cubicBezTo>
                    <a:pt x="459" y="286"/>
                    <a:pt x="465" y="270"/>
                    <a:pt x="471" y="254"/>
                  </a:cubicBezTo>
                  <a:cubicBezTo>
                    <a:pt x="483" y="256"/>
                    <a:pt x="495" y="256"/>
                    <a:pt x="507" y="250"/>
                  </a:cubicBezTo>
                  <a:cubicBezTo>
                    <a:pt x="513" y="246"/>
                    <a:pt x="510" y="236"/>
                    <a:pt x="503" y="237"/>
                  </a:cubicBezTo>
                  <a:cubicBezTo>
                    <a:pt x="494" y="239"/>
                    <a:pt x="485" y="239"/>
                    <a:pt x="477" y="239"/>
                  </a:cubicBezTo>
                  <a:cubicBezTo>
                    <a:pt x="483" y="221"/>
                    <a:pt x="490" y="203"/>
                    <a:pt x="495" y="184"/>
                  </a:cubicBezTo>
                  <a:cubicBezTo>
                    <a:pt x="514" y="190"/>
                    <a:pt x="534" y="191"/>
                    <a:pt x="550" y="180"/>
                  </a:cubicBezTo>
                  <a:cubicBezTo>
                    <a:pt x="557" y="176"/>
                    <a:pt x="554" y="165"/>
                    <a:pt x="546" y="167"/>
                  </a:cubicBezTo>
                  <a:cubicBezTo>
                    <a:pt x="530" y="170"/>
                    <a:pt x="516" y="172"/>
                    <a:pt x="500" y="169"/>
                  </a:cubicBezTo>
                  <a:cubicBezTo>
                    <a:pt x="504" y="155"/>
                    <a:pt x="509" y="140"/>
                    <a:pt x="512" y="126"/>
                  </a:cubicBezTo>
                  <a:cubicBezTo>
                    <a:pt x="523" y="87"/>
                    <a:pt x="536" y="43"/>
                    <a:pt x="532" y="2"/>
                  </a:cubicBezTo>
                  <a:cubicBezTo>
                    <a:pt x="532" y="0"/>
                    <a:pt x="530" y="1"/>
                    <a:pt x="529" y="2"/>
                  </a:cubicBezTo>
                  <a:cubicBezTo>
                    <a:pt x="514" y="39"/>
                    <a:pt x="509" y="82"/>
                    <a:pt x="499" y="121"/>
                  </a:cubicBezTo>
                  <a:cubicBezTo>
                    <a:pt x="495" y="136"/>
                    <a:pt x="491" y="151"/>
                    <a:pt x="486" y="166"/>
                  </a:cubicBezTo>
                  <a:cubicBezTo>
                    <a:pt x="475" y="162"/>
                    <a:pt x="465" y="157"/>
                    <a:pt x="454" y="154"/>
                  </a:cubicBezTo>
                  <a:cubicBezTo>
                    <a:pt x="452" y="153"/>
                    <a:pt x="449" y="157"/>
                    <a:pt x="451" y="159"/>
                  </a:cubicBezTo>
                  <a:cubicBezTo>
                    <a:pt x="459" y="166"/>
                    <a:pt x="470" y="173"/>
                    <a:pt x="482" y="179"/>
                  </a:cubicBezTo>
                  <a:cubicBezTo>
                    <a:pt x="475" y="199"/>
                    <a:pt x="468" y="218"/>
                    <a:pt x="461" y="238"/>
                  </a:cubicBezTo>
                  <a:cubicBezTo>
                    <a:pt x="448" y="236"/>
                    <a:pt x="436" y="232"/>
                    <a:pt x="423" y="225"/>
                  </a:cubicBezTo>
                  <a:cubicBezTo>
                    <a:pt x="421" y="224"/>
                    <a:pt x="419" y="227"/>
                    <a:pt x="421" y="228"/>
                  </a:cubicBezTo>
                  <a:cubicBezTo>
                    <a:pt x="431" y="237"/>
                    <a:pt x="443" y="245"/>
                    <a:pt x="457" y="250"/>
                  </a:cubicBezTo>
                  <a:cubicBezTo>
                    <a:pt x="450" y="267"/>
                    <a:pt x="443" y="284"/>
                    <a:pt x="437" y="300"/>
                  </a:cubicBezTo>
                  <a:cubicBezTo>
                    <a:pt x="426" y="299"/>
                    <a:pt x="416" y="297"/>
                    <a:pt x="405" y="293"/>
                  </a:cubicBezTo>
                  <a:cubicBezTo>
                    <a:pt x="403" y="292"/>
                    <a:pt x="403" y="295"/>
                    <a:pt x="404" y="296"/>
                  </a:cubicBezTo>
                  <a:cubicBezTo>
                    <a:pt x="412" y="302"/>
                    <a:pt x="421" y="308"/>
                    <a:pt x="432" y="312"/>
                  </a:cubicBezTo>
                  <a:cubicBezTo>
                    <a:pt x="428" y="322"/>
                    <a:pt x="424" y="331"/>
                    <a:pt x="419" y="341"/>
                  </a:cubicBezTo>
                  <a:cubicBezTo>
                    <a:pt x="397" y="340"/>
                    <a:pt x="374" y="340"/>
                    <a:pt x="351" y="339"/>
                  </a:cubicBezTo>
                  <a:cubicBezTo>
                    <a:pt x="293" y="337"/>
                    <a:pt x="235" y="333"/>
                    <a:pt x="178" y="323"/>
                  </a:cubicBezTo>
                  <a:cubicBezTo>
                    <a:pt x="133" y="315"/>
                    <a:pt x="86" y="302"/>
                    <a:pt x="49" y="274"/>
                  </a:cubicBezTo>
                  <a:cubicBezTo>
                    <a:pt x="26" y="258"/>
                    <a:pt x="0" y="290"/>
                    <a:pt x="17" y="310"/>
                  </a:cubicBezTo>
                  <a:cubicBezTo>
                    <a:pt x="49" y="349"/>
                    <a:pt x="102" y="366"/>
                    <a:pt x="149" y="378"/>
                  </a:cubicBezTo>
                  <a:cubicBezTo>
                    <a:pt x="209" y="392"/>
                    <a:pt x="272" y="399"/>
                    <a:pt x="334" y="402"/>
                  </a:cubicBezTo>
                  <a:cubicBezTo>
                    <a:pt x="352" y="403"/>
                    <a:pt x="371" y="404"/>
                    <a:pt x="390" y="404"/>
                  </a:cubicBezTo>
                  <a:cubicBezTo>
                    <a:pt x="376" y="432"/>
                    <a:pt x="362" y="459"/>
                    <a:pt x="353" y="488"/>
                  </a:cubicBezTo>
                  <a:cubicBezTo>
                    <a:pt x="351" y="495"/>
                    <a:pt x="360" y="500"/>
                    <a:pt x="364" y="494"/>
                  </a:cubicBezTo>
                  <a:cubicBezTo>
                    <a:pt x="382" y="466"/>
                    <a:pt x="395" y="435"/>
                    <a:pt x="408" y="405"/>
                  </a:cubicBezTo>
                  <a:cubicBezTo>
                    <a:pt x="438" y="405"/>
                    <a:pt x="468" y="405"/>
                    <a:pt x="498" y="405"/>
                  </a:cubicBezTo>
                  <a:cubicBezTo>
                    <a:pt x="536" y="404"/>
                    <a:pt x="573" y="403"/>
                    <a:pt x="611" y="400"/>
                  </a:cubicBezTo>
                  <a:cubicBezTo>
                    <a:pt x="633" y="398"/>
                    <a:pt x="654" y="396"/>
                    <a:pt x="676" y="394"/>
                  </a:cubicBezTo>
                  <a:cubicBezTo>
                    <a:pt x="701" y="391"/>
                    <a:pt x="724" y="391"/>
                    <a:pt x="744" y="375"/>
                  </a:cubicBezTo>
                  <a:cubicBezTo>
                    <a:pt x="762" y="361"/>
                    <a:pt x="752" y="337"/>
                    <a:pt x="735" y="329"/>
                  </a:cubicBezTo>
                  <a:close/>
                </a:path>
              </a:pathLst>
            </a:custGeom>
            <a:solidFill>
              <a:srgbClr val="E19B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9" name="îśľïďé">
              <a:extLst>
                <a:ext uri="{FF2B5EF4-FFF2-40B4-BE49-F238E27FC236}">
                  <a16:creationId xmlns:a16="http://schemas.microsoft.com/office/drawing/2014/main" id="{DFDCEA8E-B7E9-40E1-8809-A7622AEEABB7}"/>
                </a:ext>
              </a:extLst>
            </p:cNvPr>
            <p:cNvSpPr/>
            <p:nvPr/>
          </p:nvSpPr>
          <p:spPr bwMode="auto">
            <a:xfrm>
              <a:off x="3999857" y="5077186"/>
              <a:ext cx="192579" cy="73672"/>
            </a:xfrm>
            <a:custGeom>
              <a:avLst/>
              <a:gdLst>
                <a:gd name="T0" fmla="*/ 101 w 113"/>
                <a:gd name="T1" fmla="*/ 7 h 43"/>
                <a:gd name="T2" fmla="*/ 55 w 113"/>
                <a:gd name="T3" fmla="*/ 15 h 43"/>
                <a:gd name="T4" fmla="*/ 4 w 113"/>
                <a:gd name="T5" fmla="*/ 1 h 43"/>
                <a:gd name="T6" fmla="*/ 2 w 113"/>
                <a:gd name="T7" fmla="*/ 4 h 43"/>
                <a:gd name="T8" fmla="*/ 106 w 113"/>
                <a:gd name="T9" fmla="*/ 21 h 43"/>
                <a:gd name="T10" fmla="*/ 101 w 113"/>
                <a:gd name="T11" fmla="*/ 7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3" h="43">
                  <a:moveTo>
                    <a:pt x="101" y="7"/>
                  </a:moveTo>
                  <a:cubicBezTo>
                    <a:pt x="85" y="11"/>
                    <a:pt x="72" y="16"/>
                    <a:pt x="55" y="15"/>
                  </a:cubicBezTo>
                  <a:cubicBezTo>
                    <a:pt x="37" y="15"/>
                    <a:pt x="20" y="8"/>
                    <a:pt x="4" y="1"/>
                  </a:cubicBezTo>
                  <a:cubicBezTo>
                    <a:pt x="2" y="0"/>
                    <a:pt x="0" y="3"/>
                    <a:pt x="2" y="4"/>
                  </a:cubicBezTo>
                  <a:cubicBezTo>
                    <a:pt x="29" y="27"/>
                    <a:pt x="73" y="43"/>
                    <a:pt x="106" y="21"/>
                  </a:cubicBezTo>
                  <a:cubicBezTo>
                    <a:pt x="113" y="16"/>
                    <a:pt x="110" y="5"/>
                    <a:pt x="101" y="7"/>
                  </a:cubicBezTo>
                  <a:close/>
                </a:path>
              </a:pathLst>
            </a:custGeom>
            <a:solidFill>
              <a:srgbClr val="E19B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0" name="îsḷîḓê">
              <a:extLst>
                <a:ext uri="{FF2B5EF4-FFF2-40B4-BE49-F238E27FC236}">
                  <a16:creationId xmlns:a16="http://schemas.microsoft.com/office/drawing/2014/main" id="{8B8F5481-4453-4769-A821-E27761A9998E}"/>
                </a:ext>
              </a:extLst>
            </p:cNvPr>
            <p:cNvSpPr/>
            <p:nvPr/>
          </p:nvSpPr>
          <p:spPr bwMode="auto">
            <a:xfrm>
              <a:off x="3087366" y="4654544"/>
              <a:ext cx="91767" cy="624268"/>
            </a:xfrm>
            <a:custGeom>
              <a:avLst/>
              <a:gdLst>
                <a:gd name="T0" fmla="*/ 47 w 54"/>
                <a:gd name="T1" fmla="*/ 4 h 366"/>
                <a:gd name="T2" fmla="*/ 25 w 54"/>
                <a:gd name="T3" fmla="*/ 358 h 366"/>
                <a:gd name="T4" fmla="*/ 37 w 54"/>
                <a:gd name="T5" fmla="*/ 355 h 366"/>
                <a:gd name="T6" fmla="*/ 53 w 54"/>
                <a:gd name="T7" fmla="*/ 7 h 366"/>
                <a:gd name="T8" fmla="*/ 47 w 54"/>
                <a:gd name="T9" fmla="*/ 4 h 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366">
                  <a:moveTo>
                    <a:pt x="47" y="4"/>
                  </a:moveTo>
                  <a:cubicBezTo>
                    <a:pt x="9" y="114"/>
                    <a:pt x="0" y="244"/>
                    <a:pt x="25" y="358"/>
                  </a:cubicBezTo>
                  <a:cubicBezTo>
                    <a:pt x="27" y="366"/>
                    <a:pt x="38" y="363"/>
                    <a:pt x="37" y="355"/>
                  </a:cubicBezTo>
                  <a:cubicBezTo>
                    <a:pt x="18" y="237"/>
                    <a:pt x="26" y="123"/>
                    <a:pt x="53" y="7"/>
                  </a:cubicBezTo>
                  <a:cubicBezTo>
                    <a:pt x="54" y="3"/>
                    <a:pt x="49" y="0"/>
                    <a:pt x="47" y="4"/>
                  </a:cubicBezTo>
                  <a:close/>
                </a:path>
              </a:pathLst>
            </a:custGeom>
            <a:solidFill>
              <a:srgbClr val="E19B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1" name="íśḻîḋê">
              <a:extLst>
                <a:ext uri="{FF2B5EF4-FFF2-40B4-BE49-F238E27FC236}">
                  <a16:creationId xmlns:a16="http://schemas.microsoft.com/office/drawing/2014/main" id="{B84B865F-E875-4903-AB28-BBF105F01685}"/>
                </a:ext>
              </a:extLst>
            </p:cNvPr>
            <p:cNvSpPr/>
            <p:nvPr/>
          </p:nvSpPr>
          <p:spPr bwMode="auto">
            <a:xfrm>
              <a:off x="4651267" y="4429652"/>
              <a:ext cx="59454" cy="604881"/>
            </a:xfrm>
            <a:custGeom>
              <a:avLst/>
              <a:gdLst>
                <a:gd name="T0" fmla="*/ 32 w 35"/>
                <a:gd name="T1" fmla="*/ 172 h 355"/>
                <a:gd name="T2" fmla="*/ 9 w 35"/>
                <a:gd name="T3" fmla="*/ 5 h 355"/>
                <a:gd name="T4" fmla="*/ 1 w 35"/>
                <a:gd name="T5" fmla="*/ 6 h 355"/>
                <a:gd name="T6" fmla="*/ 17 w 35"/>
                <a:gd name="T7" fmla="*/ 180 h 355"/>
                <a:gd name="T8" fmla="*/ 12 w 35"/>
                <a:gd name="T9" fmla="*/ 346 h 355"/>
                <a:gd name="T10" fmla="*/ 24 w 35"/>
                <a:gd name="T11" fmla="*/ 347 h 355"/>
                <a:gd name="T12" fmla="*/ 32 w 35"/>
                <a:gd name="T13" fmla="*/ 172 h 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" h="355">
                  <a:moveTo>
                    <a:pt x="32" y="172"/>
                  </a:moveTo>
                  <a:cubicBezTo>
                    <a:pt x="31" y="116"/>
                    <a:pt x="25" y="59"/>
                    <a:pt x="9" y="5"/>
                  </a:cubicBezTo>
                  <a:cubicBezTo>
                    <a:pt x="7" y="0"/>
                    <a:pt x="0" y="1"/>
                    <a:pt x="1" y="6"/>
                  </a:cubicBezTo>
                  <a:cubicBezTo>
                    <a:pt x="10" y="64"/>
                    <a:pt x="16" y="122"/>
                    <a:pt x="17" y="180"/>
                  </a:cubicBezTo>
                  <a:cubicBezTo>
                    <a:pt x="18" y="236"/>
                    <a:pt x="11" y="291"/>
                    <a:pt x="12" y="346"/>
                  </a:cubicBezTo>
                  <a:cubicBezTo>
                    <a:pt x="12" y="354"/>
                    <a:pt x="22" y="355"/>
                    <a:pt x="24" y="347"/>
                  </a:cubicBezTo>
                  <a:cubicBezTo>
                    <a:pt x="35" y="290"/>
                    <a:pt x="34" y="230"/>
                    <a:pt x="32" y="172"/>
                  </a:cubicBezTo>
                  <a:close/>
                </a:path>
              </a:pathLst>
            </a:custGeom>
            <a:solidFill>
              <a:srgbClr val="E19B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2" name="i$lïḍe">
              <a:extLst>
                <a:ext uri="{FF2B5EF4-FFF2-40B4-BE49-F238E27FC236}">
                  <a16:creationId xmlns:a16="http://schemas.microsoft.com/office/drawing/2014/main" id="{0E0E4E04-F29E-49F9-B2EF-4BEA2722842A}"/>
                </a:ext>
              </a:extLst>
            </p:cNvPr>
            <p:cNvSpPr/>
            <p:nvPr/>
          </p:nvSpPr>
          <p:spPr bwMode="auto">
            <a:xfrm>
              <a:off x="4469026" y="3197920"/>
              <a:ext cx="615221" cy="489850"/>
            </a:xfrm>
            <a:custGeom>
              <a:avLst/>
              <a:gdLst>
                <a:gd name="T0" fmla="*/ 0 w 360"/>
                <a:gd name="T1" fmla="*/ 126 h 287"/>
                <a:gd name="T2" fmla="*/ 166 w 360"/>
                <a:gd name="T3" fmla="*/ 1 h 287"/>
                <a:gd name="T4" fmla="*/ 194 w 360"/>
                <a:gd name="T5" fmla="*/ 287 h 287"/>
                <a:gd name="T6" fmla="*/ 0 w 360"/>
                <a:gd name="T7" fmla="*/ 126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0" h="287">
                  <a:moveTo>
                    <a:pt x="0" y="126"/>
                  </a:moveTo>
                  <a:cubicBezTo>
                    <a:pt x="0" y="126"/>
                    <a:pt x="51" y="0"/>
                    <a:pt x="166" y="1"/>
                  </a:cubicBezTo>
                  <a:cubicBezTo>
                    <a:pt x="297" y="1"/>
                    <a:pt x="360" y="163"/>
                    <a:pt x="194" y="287"/>
                  </a:cubicBezTo>
                  <a:cubicBezTo>
                    <a:pt x="194" y="287"/>
                    <a:pt x="74" y="265"/>
                    <a:pt x="0" y="126"/>
                  </a:cubicBezTo>
                  <a:close/>
                </a:path>
              </a:pathLst>
            </a:custGeom>
            <a:solidFill>
              <a:srgbClr val="3B32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3" name="îṡļiḍê">
              <a:extLst>
                <a:ext uri="{FF2B5EF4-FFF2-40B4-BE49-F238E27FC236}">
                  <a16:creationId xmlns:a16="http://schemas.microsoft.com/office/drawing/2014/main" id="{EFEBD54B-EDCE-4C34-B552-611FCA0FC1F1}"/>
                </a:ext>
              </a:extLst>
            </p:cNvPr>
            <p:cNvSpPr/>
            <p:nvPr/>
          </p:nvSpPr>
          <p:spPr bwMode="auto">
            <a:xfrm>
              <a:off x="4450931" y="3399547"/>
              <a:ext cx="383867" cy="303733"/>
            </a:xfrm>
            <a:custGeom>
              <a:avLst/>
              <a:gdLst>
                <a:gd name="T0" fmla="*/ 12 w 225"/>
                <a:gd name="T1" fmla="*/ 0 h 178"/>
                <a:gd name="T2" fmla="*/ 225 w 225"/>
                <a:gd name="T3" fmla="*/ 153 h 178"/>
                <a:gd name="T4" fmla="*/ 206 w 225"/>
                <a:gd name="T5" fmla="*/ 178 h 178"/>
                <a:gd name="T6" fmla="*/ 0 w 225"/>
                <a:gd name="T7" fmla="*/ 19 h 178"/>
                <a:gd name="T8" fmla="*/ 12 w 225"/>
                <a:gd name="T9" fmla="*/ 0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5" h="178">
                  <a:moveTo>
                    <a:pt x="12" y="0"/>
                  </a:moveTo>
                  <a:cubicBezTo>
                    <a:pt x="12" y="0"/>
                    <a:pt x="83" y="134"/>
                    <a:pt x="225" y="153"/>
                  </a:cubicBezTo>
                  <a:cubicBezTo>
                    <a:pt x="206" y="178"/>
                    <a:pt x="206" y="178"/>
                    <a:pt x="206" y="178"/>
                  </a:cubicBezTo>
                  <a:cubicBezTo>
                    <a:pt x="206" y="178"/>
                    <a:pt x="64" y="158"/>
                    <a:pt x="0" y="19"/>
                  </a:cubicBezTo>
                  <a:lnTo>
                    <a:pt x="12" y="0"/>
                  </a:lnTo>
                  <a:close/>
                </a:path>
              </a:pathLst>
            </a:custGeom>
            <a:solidFill>
              <a:srgbClr val="E228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4" name="ïSľíḍe">
              <a:extLst>
                <a:ext uri="{FF2B5EF4-FFF2-40B4-BE49-F238E27FC236}">
                  <a16:creationId xmlns:a16="http://schemas.microsoft.com/office/drawing/2014/main" id="{1A2248CE-5C23-4D69-8196-9A76372526A3}"/>
                </a:ext>
              </a:extLst>
            </p:cNvPr>
            <p:cNvSpPr/>
            <p:nvPr/>
          </p:nvSpPr>
          <p:spPr bwMode="auto">
            <a:xfrm>
              <a:off x="3825371" y="4770868"/>
              <a:ext cx="505360" cy="116324"/>
            </a:xfrm>
            <a:custGeom>
              <a:avLst/>
              <a:gdLst>
                <a:gd name="T0" fmla="*/ 0 w 296"/>
                <a:gd name="T1" fmla="*/ 20 h 68"/>
                <a:gd name="T2" fmla="*/ 139 w 296"/>
                <a:gd name="T3" fmla="*/ 67 h 68"/>
                <a:gd name="T4" fmla="*/ 296 w 296"/>
                <a:gd name="T5" fmla="*/ 0 h 68"/>
                <a:gd name="T6" fmla="*/ 296 w 296"/>
                <a:gd name="T7" fmla="*/ 0 h 68"/>
                <a:gd name="T8" fmla="*/ 0 w 296"/>
                <a:gd name="T9" fmla="*/ 2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6" h="68">
                  <a:moveTo>
                    <a:pt x="0" y="20"/>
                  </a:moveTo>
                  <a:cubicBezTo>
                    <a:pt x="22" y="35"/>
                    <a:pt x="79" y="68"/>
                    <a:pt x="139" y="67"/>
                  </a:cubicBezTo>
                  <a:cubicBezTo>
                    <a:pt x="188" y="66"/>
                    <a:pt x="266" y="56"/>
                    <a:pt x="296" y="0"/>
                  </a:cubicBezTo>
                  <a:cubicBezTo>
                    <a:pt x="296" y="0"/>
                    <a:pt x="296" y="0"/>
                    <a:pt x="296" y="0"/>
                  </a:cubicBezTo>
                  <a:cubicBezTo>
                    <a:pt x="196" y="28"/>
                    <a:pt x="90" y="34"/>
                    <a:pt x="0" y="20"/>
                  </a:cubicBezTo>
                  <a:close/>
                </a:path>
              </a:pathLst>
            </a:custGeom>
            <a:solidFill>
              <a:srgbClr val="FFC0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5" name="ïšľiḑé">
              <a:extLst>
                <a:ext uri="{FF2B5EF4-FFF2-40B4-BE49-F238E27FC236}">
                  <a16:creationId xmlns:a16="http://schemas.microsoft.com/office/drawing/2014/main" id="{E8A6001D-D6B1-4B78-9228-F3A2533ECF80}"/>
                </a:ext>
              </a:extLst>
            </p:cNvPr>
            <p:cNvSpPr/>
            <p:nvPr/>
          </p:nvSpPr>
          <p:spPr bwMode="auto">
            <a:xfrm>
              <a:off x="3207566" y="3594711"/>
              <a:ext cx="1784914" cy="1235611"/>
            </a:xfrm>
            <a:custGeom>
              <a:avLst/>
              <a:gdLst>
                <a:gd name="T0" fmla="*/ 1017 w 1045"/>
                <a:gd name="T1" fmla="*/ 256 h 724"/>
                <a:gd name="T2" fmla="*/ 963 w 1045"/>
                <a:gd name="T3" fmla="*/ 85 h 724"/>
                <a:gd name="T4" fmla="*/ 874 w 1045"/>
                <a:gd name="T5" fmla="*/ 20 h 724"/>
                <a:gd name="T6" fmla="*/ 255 w 1045"/>
                <a:gd name="T7" fmla="*/ 0 h 724"/>
                <a:gd name="T8" fmla="*/ 83 w 1045"/>
                <a:gd name="T9" fmla="*/ 255 h 724"/>
                <a:gd name="T10" fmla="*/ 186 w 1045"/>
                <a:gd name="T11" fmla="*/ 635 h 724"/>
                <a:gd name="T12" fmla="*/ 362 w 1045"/>
                <a:gd name="T13" fmla="*/ 710 h 724"/>
                <a:gd name="T14" fmla="*/ 658 w 1045"/>
                <a:gd name="T15" fmla="*/ 691 h 724"/>
                <a:gd name="T16" fmla="*/ 1017 w 1045"/>
                <a:gd name="T17" fmla="*/ 256 h 7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45" h="724">
                  <a:moveTo>
                    <a:pt x="1017" y="256"/>
                  </a:moveTo>
                  <a:cubicBezTo>
                    <a:pt x="1017" y="256"/>
                    <a:pt x="1005" y="157"/>
                    <a:pt x="963" y="85"/>
                  </a:cubicBezTo>
                  <a:cubicBezTo>
                    <a:pt x="951" y="65"/>
                    <a:pt x="874" y="20"/>
                    <a:pt x="874" y="20"/>
                  </a:cubicBezTo>
                  <a:cubicBezTo>
                    <a:pt x="255" y="0"/>
                    <a:pt x="255" y="0"/>
                    <a:pt x="255" y="0"/>
                  </a:cubicBezTo>
                  <a:cubicBezTo>
                    <a:pt x="83" y="255"/>
                    <a:pt x="83" y="255"/>
                    <a:pt x="83" y="255"/>
                  </a:cubicBezTo>
                  <a:cubicBezTo>
                    <a:pt x="83" y="255"/>
                    <a:pt x="0" y="454"/>
                    <a:pt x="186" y="635"/>
                  </a:cubicBezTo>
                  <a:cubicBezTo>
                    <a:pt x="226" y="673"/>
                    <a:pt x="289" y="698"/>
                    <a:pt x="362" y="710"/>
                  </a:cubicBezTo>
                  <a:cubicBezTo>
                    <a:pt x="452" y="724"/>
                    <a:pt x="558" y="718"/>
                    <a:pt x="658" y="691"/>
                  </a:cubicBezTo>
                  <a:cubicBezTo>
                    <a:pt x="863" y="635"/>
                    <a:pt x="1045" y="493"/>
                    <a:pt x="1017" y="256"/>
                  </a:cubicBezTo>
                </a:path>
              </a:pathLst>
            </a:custGeom>
            <a:solidFill>
              <a:srgbClr val="FFE7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6" name="iSḷîḍê">
              <a:extLst>
                <a:ext uri="{FF2B5EF4-FFF2-40B4-BE49-F238E27FC236}">
                  <a16:creationId xmlns:a16="http://schemas.microsoft.com/office/drawing/2014/main" id="{A3332810-9336-45F6-B68F-FC111349430C}"/>
                </a:ext>
              </a:extLst>
            </p:cNvPr>
            <p:cNvSpPr/>
            <p:nvPr/>
          </p:nvSpPr>
          <p:spPr bwMode="auto">
            <a:xfrm>
              <a:off x="3861561" y="4173742"/>
              <a:ext cx="143465" cy="126663"/>
            </a:xfrm>
            <a:custGeom>
              <a:avLst/>
              <a:gdLst>
                <a:gd name="T0" fmla="*/ 17 w 84"/>
                <a:gd name="T1" fmla="*/ 69 h 74"/>
                <a:gd name="T2" fmla="*/ 59 w 84"/>
                <a:gd name="T3" fmla="*/ 36 h 74"/>
                <a:gd name="T4" fmla="*/ 83 w 84"/>
                <a:gd name="T5" fmla="*/ 48 h 74"/>
                <a:gd name="T6" fmla="*/ 83 w 84"/>
                <a:gd name="T7" fmla="*/ 44 h 74"/>
                <a:gd name="T8" fmla="*/ 73 w 84"/>
                <a:gd name="T9" fmla="*/ 14 h 74"/>
                <a:gd name="T10" fmla="*/ 45 w 84"/>
                <a:gd name="T11" fmla="*/ 0 h 74"/>
                <a:gd name="T12" fmla="*/ 34 w 84"/>
                <a:gd name="T13" fmla="*/ 0 h 74"/>
                <a:gd name="T14" fmla="*/ 14 w 84"/>
                <a:gd name="T15" fmla="*/ 10 h 74"/>
                <a:gd name="T16" fmla="*/ 0 w 84"/>
                <a:gd name="T17" fmla="*/ 38 h 74"/>
                <a:gd name="T18" fmla="*/ 11 w 84"/>
                <a:gd name="T19" fmla="*/ 69 h 74"/>
                <a:gd name="T20" fmla="*/ 17 w 84"/>
                <a:gd name="T21" fmla="*/ 74 h 74"/>
                <a:gd name="T22" fmla="*/ 17 w 84"/>
                <a:gd name="T23" fmla="*/ 69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4" h="74">
                  <a:moveTo>
                    <a:pt x="17" y="69"/>
                  </a:moveTo>
                  <a:cubicBezTo>
                    <a:pt x="20" y="47"/>
                    <a:pt x="38" y="36"/>
                    <a:pt x="59" y="36"/>
                  </a:cubicBezTo>
                  <a:cubicBezTo>
                    <a:pt x="69" y="36"/>
                    <a:pt x="77" y="41"/>
                    <a:pt x="83" y="48"/>
                  </a:cubicBezTo>
                  <a:cubicBezTo>
                    <a:pt x="83" y="47"/>
                    <a:pt x="83" y="45"/>
                    <a:pt x="83" y="44"/>
                  </a:cubicBezTo>
                  <a:cubicBezTo>
                    <a:pt x="84" y="33"/>
                    <a:pt x="80" y="22"/>
                    <a:pt x="73" y="14"/>
                  </a:cubicBezTo>
                  <a:cubicBezTo>
                    <a:pt x="66" y="6"/>
                    <a:pt x="55" y="0"/>
                    <a:pt x="45" y="0"/>
                  </a:cubicBezTo>
                  <a:cubicBezTo>
                    <a:pt x="41" y="0"/>
                    <a:pt x="38" y="0"/>
                    <a:pt x="34" y="0"/>
                  </a:cubicBezTo>
                  <a:cubicBezTo>
                    <a:pt x="27" y="2"/>
                    <a:pt x="20" y="5"/>
                    <a:pt x="14" y="10"/>
                  </a:cubicBezTo>
                  <a:cubicBezTo>
                    <a:pt x="6" y="17"/>
                    <a:pt x="1" y="27"/>
                    <a:pt x="0" y="38"/>
                  </a:cubicBezTo>
                  <a:cubicBezTo>
                    <a:pt x="0" y="49"/>
                    <a:pt x="3" y="60"/>
                    <a:pt x="11" y="69"/>
                  </a:cubicBezTo>
                  <a:cubicBezTo>
                    <a:pt x="12" y="71"/>
                    <a:pt x="15" y="73"/>
                    <a:pt x="17" y="74"/>
                  </a:cubicBezTo>
                  <a:cubicBezTo>
                    <a:pt x="17" y="73"/>
                    <a:pt x="17" y="71"/>
                    <a:pt x="17" y="69"/>
                  </a:cubicBezTo>
                  <a:close/>
                </a:path>
              </a:pathLst>
            </a:custGeom>
            <a:solidFill>
              <a:srgbClr val="4F42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7" name="iš1îḍè">
              <a:extLst>
                <a:ext uri="{FF2B5EF4-FFF2-40B4-BE49-F238E27FC236}">
                  <a16:creationId xmlns:a16="http://schemas.microsoft.com/office/drawing/2014/main" id="{7AC3634D-96E9-4F96-B060-22FBA4610DE5}"/>
                </a:ext>
              </a:extLst>
            </p:cNvPr>
            <p:cNvSpPr/>
            <p:nvPr/>
          </p:nvSpPr>
          <p:spPr bwMode="auto">
            <a:xfrm>
              <a:off x="4594397" y="3928171"/>
              <a:ext cx="117616" cy="103398"/>
            </a:xfrm>
            <a:custGeom>
              <a:avLst/>
              <a:gdLst>
                <a:gd name="T0" fmla="*/ 55 w 69"/>
                <a:gd name="T1" fmla="*/ 32 h 61"/>
                <a:gd name="T2" fmla="*/ 69 w 69"/>
                <a:gd name="T3" fmla="*/ 35 h 61"/>
                <a:gd name="T4" fmla="*/ 60 w 69"/>
                <a:gd name="T5" fmla="*/ 11 h 61"/>
                <a:gd name="T6" fmla="*/ 37 w 69"/>
                <a:gd name="T7" fmla="*/ 0 h 61"/>
                <a:gd name="T8" fmla="*/ 28 w 69"/>
                <a:gd name="T9" fmla="*/ 0 h 61"/>
                <a:gd name="T10" fmla="*/ 12 w 69"/>
                <a:gd name="T11" fmla="*/ 8 h 61"/>
                <a:gd name="T12" fmla="*/ 0 w 69"/>
                <a:gd name="T13" fmla="*/ 31 h 61"/>
                <a:gd name="T14" fmla="*/ 9 w 69"/>
                <a:gd name="T15" fmla="*/ 56 h 61"/>
                <a:gd name="T16" fmla="*/ 14 w 69"/>
                <a:gd name="T17" fmla="*/ 61 h 61"/>
                <a:gd name="T18" fmla="*/ 55 w 69"/>
                <a:gd name="T19" fmla="*/ 32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9" h="61">
                  <a:moveTo>
                    <a:pt x="55" y="32"/>
                  </a:moveTo>
                  <a:cubicBezTo>
                    <a:pt x="60" y="32"/>
                    <a:pt x="65" y="33"/>
                    <a:pt x="69" y="35"/>
                  </a:cubicBezTo>
                  <a:cubicBezTo>
                    <a:pt x="69" y="26"/>
                    <a:pt x="66" y="18"/>
                    <a:pt x="60" y="11"/>
                  </a:cubicBezTo>
                  <a:cubicBezTo>
                    <a:pt x="55" y="5"/>
                    <a:pt x="46" y="0"/>
                    <a:pt x="37" y="0"/>
                  </a:cubicBezTo>
                  <a:cubicBezTo>
                    <a:pt x="34" y="0"/>
                    <a:pt x="31" y="0"/>
                    <a:pt x="28" y="0"/>
                  </a:cubicBezTo>
                  <a:cubicBezTo>
                    <a:pt x="22" y="1"/>
                    <a:pt x="17" y="4"/>
                    <a:pt x="12" y="8"/>
                  </a:cubicBezTo>
                  <a:cubicBezTo>
                    <a:pt x="5" y="14"/>
                    <a:pt x="1" y="22"/>
                    <a:pt x="0" y="31"/>
                  </a:cubicBezTo>
                  <a:cubicBezTo>
                    <a:pt x="0" y="40"/>
                    <a:pt x="3" y="50"/>
                    <a:pt x="9" y="56"/>
                  </a:cubicBezTo>
                  <a:cubicBezTo>
                    <a:pt x="10" y="58"/>
                    <a:pt x="12" y="60"/>
                    <a:pt x="14" y="61"/>
                  </a:cubicBezTo>
                  <a:cubicBezTo>
                    <a:pt x="18" y="41"/>
                    <a:pt x="36" y="32"/>
                    <a:pt x="55" y="32"/>
                  </a:cubicBezTo>
                  <a:close/>
                </a:path>
              </a:pathLst>
            </a:custGeom>
            <a:solidFill>
              <a:srgbClr val="4F42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8" name="îṧḻídé">
              <a:extLst>
                <a:ext uri="{FF2B5EF4-FFF2-40B4-BE49-F238E27FC236}">
                  <a16:creationId xmlns:a16="http://schemas.microsoft.com/office/drawing/2014/main" id="{8E690F81-0CC2-4101-9BAA-DD08296825C6}"/>
                </a:ext>
              </a:extLst>
            </p:cNvPr>
            <p:cNvSpPr/>
            <p:nvPr/>
          </p:nvSpPr>
          <p:spPr bwMode="auto">
            <a:xfrm>
              <a:off x="4016658" y="4545976"/>
              <a:ext cx="189995" cy="109861"/>
            </a:xfrm>
            <a:custGeom>
              <a:avLst/>
              <a:gdLst>
                <a:gd name="T0" fmla="*/ 2 w 111"/>
                <a:gd name="T1" fmla="*/ 0 h 65"/>
                <a:gd name="T2" fmla="*/ 111 w 111"/>
                <a:gd name="T3" fmla="*/ 43 h 65"/>
                <a:gd name="T4" fmla="*/ 60 w 111"/>
                <a:gd name="T5" fmla="*/ 64 h 65"/>
                <a:gd name="T6" fmla="*/ 2 w 111"/>
                <a:gd name="T7" fmla="*/ 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1" h="65">
                  <a:moveTo>
                    <a:pt x="2" y="0"/>
                  </a:moveTo>
                  <a:cubicBezTo>
                    <a:pt x="2" y="0"/>
                    <a:pt x="53" y="42"/>
                    <a:pt x="111" y="43"/>
                  </a:cubicBezTo>
                  <a:cubicBezTo>
                    <a:pt x="111" y="43"/>
                    <a:pt x="87" y="64"/>
                    <a:pt x="60" y="64"/>
                  </a:cubicBezTo>
                  <a:cubicBezTo>
                    <a:pt x="32" y="65"/>
                    <a:pt x="0" y="44"/>
                    <a:pt x="2" y="0"/>
                  </a:cubicBezTo>
                  <a:close/>
                </a:path>
              </a:pathLst>
            </a:custGeom>
            <a:solidFill>
              <a:srgbClr val="FB7A7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9" name="ïŝḷïḓé">
              <a:extLst>
                <a:ext uri="{FF2B5EF4-FFF2-40B4-BE49-F238E27FC236}">
                  <a16:creationId xmlns:a16="http://schemas.microsoft.com/office/drawing/2014/main" id="{4D4ECC73-A8E5-40C4-80C2-B8FF3F990721}"/>
                </a:ext>
              </a:extLst>
            </p:cNvPr>
            <p:cNvSpPr/>
            <p:nvPr/>
          </p:nvSpPr>
          <p:spPr bwMode="auto">
            <a:xfrm>
              <a:off x="4587934" y="4025107"/>
              <a:ext cx="246864" cy="177070"/>
            </a:xfrm>
            <a:custGeom>
              <a:avLst/>
              <a:gdLst>
                <a:gd name="T0" fmla="*/ 82 w 145"/>
                <a:gd name="T1" fmla="*/ 0 h 104"/>
                <a:gd name="T2" fmla="*/ 59 w 145"/>
                <a:gd name="T3" fmla="*/ 4 h 104"/>
                <a:gd name="T4" fmla="*/ 7 w 145"/>
                <a:gd name="T5" fmla="*/ 70 h 104"/>
                <a:gd name="T6" fmla="*/ 62 w 145"/>
                <a:gd name="T7" fmla="*/ 104 h 104"/>
                <a:gd name="T8" fmla="*/ 85 w 145"/>
                <a:gd name="T9" fmla="*/ 101 h 104"/>
                <a:gd name="T10" fmla="*/ 137 w 145"/>
                <a:gd name="T11" fmla="*/ 34 h 104"/>
                <a:gd name="T12" fmla="*/ 82 w 145"/>
                <a:gd name="T13" fmla="*/ 0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5" h="104">
                  <a:moveTo>
                    <a:pt x="82" y="0"/>
                  </a:moveTo>
                  <a:cubicBezTo>
                    <a:pt x="75" y="0"/>
                    <a:pt x="67" y="2"/>
                    <a:pt x="59" y="4"/>
                  </a:cubicBezTo>
                  <a:cubicBezTo>
                    <a:pt x="23" y="14"/>
                    <a:pt x="0" y="43"/>
                    <a:pt x="7" y="70"/>
                  </a:cubicBezTo>
                  <a:cubicBezTo>
                    <a:pt x="13" y="91"/>
                    <a:pt x="35" y="104"/>
                    <a:pt x="62" y="104"/>
                  </a:cubicBezTo>
                  <a:cubicBezTo>
                    <a:pt x="70" y="104"/>
                    <a:pt x="78" y="103"/>
                    <a:pt x="85" y="101"/>
                  </a:cubicBezTo>
                  <a:cubicBezTo>
                    <a:pt x="122" y="91"/>
                    <a:pt x="145" y="61"/>
                    <a:pt x="137" y="34"/>
                  </a:cubicBezTo>
                  <a:cubicBezTo>
                    <a:pt x="132" y="13"/>
                    <a:pt x="109" y="0"/>
                    <a:pt x="82" y="0"/>
                  </a:cubicBezTo>
                </a:path>
              </a:pathLst>
            </a:custGeom>
            <a:solidFill>
              <a:srgbClr val="FED1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0" name="ísḻïḓè">
              <a:extLst>
                <a:ext uri="{FF2B5EF4-FFF2-40B4-BE49-F238E27FC236}">
                  <a16:creationId xmlns:a16="http://schemas.microsoft.com/office/drawing/2014/main" id="{7EF5D7CA-1F33-47D6-A8F5-686BC322B4B4}"/>
                </a:ext>
              </a:extLst>
            </p:cNvPr>
            <p:cNvSpPr/>
            <p:nvPr/>
          </p:nvSpPr>
          <p:spPr bwMode="auto">
            <a:xfrm>
              <a:off x="3877071" y="4271971"/>
              <a:ext cx="246864" cy="178362"/>
            </a:xfrm>
            <a:custGeom>
              <a:avLst/>
              <a:gdLst>
                <a:gd name="T0" fmla="*/ 83 w 145"/>
                <a:gd name="T1" fmla="*/ 0 h 104"/>
                <a:gd name="T2" fmla="*/ 59 w 145"/>
                <a:gd name="T3" fmla="*/ 4 h 104"/>
                <a:gd name="T4" fmla="*/ 8 w 145"/>
                <a:gd name="T5" fmla="*/ 70 h 104"/>
                <a:gd name="T6" fmla="*/ 63 w 145"/>
                <a:gd name="T7" fmla="*/ 104 h 104"/>
                <a:gd name="T8" fmla="*/ 86 w 145"/>
                <a:gd name="T9" fmla="*/ 101 h 104"/>
                <a:gd name="T10" fmla="*/ 138 w 145"/>
                <a:gd name="T11" fmla="*/ 34 h 104"/>
                <a:gd name="T12" fmla="*/ 83 w 145"/>
                <a:gd name="T13" fmla="*/ 0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5" h="104">
                  <a:moveTo>
                    <a:pt x="83" y="0"/>
                  </a:moveTo>
                  <a:cubicBezTo>
                    <a:pt x="75" y="0"/>
                    <a:pt x="67" y="1"/>
                    <a:pt x="59" y="4"/>
                  </a:cubicBezTo>
                  <a:cubicBezTo>
                    <a:pt x="23" y="13"/>
                    <a:pt x="0" y="43"/>
                    <a:pt x="8" y="70"/>
                  </a:cubicBezTo>
                  <a:cubicBezTo>
                    <a:pt x="13" y="91"/>
                    <a:pt x="36" y="104"/>
                    <a:pt x="63" y="104"/>
                  </a:cubicBezTo>
                  <a:cubicBezTo>
                    <a:pt x="70" y="104"/>
                    <a:pt x="78" y="103"/>
                    <a:pt x="86" y="101"/>
                  </a:cubicBezTo>
                  <a:cubicBezTo>
                    <a:pt x="122" y="91"/>
                    <a:pt x="145" y="61"/>
                    <a:pt x="138" y="34"/>
                  </a:cubicBezTo>
                  <a:cubicBezTo>
                    <a:pt x="132" y="13"/>
                    <a:pt x="110" y="0"/>
                    <a:pt x="83" y="0"/>
                  </a:cubicBezTo>
                </a:path>
              </a:pathLst>
            </a:custGeom>
            <a:solidFill>
              <a:srgbClr val="FED1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1" name="íSļîḓè">
              <a:extLst>
                <a:ext uri="{FF2B5EF4-FFF2-40B4-BE49-F238E27FC236}">
                  <a16:creationId xmlns:a16="http://schemas.microsoft.com/office/drawing/2014/main" id="{7DE923F3-12CF-44EB-9BF5-ED2CF1EF1095}"/>
                </a:ext>
              </a:extLst>
            </p:cNvPr>
            <p:cNvSpPr/>
            <p:nvPr/>
          </p:nvSpPr>
          <p:spPr bwMode="auto">
            <a:xfrm>
              <a:off x="3245048" y="3353018"/>
              <a:ext cx="1605260" cy="1296357"/>
            </a:xfrm>
            <a:custGeom>
              <a:avLst/>
              <a:gdLst>
                <a:gd name="T0" fmla="*/ 135 w 940"/>
                <a:gd name="T1" fmla="*/ 603 h 760"/>
                <a:gd name="T2" fmla="*/ 296 w 940"/>
                <a:gd name="T3" fmla="*/ 337 h 760"/>
                <a:gd name="T4" fmla="*/ 630 w 940"/>
                <a:gd name="T5" fmla="*/ 366 h 760"/>
                <a:gd name="T6" fmla="*/ 565 w 940"/>
                <a:gd name="T7" fmla="*/ 247 h 760"/>
                <a:gd name="T8" fmla="*/ 940 w 940"/>
                <a:gd name="T9" fmla="*/ 227 h 760"/>
                <a:gd name="T10" fmla="*/ 551 w 940"/>
                <a:gd name="T11" fmla="*/ 17 h 760"/>
                <a:gd name="T12" fmla="*/ 200 w 940"/>
                <a:gd name="T13" fmla="*/ 126 h 760"/>
                <a:gd name="T14" fmla="*/ 22 w 940"/>
                <a:gd name="T15" fmla="*/ 498 h 760"/>
                <a:gd name="T16" fmla="*/ 148 w 940"/>
                <a:gd name="T17" fmla="*/ 760 h 760"/>
                <a:gd name="T18" fmla="*/ 135 w 940"/>
                <a:gd name="T19" fmla="*/ 603 h 7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40" h="760">
                  <a:moveTo>
                    <a:pt x="135" y="603"/>
                  </a:moveTo>
                  <a:cubicBezTo>
                    <a:pt x="135" y="603"/>
                    <a:pt x="139" y="428"/>
                    <a:pt x="296" y="337"/>
                  </a:cubicBezTo>
                  <a:cubicBezTo>
                    <a:pt x="454" y="245"/>
                    <a:pt x="614" y="321"/>
                    <a:pt x="630" y="366"/>
                  </a:cubicBezTo>
                  <a:cubicBezTo>
                    <a:pt x="630" y="366"/>
                    <a:pt x="644" y="294"/>
                    <a:pt x="565" y="247"/>
                  </a:cubicBezTo>
                  <a:cubicBezTo>
                    <a:pt x="565" y="247"/>
                    <a:pt x="765" y="76"/>
                    <a:pt x="940" y="227"/>
                  </a:cubicBezTo>
                  <a:cubicBezTo>
                    <a:pt x="940" y="227"/>
                    <a:pt x="844" y="0"/>
                    <a:pt x="551" y="17"/>
                  </a:cubicBezTo>
                  <a:cubicBezTo>
                    <a:pt x="427" y="23"/>
                    <a:pt x="295" y="58"/>
                    <a:pt x="200" y="126"/>
                  </a:cubicBezTo>
                  <a:cubicBezTo>
                    <a:pt x="71" y="218"/>
                    <a:pt x="0" y="362"/>
                    <a:pt x="22" y="498"/>
                  </a:cubicBezTo>
                  <a:cubicBezTo>
                    <a:pt x="61" y="735"/>
                    <a:pt x="148" y="760"/>
                    <a:pt x="148" y="760"/>
                  </a:cubicBezTo>
                  <a:cubicBezTo>
                    <a:pt x="148" y="760"/>
                    <a:pt x="36" y="643"/>
                    <a:pt x="135" y="603"/>
                  </a:cubicBezTo>
                  <a:close/>
                </a:path>
              </a:pathLst>
            </a:custGeom>
            <a:solidFill>
              <a:srgbClr val="4F42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2" name="ísḻîďè">
              <a:extLst>
                <a:ext uri="{FF2B5EF4-FFF2-40B4-BE49-F238E27FC236}">
                  <a16:creationId xmlns:a16="http://schemas.microsoft.com/office/drawing/2014/main" id="{92E3C555-5E57-41C9-BF61-C4550DB78E68}"/>
                </a:ext>
              </a:extLst>
            </p:cNvPr>
            <p:cNvSpPr/>
            <p:nvPr/>
          </p:nvSpPr>
          <p:spPr bwMode="auto">
            <a:xfrm>
              <a:off x="2986552" y="3530087"/>
              <a:ext cx="558351" cy="546719"/>
            </a:xfrm>
            <a:custGeom>
              <a:avLst/>
              <a:gdLst>
                <a:gd name="T0" fmla="*/ 320 w 327"/>
                <a:gd name="T1" fmla="*/ 82 h 320"/>
                <a:gd name="T2" fmla="*/ 113 w 327"/>
                <a:gd name="T3" fmla="*/ 59 h 320"/>
                <a:gd name="T4" fmla="*/ 235 w 327"/>
                <a:gd name="T5" fmla="*/ 320 h 320"/>
                <a:gd name="T6" fmla="*/ 320 w 327"/>
                <a:gd name="T7" fmla="*/ 82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7" h="320">
                  <a:moveTo>
                    <a:pt x="320" y="82"/>
                  </a:moveTo>
                  <a:cubicBezTo>
                    <a:pt x="320" y="82"/>
                    <a:pt x="211" y="0"/>
                    <a:pt x="113" y="59"/>
                  </a:cubicBezTo>
                  <a:cubicBezTo>
                    <a:pt x="0" y="127"/>
                    <a:pt x="29" y="297"/>
                    <a:pt x="235" y="320"/>
                  </a:cubicBezTo>
                  <a:cubicBezTo>
                    <a:pt x="235" y="320"/>
                    <a:pt x="327" y="239"/>
                    <a:pt x="320" y="82"/>
                  </a:cubicBezTo>
                  <a:close/>
                </a:path>
              </a:pathLst>
            </a:custGeom>
            <a:solidFill>
              <a:srgbClr val="3B32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3" name="ïsḷiďé">
              <a:extLst>
                <a:ext uri="{FF2B5EF4-FFF2-40B4-BE49-F238E27FC236}">
                  <a16:creationId xmlns:a16="http://schemas.microsoft.com/office/drawing/2014/main" id="{9B2C2B58-2333-4F5B-89A5-D3052928674C}"/>
                </a:ext>
              </a:extLst>
            </p:cNvPr>
            <p:cNvSpPr/>
            <p:nvPr/>
          </p:nvSpPr>
          <p:spPr bwMode="auto">
            <a:xfrm>
              <a:off x="3345862" y="3658042"/>
              <a:ext cx="239110" cy="431688"/>
            </a:xfrm>
            <a:custGeom>
              <a:avLst/>
              <a:gdLst>
                <a:gd name="T0" fmla="*/ 105 w 140"/>
                <a:gd name="T1" fmla="*/ 0 h 253"/>
                <a:gd name="T2" fmla="*/ 0 w 140"/>
                <a:gd name="T3" fmla="*/ 241 h 253"/>
                <a:gd name="T4" fmla="*/ 28 w 140"/>
                <a:gd name="T5" fmla="*/ 253 h 253"/>
                <a:gd name="T6" fmla="*/ 124 w 140"/>
                <a:gd name="T7" fmla="*/ 10 h 253"/>
                <a:gd name="T8" fmla="*/ 105 w 140"/>
                <a:gd name="T9" fmla="*/ 0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0" h="253">
                  <a:moveTo>
                    <a:pt x="105" y="0"/>
                  </a:moveTo>
                  <a:cubicBezTo>
                    <a:pt x="105" y="0"/>
                    <a:pt x="112" y="151"/>
                    <a:pt x="0" y="241"/>
                  </a:cubicBezTo>
                  <a:cubicBezTo>
                    <a:pt x="28" y="253"/>
                    <a:pt x="28" y="253"/>
                    <a:pt x="28" y="253"/>
                  </a:cubicBezTo>
                  <a:cubicBezTo>
                    <a:pt x="28" y="253"/>
                    <a:pt x="140" y="163"/>
                    <a:pt x="124" y="10"/>
                  </a:cubicBezTo>
                  <a:lnTo>
                    <a:pt x="105" y="0"/>
                  </a:lnTo>
                  <a:close/>
                </a:path>
              </a:pathLst>
            </a:custGeom>
            <a:solidFill>
              <a:srgbClr val="E228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4" name="íṣḷïdê">
              <a:extLst>
                <a:ext uri="{FF2B5EF4-FFF2-40B4-BE49-F238E27FC236}">
                  <a16:creationId xmlns:a16="http://schemas.microsoft.com/office/drawing/2014/main" id="{CAC7E150-D7F6-4D69-B2EB-9DBD8AED0B8C}"/>
                </a:ext>
              </a:extLst>
            </p:cNvPr>
            <p:cNvSpPr/>
            <p:nvPr/>
          </p:nvSpPr>
          <p:spPr bwMode="auto">
            <a:xfrm>
              <a:off x="2906419" y="2741675"/>
              <a:ext cx="466586" cy="429103"/>
            </a:xfrm>
            <a:custGeom>
              <a:avLst/>
              <a:gdLst>
                <a:gd name="T0" fmla="*/ 112 w 273"/>
                <a:gd name="T1" fmla="*/ 251 h 251"/>
                <a:gd name="T2" fmla="*/ 29 w 273"/>
                <a:gd name="T3" fmla="*/ 0 h 251"/>
                <a:gd name="T4" fmla="*/ 273 w 273"/>
                <a:gd name="T5" fmla="*/ 34 h 251"/>
                <a:gd name="T6" fmla="*/ 112 w 273"/>
                <a:gd name="T7" fmla="*/ 251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3" h="251">
                  <a:moveTo>
                    <a:pt x="112" y="251"/>
                  </a:moveTo>
                  <a:cubicBezTo>
                    <a:pt x="112" y="251"/>
                    <a:pt x="0" y="130"/>
                    <a:pt x="29" y="0"/>
                  </a:cubicBezTo>
                  <a:cubicBezTo>
                    <a:pt x="29" y="0"/>
                    <a:pt x="183" y="77"/>
                    <a:pt x="273" y="34"/>
                  </a:cubicBezTo>
                  <a:lnTo>
                    <a:pt x="112" y="251"/>
                  </a:lnTo>
                  <a:close/>
                </a:path>
              </a:pathLst>
            </a:custGeom>
            <a:solidFill>
              <a:srgbClr val="E228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5" name="ï$lidè">
              <a:extLst>
                <a:ext uri="{FF2B5EF4-FFF2-40B4-BE49-F238E27FC236}">
                  <a16:creationId xmlns:a16="http://schemas.microsoft.com/office/drawing/2014/main" id="{02922340-656A-4F54-ADEB-78AF4D29D717}"/>
                </a:ext>
              </a:extLst>
            </p:cNvPr>
            <p:cNvSpPr/>
            <p:nvPr/>
          </p:nvSpPr>
          <p:spPr bwMode="auto">
            <a:xfrm>
              <a:off x="2967165" y="2868337"/>
              <a:ext cx="259789" cy="515700"/>
            </a:xfrm>
            <a:custGeom>
              <a:avLst/>
              <a:gdLst>
                <a:gd name="T0" fmla="*/ 150 w 152"/>
                <a:gd name="T1" fmla="*/ 34 h 302"/>
                <a:gd name="T2" fmla="*/ 14 w 152"/>
                <a:gd name="T3" fmla="*/ 0 h 302"/>
                <a:gd name="T4" fmla="*/ 74 w 152"/>
                <a:gd name="T5" fmla="*/ 165 h 302"/>
                <a:gd name="T6" fmla="*/ 76 w 152"/>
                <a:gd name="T7" fmla="*/ 167 h 302"/>
                <a:gd name="T8" fmla="*/ 150 w 152"/>
                <a:gd name="T9" fmla="*/ 34 h 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2" h="302">
                  <a:moveTo>
                    <a:pt x="150" y="34"/>
                  </a:moveTo>
                  <a:cubicBezTo>
                    <a:pt x="150" y="34"/>
                    <a:pt x="53" y="54"/>
                    <a:pt x="14" y="0"/>
                  </a:cubicBezTo>
                  <a:cubicBezTo>
                    <a:pt x="14" y="0"/>
                    <a:pt x="0" y="33"/>
                    <a:pt x="74" y="165"/>
                  </a:cubicBezTo>
                  <a:cubicBezTo>
                    <a:pt x="75" y="166"/>
                    <a:pt x="75" y="167"/>
                    <a:pt x="76" y="167"/>
                  </a:cubicBezTo>
                  <a:cubicBezTo>
                    <a:pt x="152" y="302"/>
                    <a:pt x="150" y="34"/>
                    <a:pt x="150" y="34"/>
                  </a:cubicBezTo>
                  <a:close/>
                </a:path>
              </a:pathLst>
            </a:custGeom>
            <a:solidFill>
              <a:srgbClr val="BB1D0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6" name="ïś1îḋè">
              <a:extLst>
                <a:ext uri="{FF2B5EF4-FFF2-40B4-BE49-F238E27FC236}">
                  <a16:creationId xmlns:a16="http://schemas.microsoft.com/office/drawing/2014/main" id="{1759B093-CE33-4E18-9C93-C7A7CE70239A}"/>
                </a:ext>
              </a:extLst>
            </p:cNvPr>
            <p:cNvSpPr/>
            <p:nvPr/>
          </p:nvSpPr>
          <p:spPr bwMode="auto">
            <a:xfrm>
              <a:off x="4219578" y="2360394"/>
              <a:ext cx="491142" cy="447198"/>
            </a:xfrm>
            <a:custGeom>
              <a:avLst/>
              <a:gdLst>
                <a:gd name="T0" fmla="*/ 242 w 287"/>
                <a:gd name="T1" fmla="*/ 262 h 262"/>
                <a:gd name="T2" fmla="*/ 202 w 287"/>
                <a:gd name="T3" fmla="*/ 0 h 262"/>
                <a:gd name="T4" fmla="*/ 0 w 287"/>
                <a:gd name="T5" fmla="*/ 141 h 262"/>
                <a:gd name="T6" fmla="*/ 242 w 287"/>
                <a:gd name="T7" fmla="*/ 262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7" h="262">
                  <a:moveTo>
                    <a:pt x="242" y="262"/>
                  </a:moveTo>
                  <a:cubicBezTo>
                    <a:pt x="242" y="262"/>
                    <a:pt x="287" y="104"/>
                    <a:pt x="202" y="0"/>
                  </a:cubicBezTo>
                  <a:cubicBezTo>
                    <a:pt x="202" y="0"/>
                    <a:pt x="100" y="138"/>
                    <a:pt x="0" y="141"/>
                  </a:cubicBezTo>
                  <a:lnTo>
                    <a:pt x="242" y="262"/>
                  </a:lnTo>
                  <a:close/>
                </a:path>
              </a:pathLst>
            </a:custGeom>
            <a:solidFill>
              <a:srgbClr val="E228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7" name="ïš1îďê">
              <a:extLst>
                <a:ext uri="{FF2B5EF4-FFF2-40B4-BE49-F238E27FC236}">
                  <a16:creationId xmlns:a16="http://schemas.microsoft.com/office/drawing/2014/main" id="{9AF82F08-FDA8-4976-B1FE-1E7ED828E8E7}"/>
                </a:ext>
              </a:extLst>
            </p:cNvPr>
            <p:cNvSpPr/>
            <p:nvPr/>
          </p:nvSpPr>
          <p:spPr bwMode="auto">
            <a:xfrm>
              <a:off x="4409572" y="2489641"/>
              <a:ext cx="228770" cy="566107"/>
            </a:xfrm>
            <a:custGeom>
              <a:avLst/>
              <a:gdLst>
                <a:gd name="T0" fmla="*/ 0 w 134"/>
                <a:gd name="T1" fmla="*/ 91 h 332"/>
                <a:gd name="T2" fmla="*/ 107 w 134"/>
                <a:gd name="T3" fmla="*/ 0 h 332"/>
                <a:gd name="T4" fmla="*/ 126 w 134"/>
                <a:gd name="T5" fmla="*/ 174 h 332"/>
                <a:gd name="T6" fmla="*/ 126 w 134"/>
                <a:gd name="T7" fmla="*/ 177 h 332"/>
                <a:gd name="T8" fmla="*/ 0 w 134"/>
                <a:gd name="T9" fmla="*/ 91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4" h="332">
                  <a:moveTo>
                    <a:pt x="0" y="91"/>
                  </a:moveTo>
                  <a:cubicBezTo>
                    <a:pt x="0" y="91"/>
                    <a:pt x="96" y="66"/>
                    <a:pt x="107" y="0"/>
                  </a:cubicBezTo>
                  <a:cubicBezTo>
                    <a:pt x="107" y="0"/>
                    <a:pt x="134" y="23"/>
                    <a:pt x="126" y="174"/>
                  </a:cubicBezTo>
                  <a:cubicBezTo>
                    <a:pt x="126" y="175"/>
                    <a:pt x="126" y="176"/>
                    <a:pt x="126" y="177"/>
                  </a:cubicBezTo>
                  <a:cubicBezTo>
                    <a:pt x="118" y="332"/>
                    <a:pt x="0" y="91"/>
                    <a:pt x="0" y="91"/>
                  </a:cubicBezTo>
                  <a:close/>
                </a:path>
              </a:pathLst>
            </a:custGeom>
            <a:solidFill>
              <a:srgbClr val="BB1D0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8" name="îṡḷíďé">
              <a:extLst>
                <a:ext uri="{FF2B5EF4-FFF2-40B4-BE49-F238E27FC236}">
                  <a16:creationId xmlns:a16="http://schemas.microsoft.com/office/drawing/2014/main" id="{71723F31-3C47-4189-BECB-33244704045C}"/>
                </a:ext>
              </a:extLst>
            </p:cNvPr>
            <p:cNvSpPr/>
            <p:nvPr/>
          </p:nvSpPr>
          <p:spPr bwMode="auto">
            <a:xfrm>
              <a:off x="2947778" y="2472839"/>
              <a:ext cx="1892190" cy="1344179"/>
            </a:xfrm>
            <a:custGeom>
              <a:avLst/>
              <a:gdLst>
                <a:gd name="T0" fmla="*/ 1108 w 1108"/>
                <a:gd name="T1" fmla="*/ 367 h 788"/>
                <a:gd name="T2" fmla="*/ 944 w 1108"/>
                <a:gd name="T3" fmla="*/ 139 h 788"/>
                <a:gd name="T4" fmla="*/ 315 w 1108"/>
                <a:gd name="T5" fmla="*/ 137 h 788"/>
                <a:gd name="T6" fmla="*/ 125 w 1108"/>
                <a:gd name="T7" fmla="*/ 788 h 788"/>
                <a:gd name="T8" fmla="*/ 416 w 1108"/>
                <a:gd name="T9" fmla="*/ 723 h 788"/>
                <a:gd name="T10" fmla="*/ 1108 w 1108"/>
                <a:gd name="T11" fmla="*/ 367 h 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08" h="788">
                  <a:moveTo>
                    <a:pt x="1108" y="367"/>
                  </a:moveTo>
                  <a:cubicBezTo>
                    <a:pt x="1108" y="367"/>
                    <a:pt x="1022" y="217"/>
                    <a:pt x="944" y="139"/>
                  </a:cubicBezTo>
                  <a:cubicBezTo>
                    <a:pt x="839" y="35"/>
                    <a:pt x="527" y="0"/>
                    <a:pt x="315" y="137"/>
                  </a:cubicBezTo>
                  <a:cubicBezTo>
                    <a:pt x="94" y="280"/>
                    <a:pt x="0" y="425"/>
                    <a:pt x="125" y="788"/>
                  </a:cubicBezTo>
                  <a:cubicBezTo>
                    <a:pt x="416" y="723"/>
                    <a:pt x="416" y="723"/>
                    <a:pt x="416" y="723"/>
                  </a:cubicBezTo>
                  <a:cubicBezTo>
                    <a:pt x="416" y="723"/>
                    <a:pt x="1107" y="483"/>
                    <a:pt x="1108" y="367"/>
                  </a:cubicBezTo>
                  <a:close/>
                </a:path>
              </a:pathLst>
            </a:custGeom>
            <a:solidFill>
              <a:srgbClr val="E228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9" name="ïṩlíḍe">
              <a:extLst>
                <a:ext uri="{FF2B5EF4-FFF2-40B4-BE49-F238E27FC236}">
                  <a16:creationId xmlns:a16="http://schemas.microsoft.com/office/drawing/2014/main" id="{4E29EC14-BD6D-43CC-8064-EFECACD0AD42}"/>
                </a:ext>
              </a:extLst>
            </p:cNvPr>
            <p:cNvSpPr/>
            <p:nvPr/>
          </p:nvSpPr>
          <p:spPr bwMode="auto">
            <a:xfrm>
              <a:off x="3935232" y="2466376"/>
              <a:ext cx="240401" cy="797460"/>
            </a:xfrm>
            <a:custGeom>
              <a:avLst/>
              <a:gdLst>
                <a:gd name="T0" fmla="*/ 111 w 141"/>
                <a:gd name="T1" fmla="*/ 364 h 468"/>
                <a:gd name="T2" fmla="*/ 82 w 141"/>
                <a:gd name="T3" fmla="*/ 248 h 468"/>
                <a:gd name="T4" fmla="*/ 92 w 141"/>
                <a:gd name="T5" fmla="*/ 132 h 468"/>
                <a:gd name="T6" fmla="*/ 108 w 141"/>
                <a:gd name="T7" fmla="*/ 72 h 468"/>
                <a:gd name="T8" fmla="*/ 128 w 141"/>
                <a:gd name="T9" fmla="*/ 16 h 468"/>
                <a:gd name="T10" fmla="*/ 113 w 141"/>
                <a:gd name="T11" fmla="*/ 3 h 468"/>
                <a:gd name="T12" fmla="*/ 34 w 141"/>
                <a:gd name="T13" fmla="*/ 84 h 468"/>
                <a:gd name="T14" fmla="*/ 2 w 141"/>
                <a:gd name="T15" fmla="*/ 212 h 468"/>
                <a:gd name="T16" fmla="*/ 15 w 141"/>
                <a:gd name="T17" fmla="*/ 336 h 468"/>
                <a:gd name="T18" fmla="*/ 36 w 141"/>
                <a:gd name="T19" fmla="*/ 400 h 468"/>
                <a:gd name="T20" fmla="*/ 80 w 141"/>
                <a:gd name="T21" fmla="*/ 461 h 468"/>
                <a:gd name="T22" fmla="*/ 133 w 141"/>
                <a:gd name="T23" fmla="*/ 435 h 468"/>
                <a:gd name="T24" fmla="*/ 111 w 141"/>
                <a:gd name="T25" fmla="*/ 364 h 4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1" h="468">
                  <a:moveTo>
                    <a:pt x="111" y="364"/>
                  </a:moveTo>
                  <a:cubicBezTo>
                    <a:pt x="94" y="327"/>
                    <a:pt x="86" y="287"/>
                    <a:pt x="82" y="248"/>
                  </a:cubicBezTo>
                  <a:cubicBezTo>
                    <a:pt x="78" y="209"/>
                    <a:pt x="82" y="169"/>
                    <a:pt x="92" y="132"/>
                  </a:cubicBezTo>
                  <a:cubicBezTo>
                    <a:pt x="97" y="112"/>
                    <a:pt x="101" y="92"/>
                    <a:pt x="108" y="72"/>
                  </a:cubicBezTo>
                  <a:cubicBezTo>
                    <a:pt x="114" y="53"/>
                    <a:pt x="124" y="35"/>
                    <a:pt x="128" y="16"/>
                  </a:cubicBezTo>
                  <a:cubicBezTo>
                    <a:pt x="130" y="6"/>
                    <a:pt x="123" y="0"/>
                    <a:pt x="113" y="3"/>
                  </a:cubicBezTo>
                  <a:cubicBezTo>
                    <a:pt x="78" y="15"/>
                    <a:pt x="51" y="53"/>
                    <a:pt x="34" y="84"/>
                  </a:cubicBezTo>
                  <a:cubicBezTo>
                    <a:pt x="13" y="123"/>
                    <a:pt x="4" y="169"/>
                    <a:pt x="2" y="212"/>
                  </a:cubicBezTo>
                  <a:cubicBezTo>
                    <a:pt x="0" y="253"/>
                    <a:pt x="5" y="295"/>
                    <a:pt x="15" y="336"/>
                  </a:cubicBezTo>
                  <a:cubicBezTo>
                    <a:pt x="20" y="358"/>
                    <a:pt x="28" y="379"/>
                    <a:pt x="36" y="400"/>
                  </a:cubicBezTo>
                  <a:cubicBezTo>
                    <a:pt x="45" y="421"/>
                    <a:pt x="57" y="452"/>
                    <a:pt x="80" y="461"/>
                  </a:cubicBezTo>
                  <a:cubicBezTo>
                    <a:pt x="103" y="468"/>
                    <a:pt x="125" y="458"/>
                    <a:pt x="133" y="435"/>
                  </a:cubicBezTo>
                  <a:cubicBezTo>
                    <a:pt x="141" y="410"/>
                    <a:pt x="120" y="385"/>
                    <a:pt x="111" y="364"/>
                  </a:cubicBezTo>
                  <a:close/>
                </a:path>
              </a:pathLst>
            </a:custGeom>
            <a:solidFill>
              <a:srgbClr val="FFD0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0" name="îṥḻîďé">
              <a:extLst>
                <a:ext uri="{FF2B5EF4-FFF2-40B4-BE49-F238E27FC236}">
                  <a16:creationId xmlns:a16="http://schemas.microsoft.com/office/drawing/2014/main" id="{633842F8-2899-40F7-AB48-B406DDBBBEAE}"/>
                </a:ext>
              </a:extLst>
            </p:cNvPr>
            <p:cNvSpPr/>
            <p:nvPr/>
          </p:nvSpPr>
          <p:spPr bwMode="auto">
            <a:xfrm>
              <a:off x="3351032" y="2733920"/>
              <a:ext cx="599711" cy="677259"/>
            </a:xfrm>
            <a:custGeom>
              <a:avLst/>
              <a:gdLst>
                <a:gd name="T0" fmla="*/ 310 w 351"/>
                <a:gd name="T1" fmla="*/ 195 h 397"/>
                <a:gd name="T2" fmla="*/ 236 w 351"/>
                <a:gd name="T3" fmla="*/ 82 h 397"/>
                <a:gd name="T4" fmla="*/ 130 w 351"/>
                <a:gd name="T5" fmla="*/ 10 h 397"/>
                <a:gd name="T6" fmla="*/ 68 w 351"/>
                <a:gd name="T7" fmla="*/ 0 h 397"/>
                <a:gd name="T8" fmla="*/ 6 w 351"/>
                <a:gd name="T9" fmla="*/ 13 h 397"/>
                <a:gd name="T10" fmla="*/ 6 w 351"/>
                <a:gd name="T11" fmla="*/ 23 h 397"/>
                <a:gd name="T12" fmla="*/ 115 w 351"/>
                <a:gd name="T13" fmla="*/ 75 h 397"/>
                <a:gd name="T14" fmla="*/ 197 w 351"/>
                <a:gd name="T15" fmla="*/ 159 h 397"/>
                <a:gd name="T16" fmla="*/ 229 w 351"/>
                <a:gd name="T17" fmla="*/ 214 h 397"/>
                <a:gd name="T18" fmla="*/ 222 w 351"/>
                <a:gd name="T19" fmla="*/ 314 h 397"/>
                <a:gd name="T20" fmla="*/ 250 w 351"/>
                <a:gd name="T21" fmla="*/ 390 h 397"/>
                <a:gd name="T22" fmla="*/ 280 w 351"/>
                <a:gd name="T23" fmla="*/ 344 h 397"/>
                <a:gd name="T24" fmla="*/ 337 w 351"/>
                <a:gd name="T25" fmla="*/ 326 h 397"/>
                <a:gd name="T26" fmla="*/ 310 w 351"/>
                <a:gd name="T27" fmla="*/ 195 h 3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51" h="397">
                  <a:moveTo>
                    <a:pt x="310" y="195"/>
                  </a:moveTo>
                  <a:cubicBezTo>
                    <a:pt x="292" y="153"/>
                    <a:pt x="267" y="115"/>
                    <a:pt x="236" y="82"/>
                  </a:cubicBezTo>
                  <a:cubicBezTo>
                    <a:pt x="208" y="51"/>
                    <a:pt x="171" y="24"/>
                    <a:pt x="130" y="10"/>
                  </a:cubicBezTo>
                  <a:cubicBezTo>
                    <a:pt x="110" y="4"/>
                    <a:pt x="89" y="1"/>
                    <a:pt x="68" y="0"/>
                  </a:cubicBezTo>
                  <a:cubicBezTo>
                    <a:pt x="46" y="0"/>
                    <a:pt x="26" y="7"/>
                    <a:pt x="6" y="13"/>
                  </a:cubicBezTo>
                  <a:cubicBezTo>
                    <a:pt x="0" y="15"/>
                    <a:pt x="0" y="22"/>
                    <a:pt x="6" y="23"/>
                  </a:cubicBezTo>
                  <a:cubicBezTo>
                    <a:pt x="46" y="31"/>
                    <a:pt x="82" y="53"/>
                    <a:pt x="115" y="75"/>
                  </a:cubicBezTo>
                  <a:cubicBezTo>
                    <a:pt x="148" y="97"/>
                    <a:pt x="175" y="128"/>
                    <a:pt x="197" y="159"/>
                  </a:cubicBezTo>
                  <a:cubicBezTo>
                    <a:pt x="209" y="176"/>
                    <a:pt x="220" y="195"/>
                    <a:pt x="229" y="214"/>
                  </a:cubicBezTo>
                  <a:cubicBezTo>
                    <a:pt x="233" y="247"/>
                    <a:pt x="225" y="281"/>
                    <a:pt x="222" y="314"/>
                  </a:cubicBezTo>
                  <a:cubicBezTo>
                    <a:pt x="220" y="337"/>
                    <a:pt x="209" y="397"/>
                    <a:pt x="250" y="390"/>
                  </a:cubicBezTo>
                  <a:cubicBezTo>
                    <a:pt x="272" y="387"/>
                    <a:pt x="279" y="366"/>
                    <a:pt x="280" y="344"/>
                  </a:cubicBezTo>
                  <a:cubicBezTo>
                    <a:pt x="299" y="357"/>
                    <a:pt x="328" y="352"/>
                    <a:pt x="337" y="326"/>
                  </a:cubicBezTo>
                  <a:cubicBezTo>
                    <a:pt x="351" y="286"/>
                    <a:pt x="326" y="231"/>
                    <a:pt x="310" y="195"/>
                  </a:cubicBezTo>
                  <a:close/>
                </a:path>
              </a:pathLst>
            </a:custGeom>
            <a:solidFill>
              <a:srgbClr val="FFD0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1" name="is1îḑé">
              <a:extLst>
                <a:ext uri="{FF2B5EF4-FFF2-40B4-BE49-F238E27FC236}">
                  <a16:creationId xmlns:a16="http://schemas.microsoft.com/office/drawing/2014/main" id="{08E929FC-B1D5-44B5-9926-3B50268BB0DF}"/>
                </a:ext>
              </a:extLst>
            </p:cNvPr>
            <p:cNvSpPr/>
            <p:nvPr/>
          </p:nvSpPr>
          <p:spPr bwMode="auto">
            <a:xfrm>
              <a:off x="3670274" y="2501273"/>
              <a:ext cx="242986" cy="301148"/>
            </a:xfrm>
            <a:custGeom>
              <a:avLst/>
              <a:gdLst>
                <a:gd name="T0" fmla="*/ 136 w 142"/>
                <a:gd name="T1" fmla="*/ 135 h 176"/>
                <a:gd name="T2" fmla="*/ 89 w 142"/>
                <a:gd name="T3" fmla="*/ 97 h 176"/>
                <a:gd name="T4" fmla="*/ 133 w 142"/>
                <a:gd name="T5" fmla="*/ 90 h 176"/>
                <a:gd name="T6" fmla="*/ 133 w 142"/>
                <a:gd name="T7" fmla="*/ 79 h 176"/>
                <a:gd name="T8" fmla="*/ 75 w 142"/>
                <a:gd name="T9" fmla="*/ 59 h 176"/>
                <a:gd name="T10" fmla="*/ 58 w 142"/>
                <a:gd name="T11" fmla="*/ 46 h 176"/>
                <a:gd name="T12" fmla="*/ 19 w 142"/>
                <a:gd name="T13" fmla="*/ 3 h 176"/>
                <a:gd name="T14" fmla="*/ 2 w 142"/>
                <a:gd name="T15" fmla="*/ 16 h 176"/>
                <a:gd name="T16" fmla="*/ 0 w 142"/>
                <a:gd name="T17" fmla="*/ 26 h 176"/>
                <a:gd name="T18" fmla="*/ 26 w 142"/>
                <a:gd name="T19" fmla="*/ 69 h 176"/>
                <a:gd name="T20" fmla="*/ 31 w 142"/>
                <a:gd name="T21" fmla="*/ 78 h 176"/>
                <a:gd name="T22" fmla="*/ 28 w 142"/>
                <a:gd name="T23" fmla="*/ 131 h 176"/>
                <a:gd name="T24" fmla="*/ 41 w 142"/>
                <a:gd name="T25" fmla="*/ 136 h 176"/>
                <a:gd name="T26" fmla="*/ 57 w 142"/>
                <a:gd name="T27" fmla="*/ 112 h 176"/>
                <a:gd name="T28" fmla="*/ 58 w 142"/>
                <a:gd name="T29" fmla="*/ 114 h 176"/>
                <a:gd name="T30" fmla="*/ 68 w 142"/>
                <a:gd name="T31" fmla="*/ 171 h 176"/>
                <a:gd name="T32" fmla="*/ 76 w 142"/>
                <a:gd name="T33" fmla="*/ 174 h 176"/>
                <a:gd name="T34" fmla="*/ 91 w 142"/>
                <a:gd name="T35" fmla="*/ 137 h 176"/>
                <a:gd name="T36" fmla="*/ 131 w 142"/>
                <a:gd name="T37" fmla="*/ 148 h 176"/>
                <a:gd name="T38" fmla="*/ 136 w 142"/>
                <a:gd name="T39" fmla="*/ 135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42" h="176">
                  <a:moveTo>
                    <a:pt x="136" y="135"/>
                  </a:moveTo>
                  <a:cubicBezTo>
                    <a:pt x="120" y="122"/>
                    <a:pt x="103" y="112"/>
                    <a:pt x="89" y="97"/>
                  </a:cubicBezTo>
                  <a:cubicBezTo>
                    <a:pt x="105" y="100"/>
                    <a:pt x="122" y="99"/>
                    <a:pt x="133" y="90"/>
                  </a:cubicBezTo>
                  <a:cubicBezTo>
                    <a:pt x="137" y="87"/>
                    <a:pt x="136" y="82"/>
                    <a:pt x="133" y="79"/>
                  </a:cubicBezTo>
                  <a:cubicBezTo>
                    <a:pt x="116" y="68"/>
                    <a:pt x="93" y="69"/>
                    <a:pt x="75" y="59"/>
                  </a:cubicBezTo>
                  <a:cubicBezTo>
                    <a:pt x="68" y="55"/>
                    <a:pt x="63" y="51"/>
                    <a:pt x="58" y="46"/>
                  </a:cubicBezTo>
                  <a:cubicBezTo>
                    <a:pt x="52" y="26"/>
                    <a:pt x="39" y="10"/>
                    <a:pt x="19" y="3"/>
                  </a:cubicBezTo>
                  <a:cubicBezTo>
                    <a:pt x="9" y="0"/>
                    <a:pt x="1" y="8"/>
                    <a:pt x="2" y="16"/>
                  </a:cubicBezTo>
                  <a:cubicBezTo>
                    <a:pt x="0" y="19"/>
                    <a:pt x="0" y="23"/>
                    <a:pt x="0" y="26"/>
                  </a:cubicBezTo>
                  <a:cubicBezTo>
                    <a:pt x="2" y="43"/>
                    <a:pt x="13" y="58"/>
                    <a:pt x="26" y="69"/>
                  </a:cubicBezTo>
                  <a:cubicBezTo>
                    <a:pt x="28" y="72"/>
                    <a:pt x="29" y="75"/>
                    <a:pt x="31" y="78"/>
                  </a:cubicBezTo>
                  <a:cubicBezTo>
                    <a:pt x="32" y="96"/>
                    <a:pt x="25" y="114"/>
                    <a:pt x="28" y="131"/>
                  </a:cubicBezTo>
                  <a:cubicBezTo>
                    <a:pt x="29" y="138"/>
                    <a:pt x="36" y="140"/>
                    <a:pt x="41" y="136"/>
                  </a:cubicBezTo>
                  <a:cubicBezTo>
                    <a:pt x="48" y="130"/>
                    <a:pt x="53" y="122"/>
                    <a:pt x="57" y="112"/>
                  </a:cubicBezTo>
                  <a:cubicBezTo>
                    <a:pt x="57" y="113"/>
                    <a:pt x="58" y="113"/>
                    <a:pt x="58" y="114"/>
                  </a:cubicBezTo>
                  <a:cubicBezTo>
                    <a:pt x="65" y="132"/>
                    <a:pt x="65" y="152"/>
                    <a:pt x="68" y="171"/>
                  </a:cubicBezTo>
                  <a:cubicBezTo>
                    <a:pt x="69" y="174"/>
                    <a:pt x="74" y="176"/>
                    <a:pt x="76" y="174"/>
                  </a:cubicBezTo>
                  <a:cubicBezTo>
                    <a:pt x="86" y="163"/>
                    <a:pt x="90" y="150"/>
                    <a:pt x="91" y="137"/>
                  </a:cubicBezTo>
                  <a:cubicBezTo>
                    <a:pt x="104" y="144"/>
                    <a:pt x="118" y="148"/>
                    <a:pt x="131" y="148"/>
                  </a:cubicBezTo>
                  <a:cubicBezTo>
                    <a:pt x="138" y="148"/>
                    <a:pt x="142" y="139"/>
                    <a:pt x="136" y="135"/>
                  </a:cubicBezTo>
                  <a:close/>
                </a:path>
              </a:pathLst>
            </a:custGeom>
            <a:solidFill>
              <a:srgbClr val="FFD0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2" name="í$ḻídê">
              <a:extLst>
                <a:ext uri="{FF2B5EF4-FFF2-40B4-BE49-F238E27FC236}">
                  <a16:creationId xmlns:a16="http://schemas.microsoft.com/office/drawing/2014/main" id="{CDBDEFAD-DC16-4211-8B3F-723E48B7C4FB}"/>
                </a:ext>
              </a:extLst>
            </p:cNvPr>
            <p:cNvSpPr/>
            <p:nvPr/>
          </p:nvSpPr>
          <p:spPr bwMode="auto">
            <a:xfrm>
              <a:off x="3610819" y="3453832"/>
              <a:ext cx="117616" cy="113739"/>
            </a:xfrm>
            <a:custGeom>
              <a:avLst/>
              <a:gdLst>
                <a:gd name="T0" fmla="*/ 0 w 69"/>
                <a:gd name="T1" fmla="*/ 67 h 67"/>
                <a:gd name="T2" fmla="*/ 49 w 69"/>
                <a:gd name="T3" fmla="*/ 45 h 67"/>
                <a:gd name="T4" fmla="*/ 67 w 69"/>
                <a:gd name="T5" fmla="*/ 0 h 67"/>
                <a:gd name="T6" fmla="*/ 0 w 69"/>
                <a:gd name="T7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9" h="67">
                  <a:moveTo>
                    <a:pt x="0" y="67"/>
                  </a:moveTo>
                  <a:cubicBezTo>
                    <a:pt x="18" y="63"/>
                    <a:pt x="35" y="57"/>
                    <a:pt x="49" y="45"/>
                  </a:cubicBezTo>
                  <a:cubicBezTo>
                    <a:pt x="64" y="34"/>
                    <a:pt x="69" y="17"/>
                    <a:pt x="67" y="0"/>
                  </a:cubicBezTo>
                  <a:cubicBezTo>
                    <a:pt x="50" y="20"/>
                    <a:pt x="27" y="46"/>
                    <a:pt x="0" y="67"/>
                  </a:cubicBezTo>
                  <a:close/>
                </a:path>
              </a:pathLst>
            </a:custGeom>
            <a:solidFill>
              <a:srgbClr val="4F42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3" name="îŝļïḍê">
              <a:extLst>
                <a:ext uri="{FF2B5EF4-FFF2-40B4-BE49-F238E27FC236}">
                  <a16:creationId xmlns:a16="http://schemas.microsoft.com/office/drawing/2014/main" id="{F9A6A272-BC9C-4D6F-BAF2-D13F726149AF}"/>
                </a:ext>
              </a:extLst>
            </p:cNvPr>
            <p:cNvSpPr/>
            <p:nvPr/>
          </p:nvSpPr>
          <p:spPr bwMode="auto">
            <a:xfrm>
              <a:off x="3181717" y="3146221"/>
              <a:ext cx="515700" cy="409716"/>
            </a:xfrm>
            <a:custGeom>
              <a:avLst/>
              <a:gdLst>
                <a:gd name="T0" fmla="*/ 57 w 302"/>
                <a:gd name="T1" fmla="*/ 174 h 240"/>
                <a:gd name="T2" fmla="*/ 302 w 302"/>
                <a:gd name="T3" fmla="*/ 176 h 240"/>
                <a:gd name="T4" fmla="*/ 232 w 302"/>
                <a:gd name="T5" fmla="*/ 188 h 240"/>
                <a:gd name="T6" fmla="*/ 97 w 302"/>
                <a:gd name="T7" fmla="*/ 161 h 240"/>
                <a:gd name="T8" fmla="*/ 37 w 302"/>
                <a:gd name="T9" fmla="*/ 30 h 240"/>
                <a:gd name="T10" fmla="*/ 44 w 302"/>
                <a:gd name="T11" fmla="*/ 0 h 240"/>
                <a:gd name="T12" fmla="*/ 16 w 302"/>
                <a:gd name="T13" fmla="*/ 32 h 240"/>
                <a:gd name="T14" fmla="*/ 4 w 302"/>
                <a:gd name="T15" fmla="*/ 41 h 240"/>
                <a:gd name="T16" fmla="*/ 57 w 302"/>
                <a:gd name="T17" fmla="*/ 174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2" h="240">
                  <a:moveTo>
                    <a:pt x="57" y="174"/>
                  </a:moveTo>
                  <a:cubicBezTo>
                    <a:pt x="129" y="240"/>
                    <a:pt x="229" y="223"/>
                    <a:pt x="302" y="176"/>
                  </a:cubicBezTo>
                  <a:cubicBezTo>
                    <a:pt x="281" y="182"/>
                    <a:pt x="256" y="187"/>
                    <a:pt x="232" y="188"/>
                  </a:cubicBezTo>
                  <a:cubicBezTo>
                    <a:pt x="173" y="191"/>
                    <a:pt x="115" y="174"/>
                    <a:pt x="97" y="161"/>
                  </a:cubicBezTo>
                  <a:cubicBezTo>
                    <a:pt x="54" y="132"/>
                    <a:pt x="30" y="82"/>
                    <a:pt x="37" y="30"/>
                  </a:cubicBezTo>
                  <a:cubicBezTo>
                    <a:pt x="38" y="19"/>
                    <a:pt x="41" y="9"/>
                    <a:pt x="44" y="0"/>
                  </a:cubicBezTo>
                  <a:cubicBezTo>
                    <a:pt x="33" y="13"/>
                    <a:pt x="24" y="25"/>
                    <a:pt x="16" y="32"/>
                  </a:cubicBezTo>
                  <a:cubicBezTo>
                    <a:pt x="12" y="36"/>
                    <a:pt x="8" y="39"/>
                    <a:pt x="4" y="41"/>
                  </a:cubicBezTo>
                  <a:cubicBezTo>
                    <a:pt x="0" y="75"/>
                    <a:pt x="4" y="126"/>
                    <a:pt x="57" y="174"/>
                  </a:cubicBezTo>
                  <a:close/>
                </a:path>
              </a:pathLst>
            </a:custGeom>
            <a:solidFill>
              <a:srgbClr val="4F42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4" name="iṥlîḋé">
              <a:extLst>
                <a:ext uri="{FF2B5EF4-FFF2-40B4-BE49-F238E27FC236}">
                  <a16:creationId xmlns:a16="http://schemas.microsoft.com/office/drawing/2014/main" id="{07BAF3DB-C309-4BC1-9C03-30EB64D7FCBB}"/>
                </a:ext>
              </a:extLst>
            </p:cNvPr>
            <p:cNvSpPr/>
            <p:nvPr/>
          </p:nvSpPr>
          <p:spPr bwMode="auto">
            <a:xfrm>
              <a:off x="3771087" y="3331045"/>
              <a:ext cx="2585" cy="1293"/>
            </a:xfrm>
            <a:custGeom>
              <a:avLst/>
              <a:gdLst>
                <a:gd name="T0" fmla="*/ 0 w 2"/>
                <a:gd name="T1" fmla="*/ 0 h 1"/>
                <a:gd name="T2" fmla="*/ 2 w 2"/>
                <a:gd name="T3" fmla="*/ 1 h 1"/>
                <a:gd name="T4" fmla="*/ 0 w 2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0" y="0"/>
                  </a:moveTo>
                  <a:cubicBezTo>
                    <a:pt x="0" y="0"/>
                    <a:pt x="1" y="1"/>
                    <a:pt x="2" y="1"/>
                  </a:cubicBezTo>
                  <a:cubicBezTo>
                    <a:pt x="2" y="1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FFF0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5" name="iṣḻiďê">
              <a:extLst>
                <a:ext uri="{FF2B5EF4-FFF2-40B4-BE49-F238E27FC236}">
                  <a16:creationId xmlns:a16="http://schemas.microsoft.com/office/drawing/2014/main" id="{B8F165CE-2B6F-4424-9B37-4143EF6EFEF5}"/>
                </a:ext>
              </a:extLst>
            </p:cNvPr>
            <p:cNvSpPr/>
            <p:nvPr/>
          </p:nvSpPr>
          <p:spPr bwMode="auto">
            <a:xfrm>
              <a:off x="3087366" y="3047993"/>
              <a:ext cx="725082" cy="635900"/>
            </a:xfrm>
            <a:custGeom>
              <a:avLst/>
              <a:gdLst>
                <a:gd name="T0" fmla="*/ 285 w 424"/>
                <a:gd name="T1" fmla="*/ 212 h 373"/>
                <a:gd name="T2" fmla="*/ 170 w 424"/>
                <a:gd name="T3" fmla="*/ 170 h 373"/>
                <a:gd name="T4" fmla="*/ 137 w 424"/>
                <a:gd name="T5" fmla="*/ 42 h 373"/>
                <a:gd name="T6" fmla="*/ 157 w 424"/>
                <a:gd name="T7" fmla="*/ 0 h 373"/>
                <a:gd name="T8" fmla="*/ 99 w 424"/>
                <a:gd name="T9" fmla="*/ 58 h 373"/>
                <a:gd name="T10" fmla="*/ 92 w 424"/>
                <a:gd name="T11" fmla="*/ 88 h 373"/>
                <a:gd name="T12" fmla="*/ 152 w 424"/>
                <a:gd name="T13" fmla="*/ 219 h 373"/>
                <a:gd name="T14" fmla="*/ 287 w 424"/>
                <a:gd name="T15" fmla="*/ 246 h 373"/>
                <a:gd name="T16" fmla="*/ 357 w 424"/>
                <a:gd name="T17" fmla="*/ 234 h 373"/>
                <a:gd name="T18" fmla="*/ 112 w 424"/>
                <a:gd name="T19" fmla="*/ 232 h 373"/>
                <a:gd name="T20" fmla="*/ 59 w 424"/>
                <a:gd name="T21" fmla="*/ 99 h 373"/>
                <a:gd name="T22" fmla="*/ 8 w 424"/>
                <a:gd name="T23" fmla="*/ 107 h 373"/>
                <a:gd name="T24" fmla="*/ 110 w 424"/>
                <a:gd name="T25" fmla="*/ 318 h 373"/>
                <a:gd name="T26" fmla="*/ 306 w 424"/>
                <a:gd name="T27" fmla="*/ 305 h 373"/>
                <a:gd name="T28" fmla="*/ 373 w 424"/>
                <a:gd name="T29" fmla="*/ 238 h 373"/>
                <a:gd name="T30" fmla="*/ 382 w 424"/>
                <a:gd name="T31" fmla="*/ 226 h 373"/>
                <a:gd name="T32" fmla="*/ 418 w 424"/>
                <a:gd name="T33" fmla="*/ 204 h 373"/>
                <a:gd name="T34" fmla="*/ 402 w 424"/>
                <a:gd name="T35" fmla="*/ 167 h 373"/>
                <a:gd name="T36" fmla="*/ 385 w 424"/>
                <a:gd name="T37" fmla="*/ 162 h 373"/>
                <a:gd name="T38" fmla="*/ 382 w 424"/>
                <a:gd name="T39" fmla="*/ 162 h 373"/>
                <a:gd name="T40" fmla="*/ 285 w 424"/>
                <a:gd name="T41" fmla="*/ 212 h 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24" h="373">
                  <a:moveTo>
                    <a:pt x="285" y="212"/>
                  </a:moveTo>
                  <a:cubicBezTo>
                    <a:pt x="241" y="216"/>
                    <a:pt x="201" y="201"/>
                    <a:pt x="170" y="170"/>
                  </a:cubicBezTo>
                  <a:cubicBezTo>
                    <a:pt x="136" y="137"/>
                    <a:pt x="126" y="87"/>
                    <a:pt x="137" y="42"/>
                  </a:cubicBezTo>
                  <a:cubicBezTo>
                    <a:pt x="140" y="27"/>
                    <a:pt x="147" y="12"/>
                    <a:pt x="157" y="0"/>
                  </a:cubicBezTo>
                  <a:cubicBezTo>
                    <a:pt x="133" y="17"/>
                    <a:pt x="114" y="39"/>
                    <a:pt x="99" y="58"/>
                  </a:cubicBezTo>
                  <a:cubicBezTo>
                    <a:pt x="96" y="67"/>
                    <a:pt x="93" y="77"/>
                    <a:pt x="92" y="88"/>
                  </a:cubicBezTo>
                  <a:cubicBezTo>
                    <a:pt x="85" y="140"/>
                    <a:pt x="109" y="190"/>
                    <a:pt x="152" y="219"/>
                  </a:cubicBezTo>
                  <a:cubicBezTo>
                    <a:pt x="170" y="232"/>
                    <a:pt x="228" y="249"/>
                    <a:pt x="287" y="246"/>
                  </a:cubicBezTo>
                  <a:cubicBezTo>
                    <a:pt x="311" y="245"/>
                    <a:pt x="336" y="240"/>
                    <a:pt x="357" y="234"/>
                  </a:cubicBezTo>
                  <a:cubicBezTo>
                    <a:pt x="284" y="281"/>
                    <a:pt x="184" y="298"/>
                    <a:pt x="112" y="232"/>
                  </a:cubicBezTo>
                  <a:cubicBezTo>
                    <a:pt x="59" y="184"/>
                    <a:pt x="55" y="133"/>
                    <a:pt x="59" y="99"/>
                  </a:cubicBezTo>
                  <a:cubicBezTo>
                    <a:pt x="40" y="112"/>
                    <a:pt x="23" y="112"/>
                    <a:pt x="8" y="107"/>
                  </a:cubicBezTo>
                  <a:cubicBezTo>
                    <a:pt x="0" y="164"/>
                    <a:pt x="3" y="237"/>
                    <a:pt x="110" y="318"/>
                  </a:cubicBezTo>
                  <a:cubicBezTo>
                    <a:pt x="182" y="373"/>
                    <a:pt x="252" y="346"/>
                    <a:pt x="306" y="305"/>
                  </a:cubicBezTo>
                  <a:cubicBezTo>
                    <a:pt x="333" y="284"/>
                    <a:pt x="356" y="258"/>
                    <a:pt x="373" y="238"/>
                  </a:cubicBezTo>
                  <a:cubicBezTo>
                    <a:pt x="376" y="234"/>
                    <a:pt x="379" y="230"/>
                    <a:pt x="382" y="226"/>
                  </a:cubicBezTo>
                  <a:cubicBezTo>
                    <a:pt x="402" y="218"/>
                    <a:pt x="415" y="210"/>
                    <a:pt x="418" y="204"/>
                  </a:cubicBezTo>
                  <a:cubicBezTo>
                    <a:pt x="424" y="189"/>
                    <a:pt x="415" y="174"/>
                    <a:pt x="402" y="167"/>
                  </a:cubicBezTo>
                  <a:cubicBezTo>
                    <a:pt x="401" y="167"/>
                    <a:pt x="385" y="162"/>
                    <a:pt x="385" y="162"/>
                  </a:cubicBezTo>
                  <a:cubicBezTo>
                    <a:pt x="384" y="162"/>
                    <a:pt x="383" y="162"/>
                    <a:pt x="382" y="162"/>
                  </a:cubicBezTo>
                  <a:cubicBezTo>
                    <a:pt x="360" y="188"/>
                    <a:pt x="321" y="209"/>
                    <a:pt x="285" y="212"/>
                  </a:cubicBezTo>
                  <a:close/>
                </a:path>
              </a:pathLst>
            </a:custGeom>
            <a:solidFill>
              <a:srgbClr val="FFF0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6" name="í$ḻíḑê">
              <a:extLst>
                <a:ext uri="{FF2B5EF4-FFF2-40B4-BE49-F238E27FC236}">
                  <a16:creationId xmlns:a16="http://schemas.microsoft.com/office/drawing/2014/main" id="{2E8D63CC-45F3-416A-8CED-96D4BE792442}"/>
                </a:ext>
              </a:extLst>
            </p:cNvPr>
            <p:cNvSpPr/>
            <p:nvPr/>
          </p:nvSpPr>
          <p:spPr bwMode="auto">
            <a:xfrm>
              <a:off x="3111922" y="3148806"/>
              <a:ext cx="32313" cy="21973"/>
            </a:xfrm>
            <a:custGeom>
              <a:avLst/>
              <a:gdLst>
                <a:gd name="T0" fmla="*/ 2 w 19"/>
                <a:gd name="T1" fmla="*/ 0 h 13"/>
                <a:gd name="T2" fmla="*/ 0 w 19"/>
                <a:gd name="T3" fmla="*/ 13 h 13"/>
                <a:gd name="T4" fmla="*/ 19 w 19"/>
                <a:gd name="T5" fmla="*/ 4 h 13"/>
                <a:gd name="T6" fmla="*/ 2 w 19"/>
                <a:gd name="T7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13">
                  <a:moveTo>
                    <a:pt x="2" y="0"/>
                  </a:moveTo>
                  <a:cubicBezTo>
                    <a:pt x="2" y="4"/>
                    <a:pt x="1" y="9"/>
                    <a:pt x="0" y="13"/>
                  </a:cubicBezTo>
                  <a:cubicBezTo>
                    <a:pt x="12" y="9"/>
                    <a:pt x="19" y="4"/>
                    <a:pt x="19" y="4"/>
                  </a:cubicBezTo>
                  <a:cubicBezTo>
                    <a:pt x="14" y="4"/>
                    <a:pt x="8" y="2"/>
                    <a:pt x="2" y="0"/>
                  </a:cubicBezTo>
                  <a:close/>
                </a:path>
              </a:pathLst>
            </a:custGeom>
            <a:solidFill>
              <a:srgbClr val="FFF0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7" name="ïšḷiďê">
              <a:extLst>
                <a:ext uri="{FF2B5EF4-FFF2-40B4-BE49-F238E27FC236}">
                  <a16:creationId xmlns:a16="http://schemas.microsoft.com/office/drawing/2014/main" id="{8E4318B9-9FFB-4F73-B7ED-9AC52B81F47B}"/>
                </a:ext>
              </a:extLst>
            </p:cNvPr>
            <p:cNvSpPr/>
            <p:nvPr/>
          </p:nvSpPr>
          <p:spPr bwMode="auto">
            <a:xfrm>
              <a:off x="3303209" y="3006634"/>
              <a:ext cx="504067" cy="409716"/>
            </a:xfrm>
            <a:custGeom>
              <a:avLst/>
              <a:gdLst>
                <a:gd name="T0" fmla="*/ 31 w 295"/>
                <a:gd name="T1" fmla="*/ 24 h 240"/>
                <a:gd name="T2" fmla="*/ 11 w 295"/>
                <a:gd name="T3" fmla="*/ 66 h 240"/>
                <a:gd name="T4" fmla="*/ 44 w 295"/>
                <a:gd name="T5" fmla="*/ 194 h 240"/>
                <a:gd name="T6" fmla="*/ 159 w 295"/>
                <a:gd name="T7" fmla="*/ 236 h 240"/>
                <a:gd name="T8" fmla="*/ 256 w 295"/>
                <a:gd name="T9" fmla="*/ 186 h 240"/>
                <a:gd name="T10" fmla="*/ 256 w 295"/>
                <a:gd name="T11" fmla="*/ 186 h 240"/>
                <a:gd name="T12" fmla="*/ 271 w 295"/>
                <a:gd name="T13" fmla="*/ 38 h 240"/>
                <a:gd name="T14" fmla="*/ 110 w 295"/>
                <a:gd name="T15" fmla="*/ 0 h 240"/>
                <a:gd name="T16" fmla="*/ 31 w 295"/>
                <a:gd name="T17" fmla="*/ 24 h 240"/>
                <a:gd name="T18" fmla="*/ 157 w 295"/>
                <a:gd name="T19" fmla="*/ 20 h 240"/>
                <a:gd name="T20" fmla="*/ 231 w 295"/>
                <a:gd name="T21" fmla="*/ 46 h 240"/>
                <a:gd name="T22" fmla="*/ 251 w 295"/>
                <a:gd name="T23" fmla="*/ 176 h 240"/>
                <a:gd name="T24" fmla="*/ 100 w 295"/>
                <a:gd name="T25" fmla="*/ 173 h 240"/>
                <a:gd name="T26" fmla="*/ 85 w 295"/>
                <a:gd name="T27" fmla="*/ 82 h 240"/>
                <a:gd name="T28" fmla="*/ 116 w 295"/>
                <a:gd name="T29" fmla="*/ 41 h 240"/>
                <a:gd name="T30" fmla="*/ 157 w 295"/>
                <a:gd name="T31" fmla="*/ 20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95" h="240">
                  <a:moveTo>
                    <a:pt x="31" y="24"/>
                  </a:moveTo>
                  <a:cubicBezTo>
                    <a:pt x="21" y="36"/>
                    <a:pt x="14" y="51"/>
                    <a:pt x="11" y="66"/>
                  </a:cubicBezTo>
                  <a:cubicBezTo>
                    <a:pt x="0" y="111"/>
                    <a:pt x="10" y="161"/>
                    <a:pt x="44" y="194"/>
                  </a:cubicBezTo>
                  <a:cubicBezTo>
                    <a:pt x="75" y="225"/>
                    <a:pt x="115" y="240"/>
                    <a:pt x="159" y="236"/>
                  </a:cubicBezTo>
                  <a:cubicBezTo>
                    <a:pt x="195" y="233"/>
                    <a:pt x="234" y="212"/>
                    <a:pt x="256" y="186"/>
                  </a:cubicBezTo>
                  <a:cubicBezTo>
                    <a:pt x="256" y="186"/>
                    <a:pt x="256" y="186"/>
                    <a:pt x="256" y="186"/>
                  </a:cubicBezTo>
                  <a:cubicBezTo>
                    <a:pt x="290" y="145"/>
                    <a:pt x="295" y="85"/>
                    <a:pt x="271" y="38"/>
                  </a:cubicBezTo>
                  <a:cubicBezTo>
                    <a:pt x="232" y="17"/>
                    <a:pt x="175" y="1"/>
                    <a:pt x="110" y="0"/>
                  </a:cubicBezTo>
                  <a:cubicBezTo>
                    <a:pt x="78" y="0"/>
                    <a:pt x="52" y="10"/>
                    <a:pt x="31" y="24"/>
                  </a:cubicBezTo>
                  <a:close/>
                  <a:moveTo>
                    <a:pt x="157" y="20"/>
                  </a:moveTo>
                  <a:cubicBezTo>
                    <a:pt x="185" y="16"/>
                    <a:pt x="211" y="26"/>
                    <a:pt x="231" y="46"/>
                  </a:cubicBezTo>
                  <a:cubicBezTo>
                    <a:pt x="263" y="78"/>
                    <a:pt x="276" y="136"/>
                    <a:pt x="251" y="176"/>
                  </a:cubicBezTo>
                  <a:cubicBezTo>
                    <a:pt x="217" y="228"/>
                    <a:pt x="134" y="222"/>
                    <a:pt x="100" y="173"/>
                  </a:cubicBezTo>
                  <a:cubicBezTo>
                    <a:pt x="83" y="149"/>
                    <a:pt x="71" y="111"/>
                    <a:pt x="85" y="82"/>
                  </a:cubicBezTo>
                  <a:cubicBezTo>
                    <a:pt x="91" y="68"/>
                    <a:pt x="102" y="50"/>
                    <a:pt x="116" y="41"/>
                  </a:cubicBezTo>
                  <a:cubicBezTo>
                    <a:pt x="128" y="30"/>
                    <a:pt x="143" y="23"/>
                    <a:pt x="157" y="20"/>
                  </a:cubicBezTo>
                  <a:close/>
                </a:path>
              </a:pathLst>
            </a:custGeom>
            <a:solidFill>
              <a:srgbClr val="4F42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8" name="ïṩliḓê">
              <a:extLst>
                <a:ext uri="{FF2B5EF4-FFF2-40B4-BE49-F238E27FC236}">
                  <a16:creationId xmlns:a16="http://schemas.microsoft.com/office/drawing/2014/main" id="{47E86BDD-E2A8-42A1-AE89-4D478702F2BE}"/>
                </a:ext>
              </a:extLst>
            </p:cNvPr>
            <p:cNvSpPr/>
            <p:nvPr/>
          </p:nvSpPr>
          <p:spPr bwMode="auto">
            <a:xfrm>
              <a:off x="3423410" y="3033775"/>
              <a:ext cx="350262" cy="361895"/>
            </a:xfrm>
            <a:custGeom>
              <a:avLst/>
              <a:gdLst>
                <a:gd name="T0" fmla="*/ 14 w 205"/>
                <a:gd name="T1" fmla="*/ 66 h 212"/>
                <a:gd name="T2" fmla="*/ 29 w 205"/>
                <a:gd name="T3" fmla="*/ 157 h 212"/>
                <a:gd name="T4" fmla="*/ 180 w 205"/>
                <a:gd name="T5" fmla="*/ 160 h 212"/>
                <a:gd name="T6" fmla="*/ 160 w 205"/>
                <a:gd name="T7" fmla="*/ 30 h 212"/>
                <a:gd name="T8" fmla="*/ 86 w 205"/>
                <a:gd name="T9" fmla="*/ 4 h 212"/>
                <a:gd name="T10" fmla="*/ 45 w 205"/>
                <a:gd name="T11" fmla="*/ 25 h 212"/>
                <a:gd name="T12" fmla="*/ 14 w 205"/>
                <a:gd name="T13" fmla="*/ 66 h 212"/>
                <a:gd name="T14" fmla="*/ 97 w 205"/>
                <a:gd name="T15" fmla="*/ 41 h 212"/>
                <a:gd name="T16" fmla="*/ 171 w 205"/>
                <a:gd name="T17" fmla="*/ 95 h 212"/>
                <a:gd name="T18" fmla="*/ 125 w 205"/>
                <a:gd name="T19" fmla="*/ 173 h 212"/>
                <a:gd name="T20" fmla="*/ 52 w 205"/>
                <a:gd name="T21" fmla="*/ 120 h 212"/>
                <a:gd name="T22" fmla="*/ 97 w 205"/>
                <a:gd name="T23" fmla="*/ 41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5" h="212">
                  <a:moveTo>
                    <a:pt x="14" y="66"/>
                  </a:moveTo>
                  <a:cubicBezTo>
                    <a:pt x="0" y="95"/>
                    <a:pt x="12" y="133"/>
                    <a:pt x="29" y="157"/>
                  </a:cubicBezTo>
                  <a:cubicBezTo>
                    <a:pt x="63" y="206"/>
                    <a:pt x="146" y="212"/>
                    <a:pt x="180" y="160"/>
                  </a:cubicBezTo>
                  <a:cubicBezTo>
                    <a:pt x="205" y="120"/>
                    <a:pt x="192" y="62"/>
                    <a:pt x="160" y="30"/>
                  </a:cubicBezTo>
                  <a:cubicBezTo>
                    <a:pt x="140" y="10"/>
                    <a:pt x="114" y="0"/>
                    <a:pt x="86" y="4"/>
                  </a:cubicBezTo>
                  <a:cubicBezTo>
                    <a:pt x="72" y="7"/>
                    <a:pt x="57" y="14"/>
                    <a:pt x="45" y="25"/>
                  </a:cubicBezTo>
                  <a:cubicBezTo>
                    <a:pt x="31" y="34"/>
                    <a:pt x="20" y="52"/>
                    <a:pt x="14" y="66"/>
                  </a:cubicBezTo>
                  <a:close/>
                  <a:moveTo>
                    <a:pt x="97" y="41"/>
                  </a:moveTo>
                  <a:cubicBezTo>
                    <a:pt x="130" y="34"/>
                    <a:pt x="163" y="58"/>
                    <a:pt x="171" y="95"/>
                  </a:cubicBezTo>
                  <a:cubicBezTo>
                    <a:pt x="178" y="131"/>
                    <a:pt x="158" y="166"/>
                    <a:pt x="125" y="173"/>
                  </a:cubicBezTo>
                  <a:cubicBezTo>
                    <a:pt x="92" y="180"/>
                    <a:pt x="59" y="156"/>
                    <a:pt x="52" y="120"/>
                  </a:cubicBezTo>
                  <a:cubicBezTo>
                    <a:pt x="44" y="83"/>
                    <a:pt x="64" y="48"/>
                    <a:pt x="97" y="41"/>
                  </a:cubicBezTo>
                  <a:close/>
                </a:path>
              </a:pathLst>
            </a:custGeom>
            <a:solidFill>
              <a:srgbClr val="E228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9" name="íṧ1iḑè">
              <a:extLst>
                <a:ext uri="{FF2B5EF4-FFF2-40B4-BE49-F238E27FC236}">
                  <a16:creationId xmlns:a16="http://schemas.microsoft.com/office/drawing/2014/main" id="{DB6E68B2-7542-4B57-8E38-79644D72C4B8}"/>
                </a:ext>
              </a:extLst>
            </p:cNvPr>
            <p:cNvSpPr/>
            <p:nvPr/>
          </p:nvSpPr>
          <p:spPr bwMode="auto">
            <a:xfrm>
              <a:off x="3499666" y="3091937"/>
              <a:ext cx="228770" cy="249449"/>
            </a:xfrm>
            <a:custGeom>
              <a:avLst/>
              <a:gdLst>
                <a:gd name="T0" fmla="*/ 81 w 134"/>
                <a:gd name="T1" fmla="*/ 139 h 146"/>
                <a:gd name="T2" fmla="*/ 127 w 134"/>
                <a:gd name="T3" fmla="*/ 61 h 146"/>
                <a:gd name="T4" fmla="*/ 53 w 134"/>
                <a:gd name="T5" fmla="*/ 7 h 146"/>
                <a:gd name="T6" fmla="*/ 8 w 134"/>
                <a:gd name="T7" fmla="*/ 86 h 146"/>
                <a:gd name="T8" fmla="*/ 81 w 134"/>
                <a:gd name="T9" fmla="*/ 139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4" h="146">
                  <a:moveTo>
                    <a:pt x="81" y="139"/>
                  </a:moveTo>
                  <a:cubicBezTo>
                    <a:pt x="114" y="132"/>
                    <a:pt x="134" y="97"/>
                    <a:pt x="127" y="61"/>
                  </a:cubicBezTo>
                  <a:cubicBezTo>
                    <a:pt x="119" y="24"/>
                    <a:pt x="86" y="0"/>
                    <a:pt x="53" y="7"/>
                  </a:cubicBezTo>
                  <a:cubicBezTo>
                    <a:pt x="20" y="14"/>
                    <a:pt x="0" y="49"/>
                    <a:pt x="8" y="86"/>
                  </a:cubicBezTo>
                  <a:cubicBezTo>
                    <a:pt x="15" y="122"/>
                    <a:pt x="48" y="146"/>
                    <a:pt x="81" y="139"/>
                  </a:cubicBezTo>
                  <a:close/>
                </a:path>
              </a:pathLst>
            </a:custGeom>
            <a:solidFill>
              <a:srgbClr val="4F42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0" name="íṩḻíḑê">
              <a:extLst>
                <a:ext uri="{FF2B5EF4-FFF2-40B4-BE49-F238E27FC236}">
                  <a16:creationId xmlns:a16="http://schemas.microsoft.com/office/drawing/2014/main" id="{A3C076EA-E088-4379-A686-CF919417975F}"/>
                </a:ext>
              </a:extLst>
            </p:cNvPr>
            <p:cNvSpPr/>
            <p:nvPr/>
          </p:nvSpPr>
          <p:spPr bwMode="auto">
            <a:xfrm>
              <a:off x="3039544" y="2687391"/>
              <a:ext cx="789705" cy="551889"/>
            </a:xfrm>
            <a:custGeom>
              <a:avLst/>
              <a:gdLst>
                <a:gd name="T0" fmla="*/ 462 w 462"/>
                <a:gd name="T1" fmla="*/ 252 h 323"/>
                <a:gd name="T2" fmla="*/ 285 w 462"/>
                <a:gd name="T3" fmla="*/ 52 h 323"/>
                <a:gd name="T4" fmla="*/ 5 w 462"/>
                <a:gd name="T5" fmla="*/ 165 h 323"/>
                <a:gd name="T6" fmla="*/ 62 w 462"/>
                <a:gd name="T7" fmla="*/ 217 h 323"/>
                <a:gd name="T8" fmla="*/ 1 w 462"/>
                <a:gd name="T9" fmla="*/ 235 h 323"/>
                <a:gd name="T10" fmla="*/ 44 w 462"/>
                <a:gd name="T11" fmla="*/ 270 h 323"/>
                <a:gd name="T12" fmla="*/ 61 w 462"/>
                <a:gd name="T13" fmla="*/ 274 h 323"/>
                <a:gd name="T14" fmla="*/ 42 w 462"/>
                <a:gd name="T15" fmla="*/ 283 h 323"/>
                <a:gd name="T16" fmla="*/ 0 w 462"/>
                <a:gd name="T17" fmla="*/ 292 h 323"/>
                <a:gd name="T18" fmla="*/ 36 w 462"/>
                <a:gd name="T19" fmla="*/ 318 h 323"/>
                <a:gd name="T20" fmla="*/ 87 w 462"/>
                <a:gd name="T21" fmla="*/ 310 h 323"/>
                <a:gd name="T22" fmla="*/ 99 w 462"/>
                <a:gd name="T23" fmla="*/ 301 h 323"/>
                <a:gd name="T24" fmla="*/ 127 w 462"/>
                <a:gd name="T25" fmla="*/ 269 h 323"/>
                <a:gd name="T26" fmla="*/ 185 w 462"/>
                <a:gd name="T27" fmla="*/ 211 h 323"/>
                <a:gd name="T28" fmla="*/ 264 w 462"/>
                <a:gd name="T29" fmla="*/ 187 h 323"/>
                <a:gd name="T30" fmla="*/ 425 w 462"/>
                <a:gd name="T31" fmla="*/ 225 h 323"/>
                <a:gd name="T32" fmla="*/ 462 w 462"/>
                <a:gd name="T33" fmla="*/ 252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62" h="323">
                  <a:moveTo>
                    <a:pt x="462" y="252"/>
                  </a:moveTo>
                  <a:cubicBezTo>
                    <a:pt x="462" y="252"/>
                    <a:pt x="436" y="103"/>
                    <a:pt x="285" y="52"/>
                  </a:cubicBezTo>
                  <a:cubicBezTo>
                    <a:pt x="135" y="0"/>
                    <a:pt x="118" y="219"/>
                    <a:pt x="5" y="165"/>
                  </a:cubicBezTo>
                  <a:cubicBezTo>
                    <a:pt x="5" y="165"/>
                    <a:pt x="36" y="220"/>
                    <a:pt x="62" y="217"/>
                  </a:cubicBezTo>
                  <a:cubicBezTo>
                    <a:pt x="62" y="217"/>
                    <a:pt x="29" y="248"/>
                    <a:pt x="1" y="235"/>
                  </a:cubicBezTo>
                  <a:cubicBezTo>
                    <a:pt x="1" y="235"/>
                    <a:pt x="23" y="260"/>
                    <a:pt x="44" y="270"/>
                  </a:cubicBezTo>
                  <a:cubicBezTo>
                    <a:pt x="50" y="272"/>
                    <a:pt x="56" y="274"/>
                    <a:pt x="61" y="274"/>
                  </a:cubicBezTo>
                  <a:cubicBezTo>
                    <a:pt x="61" y="274"/>
                    <a:pt x="54" y="279"/>
                    <a:pt x="42" y="283"/>
                  </a:cubicBezTo>
                  <a:cubicBezTo>
                    <a:pt x="31" y="288"/>
                    <a:pt x="16" y="292"/>
                    <a:pt x="0" y="292"/>
                  </a:cubicBezTo>
                  <a:cubicBezTo>
                    <a:pt x="0" y="292"/>
                    <a:pt x="14" y="311"/>
                    <a:pt x="36" y="318"/>
                  </a:cubicBezTo>
                  <a:cubicBezTo>
                    <a:pt x="51" y="323"/>
                    <a:pt x="68" y="323"/>
                    <a:pt x="87" y="310"/>
                  </a:cubicBezTo>
                  <a:cubicBezTo>
                    <a:pt x="91" y="308"/>
                    <a:pt x="95" y="305"/>
                    <a:pt x="99" y="301"/>
                  </a:cubicBezTo>
                  <a:cubicBezTo>
                    <a:pt x="107" y="294"/>
                    <a:pt x="116" y="282"/>
                    <a:pt x="127" y="269"/>
                  </a:cubicBezTo>
                  <a:cubicBezTo>
                    <a:pt x="142" y="250"/>
                    <a:pt x="161" y="228"/>
                    <a:pt x="185" y="211"/>
                  </a:cubicBezTo>
                  <a:cubicBezTo>
                    <a:pt x="206" y="197"/>
                    <a:pt x="232" y="187"/>
                    <a:pt x="264" y="187"/>
                  </a:cubicBezTo>
                  <a:cubicBezTo>
                    <a:pt x="329" y="188"/>
                    <a:pt x="386" y="204"/>
                    <a:pt x="425" y="225"/>
                  </a:cubicBezTo>
                  <a:cubicBezTo>
                    <a:pt x="441" y="233"/>
                    <a:pt x="453" y="243"/>
                    <a:pt x="462" y="25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1" name="ïślidê">
              <a:extLst>
                <a:ext uri="{FF2B5EF4-FFF2-40B4-BE49-F238E27FC236}">
                  <a16:creationId xmlns:a16="http://schemas.microsoft.com/office/drawing/2014/main" id="{A6E8C4B0-7F28-4489-AAB9-1EFEE5CCA1F4}"/>
                </a:ext>
              </a:extLst>
            </p:cNvPr>
            <p:cNvSpPr/>
            <p:nvPr/>
          </p:nvSpPr>
          <p:spPr bwMode="auto">
            <a:xfrm>
              <a:off x="4359165" y="2687391"/>
              <a:ext cx="281760" cy="514407"/>
            </a:xfrm>
            <a:custGeom>
              <a:avLst/>
              <a:gdLst>
                <a:gd name="T0" fmla="*/ 11 w 165"/>
                <a:gd name="T1" fmla="*/ 2 h 301"/>
                <a:gd name="T2" fmla="*/ 12 w 165"/>
                <a:gd name="T3" fmla="*/ 3 h 301"/>
                <a:gd name="T4" fmla="*/ 81 w 165"/>
                <a:gd name="T5" fmla="*/ 30 h 301"/>
                <a:gd name="T6" fmla="*/ 127 w 165"/>
                <a:gd name="T7" fmla="*/ 156 h 301"/>
                <a:gd name="T8" fmla="*/ 55 w 165"/>
                <a:gd name="T9" fmla="*/ 262 h 301"/>
                <a:gd name="T10" fmla="*/ 0 w 165"/>
                <a:gd name="T11" fmla="*/ 301 h 301"/>
                <a:gd name="T12" fmla="*/ 162 w 165"/>
                <a:gd name="T13" fmla="*/ 138 h 301"/>
                <a:gd name="T14" fmla="*/ 102 w 165"/>
                <a:gd name="T15" fmla="*/ 11 h 301"/>
                <a:gd name="T16" fmla="*/ 11 w 165"/>
                <a:gd name="T17" fmla="*/ 2 h 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5" h="301">
                  <a:moveTo>
                    <a:pt x="11" y="2"/>
                  </a:moveTo>
                  <a:cubicBezTo>
                    <a:pt x="11" y="2"/>
                    <a:pt x="12" y="3"/>
                    <a:pt x="12" y="3"/>
                  </a:cubicBezTo>
                  <a:cubicBezTo>
                    <a:pt x="36" y="3"/>
                    <a:pt x="58" y="12"/>
                    <a:pt x="81" y="30"/>
                  </a:cubicBezTo>
                  <a:cubicBezTo>
                    <a:pt x="119" y="60"/>
                    <a:pt x="136" y="109"/>
                    <a:pt x="127" y="156"/>
                  </a:cubicBezTo>
                  <a:cubicBezTo>
                    <a:pt x="123" y="177"/>
                    <a:pt x="96" y="226"/>
                    <a:pt x="55" y="262"/>
                  </a:cubicBezTo>
                  <a:cubicBezTo>
                    <a:pt x="38" y="277"/>
                    <a:pt x="18" y="291"/>
                    <a:pt x="0" y="301"/>
                  </a:cubicBezTo>
                  <a:cubicBezTo>
                    <a:pt x="79" y="284"/>
                    <a:pt x="157" y="230"/>
                    <a:pt x="162" y="138"/>
                  </a:cubicBezTo>
                  <a:cubicBezTo>
                    <a:pt x="165" y="65"/>
                    <a:pt x="128" y="28"/>
                    <a:pt x="102" y="11"/>
                  </a:cubicBezTo>
                  <a:cubicBezTo>
                    <a:pt x="81" y="8"/>
                    <a:pt x="47" y="0"/>
                    <a:pt x="11" y="2"/>
                  </a:cubicBezTo>
                  <a:close/>
                </a:path>
              </a:pathLst>
            </a:custGeom>
            <a:solidFill>
              <a:srgbClr val="4F42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2" name="is1ïdé">
              <a:extLst>
                <a:ext uri="{FF2B5EF4-FFF2-40B4-BE49-F238E27FC236}">
                  <a16:creationId xmlns:a16="http://schemas.microsoft.com/office/drawing/2014/main" id="{064843ED-B070-4492-B6FC-0D12A18C5397}"/>
                </a:ext>
              </a:extLst>
            </p:cNvPr>
            <p:cNvSpPr/>
            <p:nvPr/>
          </p:nvSpPr>
          <p:spPr bwMode="auto">
            <a:xfrm>
              <a:off x="4346241" y="3221184"/>
              <a:ext cx="151220" cy="36189"/>
            </a:xfrm>
            <a:custGeom>
              <a:avLst/>
              <a:gdLst>
                <a:gd name="T0" fmla="*/ 0 w 88"/>
                <a:gd name="T1" fmla="*/ 0 h 21"/>
                <a:gd name="T2" fmla="*/ 41 w 88"/>
                <a:gd name="T3" fmla="*/ 19 h 21"/>
                <a:gd name="T4" fmla="*/ 88 w 88"/>
                <a:gd name="T5" fmla="*/ 1 h 21"/>
                <a:gd name="T6" fmla="*/ 0 w 88"/>
                <a:gd name="T7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8" h="21">
                  <a:moveTo>
                    <a:pt x="0" y="0"/>
                  </a:moveTo>
                  <a:cubicBezTo>
                    <a:pt x="9" y="13"/>
                    <a:pt x="24" y="21"/>
                    <a:pt x="41" y="19"/>
                  </a:cubicBezTo>
                  <a:cubicBezTo>
                    <a:pt x="58" y="17"/>
                    <a:pt x="74" y="10"/>
                    <a:pt x="88" y="1"/>
                  </a:cubicBezTo>
                  <a:cubicBezTo>
                    <a:pt x="56" y="5"/>
                    <a:pt x="24" y="3"/>
                    <a:pt x="0" y="0"/>
                  </a:cubicBezTo>
                  <a:close/>
                </a:path>
              </a:pathLst>
            </a:custGeom>
            <a:solidFill>
              <a:srgbClr val="4F42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3" name="işļíḓê">
              <a:extLst>
                <a:ext uri="{FF2B5EF4-FFF2-40B4-BE49-F238E27FC236}">
                  <a16:creationId xmlns:a16="http://schemas.microsoft.com/office/drawing/2014/main" id="{B83B992B-4982-4951-9551-0BE33E83570C}"/>
                </a:ext>
              </a:extLst>
            </p:cNvPr>
            <p:cNvSpPr/>
            <p:nvPr/>
          </p:nvSpPr>
          <p:spPr bwMode="auto">
            <a:xfrm>
              <a:off x="4550453" y="2626644"/>
              <a:ext cx="16803" cy="7755"/>
            </a:xfrm>
            <a:custGeom>
              <a:avLst/>
              <a:gdLst>
                <a:gd name="T0" fmla="*/ 0 w 10"/>
                <a:gd name="T1" fmla="*/ 4 h 5"/>
                <a:gd name="T2" fmla="*/ 10 w 10"/>
                <a:gd name="T3" fmla="*/ 5 h 5"/>
                <a:gd name="T4" fmla="*/ 3 w 10"/>
                <a:gd name="T5" fmla="*/ 0 h 5"/>
                <a:gd name="T6" fmla="*/ 0 w 10"/>
                <a:gd name="T7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5">
                  <a:moveTo>
                    <a:pt x="0" y="4"/>
                  </a:moveTo>
                  <a:cubicBezTo>
                    <a:pt x="0" y="4"/>
                    <a:pt x="4" y="5"/>
                    <a:pt x="10" y="5"/>
                  </a:cubicBezTo>
                  <a:cubicBezTo>
                    <a:pt x="8" y="3"/>
                    <a:pt x="5" y="2"/>
                    <a:pt x="3" y="0"/>
                  </a:cubicBezTo>
                  <a:cubicBezTo>
                    <a:pt x="2" y="1"/>
                    <a:pt x="1" y="3"/>
                    <a:pt x="0" y="4"/>
                  </a:cubicBezTo>
                  <a:close/>
                </a:path>
              </a:pathLst>
            </a:custGeom>
            <a:solidFill>
              <a:srgbClr val="FFF0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4" name="íṧḷiḑe">
              <a:extLst>
                <a:ext uri="{FF2B5EF4-FFF2-40B4-BE49-F238E27FC236}">
                  <a16:creationId xmlns:a16="http://schemas.microsoft.com/office/drawing/2014/main" id="{7FB33B88-1DC5-409F-8B07-F9C15AED1229}"/>
                </a:ext>
              </a:extLst>
            </p:cNvPr>
            <p:cNvSpPr/>
            <p:nvPr/>
          </p:nvSpPr>
          <p:spPr bwMode="auto">
            <a:xfrm>
              <a:off x="4227333" y="2661540"/>
              <a:ext cx="537671" cy="577739"/>
            </a:xfrm>
            <a:custGeom>
              <a:avLst/>
              <a:gdLst>
                <a:gd name="T0" fmla="*/ 222 w 315"/>
                <a:gd name="T1" fmla="*/ 0 h 338"/>
                <a:gd name="T2" fmla="*/ 181 w 315"/>
                <a:gd name="T3" fmla="*/ 26 h 338"/>
                <a:gd name="T4" fmla="*/ 179 w 315"/>
                <a:gd name="T5" fmla="*/ 26 h 338"/>
                <a:gd name="T6" fmla="*/ 239 w 315"/>
                <a:gd name="T7" fmla="*/ 153 h 338"/>
                <a:gd name="T8" fmla="*/ 77 w 315"/>
                <a:gd name="T9" fmla="*/ 316 h 338"/>
                <a:gd name="T10" fmla="*/ 132 w 315"/>
                <a:gd name="T11" fmla="*/ 277 h 338"/>
                <a:gd name="T12" fmla="*/ 204 w 315"/>
                <a:gd name="T13" fmla="*/ 171 h 338"/>
                <a:gd name="T14" fmla="*/ 158 w 315"/>
                <a:gd name="T15" fmla="*/ 45 h 338"/>
                <a:gd name="T16" fmla="*/ 89 w 315"/>
                <a:gd name="T17" fmla="*/ 18 h 338"/>
                <a:gd name="T18" fmla="*/ 40 w 315"/>
                <a:gd name="T19" fmla="*/ 30 h 338"/>
                <a:gd name="T20" fmla="*/ 47 w 315"/>
                <a:gd name="T21" fmla="*/ 29 h 338"/>
                <a:gd name="T22" fmla="*/ 97 w 315"/>
                <a:gd name="T23" fmla="*/ 44 h 338"/>
                <a:gd name="T24" fmla="*/ 160 w 315"/>
                <a:gd name="T25" fmla="*/ 151 h 338"/>
                <a:gd name="T26" fmla="*/ 160 w 315"/>
                <a:gd name="T27" fmla="*/ 151 h 338"/>
                <a:gd name="T28" fmla="*/ 111 w 315"/>
                <a:gd name="T29" fmla="*/ 254 h 338"/>
                <a:gd name="T30" fmla="*/ 13 w 315"/>
                <a:gd name="T31" fmla="*/ 284 h 338"/>
                <a:gd name="T32" fmla="*/ 13 w 315"/>
                <a:gd name="T33" fmla="*/ 284 h 338"/>
                <a:gd name="T34" fmla="*/ 11 w 315"/>
                <a:gd name="T35" fmla="*/ 286 h 338"/>
                <a:gd name="T36" fmla="*/ 4 w 315"/>
                <a:gd name="T37" fmla="*/ 300 h 338"/>
                <a:gd name="T38" fmla="*/ 17 w 315"/>
                <a:gd name="T39" fmla="*/ 335 h 338"/>
                <a:gd name="T40" fmla="*/ 56 w 315"/>
                <a:gd name="T41" fmla="*/ 326 h 338"/>
                <a:gd name="T42" fmla="*/ 70 w 315"/>
                <a:gd name="T43" fmla="*/ 328 h 338"/>
                <a:gd name="T44" fmla="*/ 158 w 315"/>
                <a:gd name="T45" fmla="*/ 329 h 338"/>
                <a:gd name="T46" fmla="*/ 296 w 315"/>
                <a:gd name="T47" fmla="*/ 209 h 338"/>
                <a:gd name="T48" fmla="*/ 222 w 315"/>
                <a:gd name="T49" fmla="*/ 0 h 3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15" h="338">
                  <a:moveTo>
                    <a:pt x="222" y="0"/>
                  </a:moveTo>
                  <a:cubicBezTo>
                    <a:pt x="212" y="15"/>
                    <a:pt x="199" y="28"/>
                    <a:pt x="181" y="26"/>
                  </a:cubicBezTo>
                  <a:cubicBezTo>
                    <a:pt x="181" y="26"/>
                    <a:pt x="180" y="26"/>
                    <a:pt x="179" y="26"/>
                  </a:cubicBezTo>
                  <a:cubicBezTo>
                    <a:pt x="205" y="43"/>
                    <a:pt x="242" y="80"/>
                    <a:pt x="239" y="153"/>
                  </a:cubicBezTo>
                  <a:cubicBezTo>
                    <a:pt x="234" y="245"/>
                    <a:pt x="156" y="299"/>
                    <a:pt x="77" y="316"/>
                  </a:cubicBezTo>
                  <a:cubicBezTo>
                    <a:pt x="95" y="306"/>
                    <a:pt x="115" y="292"/>
                    <a:pt x="132" y="277"/>
                  </a:cubicBezTo>
                  <a:cubicBezTo>
                    <a:pt x="173" y="241"/>
                    <a:pt x="200" y="192"/>
                    <a:pt x="204" y="171"/>
                  </a:cubicBezTo>
                  <a:cubicBezTo>
                    <a:pt x="213" y="124"/>
                    <a:pt x="196" y="75"/>
                    <a:pt x="158" y="45"/>
                  </a:cubicBezTo>
                  <a:cubicBezTo>
                    <a:pt x="135" y="27"/>
                    <a:pt x="113" y="18"/>
                    <a:pt x="89" y="18"/>
                  </a:cubicBezTo>
                  <a:cubicBezTo>
                    <a:pt x="74" y="18"/>
                    <a:pt x="58" y="22"/>
                    <a:pt x="40" y="30"/>
                  </a:cubicBezTo>
                  <a:cubicBezTo>
                    <a:pt x="42" y="29"/>
                    <a:pt x="45" y="29"/>
                    <a:pt x="47" y="29"/>
                  </a:cubicBezTo>
                  <a:cubicBezTo>
                    <a:pt x="65" y="29"/>
                    <a:pt x="82" y="34"/>
                    <a:pt x="97" y="44"/>
                  </a:cubicBezTo>
                  <a:cubicBezTo>
                    <a:pt x="134" y="66"/>
                    <a:pt x="160" y="106"/>
                    <a:pt x="160" y="151"/>
                  </a:cubicBezTo>
                  <a:cubicBezTo>
                    <a:pt x="160" y="151"/>
                    <a:pt x="160" y="151"/>
                    <a:pt x="160" y="151"/>
                  </a:cubicBezTo>
                  <a:cubicBezTo>
                    <a:pt x="160" y="191"/>
                    <a:pt x="142" y="228"/>
                    <a:pt x="111" y="254"/>
                  </a:cubicBezTo>
                  <a:cubicBezTo>
                    <a:pt x="85" y="275"/>
                    <a:pt x="45" y="288"/>
                    <a:pt x="13" y="284"/>
                  </a:cubicBezTo>
                  <a:cubicBezTo>
                    <a:pt x="13" y="284"/>
                    <a:pt x="13" y="284"/>
                    <a:pt x="13" y="284"/>
                  </a:cubicBezTo>
                  <a:cubicBezTo>
                    <a:pt x="13" y="285"/>
                    <a:pt x="12" y="285"/>
                    <a:pt x="11" y="286"/>
                  </a:cubicBezTo>
                  <a:cubicBezTo>
                    <a:pt x="11" y="286"/>
                    <a:pt x="4" y="300"/>
                    <a:pt x="4" y="300"/>
                  </a:cubicBezTo>
                  <a:cubicBezTo>
                    <a:pt x="0" y="313"/>
                    <a:pt x="4" y="329"/>
                    <a:pt x="17" y="335"/>
                  </a:cubicBezTo>
                  <a:cubicBezTo>
                    <a:pt x="23" y="338"/>
                    <a:pt x="38" y="334"/>
                    <a:pt x="56" y="326"/>
                  </a:cubicBezTo>
                  <a:cubicBezTo>
                    <a:pt x="60" y="327"/>
                    <a:pt x="65" y="328"/>
                    <a:pt x="70" y="328"/>
                  </a:cubicBezTo>
                  <a:cubicBezTo>
                    <a:pt x="94" y="331"/>
                    <a:pt x="126" y="333"/>
                    <a:pt x="158" y="329"/>
                  </a:cubicBezTo>
                  <a:cubicBezTo>
                    <a:pt x="220" y="321"/>
                    <a:pt x="284" y="293"/>
                    <a:pt x="296" y="209"/>
                  </a:cubicBezTo>
                  <a:cubicBezTo>
                    <a:pt x="315" y="82"/>
                    <a:pt x="265" y="32"/>
                    <a:pt x="222" y="0"/>
                  </a:cubicBezTo>
                  <a:close/>
                </a:path>
              </a:pathLst>
            </a:custGeom>
            <a:solidFill>
              <a:srgbClr val="FFF0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5" name="îśḷîde">
              <a:extLst>
                <a:ext uri="{FF2B5EF4-FFF2-40B4-BE49-F238E27FC236}">
                  <a16:creationId xmlns:a16="http://schemas.microsoft.com/office/drawing/2014/main" id="{5075365F-0578-4A2C-BD53-946EA68E6C34}"/>
                </a:ext>
              </a:extLst>
            </p:cNvPr>
            <p:cNvSpPr/>
            <p:nvPr/>
          </p:nvSpPr>
          <p:spPr bwMode="auto">
            <a:xfrm>
              <a:off x="4233795" y="3170778"/>
              <a:ext cx="1293" cy="5170"/>
            </a:xfrm>
            <a:custGeom>
              <a:avLst/>
              <a:gdLst>
                <a:gd name="T0" fmla="*/ 0 w 1"/>
                <a:gd name="T1" fmla="*/ 2 h 3"/>
                <a:gd name="T2" fmla="*/ 1 w 1"/>
                <a:gd name="T3" fmla="*/ 0 h 3"/>
                <a:gd name="T4" fmla="*/ 0 w 1"/>
                <a:gd name="T5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3">
                  <a:moveTo>
                    <a:pt x="0" y="2"/>
                  </a:moveTo>
                  <a:cubicBezTo>
                    <a:pt x="0" y="2"/>
                    <a:pt x="0" y="1"/>
                    <a:pt x="1" y="0"/>
                  </a:cubicBezTo>
                  <a:cubicBezTo>
                    <a:pt x="0" y="2"/>
                    <a:pt x="0" y="3"/>
                    <a:pt x="0" y="2"/>
                  </a:cubicBezTo>
                  <a:close/>
                </a:path>
              </a:pathLst>
            </a:custGeom>
            <a:solidFill>
              <a:srgbClr val="FFF0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6" name="ïṡlïḍé">
              <a:extLst>
                <a:ext uri="{FF2B5EF4-FFF2-40B4-BE49-F238E27FC236}">
                  <a16:creationId xmlns:a16="http://schemas.microsoft.com/office/drawing/2014/main" id="{5AE1BCB9-5C4E-45CE-A9A3-3FBD1E36E391}"/>
                </a:ext>
              </a:extLst>
            </p:cNvPr>
            <p:cNvSpPr/>
            <p:nvPr/>
          </p:nvSpPr>
          <p:spPr bwMode="auto">
            <a:xfrm>
              <a:off x="4068358" y="2711948"/>
              <a:ext cx="431688" cy="442028"/>
            </a:xfrm>
            <a:custGeom>
              <a:avLst/>
              <a:gdLst>
                <a:gd name="T0" fmla="*/ 204 w 253"/>
                <a:gd name="T1" fmla="*/ 225 h 259"/>
                <a:gd name="T2" fmla="*/ 253 w 253"/>
                <a:gd name="T3" fmla="*/ 122 h 259"/>
                <a:gd name="T4" fmla="*/ 253 w 253"/>
                <a:gd name="T5" fmla="*/ 122 h 259"/>
                <a:gd name="T6" fmla="*/ 190 w 253"/>
                <a:gd name="T7" fmla="*/ 15 h 259"/>
                <a:gd name="T8" fmla="*/ 140 w 253"/>
                <a:gd name="T9" fmla="*/ 0 h 259"/>
                <a:gd name="T10" fmla="*/ 133 w 253"/>
                <a:gd name="T11" fmla="*/ 1 h 259"/>
                <a:gd name="T12" fmla="*/ 124 w 253"/>
                <a:gd name="T13" fmla="*/ 2 h 259"/>
                <a:gd name="T14" fmla="*/ 122 w 253"/>
                <a:gd name="T15" fmla="*/ 3 h 259"/>
                <a:gd name="T16" fmla="*/ 87 w 253"/>
                <a:gd name="T17" fmla="*/ 28 h 259"/>
                <a:gd name="T18" fmla="*/ 0 w 253"/>
                <a:gd name="T19" fmla="*/ 167 h 259"/>
                <a:gd name="T20" fmla="*/ 106 w 253"/>
                <a:gd name="T21" fmla="*/ 255 h 259"/>
                <a:gd name="T22" fmla="*/ 106 w 253"/>
                <a:gd name="T23" fmla="*/ 255 h 259"/>
                <a:gd name="T24" fmla="*/ 106 w 253"/>
                <a:gd name="T25" fmla="*/ 255 h 259"/>
                <a:gd name="T26" fmla="*/ 204 w 253"/>
                <a:gd name="T27" fmla="*/ 225 h 259"/>
                <a:gd name="T28" fmla="*/ 103 w 253"/>
                <a:gd name="T29" fmla="*/ 245 h 259"/>
                <a:gd name="T30" fmla="*/ 32 w 253"/>
                <a:gd name="T31" fmla="*/ 145 h 259"/>
                <a:gd name="T32" fmla="*/ 64 w 253"/>
                <a:gd name="T33" fmla="*/ 81 h 259"/>
                <a:gd name="T34" fmla="*/ 105 w 253"/>
                <a:gd name="T35" fmla="*/ 68 h 259"/>
                <a:gd name="T36" fmla="*/ 153 w 253"/>
                <a:gd name="T37" fmla="*/ 74 h 259"/>
                <a:gd name="T38" fmla="*/ 202 w 253"/>
                <a:gd name="T39" fmla="*/ 144 h 259"/>
                <a:gd name="T40" fmla="*/ 103 w 253"/>
                <a:gd name="T41" fmla="*/ 245 h 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53" h="259">
                  <a:moveTo>
                    <a:pt x="204" y="225"/>
                  </a:moveTo>
                  <a:cubicBezTo>
                    <a:pt x="235" y="199"/>
                    <a:pt x="253" y="162"/>
                    <a:pt x="253" y="122"/>
                  </a:cubicBezTo>
                  <a:cubicBezTo>
                    <a:pt x="253" y="122"/>
                    <a:pt x="253" y="122"/>
                    <a:pt x="253" y="122"/>
                  </a:cubicBezTo>
                  <a:cubicBezTo>
                    <a:pt x="253" y="77"/>
                    <a:pt x="227" y="37"/>
                    <a:pt x="190" y="15"/>
                  </a:cubicBezTo>
                  <a:cubicBezTo>
                    <a:pt x="175" y="5"/>
                    <a:pt x="158" y="0"/>
                    <a:pt x="140" y="0"/>
                  </a:cubicBezTo>
                  <a:cubicBezTo>
                    <a:pt x="138" y="0"/>
                    <a:pt x="135" y="0"/>
                    <a:pt x="133" y="1"/>
                  </a:cubicBezTo>
                  <a:cubicBezTo>
                    <a:pt x="130" y="1"/>
                    <a:pt x="127" y="2"/>
                    <a:pt x="124" y="2"/>
                  </a:cubicBezTo>
                  <a:cubicBezTo>
                    <a:pt x="123" y="3"/>
                    <a:pt x="123" y="3"/>
                    <a:pt x="122" y="3"/>
                  </a:cubicBezTo>
                  <a:cubicBezTo>
                    <a:pt x="110" y="9"/>
                    <a:pt x="98" y="17"/>
                    <a:pt x="87" y="28"/>
                  </a:cubicBezTo>
                  <a:cubicBezTo>
                    <a:pt x="41" y="74"/>
                    <a:pt x="11" y="126"/>
                    <a:pt x="0" y="167"/>
                  </a:cubicBezTo>
                  <a:cubicBezTo>
                    <a:pt x="15" y="214"/>
                    <a:pt x="57" y="252"/>
                    <a:pt x="106" y="255"/>
                  </a:cubicBezTo>
                  <a:cubicBezTo>
                    <a:pt x="106" y="255"/>
                    <a:pt x="106" y="255"/>
                    <a:pt x="106" y="255"/>
                  </a:cubicBezTo>
                  <a:cubicBezTo>
                    <a:pt x="106" y="255"/>
                    <a:pt x="106" y="255"/>
                    <a:pt x="106" y="255"/>
                  </a:cubicBezTo>
                  <a:cubicBezTo>
                    <a:pt x="138" y="259"/>
                    <a:pt x="178" y="246"/>
                    <a:pt x="204" y="225"/>
                  </a:cubicBezTo>
                  <a:close/>
                  <a:moveTo>
                    <a:pt x="103" y="245"/>
                  </a:moveTo>
                  <a:cubicBezTo>
                    <a:pt x="61" y="235"/>
                    <a:pt x="31" y="187"/>
                    <a:pt x="32" y="145"/>
                  </a:cubicBezTo>
                  <a:cubicBezTo>
                    <a:pt x="32" y="119"/>
                    <a:pt x="42" y="96"/>
                    <a:pt x="64" y="81"/>
                  </a:cubicBezTo>
                  <a:cubicBezTo>
                    <a:pt x="75" y="73"/>
                    <a:pt x="90" y="68"/>
                    <a:pt x="105" y="68"/>
                  </a:cubicBezTo>
                  <a:cubicBezTo>
                    <a:pt x="120" y="64"/>
                    <a:pt x="139" y="69"/>
                    <a:pt x="153" y="74"/>
                  </a:cubicBezTo>
                  <a:cubicBezTo>
                    <a:pt x="180" y="84"/>
                    <a:pt x="198" y="117"/>
                    <a:pt x="202" y="144"/>
                  </a:cubicBezTo>
                  <a:cubicBezTo>
                    <a:pt x="211" y="199"/>
                    <a:pt x="160" y="257"/>
                    <a:pt x="103" y="245"/>
                  </a:cubicBezTo>
                  <a:close/>
                </a:path>
              </a:pathLst>
            </a:custGeom>
            <a:solidFill>
              <a:srgbClr val="4F42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7" name="îṧľíḋé">
              <a:extLst>
                <a:ext uri="{FF2B5EF4-FFF2-40B4-BE49-F238E27FC236}">
                  <a16:creationId xmlns:a16="http://schemas.microsoft.com/office/drawing/2014/main" id="{023D3C90-C449-4254-90A0-A1185D4052D0}"/>
                </a:ext>
              </a:extLst>
            </p:cNvPr>
            <p:cNvSpPr/>
            <p:nvPr/>
          </p:nvSpPr>
          <p:spPr bwMode="auto">
            <a:xfrm>
              <a:off x="4121349" y="2820516"/>
              <a:ext cx="307610" cy="329583"/>
            </a:xfrm>
            <a:custGeom>
              <a:avLst/>
              <a:gdLst>
                <a:gd name="T0" fmla="*/ 171 w 180"/>
                <a:gd name="T1" fmla="*/ 80 h 193"/>
                <a:gd name="T2" fmla="*/ 122 w 180"/>
                <a:gd name="T3" fmla="*/ 10 h 193"/>
                <a:gd name="T4" fmla="*/ 74 w 180"/>
                <a:gd name="T5" fmla="*/ 4 h 193"/>
                <a:gd name="T6" fmla="*/ 33 w 180"/>
                <a:gd name="T7" fmla="*/ 17 h 193"/>
                <a:gd name="T8" fmla="*/ 1 w 180"/>
                <a:gd name="T9" fmla="*/ 81 h 193"/>
                <a:gd name="T10" fmla="*/ 72 w 180"/>
                <a:gd name="T11" fmla="*/ 181 h 193"/>
                <a:gd name="T12" fmla="*/ 171 w 180"/>
                <a:gd name="T13" fmla="*/ 80 h 193"/>
                <a:gd name="T14" fmla="*/ 36 w 180"/>
                <a:gd name="T15" fmla="*/ 132 h 193"/>
                <a:gd name="T16" fmla="*/ 50 w 180"/>
                <a:gd name="T17" fmla="*/ 48 h 193"/>
                <a:gd name="T18" fmla="*/ 131 w 180"/>
                <a:gd name="T19" fmla="*/ 70 h 193"/>
                <a:gd name="T20" fmla="*/ 117 w 180"/>
                <a:gd name="T21" fmla="*/ 154 h 193"/>
                <a:gd name="T22" fmla="*/ 36 w 180"/>
                <a:gd name="T23" fmla="*/ 132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80" h="193">
                  <a:moveTo>
                    <a:pt x="171" y="80"/>
                  </a:moveTo>
                  <a:cubicBezTo>
                    <a:pt x="167" y="53"/>
                    <a:pt x="149" y="20"/>
                    <a:pt x="122" y="10"/>
                  </a:cubicBezTo>
                  <a:cubicBezTo>
                    <a:pt x="108" y="5"/>
                    <a:pt x="89" y="0"/>
                    <a:pt x="74" y="4"/>
                  </a:cubicBezTo>
                  <a:cubicBezTo>
                    <a:pt x="59" y="4"/>
                    <a:pt x="44" y="9"/>
                    <a:pt x="33" y="17"/>
                  </a:cubicBezTo>
                  <a:cubicBezTo>
                    <a:pt x="11" y="32"/>
                    <a:pt x="1" y="55"/>
                    <a:pt x="1" y="81"/>
                  </a:cubicBezTo>
                  <a:cubicBezTo>
                    <a:pt x="0" y="123"/>
                    <a:pt x="30" y="171"/>
                    <a:pt x="72" y="181"/>
                  </a:cubicBezTo>
                  <a:cubicBezTo>
                    <a:pt x="129" y="193"/>
                    <a:pt x="180" y="135"/>
                    <a:pt x="171" y="80"/>
                  </a:cubicBezTo>
                  <a:close/>
                  <a:moveTo>
                    <a:pt x="36" y="132"/>
                  </a:moveTo>
                  <a:cubicBezTo>
                    <a:pt x="17" y="102"/>
                    <a:pt x="23" y="65"/>
                    <a:pt x="50" y="48"/>
                  </a:cubicBezTo>
                  <a:cubicBezTo>
                    <a:pt x="76" y="31"/>
                    <a:pt x="112" y="41"/>
                    <a:pt x="131" y="70"/>
                  </a:cubicBezTo>
                  <a:cubicBezTo>
                    <a:pt x="150" y="99"/>
                    <a:pt x="144" y="137"/>
                    <a:pt x="117" y="154"/>
                  </a:cubicBezTo>
                  <a:cubicBezTo>
                    <a:pt x="91" y="171"/>
                    <a:pt x="55" y="161"/>
                    <a:pt x="36" y="132"/>
                  </a:cubicBezTo>
                  <a:close/>
                </a:path>
              </a:pathLst>
            </a:custGeom>
            <a:solidFill>
              <a:srgbClr val="E228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8" name="îṣḷîdé">
              <a:extLst>
                <a:ext uri="{FF2B5EF4-FFF2-40B4-BE49-F238E27FC236}">
                  <a16:creationId xmlns:a16="http://schemas.microsoft.com/office/drawing/2014/main" id="{1321EA90-4EE6-48B8-BAB3-389AF3431ECF}"/>
                </a:ext>
              </a:extLst>
            </p:cNvPr>
            <p:cNvSpPr/>
            <p:nvPr/>
          </p:nvSpPr>
          <p:spPr bwMode="auto">
            <a:xfrm>
              <a:off x="4149784" y="2873507"/>
              <a:ext cx="227476" cy="239110"/>
            </a:xfrm>
            <a:custGeom>
              <a:avLst/>
              <a:gdLst>
                <a:gd name="T0" fmla="*/ 100 w 133"/>
                <a:gd name="T1" fmla="*/ 123 h 140"/>
                <a:gd name="T2" fmla="*/ 114 w 133"/>
                <a:gd name="T3" fmla="*/ 39 h 140"/>
                <a:gd name="T4" fmla="*/ 33 w 133"/>
                <a:gd name="T5" fmla="*/ 17 h 140"/>
                <a:gd name="T6" fmla="*/ 19 w 133"/>
                <a:gd name="T7" fmla="*/ 101 h 140"/>
                <a:gd name="T8" fmla="*/ 100 w 133"/>
                <a:gd name="T9" fmla="*/ 123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3" h="140">
                  <a:moveTo>
                    <a:pt x="100" y="123"/>
                  </a:moveTo>
                  <a:cubicBezTo>
                    <a:pt x="127" y="106"/>
                    <a:pt x="133" y="68"/>
                    <a:pt x="114" y="39"/>
                  </a:cubicBezTo>
                  <a:cubicBezTo>
                    <a:pt x="95" y="10"/>
                    <a:pt x="59" y="0"/>
                    <a:pt x="33" y="17"/>
                  </a:cubicBezTo>
                  <a:cubicBezTo>
                    <a:pt x="6" y="34"/>
                    <a:pt x="0" y="71"/>
                    <a:pt x="19" y="101"/>
                  </a:cubicBezTo>
                  <a:cubicBezTo>
                    <a:pt x="38" y="130"/>
                    <a:pt x="74" y="140"/>
                    <a:pt x="100" y="123"/>
                  </a:cubicBezTo>
                  <a:close/>
                </a:path>
              </a:pathLst>
            </a:custGeom>
            <a:solidFill>
              <a:srgbClr val="4F42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9" name="ïšḷidê">
              <a:extLst>
                <a:ext uri="{FF2B5EF4-FFF2-40B4-BE49-F238E27FC236}">
                  <a16:creationId xmlns:a16="http://schemas.microsoft.com/office/drawing/2014/main" id="{AD163B42-009C-466F-B4EE-B5D371A87A80}"/>
                </a:ext>
              </a:extLst>
            </p:cNvPr>
            <p:cNvSpPr/>
            <p:nvPr/>
          </p:nvSpPr>
          <p:spPr bwMode="auto">
            <a:xfrm>
              <a:off x="3921015" y="2397874"/>
              <a:ext cx="712157" cy="660458"/>
            </a:xfrm>
            <a:custGeom>
              <a:avLst/>
              <a:gdLst>
                <a:gd name="T0" fmla="*/ 208 w 417"/>
                <a:gd name="T1" fmla="*/ 187 h 387"/>
                <a:gd name="T2" fmla="*/ 267 w 417"/>
                <a:gd name="T3" fmla="*/ 172 h 387"/>
                <a:gd name="T4" fmla="*/ 358 w 417"/>
                <a:gd name="T5" fmla="*/ 181 h 387"/>
                <a:gd name="T6" fmla="*/ 360 w 417"/>
                <a:gd name="T7" fmla="*/ 181 h 387"/>
                <a:gd name="T8" fmla="*/ 401 w 417"/>
                <a:gd name="T9" fmla="*/ 155 h 387"/>
                <a:gd name="T10" fmla="*/ 417 w 417"/>
                <a:gd name="T11" fmla="*/ 118 h 387"/>
                <a:gd name="T12" fmla="*/ 378 w 417"/>
                <a:gd name="T13" fmla="*/ 139 h 387"/>
                <a:gd name="T14" fmla="*/ 368 w 417"/>
                <a:gd name="T15" fmla="*/ 138 h 387"/>
                <a:gd name="T16" fmla="*/ 371 w 417"/>
                <a:gd name="T17" fmla="*/ 134 h 387"/>
                <a:gd name="T18" fmla="*/ 383 w 417"/>
                <a:gd name="T19" fmla="*/ 71 h 387"/>
                <a:gd name="T20" fmla="*/ 330 w 417"/>
                <a:gd name="T21" fmla="*/ 99 h 387"/>
                <a:gd name="T22" fmla="*/ 335 w 417"/>
                <a:gd name="T23" fmla="*/ 26 h 387"/>
                <a:gd name="T24" fmla="*/ 69 w 417"/>
                <a:gd name="T25" fmla="*/ 134 h 387"/>
                <a:gd name="T26" fmla="*/ 81 w 417"/>
                <a:gd name="T27" fmla="*/ 387 h 387"/>
                <a:gd name="T28" fmla="*/ 86 w 417"/>
                <a:gd name="T29" fmla="*/ 351 h 387"/>
                <a:gd name="T30" fmla="*/ 173 w 417"/>
                <a:gd name="T31" fmla="*/ 212 h 387"/>
                <a:gd name="T32" fmla="*/ 208 w 417"/>
                <a:gd name="T33" fmla="*/ 187 h 3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17" h="387">
                  <a:moveTo>
                    <a:pt x="208" y="187"/>
                  </a:moveTo>
                  <a:cubicBezTo>
                    <a:pt x="227" y="177"/>
                    <a:pt x="247" y="173"/>
                    <a:pt x="267" y="172"/>
                  </a:cubicBezTo>
                  <a:cubicBezTo>
                    <a:pt x="303" y="170"/>
                    <a:pt x="337" y="178"/>
                    <a:pt x="358" y="181"/>
                  </a:cubicBezTo>
                  <a:cubicBezTo>
                    <a:pt x="359" y="181"/>
                    <a:pt x="360" y="181"/>
                    <a:pt x="360" y="181"/>
                  </a:cubicBezTo>
                  <a:cubicBezTo>
                    <a:pt x="378" y="183"/>
                    <a:pt x="391" y="170"/>
                    <a:pt x="401" y="155"/>
                  </a:cubicBezTo>
                  <a:cubicBezTo>
                    <a:pt x="412" y="138"/>
                    <a:pt x="417" y="118"/>
                    <a:pt x="417" y="118"/>
                  </a:cubicBezTo>
                  <a:cubicBezTo>
                    <a:pt x="409" y="137"/>
                    <a:pt x="389" y="139"/>
                    <a:pt x="378" y="139"/>
                  </a:cubicBezTo>
                  <a:cubicBezTo>
                    <a:pt x="372" y="139"/>
                    <a:pt x="368" y="138"/>
                    <a:pt x="368" y="138"/>
                  </a:cubicBezTo>
                  <a:cubicBezTo>
                    <a:pt x="369" y="137"/>
                    <a:pt x="370" y="135"/>
                    <a:pt x="371" y="134"/>
                  </a:cubicBezTo>
                  <a:cubicBezTo>
                    <a:pt x="386" y="116"/>
                    <a:pt x="383" y="71"/>
                    <a:pt x="383" y="71"/>
                  </a:cubicBezTo>
                  <a:cubicBezTo>
                    <a:pt x="373" y="99"/>
                    <a:pt x="330" y="99"/>
                    <a:pt x="330" y="99"/>
                  </a:cubicBezTo>
                  <a:cubicBezTo>
                    <a:pt x="350" y="84"/>
                    <a:pt x="335" y="26"/>
                    <a:pt x="335" y="26"/>
                  </a:cubicBezTo>
                  <a:cubicBezTo>
                    <a:pt x="294" y="138"/>
                    <a:pt x="138" y="0"/>
                    <a:pt x="69" y="134"/>
                  </a:cubicBezTo>
                  <a:cubicBezTo>
                    <a:pt x="0" y="268"/>
                    <a:pt x="81" y="387"/>
                    <a:pt x="81" y="387"/>
                  </a:cubicBezTo>
                  <a:cubicBezTo>
                    <a:pt x="80" y="377"/>
                    <a:pt x="82" y="364"/>
                    <a:pt x="86" y="351"/>
                  </a:cubicBezTo>
                  <a:cubicBezTo>
                    <a:pt x="97" y="310"/>
                    <a:pt x="127" y="258"/>
                    <a:pt x="173" y="212"/>
                  </a:cubicBezTo>
                  <a:cubicBezTo>
                    <a:pt x="184" y="201"/>
                    <a:pt x="196" y="193"/>
                    <a:pt x="208" y="18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0" name="iṣḷiḍê">
              <a:extLst>
                <a:ext uri="{FF2B5EF4-FFF2-40B4-BE49-F238E27FC236}">
                  <a16:creationId xmlns:a16="http://schemas.microsoft.com/office/drawing/2014/main" id="{86FE1548-32F3-4085-8F62-8CA668BA7DB3}"/>
                </a:ext>
              </a:extLst>
            </p:cNvPr>
            <p:cNvSpPr/>
            <p:nvPr/>
          </p:nvSpPr>
          <p:spPr bwMode="auto">
            <a:xfrm>
              <a:off x="3821494" y="3421519"/>
              <a:ext cx="569984" cy="261081"/>
            </a:xfrm>
            <a:custGeom>
              <a:avLst/>
              <a:gdLst>
                <a:gd name="T0" fmla="*/ 138 w 333"/>
                <a:gd name="T1" fmla="*/ 15 h 153"/>
                <a:gd name="T2" fmla="*/ 0 w 333"/>
                <a:gd name="T3" fmla="*/ 92 h 153"/>
                <a:gd name="T4" fmla="*/ 118 w 333"/>
                <a:gd name="T5" fmla="*/ 152 h 153"/>
                <a:gd name="T6" fmla="*/ 327 w 333"/>
                <a:gd name="T7" fmla="*/ 7 h 153"/>
                <a:gd name="T8" fmla="*/ 138 w 333"/>
                <a:gd name="T9" fmla="*/ 15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3" h="153">
                  <a:moveTo>
                    <a:pt x="138" y="15"/>
                  </a:moveTo>
                  <a:cubicBezTo>
                    <a:pt x="78" y="37"/>
                    <a:pt x="37" y="55"/>
                    <a:pt x="0" y="92"/>
                  </a:cubicBezTo>
                  <a:cubicBezTo>
                    <a:pt x="11" y="119"/>
                    <a:pt x="40" y="153"/>
                    <a:pt x="118" y="152"/>
                  </a:cubicBezTo>
                  <a:cubicBezTo>
                    <a:pt x="240" y="151"/>
                    <a:pt x="333" y="74"/>
                    <a:pt x="327" y="7"/>
                  </a:cubicBezTo>
                  <a:cubicBezTo>
                    <a:pt x="251" y="4"/>
                    <a:pt x="179" y="0"/>
                    <a:pt x="138" y="15"/>
                  </a:cubicBezTo>
                  <a:close/>
                </a:path>
              </a:pathLst>
            </a:custGeom>
            <a:solidFill>
              <a:srgbClr val="E228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1" name="iṥ1ïďé">
              <a:extLst>
                <a:ext uri="{FF2B5EF4-FFF2-40B4-BE49-F238E27FC236}">
                  <a16:creationId xmlns:a16="http://schemas.microsoft.com/office/drawing/2014/main" id="{12CB5C22-0FFD-4F3C-A4E0-89C7E972404B}"/>
                </a:ext>
              </a:extLst>
            </p:cNvPr>
            <p:cNvSpPr/>
            <p:nvPr/>
          </p:nvSpPr>
          <p:spPr bwMode="auto">
            <a:xfrm>
              <a:off x="2985260" y="3033775"/>
              <a:ext cx="2040825" cy="979699"/>
            </a:xfrm>
            <a:custGeom>
              <a:avLst/>
              <a:gdLst>
                <a:gd name="T0" fmla="*/ 1101 w 1195"/>
                <a:gd name="T1" fmla="*/ 8 h 574"/>
                <a:gd name="T2" fmla="*/ 934 w 1195"/>
                <a:gd name="T3" fmla="*/ 91 h 574"/>
                <a:gd name="T4" fmla="*/ 552 w 1195"/>
                <a:gd name="T5" fmla="*/ 76 h 574"/>
                <a:gd name="T6" fmla="*/ 379 w 1195"/>
                <a:gd name="T7" fmla="*/ 228 h 574"/>
                <a:gd name="T8" fmla="*/ 138 w 1195"/>
                <a:gd name="T9" fmla="*/ 376 h 574"/>
                <a:gd name="T10" fmla="*/ 60 w 1195"/>
                <a:gd name="T11" fmla="*/ 522 h 574"/>
                <a:gd name="T12" fmla="*/ 412 w 1195"/>
                <a:gd name="T13" fmla="*/ 426 h 574"/>
                <a:gd name="T14" fmla="*/ 436 w 1195"/>
                <a:gd name="T15" fmla="*/ 387 h 574"/>
                <a:gd name="T16" fmla="*/ 572 w 1195"/>
                <a:gd name="T17" fmla="*/ 470 h 574"/>
                <a:gd name="T18" fmla="*/ 904 w 1195"/>
                <a:gd name="T19" fmla="*/ 289 h 574"/>
                <a:gd name="T20" fmla="*/ 901 w 1195"/>
                <a:gd name="T21" fmla="*/ 236 h 574"/>
                <a:gd name="T22" fmla="*/ 1104 w 1195"/>
                <a:gd name="T23" fmla="*/ 184 h 574"/>
                <a:gd name="T24" fmla="*/ 1101 w 1195"/>
                <a:gd name="T25" fmla="*/ 8 h 574"/>
                <a:gd name="T26" fmla="*/ 608 w 1195"/>
                <a:gd name="T27" fmla="*/ 379 h 574"/>
                <a:gd name="T28" fmla="*/ 490 w 1195"/>
                <a:gd name="T29" fmla="*/ 319 h 574"/>
                <a:gd name="T30" fmla="*/ 628 w 1195"/>
                <a:gd name="T31" fmla="*/ 242 h 574"/>
                <a:gd name="T32" fmla="*/ 817 w 1195"/>
                <a:gd name="T33" fmla="*/ 234 h 574"/>
                <a:gd name="T34" fmla="*/ 608 w 1195"/>
                <a:gd name="T35" fmla="*/ 379 h 5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195" h="574">
                  <a:moveTo>
                    <a:pt x="1101" y="8"/>
                  </a:moveTo>
                  <a:cubicBezTo>
                    <a:pt x="1024" y="0"/>
                    <a:pt x="1006" y="83"/>
                    <a:pt x="934" y="91"/>
                  </a:cubicBezTo>
                  <a:cubicBezTo>
                    <a:pt x="863" y="99"/>
                    <a:pt x="674" y="31"/>
                    <a:pt x="552" y="76"/>
                  </a:cubicBezTo>
                  <a:cubicBezTo>
                    <a:pt x="506" y="92"/>
                    <a:pt x="423" y="160"/>
                    <a:pt x="379" y="228"/>
                  </a:cubicBezTo>
                  <a:cubicBezTo>
                    <a:pt x="319" y="323"/>
                    <a:pt x="269" y="400"/>
                    <a:pt x="138" y="376"/>
                  </a:cubicBezTo>
                  <a:cubicBezTo>
                    <a:pt x="33" y="358"/>
                    <a:pt x="0" y="470"/>
                    <a:pt x="60" y="522"/>
                  </a:cubicBezTo>
                  <a:cubicBezTo>
                    <a:pt x="120" y="574"/>
                    <a:pt x="343" y="548"/>
                    <a:pt x="412" y="426"/>
                  </a:cubicBezTo>
                  <a:cubicBezTo>
                    <a:pt x="420" y="412"/>
                    <a:pt x="428" y="399"/>
                    <a:pt x="436" y="387"/>
                  </a:cubicBezTo>
                  <a:cubicBezTo>
                    <a:pt x="454" y="423"/>
                    <a:pt x="493" y="464"/>
                    <a:pt x="572" y="470"/>
                  </a:cubicBezTo>
                  <a:cubicBezTo>
                    <a:pt x="714" y="481"/>
                    <a:pt x="887" y="380"/>
                    <a:pt x="904" y="289"/>
                  </a:cubicBezTo>
                  <a:cubicBezTo>
                    <a:pt x="908" y="269"/>
                    <a:pt x="906" y="252"/>
                    <a:pt x="901" y="236"/>
                  </a:cubicBezTo>
                  <a:cubicBezTo>
                    <a:pt x="985" y="237"/>
                    <a:pt x="1063" y="228"/>
                    <a:pt x="1104" y="184"/>
                  </a:cubicBezTo>
                  <a:cubicBezTo>
                    <a:pt x="1195" y="86"/>
                    <a:pt x="1147" y="12"/>
                    <a:pt x="1101" y="8"/>
                  </a:cubicBezTo>
                  <a:close/>
                  <a:moveTo>
                    <a:pt x="608" y="379"/>
                  </a:moveTo>
                  <a:cubicBezTo>
                    <a:pt x="530" y="380"/>
                    <a:pt x="501" y="346"/>
                    <a:pt x="490" y="319"/>
                  </a:cubicBezTo>
                  <a:cubicBezTo>
                    <a:pt x="527" y="282"/>
                    <a:pt x="568" y="264"/>
                    <a:pt x="628" y="242"/>
                  </a:cubicBezTo>
                  <a:cubicBezTo>
                    <a:pt x="669" y="227"/>
                    <a:pt x="741" y="231"/>
                    <a:pt x="817" y="234"/>
                  </a:cubicBezTo>
                  <a:cubicBezTo>
                    <a:pt x="823" y="301"/>
                    <a:pt x="730" y="378"/>
                    <a:pt x="608" y="37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2" name="iśļïďê">
              <a:extLst>
                <a:ext uri="{FF2B5EF4-FFF2-40B4-BE49-F238E27FC236}">
                  <a16:creationId xmlns:a16="http://schemas.microsoft.com/office/drawing/2014/main" id="{CD84FF39-8F90-4652-98A2-8453F8F5FBBA}"/>
                </a:ext>
              </a:extLst>
            </p:cNvPr>
            <p:cNvSpPr/>
            <p:nvPr/>
          </p:nvSpPr>
          <p:spPr bwMode="auto">
            <a:xfrm>
              <a:off x="3698708" y="2989831"/>
              <a:ext cx="538964" cy="279175"/>
            </a:xfrm>
            <a:custGeom>
              <a:avLst/>
              <a:gdLst>
                <a:gd name="T0" fmla="*/ 73 w 315"/>
                <a:gd name="T1" fmla="*/ 164 h 164"/>
                <a:gd name="T2" fmla="*/ 10 w 315"/>
                <a:gd name="T3" fmla="*/ 112 h 164"/>
                <a:gd name="T4" fmla="*/ 70 w 315"/>
                <a:gd name="T5" fmla="*/ 77 h 164"/>
                <a:gd name="T6" fmla="*/ 116 w 315"/>
                <a:gd name="T7" fmla="*/ 26 h 164"/>
                <a:gd name="T8" fmla="*/ 214 w 315"/>
                <a:gd name="T9" fmla="*/ 39 h 164"/>
                <a:gd name="T10" fmla="*/ 258 w 315"/>
                <a:gd name="T11" fmla="*/ 17 h 164"/>
                <a:gd name="T12" fmla="*/ 245 w 315"/>
                <a:gd name="T13" fmla="*/ 118 h 164"/>
                <a:gd name="T14" fmla="*/ 245 w 315"/>
                <a:gd name="T15" fmla="*/ 65 h 164"/>
                <a:gd name="T16" fmla="*/ 204 w 315"/>
                <a:gd name="T17" fmla="*/ 122 h 164"/>
                <a:gd name="T18" fmla="*/ 135 w 315"/>
                <a:gd name="T19" fmla="*/ 144 h 164"/>
                <a:gd name="T20" fmla="*/ 73 w 315"/>
                <a:gd name="T21" fmla="*/ 109 h 164"/>
                <a:gd name="T22" fmla="*/ 73 w 315"/>
                <a:gd name="T23" fmla="*/ 164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15" h="164">
                  <a:moveTo>
                    <a:pt x="73" y="164"/>
                  </a:moveTo>
                  <a:cubicBezTo>
                    <a:pt x="73" y="164"/>
                    <a:pt x="19" y="164"/>
                    <a:pt x="10" y="112"/>
                  </a:cubicBezTo>
                  <a:cubicBezTo>
                    <a:pt x="0" y="60"/>
                    <a:pt x="51" y="63"/>
                    <a:pt x="70" y="77"/>
                  </a:cubicBezTo>
                  <a:cubicBezTo>
                    <a:pt x="70" y="77"/>
                    <a:pt x="74" y="42"/>
                    <a:pt x="116" y="26"/>
                  </a:cubicBezTo>
                  <a:cubicBezTo>
                    <a:pt x="159" y="10"/>
                    <a:pt x="198" y="17"/>
                    <a:pt x="214" y="39"/>
                  </a:cubicBezTo>
                  <a:cubicBezTo>
                    <a:pt x="214" y="39"/>
                    <a:pt x="222" y="0"/>
                    <a:pt x="258" y="17"/>
                  </a:cubicBezTo>
                  <a:cubicBezTo>
                    <a:pt x="294" y="34"/>
                    <a:pt x="315" y="104"/>
                    <a:pt x="245" y="118"/>
                  </a:cubicBezTo>
                  <a:cubicBezTo>
                    <a:pt x="245" y="118"/>
                    <a:pt x="275" y="75"/>
                    <a:pt x="245" y="65"/>
                  </a:cubicBezTo>
                  <a:cubicBezTo>
                    <a:pt x="214" y="55"/>
                    <a:pt x="191" y="85"/>
                    <a:pt x="204" y="122"/>
                  </a:cubicBezTo>
                  <a:cubicBezTo>
                    <a:pt x="135" y="144"/>
                    <a:pt x="135" y="144"/>
                    <a:pt x="135" y="144"/>
                  </a:cubicBezTo>
                  <a:cubicBezTo>
                    <a:pt x="135" y="144"/>
                    <a:pt x="103" y="96"/>
                    <a:pt x="73" y="109"/>
                  </a:cubicBezTo>
                  <a:cubicBezTo>
                    <a:pt x="43" y="121"/>
                    <a:pt x="59" y="152"/>
                    <a:pt x="73" y="164"/>
                  </a:cubicBezTo>
                  <a:close/>
                </a:path>
              </a:pathLst>
            </a:custGeom>
            <a:solidFill>
              <a:srgbClr val="6AC8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272" name="文本框 271">
            <a:extLst>
              <a:ext uri="{FF2B5EF4-FFF2-40B4-BE49-F238E27FC236}">
                <a16:creationId xmlns:a16="http://schemas.microsoft.com/office/drawing/2014/main" id="{6BD2C0BD-DC6F-4929-B9A4-09591861D9F1}"/>
              </a:ext>
            </a:extLst>
          </p:cNvPr>
          <p:cNvSpPr txBox="1"/>
          <p:nvPr/>
        </p:nvSpPr>
        <p:spPr>
          <a:xfrm>
            <a:off x="4469217" y="1340768"/>
            <a:ext cx="1754779" cy="4536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 dirty="0">
                <a:latin typeface="+mj-ea"/>
                <a:ea typeface="+mj-ea"/>
              </a:rPr>
              <a:t>添加标题文字</a:t>
            </a:r>
            <a:endParaRPr lang="en-US" altLang="zh-CN" sz="2000" b="0" i="0" dirty="0">
              <a:effectLst/>
              <a:latin typeface="+mj-ea"/>
              <a:ea typeface="+mj-ea"/>
            </a:endParaRPr>
          </a:p>
        </p:txBody>
      </p:sp>
      <p:sp>
        <p:nvSpPr>
          <p:cNvPr id="273" name="文本框 272">
            <a:extLst>
              <a:ext uri="{FF2B5EF4-FFF2-40B4-BE49-F238E27FC236}">
                <a16:creationId xmlns:a16="http://schemas.microsoft.com/office/drawing/2014/main" id="{2737763C-8AEA-4427-A967-EEDECAE2DA00}"/>
              </a:ext>
            </a:extLst>
          </p:cNvPr>
          <p:cNvSpPr txBox="1"/>
          <p:nvPr/>
        </p:nvSpPr>
        <p:spPr>
          <a:xfrm>
            <a:off x="4469217" y="1761753"/>
            <a:ext cx="4917852" cy="32598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b="0" i="0" dirty="0">
                <a:effectLst/>
                <a:latin typeface="arial" panose="020B0604020202020204" pitchFamily="34" charset="0"/>
              </a:rPr>
              <a:t>请您在此补充文字用于解释说明，请您在此补充文字用于解释说明。请您在此补充文字用于解释说明，请您在此补充文字用于解释说明。</a:t>
            </a:r>
            <a:endParaRPr lang="en-US" altLang="zh-CN" sz="1600" b="0" i="0" dirty="0">
              <a:effectLst/>
              <a:latin typeface="arial" panose="020B0604020202020204" pitchFamily="34" charset="0"/>
            </a:endParaRPr>
          </a:p>
          <a:p>
            <a:pPr>
              <a:lnSpc>
                <a:spcPct val="130000"/>
              </a:lnSpc>
            </a:pPr>
            <a:endParaRPr lang="en-US" altLang="zh-CN" sz="1600" b="0" i="0" dirty="0">
              <a:effectLst/>
              <a:latin typeface="arial" panose="020B0604020202020204" pitchFamily="34" charset="0"/>
            </a:endParaRPr>
          </a:p>
          <a:p>
            <a:pPr>
              <a:lnSpc>
                <a:spcPct val="130000"/>
              </a:lnSpc>
            </a:pPr>
            <a:r>
              <a:rPr lang="zh-CN" altLang="en-US" sz="1600" b="0" i="0" dirty="0">
                <a:effectLst/>
                <a:latin typeface="arial" panose="020B0604020202020204" pitchFamily="34" charset="0"/>
              </a:rPr>
              <a:t>请您在此补充文字用于解释说明，请您在此补充文字用于解释说明。请您在此补充文字用于解释说明，请您在此补充文字用于解释说明。请您在此补充文字用于解释说明，请您在此补充文字用于解释说明。</a:t>
            </a:r>
            <a:endParaRPr lang="en-US" altLang="zh-CN" sz="1600" b="0" i="0" dirty="0">
              <a:effectLst/>
              <a:latin typeface="arial" panose="020B0604020202020204" pitchFamily="34" charset="0"/>
            </a:endParaRPr>
          </a:p>
          <a:p>
            <a:pPr>
              <a:lnSpc>
                <a:spcPct val="130000"/>
              </a:lnSpc>
            </a:pPr>
            <a:endParaRPr lang="en-US" altLang="zh-CN" sz="1600" b="0" i="0" dirty="0">
              <a:effectLst/>
              <a:latin typeface="arial" panose="020B0604020202020204" pitchFamily="34" charset="0"/>
            </a:endParaRPr>
          </a:p>
          <a:p>
            <a:pPr>
              <a:lnSpc>
                <a:spcPct val="130000"/>
              </a:lnSpc>
            </a:pPr>
            <a:endParaRPr lang="en-US" altLang="zh-CN" sz="1600" b="0" i="0" dirty="0">
              <a:effectLst/>
              <a:latin typeface="arial" panose="020B0604020202020204" pitchFamily="34" charset="0"/>
            </a:endParaRPr>
          </a:p>
        </p:txBody>
      </p:sp>
      <p:sp>
        <p:nvSpPr>
          <p:cNvPr id="14" name="文本占位符 13">
            <a:extLst>
              <a:ext uri="{FF2B5EF4-FFF2-40B4-BE49-F238E27FC236}">
                <a16:creationId xmlns:a16="http://schemas.microsoft.com/office/drawing/2014/main" id="{67940894-CD7B-4D84-A964-C1F905950EB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/>
              <a:t>添加标题文字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2633293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CE8C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6" name="文本框 1565">
            <a:extLst>
              <a:ext uri="{FF2B5EF4-FFF2-40B4-BE49-F238E27FC236}">
                <a16:creationId xmlns:a16="http://schemas.microsoft.com/office/drawing/2014/main" id="{D5A03CA4-5EC6-46E3-B7BB-ACCB75F59EB3}"/>
              </a:ext>
            </a:extLst>
          </p:cNvPr>
          <p:cNvSpPr txBox="1"/>
          <p:nvPr/>
        </p:nvSpPr>
        <p:spPr>
          <a:xfrm>
            <a:off x="1914781" y="2885365"/>
            <a:ext cx="2270865" cy="16612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b="0" i="0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请您在此补充文字用于解释说明，请您在此补充文字用于解释说明</a:t>
            </a:r>
            <a:r>
              <a:rPr lang="zh-CN" altLang="en-US" sz="1600" dirty="0">
                <a:solidFill>
                  <a:srgbClr val="333333"/>
                </a:solidFill>
                <a:latin typeface="arial" panose="020B0604020202020204" pitchFamily="34" charset="0"/>
              </a:rPr>
              <a:t>，</a:t>
            </a:r>
            <a:r>
              <a:rPr lang="zh-CN" altLang="en-US" sz="1600" b="0" i="0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请您在此补充文字用于解释说明。</a:t>
            </a:r>
            <a:endParaRPr lang="en-US" altLang="zh-CN" sz="1600" b="0" i="0" dirty="0">
              <a:solidFill>
                <a:srgbClr val="333333"/>
              </a:solidFill>
              <a:effectLst/>
              <a:latin typeface="arial" panose="020B0604020202020204" pitchFamily="34" charset="0"/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7390DFC5-080A-4620-A311-1EA52014E49C}"/>
              </a:ext>
            </a:extLst>
          </p:cNvPr>
          <p:cNvGrpSpPr/>
          <p:nvPr/>
        </p:nvGrpSpPr>
        <p:grpSpPr>
          <a:xfrm>
            <a:off x="9671342" y="492778"/>
            <a:ext cx="2169332" cy="5291910"/>
            <a:chOff x="-1671609" y="8757592"/>
            <a:chExt cx="2460046" cy="5529247"/>
          </a:xfrm>
          <a:solidFill>
            <a:schemeClr val="accent1">
              <a:lumMod val="75000"/>
            </a:schemeClr>
          </a:solidFill>
        </p:grpSpPr>
        <p:sp>
          <p:nvSpPr>
            <p:cNvPr id="232" name="íṩļïďè">
              <a:extLst>
                <a:ext uri="{FF2B5EF4-FFF2-40B4-BE49-F238E27FC236}">
                  <a16:creationId xmlns:a16="http://schemas.microsoft.com/office/drawing/2014/main" id="{D76F62D8-D0EB-471C-930C-8616E6E42772}"/>
                </a:ext>
              </a:extLst>
            </p:cNvPr>
            <p:cNvSpPr/>
            <p:nvPr/>
          </p:nvSpPr>
          <p:spPr bwMode="auto">
            <a:xfrm>
              <a:off x="-998862" y="8757592"/>
              <a:ext cx="1243412" cy="2900178"/>
            </a:xfrm>
            <a:custGeom>
              <a:avLst/>
              <a:gdLst>
                <a:gd name="T0" fmla="*/ 176 w 357"/>
                <a:gd name="T1" fmla="*/ 0 h 835"/>
                <a:gd name="T2" fmla="*/ 189 w 357"/>
                <a:gd name="T3" fmla="*/ 0 h 835"/>
                <a:gd name="T4" fmla="*/ 189 w 357"/>
                <a:gd name="T5" fmla="*/ 240 h 835"/>
                <a:gd name="T6" fmla="*/ 247 w 357"/>
                <a:gd name="T7" fmla="*/ 244 h 835"/>
                <a:gd name="T8" fmla="*/ 260 w 357"/>
                <a:gd name="T9" fmla="*/ 271 h 835"/>
                <a:gd name="T10" fmla="*/ 349 w 357"/>
                <a:gd name="T11" fmla="*/ 405 h 835"/>
                <a:gd name="T12" fmla="*/ 340 w 357"/>
                <a:gd name="T13" fmla="*/ 440 h 835"/>
                <a:gd name="T14" fmla="*/ 327 w 357"/>
                <a:gd name="T15" fmla="*/ 405 h 835"/>
                <a:gd name="T16" fmla="*/ 274 w 357"/>
                <a:gd name="T17" fmla="*/ 293 h 835"/>
                <a:gd name="T18" fmla="*/ 105 w 357"/>
                <a:gd name="T19" fmla="*/ 289 h 835"/>
                <a:gd name="T20" fmla="*/ 38 w 357"/>
                <a:gd name="T21" fmla="*/ 356 h 835"/>
                <a:gd name="T22" fmla="*/ 34 w 357"/>
                <a:gd name="T23" fmla="*/ 832 h 835"/>
                <a:gd name="T24" fmla="*/ 16 w 357"/>
                <a:gd name="T25" fmla="*/ 787 h 835"/>
                <a:gd name="T26" fmla="*/ 16 w 357"/>
                <a:gd name="T27" fmla="*/ 605 h 835"/>
                <a:gd name="T28" fmla="*/ 38 w 357"/>
                <a:gd name="T29" fmla="*/ 307 h 835"/>
                <a:gd name="T30" fmla="*/ 114 w 357"/>
                <a:gd name="T31" fmla="*/ 244 h 835"/>
                <a:gd name="T32" fmla="*/ 176 w 357"/>
                <a:gd name="T33" fmla="*/ 244 h 835"/>
                <a:gd name="T34" fmla="*/ 176 w 357"/>
                <a:gd name="T35" fmla="*/ 0 h 8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57" h="835">
                  <a:moveTo>
                    <a:pt x="176" y="0"/>
                  </a:moveTo>
                  <a:cubicBezTo>
                    <a:pt x="180" y="0"/>
                    <a:pt x="185" y="0"/>
                    <a:pt x="189" y="0"/>
                  </a:cubicBezTo>
                  <a:cubicBezTo>
                    <a:pt x="189" y="80"/>
                    <a:pt x="189" y="160"/>
                    <a:pt x="189" y="240"/>
                  </a:cubicBezTo>
                  <a:cubicBezTo>
                    <a:pt x="200" y="250"/>
                    <a:pt x="229" y="242"/>
                    <a:pt x="247" y="244"/>
                  </a:cubicBezTo>
                  <a:cubicBezTo>
                    <a:pt x="264" y="240"/>
                    <a:pt x="250" y="268"/>
                    <a:pt x="260" y="271"/>
                  </a:cubicBezTo>
                  <a:cubicBezTo>
                    <a:pt x="318" y="279"/>
                    <a:pt x="352" y="326"/>
                    <a:pt x="349" y="405"/>
                  </a:cubicBezTo>
                  <a:cubicBezTo>
                    <a:pt x="349" y="416"/>
                    <a:pt x="357" y="438"/>
                    <a:pt x="340" y="440"/>
                  </a:cubicBezTo>
                  <a:cubicBezTo>
                    <a:pt x="318" y="443"/>
                    <a:pt x="328" y="412"/>
                    <a:pt x="327" y="405"/>
                  </a:cubicBezTo>
                  <a:cubicBezTo>
                    <a:pt x="324" y="351"/>
                    <a:pt x="320" y="310"/>
                    <a:pt x="274" y="293"/>
                  </a:cubicBezTo>
                  <a:cubicBezTo>
                    <a:pt x="238" y="281"/>
                    <a:pt x="149" y="279"/>
                    <a:pt x="105" y="289"/>
                  </a:cubicBezTo>
                  <a:cubicBezTo>
                    <a:pt x="80" y="294"/>
                    <a:pt x="42" y="326"/>
                    <a:pt x="38" y="356"/>
                  </a:cubicBezTo>
                  <a:cubicBezTo>
                    <a:pt x="19" y="488"/>
                    <a:pt x="56" y="702"/>
                    <a:pt x="34" y="832"/>
                  </a:cubicBezTo>
                  <a:cubicBezTo>
                    <a:pt x="6" y="835"/>
                    <a:pt x="17" y="801"/>
                    <a:pt x="16" y="787"/>
                  </a:cubicBezTo>
                  <a:cubicBezTo>
                    <a:pt x="12" y="731"/>
                    <a:pt x="16" y="669"/>
                    <a:pt x="16" y="605"/>
                  </a:cubicBezTo>
                  <a:cubicBezTo>
                    <a:pt x="16" y="496"/>
                    <a:pt x="0" y="357"/>
                    <a:pt x="38" y="307"/>
                  </a:cubicBezTo>
                  <a:cubicBezTo>
                    <a:pt x="64" y="273"/>
                    <a:pt x="103" y="287"/>
                    <a:pt x="114" y="244"/>
                  </a:cubicBezTo>
                  <a:cubicBezTo>
                    <a:pt x="134" y="244"/>
                    <a:pt x="155" y="244"/>
                    <a:pt x="176" y="244"/>
                  </a:cubicBezTo>
                  <a:cubicBezTo>
                    <a:pt x="176" y="163"/>
                    <a:pt x="176" y="81"/>
                    <a:pt x="17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4" name="îŝ1íḍè">
              <a:extLst>
                <a:ext uri="{FF2B5EF4-FFF2-40B4-BE49-F238E27FC236}">
                  <a16:creationId xmlns:a16="http://schemas.microsoft.com/office/drawing/2014/main" id="{3D68ED67-488E-4680-A78D-6AA08DB0F9AE}"/>
                </a:ext>
              </a:extLst>
            </p:cNvPr>
            <p:cNvSpPr/>
            <p:nvPr/>
          </p:nvSpPr>
          <p:spPr bwMode="auto">
            <a:xfrm>
              <a:off x="-968739" y="10966613"/>
              <a:ext cx="1285249" cy="2788053"/>
            </a:xfrm>
            <a:custGeom>
              <a:avLst/>
              <a:gdLst>
                <a:gd name="T0" fmla="*/ 318 w 369"/>
                <a:gd name="T1" fmla="*/ 0 h 803"/>
                <a:gd name="T2" fmla="*/ 331 w 369"/>
                <a:gd name="T3" fmla="*/ 0 h 803"/>
                <a:gd name="T4" fmla="*/ 340 w 369"/>
                <a:gd name="T5" fmla="*/ 53 h 803"/>
                <a:gd name="T6" fmla="*/ 340 w 369"/>
                <a:gd name="T7" fmla="*/ 227 h 803"/>
                <a:gd name="T8" fmla="*/ 247 w 369"/>
                <a:gd name="T9" fmla="*/ 547 h 803"/>
                <a:gd name="T10" fmla="*/ 247 w 369"/>
                <a:gd name="T11" fmla="*/ 578 h 803"/>
                <a:gd name="T12" fmla="*/ 185 w 369"/>
                <a:gd name="T13" fmla="*/ 578 h 803"/>
                <a:gd name="T14" fmla="*/ 180 w 369"/>
                <a:gd name="T15" fmla="*/ 654 h 803"/>
                <a:gd name="T16" fmla="*/ 207 w 369"/>
                <a:gd name="T17" fmla="*/ 689 h 803"/>
                <a:gd name="T18" fmla="*/ 180 w 369"/>
                <a:gd name="T19" fmla="*/ 752 h 803"/>
                <a:gd name="T20" fmla="*/ 216 w 369"/>
                <a:gd name="T21" fmla="*/ 783 h 803"/>
                <a:gd name="T22" fmla="*/ 140 w 369"/>
                <a:gd name="T23" fmla="*/ 783 h 803"/>
                <a:gd name="T24" fmla="*/ 167 w 369"/>
                <a:gd name="T25" fmla="*/ 756 h 803"/>
                <a:gd name="T26" fmla="*/ 140 w 369"/>
                <a:gd name="T27" fmla="*/ 698 h 803"/>
                <a:gd name="T28" fmla="*/ 167 w 369"/>
                <a:gd name="T29" fmla="*/ 658 h 803"/>
                <a:gd name="T30" fmla="*/ 167 w 369"/>
                <a:gd name="T31" fmla="*/ 578 h 803"/>
                <a:gd name="T32" fmla="*/ 100 w 369"/>
                <a:gd name="T33" fmla="*/ 578 h 803"/>
                <a:gd name="T34" fmla="*/ 100 w 369"/>
                <a:gd name="T35" fmla="*/ 547 h 803"/>
                <a:gd name="T36" fmla="*/ 7 w 369"/>
                <a:gd name="T37" fmla="*/ 400 h 803"/>
                <a:gd name="T38" fmla="*/ 20 w 369"/>
                <a:gd name="T39" fmla="*/ 365 h 803"/>
                <a:gd name="T40" fmla="*/ 29 w 369"/>
                <a:gd name="T41" fmla="*/ 409 h 803"/>
                <a:gd name="T42" fmla="*/ 96 w 369"/>
                <a:gd name="T43" fmla="*/ 529 h 803"/>
                <a:gd name="T44" fmla="*/ 260 w 369"/>
                <a:gd name="T45" fmla="*/ 525 h 803"/>
                <a:gd name="T46" fmla="*/ 318 w 369"/>
                <a:gd name="T47" fmla="*/ 236 h 803"/>
                <a:gd name="T48" fmla="*/ 318 w 369"/>
                <a:gd name="T49" fmla="*/ 13 h 803"/>
                <a:gd name="T50" fmla="*/ 318 w 369"/>
                <a:gd name="T51" fmla="*/ 0 h 8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69" h="803">
                  <a:moveTo>
                    <a:pt x="318" y="0"/>
                  </a:moveTo>
                  <a:cubicBezTo>
                    <a:pt x="323" y="0"/>
                    <a:pt x="327" y="0"/>
                    <a:pt x="331" y="0"/>
                  </a:cubicBezTo>
                  <a:cubicBezTo>
                    <a:pt x="348" y="9"/>
                    <a:pt x="340" y="35"/>
                    <a:pt x="340" y="53"/>
                  </a:cubicBezTo>
                  <a:cubicBezTo>
                    <a:pt x="341" y="105"/>
                    <a:pt x="340" y="166"/>
                    <a:pt x="340" y="227"/>
                  </a:cubicBezTo>
                  <a:cubicBezTo>
                    <a:pt x="340" y="381"/>
                    <a:pt x="369" y="529"/>
                    <a:pt x="247" y="547"/>
                  </a:cubicBezTo>
                  <a:cubicBezTo>
                    <a:pt x="247" y="557"/>
                    <a:pt x="247" y="568"/>
                    <a:pt x="247" y="578"/>
                  </a:cubicBezTo>
                  <a:cubicBezTo>
                    <a:pt x="226" y="578"/>
                    <a:pt x="205" y="578"/>
                    <a:pt x="185" y="578"/>
                  </a:cubicBezTo>
                  <a:cubicBezTo>
                    <a:pt x="174" y="595"/>
                    <a:pt x="183" y="630"/>
                    <a:pt x="180" y="654"/>
                  </a:cubicBezTo>
                  <a:cubicBezTo>
                    <a:pt x="194" y="674"/>
                    <a:pt x="205" y="668"/>
                    <a:pt x="207" y="689"/>
                  </a:cubicBezTo>
                  <a:cubicBezTo>
                    <a:pt x="210" y="718"/>
                    <a:pt x="178" y="721"/>
                    <a:pt x="180" y="752"/>
                  </a:cubicBezTo>
                  <a:cubicBezTo>
                    <a:pt x="185" y="769"/>
                    <a:pt x="222" y="754"/>
                    <a:pt x="216" y="783"/>
                  </a:cubicBezTo>
                  <a:cubicBezTo>
                    <a:pt x="208" y="802"/>
                    <a:pt x="148" y="803"/>
                    <a:pt x="140" y="783"/>
                  </a:cubicBezTo>
                  <a:cubicBezTo>
                    <a:pt x="134" y="759"/>
                    <a:pt x="156" y="763"/>
                    <a:pt x="167" y="756"/>
                  </a:cubicBezTo>
                  <a:cubicBezTo>
                    <a:pt x="177" y="728"/>
                    <a:pt x="141" y="720"/>
                    <a:pt x="140" y="698"/>
                  </a:cubicBezTo>
                  <a:cubicBezTo>
                    <a:pt x="140" y="681"/>
                    <a:pt x="148" y="672"/>
                    <a:pt x="167" y="658"/>
                  </a:cubicBezTo>
                  <a:cubicBezTo>
                    <a:pt x="167" y="632"/>
                    <a:pt x="167" y="605"/>
                    <a:pt x="167" y="578"/>
                  </a:cubicBezTo>
                  <a:cubicBezTo>
                    <a:pt x="145" y="578"/>
                    <a:pt x="122" y="578"/>
                    <a:pt x="100" y="578"/>
                  </a:cubicBezTo>
                  <a:cubicBezTo>
                    <a:pt x="100" y="568"/>
                    <a:pt x="100" y="557"/>
                    <a:pt x="100" y="547"/>
                  </a:cubicBezTo>
                  <a:cubicBezTo>
                    <a:pt x="40" y="536"/>
                    <a:pt x="0" y="488"/>
                    <a:pt x="7" y="400"/>
                  </a:cubicBezTo>
                  <a:cubicBezTo>
                    <a:pt x="8" y="389"/>
                    <a:pt x="0" y="364"/>
                    <a:pt x="20" y="365"/>
                  </a:cubicBezTo>
                  <a:cubicBezTo>
                    <a:pt x="37" y="375"/>
                    <a:pt x="29" y="399"/>
                    <a:pt x="29" y="409"/>
                  </a:cubicBezTo>
                  <a:cubicBezTo>
                    <a:pt x="30" y="467"/>
                    <a:pt x="40" y="517"/>
                    <a:pt x="96" y="529"/>
                  </a:cubicBezTo>
                  <a:cubicBezTo>
                    <a:pt x="136" y="538"/>
                    <a:pt x="221" y="537"/>
                    <a:pt x="260" y="525"/>
                  </a:cubicBezTo>
                  <a:cubicBezTo>
                    <a:pt x="341" y="499"/>
                    <a:pt x="318" y="356"/>
                    <a:pt x="318" y="236"/>
                  </a:cubicBezTo>
                  <a:cubicBezTo>
                    <a:pt x="318" y="156"/>
                    <a:pt x="318" y="82"/>
                    <a:pt x="318" y="13"/>
                  </a:cubicBezTo>
                  <a:cubicBezTo>
                    <a:pt x="318" y="9"/>
                    <a:pt x="318" y="4"/>
                    <a:pt x="31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4" name="î$ļïḋê">
              <a:extLst>
                <a:ext uri="{FF2B5EF4-FFF2-40B4-BE49-F238E27FC236}">
                  <a16:creationId xmlns:a16="http://schemas.microsoft.com/office/drawing/2014/main" id="{71FCABCD-246D-4B50-B690-99EE3E39A780}"/>
                </a:ext>
              </a:extLst>
            </p:cNvPr>
            <p:cNvSpPr/>
            <p:nvPr/>
          </p:nvSpPr>
          <p:spPr bwMode="auto">
            <a:xfrm>
              <a:off x="-1671609" y="11609238"/>
              <a:ext cx="943854" cy="565643"/>
            </a:xfrm>
            <a:custGeom>
              <a:avLst/>
              <a:gdLst>
                <a:gd name="T0" fmla="*/ 191 w 271"/>
                <a:gd name="T1" fmla="*/ 91 h 163"/>
                <a:gd name="T2" fmla="*/ 204 w 271"/>
                <a:gd name="T3" fmla="*/ 73 h 163"/>
                <a:gd name="T4" fmla="*/ 178 w 271"/>
                <a:gd name="T5" fmla="*/ 108 h 163"/>
                <a:gd name="T6" fmla="*/ 169 w 271"/>
                <a:gd name="T7" fmla="*/ 42 h 163"/>
                <a:gd name="T8" fmla="*/ 253 w 271"/>
                <a:gd name="T9" fmla="*/ 42 h 163"/>
                <a:gd name="T10" fmla="*/ 227 w 271"/>
                <a:gd name="T11" fmla="*/ 144 h 163"/>
                <a:gd name="T12" fmla="*/ 164 w 271"/>
                <a:gd name="T13" fmla="*/ 140 h 163"/>
                <a:gd name="T14" fmla="*/ 120 w 271"/>
                <a:gd name="T15" fmla="*/ 108 h 163"/>
                <a:gd name="T16" fmla="*/ 0 w 271"/>
                <a:gd name="T17" fmla="*/ 117 h 163"/>
                <a:gd name="T18" fmla="*/ 102 w 271"/>
                <a:gd name="T19" fmla="*/ 86 h 163"/>
                <a:gd name="T20" fmla="*/ 235 w 271"/>
                <a:gd name="T21" fmla="*/ 95 h 163"/>
                <a:gd name="T22" fmla="*/ 191 w 271"/>
                <a:gd name="T23" fmla="*/ 91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71" h="163">
                  <a:moveTo>
                    <a:pt x="191" y="91"/>
                  </a:moveTo>
                  <a:cubicBezTo>
                    <a:pt x="215" y="94"/>
                    <a:pt x="183" y="67"/>
                    <a:pt x="204" y="73"/>
                  </a:cubicBezTo>
                  <a:cubicBezTo>
                    <a:pt x="225" y="86"/>
                    <a:pt x="208" y="119"/>
                    <a:pt x="178" y="108"/>
                  </a:cubicBezTo>
                  <a:cubicBezTo>
                    <a:pt x="166" y="94"/>
                    <a:pt x="151" y="71"/>
                    <a:pt x="169" y="42"/>
                  </a:cubicBezTo>
                  <a:cubicBezTo>
                    <a:pt x="209" y="0"/>
                    <a:pt x="225" y="36"/>
                    <a:pt x="253" y="42"/>
                  </a:cubicBezTo>
                  <a:cubicBezTo>
                    <a:pt x="271" y="84"/>
                    <a:pt x="268" y="133"/>
                    <a:pt x="227" y="144"/>
                  </a:cubicBezTo>
                  <a:cubicBezTo>
                    <a:pt x="208" y="149"/>
                    <a:pt x="181" y="145"/>
                    <a:pt x="164" y="140"/>
                  </a:cubicBezTo>
                  <a:cubicBezTo>
                    <a:pt x="148" y="134"/>
                    <a:pt x="138" y="111"/>
                    <a:pt x="120" y="108"/>
                  </a:cubicBezTo>
                  <a:cubicBezTo>
                    <a:pt x="66" y="100"/>
                    <a:pt x="32" y="163"/>
                    <a:pt x="0" y="117"/>
                  </a:cubicBezTo>
                  <a:cubicBezTo>
                    <a:pt x="49" y="144"/>
                    <a:pt x="57" y="92"/>
                    <a:pt x="102" y="86"/>
                  </a:cubicBezTo>
                  <a:cubicBezTo>
                    <a:pt x="154" y="79"/>
                    <a:pt x="220" y="153"/>
                    <a:pt x="235" y="95"/>
                  </a:cubicBezTo>
                  <a:cubicBezTo>
                    <a:pt x="250" y="37"/>
                    <a:pt x="158" y="53"/>
                    <a:pt x="191" y="9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7" name="íşlïḍe">
              <a:extLst>
                <a:ext uri="{FF2B5EF4-FFF2-40B4-BE49-F238E27FC236}">
                  <a16:creationId xmlns:a16="http://schemas.microsoft.com/office/drawing/2014/main" id="{65436541-497A-4A34-AA13-50B1410210A9}"/>
                </a:ext>
              </a:extLst>
            </p:cNvPr>
            <p:cNvSpPr/>
            <p:nvPr/>
          </p:nvSpPr>
          <p:spPr bwMode="auto">
            <a:xfrm>
              <a:off x="-634038" y="13747972"/>
              <a:ext cx="379885" cy="538867"/>
            </a:xfrm>
            <a:custGeom>
              <a:avLst/>
              <a:gdLst>
                <a:gd name="T0" fmla="*/ 62 w 109"/>
                <a:gd name="T1" fmla="*/ 0 h 155"/>
                <a:gd name="T2" fmla="*/ 98 w 109"/>
                <a:gd name="T3" fmla="*/ 0 h 155"/>
                <a:gd name="T4" fmla="*/ 40 w 109"/>
                <a:gd name="T5" fmla="*/ 155 h 155"/>
                <a:gd name="T6" fmla="*/ 0 w 109"/>
                <a:gd name="T7" fmla="*/ 120 h 155"/>
                <a:gd name="T8" fmla="*/ 62 w 109"/>
                <a:gd name="T9" fmla="*/ 0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9" h="155">
                  <a:moveTo>
                    <a:pt x="62" y="0"/>
                  </a:moveTo>
                  <a:cubicBezTo>
                    <a:pt x="74" y="0"/>
                    <a:pt x="86" y="0"/>
                    <a:pt x="98" y="0"/>
                  </a:cubicBezTo>
                  <a:cubicBezTo>
                    <a:pt x="109" y="66"/>
                    <a:pt x="99" y="145"/>
                    <a:pt x="40" y="155"/>
                  </a:cubicBezTo>
                  <a:cubicBezTo>
                    <a:pt x="21" y="149"/>
                    <a:pt x="32" y="113"/>
                    <a:pt x="0" y="120"/>
                  </a:cubicBezTo>
                  <a:cubicBezTo>
                    <a:pt x="32" y="92"/>
                    <a:pt x="68" y="66"/>
                    <a:pt x="6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2" name="î$ļïḋê">
              <a:extLst>
                <a:ext uri="{FF2B5EF4-FFF2-40B4-BE49-F238E27FC236}">
                  <a16:creationId xmlns:a16="http://schemas.microsoft.com/office/drawing/2014/main" id="{A0A4D671-EF4F-4A9E-8082-E7B80ADEEA7F}"/>
                </a:ext>
              </a:extLst>
            </p:cNvPr>
            <p:cNvSpPr/>
            <p:nvPr/>
          </p:nvSpPr>
          <p:spPr bwMode="auto">
            <a:xfrm>
              <a:off x="-155417" y="10223101"/>
              <a:ext cx="943854" cy="565643"/>
            </a:xfrm>
            <a:custGeom>
              <a:avLst/>
              <a:gdLst>
                <a:gd name="T0" fmla="*/ 191 w 271"/>
                <a:gd name="T1" fmla="*/ 91 h 163"/>
                <a:gd name="T2" fmla="*/ 204 w 271"/>
                <a:gd name="T3" fmla="*/ 73 h 163"/>
                <a:gd name="T4" fmla="*/ 178 w 271"/>
                <a:gd name="T5" fmla="*/ 108 h 163"/>
                <a:gd name="T6" fmla="*/ 169 w 271"/>
                <a:gd name="T7" fmla="*/ 42 h 163"/>
                <a:gd name="T8" fmla="*/ 253 w 271"/>
                <a:gd name="T9" fmla="*/ 42 h 163"/>
                <a:gd name="T10" fmla="*/ 227 w 271"/>
                <a:gd name="T11" fmla="*/ 144 h 163"/>
                <a:gd name="T12" fmla="*/ 164 w 271"/>
                <a:gd name="T13" fmla="*/ 140 h 163"/>
                <a:gd name="T14" fmla="*/ 120 w 271"/>
                <a:gd name="T15" fmla="*/ 108 h 163"/>
                <a:gd name="T16" fmla="*/ 0 w 271"/>
                <a:gd name="T17" fmla="*/ 117 h 163"/>
                <a:gd name="T18" fmla="*/ 102 w 271"/>
                <a:gd name="T19" fmla="*/ 86 h 163"/>
                <a:gd name="T20" fmla="*/ 235 w 271"/>
                <a:gd name="T21" fmla="*/ 95 h 163"/>
                <a:gd name="T22" fmla="*/ 191 w 271"/>
                <a:gd name="T23" fmla="*/ 91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71" h="163">
                  <a:moveTo>
                    <a:pt x="191" y="91"/>
                  </a:moveTo>
                  <a:cubicBezTo>
                    <a:pt x="215" y="94"/>
                    <a:pt x="183" y="67"/>
                    <a:pt x="204" y="73"/>
                  </a:cubicBezTo>
                  <a:cubicBezTo>
                    <a:pt x="225" y="86"/>
                    <a:pt x="208" y="119"/>
                    <a:pt x="178" y="108"/>
                  </a:cubicBezTo>
                  <a:cubicBezTo>
                    <a:pt x="166" y="94"/>
                    <a:pt x="151" y="71"/>
                    <a:pt x="169" y="42"/>
                  </a:cubicBezTo>
                  <a:cubicBezTo>
                    <a:pt x="209" y="0"/>
                    <a:pt x="225" y="36"/>
                    <a:pt x="253" y="42"/>
                  </a:cubicBezTo>
                  <a:cubicBezTo>
                    <a:pt x="271" y="84"/>
                    <a:pt x="268" y="133"/>
                    <a:pt x="227" y="144"/>
                  </a:cubicBezTo>
                  <a:cubicBezTo>
                    <a:pt x="208" y="149"/>
                    <a:pt x="181" y="145"/>
                    <a:pt x="164" y="140"/>
                  </a:cubicBezTo>
                  <a:cubicBezTo>
                    <a:pt x="148" y="134"/>
                    <a:pt x="138" y="111"/>
                    <a:pt x="120" y="108"/>
                  </a:cubicBezTo>
                  <a:cubicBezTo>
                    <a:pt x="66" y="100"/>
                    <a:pt x="32" y="163"/>
                    <a:pt x="0" y="117"/>
                  </a:cubicBezTo>
                  <a:cubicBezTo>
                    <a:pt x="49" y="144"/>
                    <a:pt x="57" y="92"/>
                    <a:pt x="102" y="86"/>
                  </a:cubicBezTo>
                  <a:cubicBezTo>
                    <a:pt x="154" y="79"/>
                    <a:pt x="220" y="153"/>
                    <a:pt x="235" y="95"/>
                  </a:cubicBezTo>
                  <a:cubicBezTo>
                    <a:pt x="250" y="37"/>
                    <a:pt x="158" y="53"/>
                    <a:pt x="191" y="9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F63FE09C-2DD4-4205-965B-42B5B78F2466}"/>
              </a:ext>
            </a:extLst>
          </p:cNvPr>
          <p:cNvGrpSpPr/>
          <p:nvPr/>
        </p:nvGrpSpPr>
        <p:grpSpPr>
          <a:xfrm>
            <a:off x="443346" y="482690"/>
            <a:ext cx="1096473" cy="2342140"/>
            <a:chOff x="443346" y="482690"/>
            <a:chExt cx="1386831" cy="2962364"/>
          </a:xfrm>
        </p:grpSpPr>
        <p:sp>
          <p:nvSpPr>
            <p:cNvPr id="255" name="íşļiḍê">
              <a:extLst>
                <a:ext uri="{FF2B5EF4-FFF2-40B4-BE49-F238E27FC236}">
                  <a16:creationId xmlns:a16="http://schemas.microsoft.com/office/drawing/2014/main" id="{FAFE1CC8-28D3-433D-904F-92C01B045721}"/>
                </a:ext>
              </a:extLst>
            </p:cNvPr>
            <p:cNvSpPr/>
            <p:nvPr/>
          </p:nvSpPr>
          <p:spPr bwMode="auto">
            <a:xfrm>
              <a:off x="1102511" y="2359371"/>
              <a:ext cx="68502" cy="1085683"/>
            </a:xfrm>
            <a:prstGeom prst="rect">
              <a:avLst/>
            </a:prstGeom>
            <a:solidFill>
              <a:srgbClr val="E228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6" name="îSliḓe">
              <a:extLst>
                <a:ext uri="{FF2B5EF4-FFF2-40B4-BE49-F238E27FC236}">
                  <a16:creationId xmlns:a16="http://schemas.microsoft.com/office/drawing/2014/main" id="{179661EF-72CE-4087-9518-02C83800154F}"/>
                </a:ext>
              </a:extLst>
            </p:cNvPr>
            <p:cNvSpPr/>
            <p:nvPr/>
          </p:nvSpPr>
          <p:spPr bwMode="auto">
            <a:xfrm>
              <a:off x="1102511" y="2359371"/>
              <a:ext cx="68502" cy="1085683"/>
            </a:xfrm>
            <a:custGeom>
              <a:avLst/>
              <a:gdLst>
                <a:gd name="T0" fmla="*/ 0 w 53"/>
                <a:gd name="T1" fmla="*/ 0 h 840"/>
                <a:gd name="T2" fmla="*/ 0 w 53"/>
                <a:gd name="T3" fmla="*/ 840 h 840"/>
                <a:gd name="T4" fmla="*/ 53 w 53"/>
                <a:gd name="T5" fmla="*/ 840 h 840"/>
                <a:gd name="T6" fmla="*/ 53 w 53"/>
                <a:gd name="T7" fmla="*/ 0 h 8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" h="840">
                  <a:moveTo>
                    <a:pt x="0" y="0"/>
                  </a:moveTo>
                  <a:lnTo>
                    <a:pt x="0" y="840"/>
                  </a:lnTo>
                  <a:lnTo>
                    <a:pt x="53" y="840"/>
                  </a:lnTo>
                  <a:lnTo>
                    <a:pt x="5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7" name="íṧlîḑê">
              <a:extLst>
                <a:ext uri="{FF2B5EF4-FFF2-40B4-BE49-F238E27FC236}">
                  <a16:creationId xmlns:a16="http://schemas.microsoft.com/office/drawing/2014/main" id="{15E86DFC-458A-4382-A98F-6869E6D676BC}"/>
                </a:ext>
              </a:extLst>
            </p:cNvPr>
            <p:cNvSpPr/>
            <p:nvPr/>
          </p:nvSpPr>
          <p:spPr bwMode="auto">
            <a:xfrm>
              <a:off x="1102511" y="482690"/>
              <a:ext cx="68502" cy="853037"/>
            </a:xfrm>
            <a:prstGeom prst="rect">
              <a:avLst/>
            </a:prstGeom>
            <a:solidFill>
              <a:srgbClr val="E228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8" name="ïṥľîdé">
              <a:extLst>
                <a:ext uri="{FF2B5EF4-FFF2-40B4-BE49-F238E27FC236}">
                  <a16:creationId xmlns:a16="http://schemas.microsoft.com/office/drawing/2014/main" id="{F7C66629-4F30-4FCE-BC66-23BA30A492AD}"/>
                </a:ext>
              </a:extLst>
            </p:cNvPr>
            <p:cNvSpPr/>
            <p:nvPr/>
          </p:nvSpPr>
          <p:spPr bwMode="auto">
            <a:xfrm>
              <a:off x="1102511" y="482690"/>
              <a:ext cx="68502" cy="853037"/>
            </a:xfrm>
            <a:custGeom>
              <a:avLst/>
              <a:gdLst>
                <a:gd name="T0" fmla="*/ 0 w 53"/>
                <a:gd name="T1" fmla="*/ 0 h 660"/>
                <a:gd name="T2" fmla="*/ 0 w 53"/>
                <a:gd name="T3" fmla="*/ 660 h 660"/>
                <a:gd name="T4" fmla="*/ 53 w 53"/>
                <a:gd name="T5" fmla="*/ 660 h 660"/>
                <a:gd name="T6" fmla="*/ 53 w 53"/>
                <a:gd name="T7" fmla="*/ 0 h 6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" h="660">
                  <a:moveTo>
                    <a:pt x="0" y="0"/>
                  </a:moveTo>
                  <a:lnTo>
                    <a:pt x="0" y="660"/>
                  </a:lnTo>
                  <a:lnTo>
                    <a:pt x="53" y="660"/>
                  </a:lnTo>
                  <a:lnTo>
                    <a:pt x="5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9" name="îŝļïḍê">
              <a:extLst>
                <a:ext uri="{FF2B5EF4-FFF2-40B4-BE49-F238E27FC236}">
                  <a16:creationId xmlns:a16="http://schemas.microsoft.com/office/drawing/2014/main" id="{580C6088-68BD-4F20-8C84-71C5A225F867}"/>
                </a:ext>
              </a:extLst>
            </p:cNvPr>
            <p:cNvSpPr/>
            <p:nvPr/>
          </p:nvSpPr>
          <p:spPr bwMode="auto">
            <a:xfrm>
              <a:off x="443346" y="1277565"/>
              <a:ext cx="1386831" cy="1181326"/>
            </a:xfrm>
            <a:custGeom>
              <a:avLst/>
              <a:gdLst>
                <a:gd name="T0" fmla="*/ 809 w 812"/>
                <a:gd name="T1" fmla="*/ 411 h 692"/>
                <a:gd name="T2" fmla="*/ 406 w 812"/>
                <a:gd name="T3" fmla="*/ 0 h 692"/>
                <a:gd name="T4" fmla="*/ 3 w 812"/>
                <a:gd name="T5" fmla="*/ 411 h 692"/>
                <a:gd name="T6" fmla="*/ 3 w 812"/>
                <a:gd name="T7" fmla="*/ 402 h 692"/>
                <a:gd name="T8" fmla="*/ 406 w 812"/>
                <a:gd name="T9" fmla="*/ 692 h 692"/>
                <a:gd name="T10" fmla="*/ 809 w 812"/>
                <a:gd name="T11" fmla="*/ 402 h 692"/>
                <a:gd name="T12" fmla="*/ 809 w 812"/>
                <a:gd name="T13" fmla="*/ 411 h 6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12" h="692">
                  <a:moveTo>
                    <a:pt x="809" y="411"/>
                  </a:moveTo>
                  <a:cubicBezTo>
                    <a:pt x="812" y="101"/>
                    <a:pt x="549" y="0"/>
                    <a:pt x="406" y="0"/>
                  </a:cubicBezTo>
                  <a:cubicBezTo>
                    <a:pt x="263" y="0"/>
                    <a:pt x="0" y="101"/>
                    <a:pt x="3" y="411"/>
                  </a:cubicBezTo>
                  <a:cubicBezTo>
                    <a:pt x="3" y="402"/>
                    <a:pt x="3" y="402"/>
                    <a:pt x="3" y="402"/>
                  </a:cubicBezTo>
                  <a:cubicBezTo>
                    <a:pt x="3" y="611"/>
                    <a:pt x="228" y="692"/>
                    <a:pt x="406" y="692"/>
                  </a:cubicBezTo>
                  <a:cubicBezTo>
                    <a:pt x="584" y="692"/>
                    <a:pt x="809" y="611"/>
                    <a:pt x="809" y="402"/>
                  </a:cubicBezTo>
                  <a:lnTo>
                    <a:pt x="809" y="411"/>
                  </a:lnTo>
                  <a:close/>
                </a:path>
              </a:pathLst>
            </a:custGeom>
            <a:solidFill>
              <a:srgbClr val="E228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0" name="ïṧ1ïḓe">
              <a:extLst>
                <a:ext uri="{FF2B5EF4-FFF2-40B4-BE49-F238E27FC236}">
                  <a16:creationId xmlns:a16="http://schemas.microsoft.com/office/drawing/2014/main" id="{153E4F16-4362-4597-8AF7-19A032F23BF6}"/>
                </a:ext>
              </a:extLst>
            </p:cNvPr>
            <p:cNvSpPr/>
            <p:nvPr/>
          </p:nvSpPr>
          <p:spPr bwMode="auto">
            <a:xfrm>
              <a:off x="953876" y="1260763"/>
              <a:ext cx="191287" cy="1239488"/>
            </a:xfrm>
            <a:custGeom>
              <a:avLst/>
              <a:gdLst>
                <a:gd name="T0" fmla="*/ 106 w 112"/>
                <a:gd name="T1" fmla="*/ 0 h 726"/>
                <a:gd name="T2" fmla="*/ 57 w 112"/>
                <a:gd name="T3" fmla="*/ 80 h 726"/>
                <a:gd name="T4" fmla="*/ 0 w 112"/>
                <a:gd name="T5" fmla="*/ 395 h 726"/>
                <a:gd name="T6" fmla="*/ 0 w 112"/>
                <a:gd name="T7" fmla="*/ 423 h 726"/>
                <a:gd name="T8" fmla="*/ 33 w 112"/>
                <a:gd name="T9" fmla="*/ 630 h 726"/>
                <a:gd name="T10" fmla="*/ 64 w 112"/>
                <a:gd name="T11" fmla="*/ 693 h 726"/>
                <a:gd name="T12" fmla="*/ 96 w 112"/>
                <a:gd name="T13" fmla="*/ 726 h 726"/>
                <a:gd name="T14" fmla="*/ 100 w 112"/>
                <a:gd name="T15" fmla="*/ 719 h 726"/>
                <a:gd name="T16" fmla="*/ 70 w 112"/>
                <a:gd name="T17" fmla="*/ 688 h 726"/>
                <a:gd name="T18" fmla="*/ 8 w 112"/>
                <a:gd name="T19" fmla="*/ 423 h 726"/>
                <a:gd name="T20" fmla="*/ 8 w 112"/>
                <a:gd name="T21" fmla="*/ 395 h 726"/>
                <a:gd name="T22" fmla="*/ 64 w 112"/>
                <a:gd name="T23" fmla="*/ 83 h 726"/>
                <a:gd name="T24" fmla="*/ 97 w 112"/>
                <a:gd name="T25" fmla="*/ 22 h 726"/>
                <a:gd name="T26" fmla="*/ 108 w 112"/>
                <a:gd name="T27" fmla="*/ 9 h 726"/>
                <a:gd name="T28" fmla="*/ 111 w 112"/>
                <a:gd name="T29" fmla="*/ 7 h 726"/>
                <a:gd name="T30" fmla="*/ 111 w 112"/>
                <a:gd name="T31" fmla="*/ 6 h 726"/>
                <a:gd name="T32" fmla="*/ 112 w 112"/>
                <a:gd name="T33" fmla="*/ 6 h 726"/>
                <a:gd name="T34" fmla="*/ 112 w 112"/>
                <a:gd name="T35" fmla="*/ 6 h 726"/>
                <a:gd name="T36" fmla="*/ 111 w 112"/>
                <a:gd name="T37" fmla="*/ 5 h 726"/>
                <a:gd name="T38" fmla="*/ 112 w 112"/>
                <a:gd name="T39" fmla="*/ 6 h 726"/>
                <a:gd name="T40" fmla="*/ 112 w 112"/>
                <a:gd name="T41" fmla="*/ 6 h 726"/>
                <a:gd name="T42" fmla="*/ 111 w 112"/>
                <a:gd name="T43" fmla="*/ 5 h 726"/>
                <a:gd name="T44" fmla="*/ 112 w 112"/>
                <a:gd name="T45" fmla="*/ 6 h 726"/>
                <a:gd name="T46" fmla="*/ 106 w 112"/>
                <a:gd name="T47" fmla="*/ 0 h 7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12" h="726">
                  <a:moveTo>
                    <a:pt x="106" y="0"/>
                  </a:moveTo>
                  <a:cubicBezTo>
                    <a:pt x="106" y="0"/>
                    <a:pt x="82" y="21"/>
                    <a:pt x="57" y="80"/>
                  </a:cubicBezTo>
                  <a:cubicBezTo>
                    <a:pt x="32" y="140"/>
                    <a:pt x="6" y="238"/>
                    <a:pt x="0" y="395"/>
                  </a:cubicBezTo>
                  <a:cubicBezTo>
                    <a:pt x="0" y="404"/>
                    <a:pt x="0" y="414"/>
                    <a:pt x="0" y="423"/>
                  </a:cubicBezTo>
                  <a:cubicBezTo>
                    <a:pt x="0" y="509"/>
                    <a:pt x="14" y="579"/>
                    <a:pt x="33" y="630"/>
                  </a:cubicBezTo>
                  <a:cubicBezTo>
                    <a:pt x="42" y="656"/>
                    <a:pt x="53" y="677"/>
                    <a:pt x="64" y="693"/>
                  </a:cubicBezTo>
                  <a:cubicBezTo>
                    <a:pt x="74" y="709"/>
                    <a:pt x="85" y="720"/>
                    <a:pt x="96" y="726"/>
                  </a:cubicBezTo>
                  <a:cubicBezTo>
                    <a:pt x="100" y="719"/>
                    <a:pt x="100" y="719"/>
                    <a:pt x="100" y="719"/>
                  </a:cubicBezTo>
                  <a:cubicBezTo>
                    <a:pt x="91" y="714"/>
                    <a:pt x="81" y="704"/>
                    <a:pt x="70" y="688"/>
                  </a:cubicBezTo>
                  <a:cubicBezTo>
                    <a:pt x="39" y="642"/>
                    <a:pt x="8" y="551"/>
                    <a:pt x="8" y="423"/>
                  </a:cubicBezTo>
                  <a:cubicBezTo>
                    <a:pt x="8" y="414"/>
                    <a:pt x="8" y="404"/>
                    <a:pt x="8" y="395"/>
                  </a:cubicBezTo>
                  <a:cubicBezTo>
                    <a:pt x="14" y="239"/>
                    <a:pt x="40" y="142"/>
                    <a:pt x="64" y="83"/>
                  </a:cubicBezTo>
                  <a:cubicBezTo>
                    <a:pt x="77" y="54"/>
                    <a:pt x="89" y="35"/>
                    <a:pt x="97" y="22"/>
                  </a:cubicBezTo>
                  <a:cubicBezTo>
                    <a:pt x="102" y="16"/>
                    <a:pt x="105" y="12"/>
                    <a:pt x="108" y="9"/>
                  </a:cubicBezTo>
                  <a:cubicBezTo>
                    <a:pt x="109" y="8"/>
                    <a:pt x="110" y="7"/>
                    <a:pt x="111" y="7"/>
                  </a:cubicBezTo>
                  <a:cubicBezTo>
                    <a:pt x="111" y="6"/>
                    <a:pt x="111" y="6"/>
                    <a:pt x="111" y="6"/>
                  </a:cubicBezTo>
                  <a:cubicBezTo>
                    <a:pt x="112" y="6"/>
                    <a:pt x="112" y="6"/>
                    <a:pt x="112" y="6"/>
                  </a:cubicBezTo>
                  <a:cubicBezTo>
                    <a:pt x="112" y="6"/>
                    <a:pt x="112" y="6"/>
                    <a:pt x="112" y="6"/>
                  </a:cubicBezTo>
                  <a:cubicBezTo>
                    <a:pt x="111" y="5"/>
                    <a:pt x="111" y="5"/>
                    <a:pt x="111" y="5"/>
                  </a:cubicBezTo>
                  <a:cubicBezTo>
                    <a:pt x="112" y="6"/>
                    <a:pt x="112" y="6"/>
                    <a:pt x="112" y="6"/>
                  </a:cubicBezTo>
                  <a:cubicBezTo>
                    <a:pt x="112" y="6"/>
                    <a:pt x="112" y="6"/>
                    <a:pt x="112" y="6"/>
                  </a:cubicBezTo>
                  <a:cubicBezTo>
                    <a:pt x="111" y="5"/>
                    <a:pt x="111" y="5"/>
                    <a:pt x="111" y="5"/>
                  </a:cubicBezTo>
                  <a:cubicBezTo>
                    <a:pt x="112" y="6"/>
                    <a:pt x="112" y="6"/>
                    <a:pt x="112" y="6"/>
                  </a:cubicBezTo>
                  <a:cubicBezTo>
                    <a:pt x="106" y="0"/>
                    <a:pt x="106" y="0"/>
                    <a:pt x="106" y="0"/>
                  </a:cubicBezTo>
                  <a:close/>
                </a:path>
              </a:pathLst>
            </a:custGeom>
            <a:solidFill>
              <a:srgbClr val="FFE7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1" name="islîḍè">
              <a:extLst>
                <a:ext uri="{FF2B5EF4-FFF2-40B4-BE49-F238E27FC236}">
                  <a16:creationId xmlns:a16="http://schemas.microsoft.com/office/drawing/2014/main" id="{E21905FE-814D-4927-9824-7974DA35A445}"/>
                </a:ext>
              </a:extLst>
            </p:cNvPr>
            <p:cNvSpPr/>
            <p:nvPr/>
          </p:nvSpPr>
          <p:spPr bwMode="auto">
            <a:xfrm>
              <a:off x="780684" y="1254300"/>
              <a:ext cx="343799" cy="1231734"/>
            </a:xfrm>
            <a:custGeom>
              <a:avLst/>
              <a:gdLst>
                <a:gd name="T0" fmla="*/ 146 w 201"/>
                <a:gd name="T1" fmla="*/ 715 h 722"/>
                <a:gd name="T2" fmla="*/ 146 w 201"/>
                <a:gd name="T3" fmla="*/ 715 h 722"/>
                <a:gd name="T4" fmla="*/ 76 w 201"/>
                <a:gd name="T5" fmla="*/ 658 h 722"/>
                <a:gd name="T6" fmla="*/ 8 w 201"/>
                <a:gd name="T7" fmla="*/ 415 h 722"/>
                <a:gd name="T8" fmla="*/ 90 w 201"/>
                <a:gd name="T9" fmla="*/ 115 h 722"/>
                <a:gd name="T10" fmla="*/ 155 w 201"/>
                <a:gd name="T11" fmla="*/ 35 h 722"/>
                <a:gd name="T12" fmla="*/ 183 w 201"/>
                <a:gd name="T13" fmla="*/ 15 h 722"/>
                <a:gd name="T14" fmla="*/ 201 w 201"/>
                <a:gd name="T15" fmla="*/ 8 h 722"/>
                <a:gd name="T16" fmla="*/ 201 w 201"/>
                <a:gd name="T17" fmla="*/ 0 h 722"/>
                <a:gd name="T18" fmla="*/ 179 w 201"/>
                <a:gd name="T19" fmla="*/ 8 h 722"/>
                <a:gd name="T20" fmla="*/ 125 w 201"/>
                <a:gd name="T21" fmla="*/ 54 h 722"/>
                <a:gd name="T22" fmla="*/ 0 w 201"/>
                <a:gd name="T23" fmla="*/ 415 h 722"/>
                <a:gd name="T24" fmla="*/ 71 w 201"/>
                <a:gd name="T25" fmla="*/ 665 h 722"/>
                <a:gd name="T26" fmla="*/ 143 w 201"/>
                <a:gd name="T27" fmla="*/ 722 h 722"/>
                <a:gd name="T28" fmla="*/ 146 w 201"/>
                <a:gd name="T29" fmla="*/ 715 h 7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01" h="722">
                  <a:moveTo>
                    <a:pt x="146" y="715"/>
                  </a:moveTo>
                  <a:cubicBezTo>
                    <a:pt x="146" y="715"/>
                    <a:pt x="146" y="715"/>
                    <a:pt x="146" y="715"/>
                  </a:cubicBezTo>
                  <a:cubicBezTo>
                    <a:pt x="144" y="714"/>
                    <a:pt x="110" y="702"/>
                    <a:pt x="76" y="658"/>
                  </a:cubicBezTo>
                  <a:cubicBezTo>
                    <a:pt x="42" y="615"/>
                    <a:pt x="8" y="540"/>
                    <a:pt x="8" y="415"/>
                  </a:cubicBezTo>
                  <a:cubicBezTo>
                    <a:pt x="8" y="287"/>
                    <a:pt x="46" y="186"/>
                    <a:pt x="90" y="115"/>
                  </a:cubicBezTo>
                  <a:cubicBezTo>
                    <a:pt x="112" y="80"/>
                    <a:pt x="135" y="53"/>
                    <a:pt x="155" y="35"/>
                  </a:cubicBezTo>
                  <a:cubicBezTo>
                    <a:pt x="165" y="26"/>
                    <a:pt x="175" y="19"/>
                    <a:pt x="183" y="15"/>
                  </a:cubicBezTo>
                  <a:cubicBezTo>
                    <a:pt x="191" y="10"/>
                    <a:pt x="197" y="8"/>
                    <a:pt x="201" y="8"/>
                  </a:cubicBezTo>
                  <a:cubicBezTo>
                    <a:pt x="201" y="0"/>
                    <a:pt x="201" y="0"/>
                    <a:pt x="201" y="0"/>
                  </a:cubicBezTo>
                  <a:cubicBezTo>
                    <a:pt x="195" y="0"/>
                    <a:pt x="187" y="3"/>
                    <a:pt x="179" y="8"/>
                  </a:cubicBezTo>
                  <a:cubicBezTo>
                    <a:pt x="164" y="16"/>
                    <a:pt x="145" y="32"/>
                    <a:pt x="125" y="54"/>
                  </a:cubicBezTo>
                  <a:cubicBezTo>
                    <a:pt x="67" y="120"/>
                    <a:pt x="0" y="246"/>
                    <a:pt x="0" y="415"/>
                  </a:cubicBezTo>
                  <a:cubicBezTo>
                    <a:pt x="0" y="543"/>
                    <a:pt x="35" y="620"/>
                    <a:pt x="71" y="665"/>
                  </a:cubicBezTo>
                  <a:cubicBezTo>
                    <a:pt x="107" y="710"/>
                    <a:pt x="143" y="722"/>
                    <a:pt x="143" y="722"/>
                  </a:cubicBezTo>
                  <a:cubicBezTo>
                    <a:pt x="146" y="715"/>
                    <a:pt x="146" y="715"/>
                    <a:pt x="146" y="715"/>
                  </a:cubicBezTo>
                  <a:close/>
                </a:path>
              </a:pathLst>
            </a:custGeom>
            <a:solidFill>
              <a:srgbClr val="FFE7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2" name="îSḷïḑe">
              <a:extLst>
                <a:ext uri="{FF2B5EF4-FFF2-40B4-BE49-F238E27FC236}">
                  <a16:creationId xmlns:a16="http://schemas.microsoft.com/office/drawing/2014/main" id="{78129100-0C44-4914-A21B-195A23C20B2A}"/>
                </a:ext>
              </a:extLst>
            </p:cNvPr>
            <p:cNvSpPr/>
            <p:nvPr/>
          </p:nvSpPr>
          <p:spPr bwMode="auto">
            <a:xfrm>
              <a:off x="634633" y="1271103"/>
              <a:ext cx="480802" cy="1236903"/>
            </a:xfrm>
            <a:custGeom>
              <a:avLst/>
              <a:gdLst>
                <a:gd name="T0" fmla="*/ 282 w 282"/>
                <a:gd name="T1" fmla="*/ 0 h 725"/>
                <a:gd name="T2" fmla="*/ 96 w 282"/>
                <a:gd name="T3" fmla="*/ 104 h 725"/>
                <a:gd name="T4" fmla="*/ 0 w 282"/>
                <a:gd name="T5" fmla="*/ 394 h 725"/>
                <a:gd name="T6" fmla="*/ 30 w 282"/>
                <a:gd name="T7" fmla="*/ 545 h 725"/>
                <a:gd name="T8" fmla="*/ 138 w 282"/>
                <a:gd name="T9" fmla="*/ 675 h 725"/>
                <a:gd name="T10" fmla="*/ 192 w 282"/>
                <a:gd name="T11" fmla="*/ 707 h 725"/>
                <a:gd name="T12" fmla="*/ 229 w 282"/>
                <a:gd name="T13" fmla="*/ 725 h 725"/>
                <a:gd name="T14" fmla="*/ 233 w 282"/>
                <a:gd name="T15" fmla="*/ 719 h 725"/>
                <a:gd name="T16" fmla="*/ 210 w 282"/>
                <a:gd name="T17" fmla="*/ 707 h 725"/>
                <a:gd name="T18" fmla="*/ 85 w 282"/>
                <a:gd name="T19" fmla="*/ 617 h 725"/>
                <a:gd name="T20" fmla="*/ 8 w 282"/>
                <a:gd name="T21" fmla="*/ 394 h 725"/>
                <a:gd name="T22" fmla="*/ 102 w 282"/>
                <a:gd name="T23" fmla="*/ 109 h 725"/>
                <a:gd name="T24" fmla="*/ 282 w 282"/>
                <a:gd name="T25" fmla="*/ 8 h 725"/>
                <a:gd name="T26" fmla="*/ 282 w 282"/>
                <a:gd name="T27" fmla="*/ 0 h 7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82" h="725">
                  <a:moveTo>
                    <a:pt x="282" y="0"/>
                  </a:moveTo>
                  <a:cubicBezTo>
                    <a:pt x="222" y="0"/>
                    <a:pt x="152" y="37"/>
                    <a:pt x="96" y="104"/>
                  </a:cubicBezTo>
                  <a:cubicBezTo>
                    <a:pt x="41" y="171"/>
                    <a:pt x="0" y="270"/>
                    <a:pt x="0" y="394"/>
                  </a:cubicBezTo>
                  <a:cubicBezTo>
                    <a:pt x="0" y="455"/>
                    <a:pt x="12" y="504"/>
                    <a:pt x="30" y="545"/>
                  </a:cubicBezTo>
                  <a:cubicBezTo>
                    <a:pt x="57" y="606"/>
                    <a:pt x="99" y="647"/>
                    <a:pt x="138" y="675"/>
                  </a:cubicBezTo>
                  <a:cubicBezTo>
                    <a:pt x="157" y="688"/>
                    <a:pt x="176" y="699"/>
                    <a:pt x="192" y="707"/>
                  </a:cubicBezTo>
                  <a:cubicBezTo>
                    <a:pt x="208" y="715"/>
                    <a:pt x="221" y="721"/>
                    <a:pt x="229" y="725"/>
                  </a:cubicBezTo>
                  <a:cubicBezTo>
                    <a:pt x="233" y="719"/>
                    <a:pt x="233" y="719"/>
                    <a:pt x="233" y="719"/>
                  </a:cubicBezTo>
                  <a:cubicBezTo>
                    <a:pt x="227" y="715"/>
                    <a:pt x="220" y="712"/>
                    <a:pt x="210" y="707"/>
                  </a:cubicBezTo>
                  <a:cubicBezTo>
                    <a:pt x="179" y="692"/>
                    <a:pt x="128" y="665"/>
                    <a:pt x="85" y="617"/>
                  </a:cubicBezTo>
                  <a:cubicBezTo>
                    <a:pt x="43" y="569"/>
                    <a:pt x="8" y="498"/>
                    <a:pt x="8" y="394"/>
                  </a:cubicBezTo>
                  <a:cubicBezTo>
                    <a:pt x="8" y="271"/>
                    <a:pt x="48" y="175"/>
                    <a:pt x="102" y="109"/>
                  </a:cubicBezTo>
                  <a:cubicBezTo>
                    <a:pt x="156" y="43"/>
                    <a:pt x="225" y="8"/>
                    <a:pt x="282" y="8"/>
                  </a:cubicBezTo>
                  <a:cubicBezTo>
                    <a:pt x="282" y="0"/>
                    <a:pt x="282" y="0"/>
                    <a:pt x="282" y="0"/>
                  </a:cubicBezTo>
                  <a:close/>
                </a:path>
              </a:pathLst>
            </a:custGeom>
            <a:solidFill>
              <a:srgbClr val="FFE7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3" name="íŝḷïdè">
              <a:extLst>
                <a:ext uri="{FF2B5EF4-FFF2-40B4-BE49-F238E27FC236}">
                  <a16:creationId xmlns:a16="http://schemas.microsoft.com/office/drawing/2014/main" id="{0561D59A-09FE-47B6-B88C-DC88EB7645A8}"/>
                </a:ext>
              </a:extLst>
            </p:cNvPr>
            <p:cNvSpPr/>
            <p:nvPr/>
          </p:nvSpPr>
          <p:spPr bwMode="auto">
            <a:xfrm>
              <a:off x="515725" y="1245252"/>
              <a:ext cx="537671" cy="1245951"/>
            </a:xfrm>
            <a:custGeom>
              <a:avLst/>
              <a:gdLst>
                <a:gd name="T0" fmla="*/ 314 w 314"/>
                <a:gd name="T1" fmla="*/ 0 h 730"/>
                <a:gd name="T2" fmla="*/ 216 w 314"/>
                <a:gd name="T3" fmla="*/ 33 h 730"/>
                <a:gd name="T4" fmla="*/ 69 w 314"/>
                <a:gd name="T5" fmla="*/ 177 h 730"/>
                <a:gd name="T6" fmla="*/ 0 w 314"/>
                <a:gd name="T7" fmla="*/ 382 h 730"/>
                <a:gd name="T8" fmla="*/ 78 w 314"/>
                <a:gd name="T9" fmla="*/ 628 h 730"/>
                <a:gd name="T10" fmla="*/ 284 w 314"/>
                <a:gd name="T11" fmla="*/ 730 h 730"/>
                <a:gd name="T12" fmla="*/ 284 w 314"/>
                <a:gd name="T13" fmla="*/ 722 h 730"/>
                <a:gd name="T14" fmla="*/ 84 w 314"/>
                <a:gd name="T15" fmla="*/ 623 h 730"/>
                <a:gd name="T16" fmla="*/ 8 w 314"/>
                <a:gd name="T17" fmla="*/ 382 h 730"/>
                <a:gd name="T18" fmla="*/ 120 w 314"/>
                <a:gd name="T19" fmla="*/ 125 h 730"/>
                <a:gd name="T20" fmla="*/ 220 w 314"/>
                <a:gd name="T21" fmla="*/ 40 h 730"/>
                <a:gd name="T22" fmla="*/ 314 w 314"/>
                <a:gd name="T23" fmla="*/ 8 h 730"/>
                <a:gd name="T24" fmla="*/ 314 w 314"/>
                <a:gd name="T25" fmla="*/ 0 h 7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14" h="730">
                  <a:moveTo>
                    <a:pt x="314" y="0"/>
                  </a:moveTo>
                  <a:cubicBezTo>
                    <a:pt x="285" y="0"/>
                    <a:pt x="251" y="12"/>
                    <a:pt x="216" y="33"/>
                  </a:cubicBezTo>
                  <a:cubicBezTo>
                    <a:pt x="164" y="64"/>
                    <a:pt x="110" y="116"/>
                    <a:pt x="69" y="177"/>
                  </a:cubicBezTo>
                  <a:cubicBezTo>
                    <a:pt x="28" y="239"/>
                    <a:pt x="0" y="310"/>
                    <a:pt x="0" y="382"/>
                  </a:cubicBezTo>
                  <a:cubicBezTo>
                    <a:pt x="0" y="478"/>
                    <a:pt x="28" y="565"/>
                    <a:pt x="78" y="628"/>
                  </a:cubicBezTo>
                  <a:cubicBezTo>
                    <a:pt x="127" y="691"/>
                    <a:pt x="199" y="730"/>
                    <a:pt x="284" y="730"/>
                  </a:cubicBezTo>
                  <a:cubicBezTo>
                    <a:pt x="284" y="722"/>
                    <a:pt x="284" y="722"/>
                    <a:pt x="284" y="722"/>
                  </a:cubicBezTo>
                  <a:cubicBezTo>
                    <a:pt x="201" y="722"/>
                    <a:pt x="132" y="684"/>
                    <a:pt x="84" y="623"/>
                  </a:cubicBezTo>
                  <a:cubicBezTo>
                    <a:pt x="36" y="561"/>
                    <a:pt x="8" y="476"/>
                    <a:pt x="8" y="382"/>
                  </a:cubicBezTo>
                  <a:cubicBezTo>
                    <a:pt x="8" y="289"/>
                    <a:pt x="57" y="195"/>
                    <a:pt x="120" y="125"/>
                  </a:cubicBezTo>
                  <a:cubicBezTo>
                    <a:pt x="151" y="89"/>
                    <a:pt x="186" y="60"/>
                    <a:pt x="220" y="40"/>
                  </a:cubicBezTo>
                  <a:cubicBezTo>
                    <a:pt x="254" y="19"/>
                    <a:pt x="287" y="8"/>
                    <a:pt x="314" y="8"/>
                  </a:cubicBezTo>
                  <a:cubicBezTo>
                    <a:pt x="314" y="0"/>
                    <a:pt x="314" y="0"/>
                    <a:pt x="314" y="0"/>
                  </a:cubicBezTo>
                  <a:close/>
                </a:path>
              </a:pathLst>
            </a:custGeom>
            <a:solidFill>
              <a:srgbClr val="FFE7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4" name="îšḷïḍê">
              <a:extLst>
                <a:ext uri="{FF2B5EF4-FFF2-40B4-BE49-F238E27FC236}">
                  <a16:creationId xmlns:a16="http://schemas.microsoft.com/office/drawing/2014/main" id="{CF056AD2-89F0-4DD2-8C8F-3A6A1E8A1BFB}"/>
                </a:ext>
              </a:extLst>
            </p:cNvPr>
            <p:cNvSpPr/>
            <p:nvPr/>
          </p:nvSpPr>
          <p:spPr bwMode="auto">
            <a:xfrm>
              <a:off x="1128360" y="1260763"/>
              <a:ext cx="191287" cy="1239488"/>
            </a:xfrm>
            <a:custGeom>
              <a:avLst/>
              <a:gdLst>
                <a:gd name="T0" fmla="*/ 0 w 112"/>
                <a:gd name="T1" fmla="*/ 6 h 726"/>
                <a:gd name="T2" fmla="*/ 1 w 112"/>
                <a:gd name="T3" fmla="*/ 5 h 726"/>
                <a:gd name="T4" fmla="*/ 0 w 112"/>
                <a:gd name="T5" fmla="*/ 6 h 726"/>
                <a:gd name="T6" fmla="*/ 0 w 112"/>
                <a:gd name="T7" fmla="*/ 6 h 726"/>
                <a:gd name="T8" fmla="*/ 1 w 112"/>
                <a:gd name="T9" fmla="*/ 5 h 726"/>
                <a:gd name="T10" fmla="*/ 0 w 112"/>
                <a:gd name="T11" fmla="*/ 6 h 726"/>
                <a:gd name="T12" fmla="*/ 48 w 112"/>
                <a:gd name="T13" fmla="*/ 85 h 726"/>
                <a:gd name="T14" fmla="*/ 104 w 112"/>
                <a:gd name="T15" fmla="*/ 395 h 726"/>
                <a:gd name="T16" fmla="*/ 104 w 112"/>
                <a:gd name="T17" fmla="*/ 423 h 726"/>
                <a:gd name="T18" fmla="*/ 72 w 112"/>
                <a:gd name="T19" fmla="*/ 627 h 726"/>
                <a:gd name="T20" fmla="*/ 42 w 112"/>
                <a:gd name="T21" fmla="*/ 688 h 726"/>
                <a:gd name="T22" fmla="*/ 12 w 112"/>
                <a:gd name="T23" fmla="*/ 719 h 726"/>
                <a:gd name="T24" fmla="*/ 16 w 112"/>
                <a:gd name="T25" fmla="*/ 726 h 726"/>
                <a:gd name="T26" fmla="*/ 48 w 112"/>
                <a:gd name="T27" fmla="*/ 693 h 726"/>
                <a:gd name="T28" fmla="*/ 112 w 112"/>
                <a:gd name="T29" fmla="*/ 423 h 726"/>
                <a:gd name="T30" fmla="*/ 112 w 112"/>
                <a:gd name="T31" fmla="*/ 395 h 726"/>
                <a:gd name="T32" fmla="*/ 55 w 112"/>
                <a:gd name="T33" fmla="*/ 80 h 726"/>
                <a:gd name="T34" fmla="*/ 6 w 112"/>
                <a:gd name="T35" fmla="*/ 0 h 726"/>
                <a:gd name="T36" fmla="*/ 0 w 112"/>
                <a:gd name="T37" fmla="*/ 6 h 7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12" h="726">
                  <a:moveTo>
                    <a:pt x="0" y="6"/>
                  </a:moveTo>
                  <a:cubicBezTo>
                    <a:pt x="1" y="5"/>
                    <a:pt x="1" y="5"/>
                    <a:pt x="1" y="5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6"/>
                    <a:pt x="24" y="26"/>
                    <a:pt x="48" y="85"/>
                  </a:cubicBezTo>
                  <a:cubicBezTo>
                    <a:pt x="73" y="143"/>
                    <a:pt x="98" y="240"/>
                    <a:pt x="104" y="395"/>
                  </a:cubicBezTo>
                  <a:cubicBezTo>
                    <a:pt x="104" y="404"/>
                    <a:pt x="104" y="414"/>
                    <a:pt x="104" y="423"/>
                  </a:cubicBezTo>
                  <a:cubicBezTo>
                    <a:pt x="104" y="509"/>
                    <a:pt x="90" y="577"/>
                    <a:pt x="72" y="627"/>
                  </a:cubicBezTo>
                  <a:cubicBezTo>
                    <a:pt x="62" y="652"/>
                    <a:pt x="52" y="673"/>
                    <a:pt x="42" y="688"/>
                  </a:cubicBezTo>
                  <a:cubicBezTo>
                    <a:pt x="31" y="704"/>
                    <a:pt x="21" y="714"/>
                    <a:pt x="12" y="719"/>
                  </a:cubicBezTo>
                  <a:cubicBezTo>
                    <a:pt x="16" y="726"/>
                    <a:pt x="16" y="726"/>
                    <a:pt x="16" y="726"/>
                  </a:cubicBezTo>
                  <a:cubicBezTo>
                    <a:pt x="27" y="720"/>
                    <a:pt x="38" y="709"/>
                    <a:pt x="48" y="693"/>
                  </a:cubicBezTo>
                  <a:cubicBezTo>
                    <a:pt x="81" y="645"/>
                    <a:pt x="112" y="553"/>
                    <a:pt x="112" y="423"/>
                  </a:cubicBezTo>
                  <a:cubicBezTo>
                    <a:pt x="112" y="414"/>
                    <a:pt x="112" y="404"/>
                    <a:pt x="112" y="395"/>
                  </a:cubicBezTo>
                  <a:cubicBezTo>
                    <a:pt x="106" y="238"/>
                    <a:pt x="80" y="140"/>
                    <a:pt x="55" y="80"/>
                  </a:cubicBezTo>
                  <a:cubicBezTo>
                    <a:pt x="30" y="21"/>
                    <a:pt x="6" y="0"/>
                    <a:pt x="6" y="0"/>
                  </a:cubicBezTo>
                  <a:cubicBezTo>
                    <a:pt x="0" y="6"/>
                    <a:pt x="0" y="6"/>
                    <a:pt x="0" y="6"/>
                  </a:cubicBezTo>
                  <a:close/>
                </a:path>
              </a:pathLst>
            </a:custGeom>
            <a:solidFill>
              <a:srgbClr val="FFE7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5" name="íṥḷíḋê">
              <a:extLst>
                <a:ext uri="{FF2B5EF4-FFF2-40B4-BE49-F238E27FC236}">
                  <a16:creationId xmlns:a16="http://schemas.microsoft.com/office/drawing/2014/main" id="{D8776920-7855-4828-82A7-6E06CE69B0F0}"/>
                </a:ext>
              </a:extLst>
            </p:cNvPr>
            <p:cNvSpPr/>
            <p:nvPr/>
          </p:nvSpPr>
          <p:spPr bwMode="auto">
            <a:xfrm>
              <a:off x="1149040" y="1254300"/>
              <a:ext cx="342507" cy="1231734"/>
            </a:xfrm>
            <a:custGeom>
              <a:avLst/>
              <a:gdLst>
                <a:gd name="T0" fmla="*/ 58 w 201"/>
                <a:gd name="T1" fmla="*/ 722 h 722"/>
                <a:gd name="T2" fmla="*/ 130 w 201"/>
                <a:gd name="T3" fmla="*/ 665 h 722"/>
                <a:gd name="T4" fmla="*/ 201 w 201"/>
                <a:gd name="T5" fmla="*/ 415 h 722"/>
                <a:gd name="T6" fmla="*/ 118 w 201"/>
                <a:gd name="T7" fmla="*/ 111 h 722"/>
                <a:gd name="T8" fmla="*/ 51 w 201"/>
                <a:gd name="T9" fmla="*/ 29 h 722"/>
                <a:gd name="T10" fmla="*/ 22 w 201"/>
                <a:gd name="T11" fmla="*/ 8 h 722"/>
                <a:gd name="T12" fmla="*/ 0 w 201"/>
                <a:gd name="T13" fmla="*/ 0 h 722"/>
                <a:gd name="T14" fmla="*/ 0 w 201"/>
                <a:gd name="T15" fmla="*/ 8 h 722"/>
                <a:gd name="T16" fmla="*/ 18 w 201"/>
                <a:gd name="T17" fmla="*/ 15 h 722"/>
                <a:gd name="T18" fmla="*/ 70 w 201"/>
                <a:gd name="T19" fmla="*/ 59 h 722"/>
                <a:gd name="T20" fmla="*/ 193 w 201"/>
                <a:gd name="T21" fmla="*/ 415 h 722"/>
                <a:gd name="T22" fmla="*/ 124 w 201"/>
                <a:gd name="T23" fmla="*/ 660 h 722"/>
                <a:gd name="T24" fmla="*/ 76 w 201"/>
                <a:gd name="T25" fmla="*/ 704 h 722"/>
                <a:gd name="T26" fmla="*/ 61 w 201"/>
                <a:gd name="T27" fmla="*/ 712 h 722"/>
                <a:gd name="T28" fmla="*/ 56 w 201"/>
                <a:gd name="T29" fmla="*/ 714 h 722"/>
                <a:gd name="T30" fmla="*/ 55 w 201"/>
                <a:gd name="T31" fmla="*/ 715 h 722"/>
                <a:gd name="T32" fmla="*/ 55 w 201"/>
                <a:gd name="T33" fmla="*/ 715 h 722"/>
                <a:gd name="T34" fmla="*/ 55 w 201"/>
                <a:gd name="T35" fmla="*/ 715 h 722"/>
                <a:gd name="T36" fmla="*/ 58 w 201"/>
                <a:gd name="T37" fmla="*/ 722 h 7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01" h="722">
                  <a:moveTo>
                    <a:pt x="58" y="722"/>
                  </a:moveTo>
                  <a:cubicBezTo>
                    <a:pt x="58" y="722"/>
                    <a:pt x="94" y="710"/>
                    <a:pt x="130" y="665"/>
                  </a:cubicBezTo>
                  <a:cubicBezTo>
                    <a:pt x="166" y="620"/>
                    <a:pt x="201" y="543"/>
                    <a:pt x="201" y="415"/>
                  </a:cubicBezTo>
                  <a:cubicBezTo>
                    <a:pt x="201" y="286"/>
                    <a:pt x="162" y="182"/>
                    <a:pt x="118" y="111"/>
                  </a:cubicBezTo>
                  <a:cubicBezTo>
                    <a:pt x="96" y="76"/>
                    <a:pt x="72" y="48"/>
                    <a:pt x="51" y="29"/>
                  </a:cubicBezTo>
                  <a:cubicBezTo>
                    <a:pt x="41" y="20"/>
                    <a:pt x="31" y="13"/>
                    <a:pt x="22" y="8"/>
                  </a:cubicBezTo>
                  <a:cubicBezTo>
                    <a:pt x="14" y="3"/>
                    <a:pt x="6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4" y="8"/>
                    <a:pt x="10" y="10"/>
                    <a:pt x="18" y="15"/>
                  </a:cubicBezTo>
                  <a:cubicBezTo>
                    <a:pt x="32" y="23"/>
                    <a:pt x="50" y="38"/>
                    <a:pt x="70" y="59"/>
                  </a:cubicBezTo>
                  <a:cubicBezTo>
                    <a:pt x="127" y="124"/>
                    <a:pt x="193" y="248"/>
                    <a:pt x="193" y="415"/>
                  </a:cubicBezTo>
                  <a:cubicBezTo>
                    <a:pt x="193" y="542"/>
                    <a:pt x="158" y="617"/>
                    <a:pt x="124" y="660"/>
                  </a:cubicBezTo>
                  <a:cubicBezTo>
                    <a:pt x="106" y="682"/>
                    <a:pt x="89" y="696"/>
                    <a:pt x="76" y="704"/>
                  </a:cubicBezTo>
                  <a:cubicBezTo>
                    <a:pt x="70" y="708"/>
                    <a:pt x="64" y="711"/>
                    <a:pt x="61" y="712"/>
                  </a:cubicBezTo>
                  <a:cubicBezTo>
                    <a:pt x="59" y="713"/>
                    <a:pt x="57" y="714"/>
                    <a:pt x="56" y="714"/>
                  </a:cubicBezTo>
                  <a:cubicBezTo>
                    <a:pt x="56" y="715"/>
                    <a:pt x="56" y="715"/>
                    <a:pt x="55" y="715"/>
                  </a:cubicBezTo>
                  <a:cubicBezTo>
                    <a:pt x="55" y="715"/>
                    <a:pt x="55" y="715"/>
                    <a:pt x="55" y="715"/>
                  </a:cubicBezTo>
                  <a:cubicBezTo>
                    <a:pt x="55" y="715"/>
                    <a:pt x="55" y="715"/>
                    <a:pt x="55" y="715"/>
                  </a:cubicBezTo>
                  <a:cubicBezTo>
                    <a:pt x="58" y="722"/>
                    <a:pt x="58" y="722"/>
                    <a:pt x="58" y="722"/>
                  </a:cubicBezTo>
                  <a:close/>
                </a:path>
              </a:pathLst>
            </a:custGeom>
            <a:solidFill>
              <a:srgbClr val="FFE7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6" name="iṡ1iḍè">
              <a:extLst>
                <a:ext uri="{FF2B5EF4-FFF2-40B4-BE49-F238E27FC236}">
                  <a16:creationId xmlns:a16="http://schemas.microsoft.com/office/drawing/2014/main" id="{C2697139-5818-4F9E-AB63-8A30F968A6BB}"/>
                </a:ext>
              </a:extLst>
            </p:cNvPr>
            <p:cNvSpPr/>
            <p:nvPr/>
          </p:nvSpPr>
          <p:spPr bwMode="auto">
            <a:xfrm>
              <a:off x="1156795" y="1271103"/>
              <a:ext cx="482096" cy="1236903"/>
            </a:xfrm>
            <a:custGeom>
              <a:avLst/>
              <a:gdLst>
                <a:gd name="T0" fmla="*/ 0 w 282"/>
                <a:gd name="T1" fmla="*/ 8 h 725"/>
                <a:gd name="T2" fmla="*/ 180 w 282"/>
                <a:gd name="T3" fmla="*/ 109 h 725"/>
                <a:gd name="T4" fmla="*/ 274 w 282"/>
                <a:gd name="T5" fmla="*/ 394 h 725"/>
                <a:gd name="T6" fmla="*/ 245 w 282"/>
                <a:gd name="T7" fmla="*/ 542 h 725"/>
                <a:gd name="T8" fmla="*/ 139 w 282"/>
                <a:gd name="T9" fmla="*/ 668 h 725"/>
                <a:gd name="T10" fmla="*/ 86 w 282"/>
                <a:gd name="T11" fmla="*/ 700 h 725"/>
                <a:gd name="T12" fmla="*/ 49 w 282"/>
                <a:gd name="T13" fmla="*/ 719 h 725"/>
                <a:gd name="T14" fmla="*/ 53 w 282"/>
                <a:gd name="T15" fmla="*/ 725 h 725"/>
                <a:gd name="T16" fmla="*/ 75 w 282"/>
                <a:gd name="T17" fmla="*/ 714 h 725"/>
                <a:gd name="T18" fmla="*/ 203 w 282"/>
                <a:gd name="T19" fmla="*/ 622 h 725"/>
                <a:gd name="T20" fmla="*/ 282 w 282"/>
                <a:gd name="T21" fmla="*/ 394 h 725"/>
                <a:gd name="T22" fmla="*/ 186 w 282"/>
                <a:gd name="T23" fmla="*/ 104 h 725"/>
                <a:gd name="T24" fmla="*/ 0 w 282"/>
                <a:gd name="T25" fmla="*/ 0 h 725"/>
                <a:gd name="T26" fmla="*/ 0 w 282"/>
                <a:gd name="T27" fmla="*/ 8 h 7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82" h="725">
                  <a:moveTo>
                    <a:pt x="0" y="8"/>
                  </a:moveTo>
                  <a:cubicBezTo>
                    <a:pt x="57" y="8"/>
                    <a:pt x="126" y="43"/>
                    <a:pt x="180" y="109"/>
                  </a:cubicBezTo>
                  <a:cubicBezTo>
                    <a:pt x="234" y="175"/>
                    <a:pt x="274" y="271"/>
                    <a:pt x="274" y="394"/>
                  </a:cubicBezTo>
                  <a:cubicBezTo>
                    <a:pt x="274" y="454"/>
                    <a:pt x="263" y="502"/>
                    <a:pt x="245" y="542"/>
                  </a:cubicBezTo>
                  <a:cubicBezTo>
                    <a:pt x="218" y="601"/>
                    <a:pt x="178" y="641"/>
                    <a:pt x="139" y="668"/>
                  </a:cubicBezTo>
                  <a:cubicBezTo>
                    <a:pt x="120" y="681"/>
                    <a:pt x="102" y="692"/>
                    <a:pt x="86" y="700"/>
                  </a:cubicBezTo>
                  <a:cubicBezTo>
                    <a:pt x="71" y="708"/>
                    <a:pt x="58" y="714"/>
                    <a:pt x="49" y="719"/>
                  </a:cubicBezTo>
                  <a:cubicBezTo>
                    <a:pt x="53" y="725"/>
                    <a:pt x="53" y="725"/>
                    <a:pt x="53" y="725"/>
                  </a:cubicBezTo>
                  <a:cubicBezTo>
                    <a:pt x="58" y="723"/>
                    <a:pt x="66" y="719"/>
                    <a:pt x="75" y="714"/>
                  </a:cubicBezTo>
                  <a:cubicBezTo>
                    <a:pt x="107" y="699"/>
                    <a:pt x="159" y="672"/>
                    <a:pt x="203" y="622"/>
                  </a:cubicBezTo>
                  <a:cubicBezTo>
                    <a:pt x="246" y="573"/>
                    <a:pt x="282" y="500"/>
                    <a:pt x="282" y="394"/>
                  </a:cubicBezTo>
                  <a:cubicBezTo>
                    <a:pt x="282" y="270"/>
                    <a:pt x="241" y="171"/>
                    <a:pt x="186" y="104"/>
                  </a:cubicBezTo>
                  <a:cubicBezTo>
                    <a:pt x="130" y="37"/>
                    <a:pt x="60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lose/>
                </a:path>
              </a:pathLst>
            </a:custGeom>
            <a:solidFill>
              <a:srgbClr val="FFE7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7" name="î$1iďe">
              <a:extLst>
                <a:ext uri="{FF2B5EF4-FFF2-40B4-BE49-F238E27FC236}">
                  <a16:creationId xmlns:a16="http://schemas.microsoft.com/office/drawing/2014/main" id="{CBDF1B01-7D1F-4E3F-839E-764D0BFF01FC}"/>
                </a:ext>
              </a:extLst>
            </p:cNvPr>
            <p:cNvSpPr/>
            <p:nvPr/>
          </p:nvSpPr>
          <p:spPr bwMode="auto">
            <a:xfrm>
              <a:off x="1220127" y="1245252"/>
              <a:ext cx="536380" cy="1245951"/>
            </a:xfrm>
            <a:custGeom>
              <a:avLst/>
              <a:gdLst>
                <a:gd name="T0" fmla="*/ 0 w 314"/>
                <a:gd name="T1" fmla="*/ 8 h 730"/>
                <a:gd name="T2" fmla="*/ 94 w 314"/>
                <a:gd name="T3" fmla="*/ 40 h 730"/>
                <a:gd name="T4" fmla="*/ 238 w 314"/>
                <a:gd name="T5" fmla="*/ 182 h 730"/>
                <a:gd name="T6" fmla="*/ 306 w 314"/>
                <a:gd name="T7" fmla="*/ 382 h 730"/>
                <a:gd name="T8" fmla="*/ 230 w 314"/>
                <a:gd name="T9" fmla="*/ 623 h 730"/>
                <a:gd name="T10" fmla="*/ 30 w 314"/>
                <a:gd name="T11" fmla="*/ 722 h 730"/>
                <a:gd name="T12" fmla="*/ 30 w 314"/>
                <a:gd name="T13" fmla="*/ 730 h 730"/>
                <a:gd name="T14" fmla="*/ 236 w 314"/>
                <a:gd name="T15" fmla="*/ 628 h 730"/>
                <a:gd name="T16" fmla="*/ 314 w 314"/>
                <a:gd name="T17" fmla="*/ 382 h 730"/>
                <a:gd name="T18" fmla="*/ 200 w 314"/>
                <a:gd name="T19" fmla="*/ 119 h 730"/>
                <a:gd name="T20" fmla="*/ 98 w 314"/>
                <a:gd name="T21" fmla="*/ 33 h 730"/>
                <a:gd name="T22" fmla="*/ 0 w 314"/>
                <a:gd name="T23" fmla="*/ 0 h 730"/>
                <a:gd name="T24" fmla="*/ 0 w 314"/>
                <a:gd name="T25" fmla="*/ 8 h 7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14" h="730">
                  <a:moveTo>
                    <a:pt x="0" y="8"/>
                  </a:moveTo>
                  <a:cubicBezTo>
                    <a:pt x="27" y="8"/>
                    <a:pt x="60" y="19"/>
                    <a:pt x="94" y="40"/>
                  </a:cubicBezTo>
                  <a:cubicBezTo>
                    <a:pt x="145" y="70"/>
                    <a:pt x="198" y="121"/>
                    <a:pt x="238" y="182"/>
                  </a:cubicBezTo>
                  <a:cubicBezTo>
                    <a:pt x="278" y="242"/>
                    <a:pt x="306" y="312"/>
                    <a:pt x="306" y="382"/>
                  </a:cubicBezTo>
                  <a:cubicBezTo>
                    <a:pt x="306" y="476"/>
                    <a:pt x="278" y="561"/>
                    <a:pt x="230" y="623"/>
                  </a:cubicBezTo>
                  <a:cubicBezTo>
                    <a:pt x="182" y="684"/>
                    <a:pt x="113" y="722"/>
                    <a:pt x="30" y="722"/>
                  </a:cubicBezTo>
                  <a:cubicBezTo>
                    <a:pt x="30" y="730"/>
                    <a:pt x="30" y="730"/>
                    <a:pt x="30" y="730"/>
                  </a:cubicBezTo>
                  <a:cubicBezTo>
                    <a:pt x="115" y="730"/>
                    <a:pt x="187" y="691"/>
                    <a:pt x="236" y="628"/>
                  </a:cubicBezTo>
                  <a:cubicBezTo>
                    <a:pt x="286" y="565"/>
                    <a:pt x="314" y="478"/>
                    <a:pt x="314" y="382"/>
                  </a:cubicBezTo>
                  <a:cubicBezTo>
                    <a:pt x="314" y="286"/>
                    <a:pt x="264" y="191"/>
                    <a:pt x="200" y="119"/>
                  </a:cubicBezTo>
                  <a:cubicBezTo>
                    <a:pt x="168" y="84"/>
                    <a:pt x="133" y="54"/>
                    <a:pt x="98" y="33"/>
                  </a:cubicBezTo>
                  <a:cubicBezTo>
                    <a:pt x="63" y="12"/>
                    <a:pt x="29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lose/>
                </a:path>
              </a:pathLst>
            </a:custGeom>
            <a:solidFill>
              <a:srgbClr val="FFE7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8" name="文本占位符 7">
            <a:extLst>
              <a:ext uri="{FF2B5EF4-FFF2-40B4-BE49-F238E27FC236}">
                <a16:creationId xmlns:a16="http://schemas.microsoft.com/office/drawing/2014/main" id="{E4791F9E-A5AD-4D02-8905-84058F2757F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/>
              <a:t>添加标题文字</a:t>
            </a:r>
          </a:p>
        </p:txBody>
      </p:sp>
      <p:sp>
        <p:nvSpPr>
          <p:cNvPr id="9" name="矩形: 圆角 8">
            <a:extLst>
              <a:ext uri="{FF2B5EF4-FFF2-40B4-BE49-F238E27FC236}">
                <a16:creationId xmlns:a16="http://schemas.microsoft.com/office/drawing/2014/main" id="{5382CFCB-C628-4519-94AB-355A5F2B33E9}"/>
              </a:ext>
            </a:extLst>
          </p:cNvPr>
          <p:cNvSpPr/>
          <p:nvPr/>
        </p:nvSpPr>
        <p:spPr>
          <a:xfrm>
            <a:off x="1769880" y="1436068"/>
            <a:ext cx="2415766" cy="3344034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90" name="文本框 289">
            <a:extLst>
              <a:ext uri="{FF2B5EF4-FFF2-40B4-BE49-F238E27FC236}">
                <a16:creationId xmlns:a16="http://schemas.microsoft.com/office/drawing/2014/main" id="{410AFF86-8C5C-4B82-9B97-3CCB3241B6E5}"/>
              </a:ext>
            </a:extLst>
          </p:cNvPr>
          <p:cNvSpPr txBox="1"/>
          <p:nvPr/>
        </p:nvSpPr>
        <p:spPr>
          <a:xfrm>
            <a:off x="4671703" y="2893890"/>
            <a:ext cx="2270865" cy="16612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b="0" i="0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请您在此补充文字用于解释说明，请您在此补充文字用于解释说明</a:t>
            </a:r>
            <a:r>
              <a:rPr lang="zh-CN" altLang="en-US" sz="1600" dirty="0">
                <a:solidFill>
                  <a:srgbClr val="333333"/>
                </a:solidFill>
                <a:latin typeface="arial" panose="020B0604020202020204" pitchFamily="34" charset="0"/>
              </a:rPr>
              <a:t>，</a:t>
            </a:r>
            <a:r>
              <a:rPr lang="zh-CN" altLang="en-US" sz="1600" b="0" i="0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请您在此补充文字用于解释说明。</a:t>
            </a:r>
            <a:endParaRPr lang="en-US" altLang="zh-CN" sz="1600" b="0" i="0" dirty="0">
              <a:solidFill>
                <a:srgbClr val="333333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91" name="矩形: 圆角 290">
            <a:extLst>
              <a:ext uri="{FF2B5EF4-FFF2-40B4-BE49-F238E27FC236}">
                <a16:creationId xmlns:a16="http://schemas.microsoft.com/office/drawing/2014/main" id="{5BD970B9-73F1-41FA-9FB7-F21E0132E117}"/>
              </a:ext>
            </a:extLst>
          </p:cNvPr>
          <p:cNvSpPr/>
          <p:nvPr/>
        </p:nvSpPr>
        <p:spPr>
          <a:xfrm>
            <a:off x="4526802" y="1444593"/>
            <a:ext cx="2415766" cy="3344034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92" name="文本框 291">
            <a:extLst>
              <a:ext uri="{FF2B5EF4-FFF2-40B4-BE49-F238E27FC236}">
                <a16:creationId xmlns:a16="http://schemas.microsoft.com/office/drawing/2014/main" id="{A7F73EDB-593A-4B90-A513-6F3321B147A9}"/>
              </a:ext>
            </a:extLst>
          </p:cNvPr>
          <p:cNvSpPr txBox="1"/>
          <p:nvPr/>
        </p:nvSpPr>
        <p:spPr>
          <a:xfrm>
            <a:off x="7428625" y="2902415"/>
            <a:ext cx="2270865" cy="16612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b="0" i="0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请您在此补充文字用于解释说明，请您在此补充文字用于解释说明</a:t>
            </a:r>
            <a:r>
              <a:rPr lang="zh-CN" altLang="en-US" sz="1600" dirty="0">
                <a:solidFill>
                  <a:srgbClr val="333333"/>
                </a:solidFill>
                <a:latin typeface="arial" panose="020B0604020202020204" pitchFamily="34" charset="0"/>
              </a:rPr>
              <a:t>，</a:t>
            </a:r>
            <a:r>
              <a:rPr lang="zh-CN" altLang="en-US" sz="1600" b="0" i="0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请您在此补充文字用于解释说明。</a:t>
            </a:r>
            <a:endParaRPr lang="en-US" altLang="zh-CN" sz="1600" b="0" i="0" dirty="0">
              <a:solidFill>
                <a:srgbClr val="333333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93" name="矩形: 圆角 292">
            <a:extLst>
              <a:ext uri="{FF2B5EF4-FFF2-40B4-BE49-F238E27FC236}">
                <a16:creationId xmlns:a16="http://schemas.microsoft.com/office/drawing/2014/main" id="{50EAF91A-4309-48A3-9E69-77F592D33ADC}"/>
              </a:ext>
            </a:extLst>
          </p:cNvPr>
          <p:cNvSpPr/>
          <p:nvPr/>
        </p:nvSpPr>
        <p:spPr>
          <a:xfrm>
            <a:off x="7283724" y="1453118"/>
            <a:ext cx="2415766" cy="3344034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374" name="组合 373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87A34E0F-C73C-4A20-B9A0-86A04CEA7371}"/>
              </a:ext>
            </a:extLst>
          </p:cNvPr>
          <p:cNvGrpSpPr>
            <a:grpSpLocks noChangeAspect="1"/>
          </p:cNvGrpSpPr>
          <p:nvPr/>
        </p:nvGrpSpPr>
        <p:grpSpPr>
          <a:xfrm>
            <a:off x="2288940" y="1444593"/>
            <a:ext cx="1201419" cy="1408922"/>
            <a:chOff x="4454525" y="1376363"/>
            <a:chExt cx="3282951" cy="4394200"/>
          </a:xfrm>
          <a:effectLst>
            <a:outerShdw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375" name="î$ḻidè">
              <a:extLst>
                <a:ext uri="{FF2B5EF4-FFF2-40B4-BE49-F238E27FC236}">
                  <a16:creationId xmlns:a16="http://schemas.microsoft.com/office/drawing/2014/main" id="{C703044D-F65C-462C-987E-ACA938E5AD54}"/>
                </a:ext>
              </a:extLst>
            </p:cNvPr>
            <p:cNvSpPr/>
            <p:nvPr/>
          </p:nvSpPr>
          <p:spPr bwMode="auto">
            <a:xfrm>
              <a:off x="5921375" y="5559425"/>
              <a:ext cx="1778000" cy="211138"/>
            </a:xfrm>
            <a:prstGeom prst="ellipse">
              <a:avLst/>
            </a:prstGeom>
            <a:solidFill>
              <a:srgbClr val="BBBD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79" name="îṥļiḋê">
              <a:extLst>
                <a:ext uri="{FF2B5EF4-FFF2-40B4-BE49-F238E27FC236}">
                  <a16:creationId xmlns:a16="http://schemas.microsoft.com/office/drawing/2014/main" id="{62BF6C12-A091-4338-A140-E4A634ECBE63}"/>
                </a:ext>
              </a:extLst>
            </p:cNvPr>
            <p:cNvSpPr/>
            <p:nvPr/>
          </p:nvSpPr>
          <p:spPr bwMode="auto">
            <a:xfrm>
              <a:off x="5129213" y="2259013"/>
              <a:ext cx="328613" cy="211138"/>
            </a:xfrm>
            <a:custGeom>
              <a:avLst/>
              <a:gdLst>
                <a:gd name="T0" fmla="*/ 1 w 17"/>
                <a:gd name="T1" fmla="*/ 5 h 11"/>
                <a:gd name="T2" fmla="*/ 1 w 17"/>
                <a:gd name="T3" fmla="*/ 2 h 11"/>
                <a:gd name="T4" fmla="*/ 3 w 17"/>
                <a:gd name="T5" fmla="*/ 0 h 11"/>
                <a:gd name="T6" fmla="*/ 17 w 17"/>
                <a:gd name="T7" fmla="*/ 7 h 11"/>
                <a:gd name="T8" fmla="*/ 14 w 17"/>
                <a:gd name="T9" fmla="*/ 11 h 11"/>
                <a:gd name="T10" fmla="*/ 1 w 17"/>
                <a:gd name="T11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11">
                  <a:moveTo>
                    <a:pt x="1" y="5"/>
                  </a:moveTo>
                  <a:cubicBezTo>
                    <a:pt x="0" y="4"/>
                    <a:pt x="0" y="3"/>
                    <a:pt x="1" y="2"/>
                  </a:cubicBezTo>
                  <a:cubicBezTo>
                    <a:pt x="2" y="1"/>
                    <a:pt x="3" y="0"/>
                    <a:pt x="3" y="0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4" y="11"/>
                    <a:pt x="14" y="11"/>
                    <a:pt x="14" y="11"/>
                  </a:cubicBezTo>
                  <a:lnTo>
                    <a:pt x="1" y="5"/>
                  </a:lnTo>
                  <a:close/>
                </a:path>
              </a:pathLst>
            </a:custGeom>
            <a:solidFill>
              <a:srgbClr val="EC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80" name="îṡlïḍê">
              <a:extLst>
                <a:ext uri="{FF2B5EF4-FFF2-40B4-BE49-F238E27FC236}">
                  <a16:creationId xmlns:a16="http://schemas.microsoft.com/office/drawing/2014/main" id="{ABB3450B-D6E5-48E1-B98E-F5C3A27C55BA}"/>
                </a:ext>
              </a:extLst>
            </p:cNvPr>
            <p:cNvSpPr/>
            <p:nvPr/>
          </p:nvSpPr>
          <p:spPr bwMode="auto">
            <a:xfrm>
              <a:off x="5381625" y="2393950"/>
              <a:ext cx="95250" cy="95250"/>
            </a:xfrm>
            <a:custGeom>
              <a:avLst/>
              <a:gdLst>
                <a:gd name="T0" fmla="*/ 1 w 5"/>
                <a:gd name="T1" fmla="*/ 1 h 5"/>
                <a:gd name="T2" fmla="*/ 1 w 5"/>
                <a:gd name="T3" fmla="*/ 4 h 5"/>
                <a:gd name="T4" fmla="*/ 4 w 5"/>
                <a:gd name="T5" fmla="*/ 3 h 5"/>
                <a:gd name="T6" fmla="*/ 4 w 5"/>
                <a:gd name="T7" fmla="*/ 0 h 5"/>
                <a:gd name="T8" fmla="*/ 1 w 5"/>
                <a:gd name="T9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">
                  <a:moveTo>
                    <a:pt x="1" y="1"/>
                  </a:moveTo>
                  <a:cubicBezTo>
                    <a:pt x="0" y="3"/>
                    <a:pt x="0" y="4"/>
                    <a:pt x="1" y="4"/>
                  </a:cubicBezTo>
                  <a:cubicBezTo>
                    <a:pt x="2" y="5"/>
                    <a:pt x="3" y="4"/>
                    <a:pt x="4" y="3"/>
                  </a:cubicBezTo>
                  <a:cubicBezTo>
                    <a:pt x="5" y="2"/>
                    <a:pt x="5" y="1"/>
                    <a:pt x="4" y="0"/>
                  </a:cubicBezTo>
                  <a:cubicBezTo>
                    <a:pt x="3" y="0"/>
                    <a:pt x="2" y="0"/>
                    <a:pt x="1" y="1"/>
                  </a:cubicBezTo>
                  <a:close/>
                </a:path>
              </a:pathLst>
            </a:custGeom>
            <a:solidFill>
              <a:srgbClr val="E4C5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81" name="íṩlïḓe">
              <a:extLst>
                <a:ext uri="{FF2B5EF4-FFF2-40B4-BE49-F238E27FC236}">
                  <a16:creationId xmlns:a16="http://schemas.microsoft.com/office/drawing/2014/main" id="{5D275D92-5057-47A2-970D-AE14C5259CC5}"/>
                </a:ext>
              </a:extLst>
            </p:cNvPr>
            <p:cNvSpPr/>
            <p:nvPr/>
          </p:nvSpPr>
          <p:spPr bwMode="auto">
            <a:xfrm>
              <a:off x="5207000" y="2106613"/>
              <a:ext cx="309563" cy="211138"/>
            </a:xfrm>
            <a:custGeom>
              <a:avLst/>
              <a:gdLst>
                <a:gd name="T0" fmla="*/ 1 w 16"/>
                <a:gd name="T1" fmla="*/ 5 h 11"/>
                <a:gd name="T2" fmla="*/ 0 w 16"/>
                <a:gd name="T3" fmla="*/ 2 h 11"/>
                <a:gd name="T4" fmla="*/ 3 w 16"/>
                <a:gd name="T5" fmla="*/ 0 h 11"/>
                <a:gd name="T6" fmla="*/ 16 w 16"/>
                <a:gd name="T7" fmla="*/ 6 h 11"/>
                <a:gd name="T8" fmla="*/ 14 w 16"/>
                <a:gd name="T9" fmla="*/ 11 h 11"/>
                <a:gd name="T10" fmla="*/ 1 w 16"/>
                <a:gd name="T11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11">
                  <a:moveTo>
                    <a:pt x="1" y="5"/>
                  </a:moveTo>
                  <a:cubicBezTo>
                    <a:pt x="0" y="5"/>
                    <a:pt x="0" y="3"/>
                    <a:pt x="0" y="2"/>
                  </a:cubicBezTo>
                  <a:cubicBezTo>
                    <a:pt x="1" y="1"/>
                    <a:pt x="2" y="0"/>
                    <a:pt x="3" y="0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4" y="11"/>
                    <a:pt x="14" y="11"/>
                    <a:pt x="14" y="11"/>
                  </a:cubicBezTo>
                  <a:lnTo>
                    <a:pt x="1" y="5"/>
                  </a:lnTo>
                  <a:close/>
                </a:path>
              </a:pathLst>
            </a:custGeom>
            <a:solidFill>
              <a:srgbClr val="EC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82" name="í$ľîḓê">
              <a:extLst>
                <a:ext uri="{FF2B5EF4-FFF2-40B4-BE49-F238E27FC236}">
                  <a16:creationId xmlns:a16="http://schemas.microsoft.com/office/drawing/2014/main" id="{6755313F-3F41-483B-A3AE-F52B4A416074}"/>
                </a:ext>
              </a:extLst>
            </p:cNvPr>
            <p:cNvSpPr/>
            <p:nvPr/>
          </p:nvSpPr>
          <p:spPr bwMode="auto">
            <a:xfrm>
              <a:off x="5457825" y="2220913"/>
              <a:ext cx="77788" cy="96838"/>
            </a:xfrm>
            <a:custGeom>
              <a:avLst/>
              <a:gdLst>
                <a:gd name="T0" fmla="*/ 1 w 4"/>
                <a:gd name="T1" fmla="*/ 2 h 5"/>
                <a:gd name="T2" fmla="*/ 1 w 4"/>
                <a:gd name="T3" fmla="*/ 5 h 5"/>
                <a:gd name="T4" fmla="*/ 4 w 4"/>
                <a:gd name="T5" fmla="*/ 3 h 5"/>
                <a:gd name="T6" fmla="*/ 3 w 4"/>
                <a:gd name="T7" fmla="*/ 0 h 5"/>
                <a:gd name="T8" fmla="*/ 1 w 4"/>
                <a:gd name="T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5">
                  <a:moveTo>
                    <a:pt x="1" y="2"/>
                  </a:moveTo>
                  <a:cubicBezTo>
                    <a:pt x="0" y="3"/>
                    <a:pt x="0" y="4"/>
                    <a:pt x="1" y="5"/>
                  </a:cubicBezTo>
                  <a:cubicBezTo>
                    <a:pt x="2" y="5"/>
                    <a:pt x="3" y="4"/>
                    <a:pt x="4" y="3"/>
                  </a:cubicBezTo>
                  <a:cubicBezTo>
                    <a:pt x="4" y="2"/>
                    <a:pt x="4" y="1"/>
                    <a:pt x="3" y="0"/>
                  </a:cubicBezTo>
                  <a:cubicBezTo>
                    <a:pt x="3" y="0"/>
                    <a:pt x="1" y="0"/>
                    <a:pt x="1" y="2"/>
                  </a:cubicBezTo>
                  <a:close/>
                </a:path>
              </a:pathLst>
            </a:custGeom>
            <a:solidFill>
              <a:srgbClr val="E4C5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83" name="íS1íḍé">
              <a:extLst>
                <a:ext uri="{FF2B5EF4-FFF2-40B4-BE49-F238E27FC236}">
                  <a16:creationId xmlns:a16="http://schemas.microsoft.com/office/drawing/2014/main" id="{E65BDBD2-1AEA-4F12-BABF-2B93812C6AD6}"/>
                </a:ext>
              </a:extLst>
            </p:cNvPr>
            <p:cNvSpPr/>
            <p:nvPr/>
          </p:nvSpPr>
          <p:spPr bwMode="auto">
            <a:xfrm>
              <a:off x="5265738" y="1933575"/>
              <a:ext cx="307975" cy="192088"/>
            </a:xfrm>
            <a:custGeom>
              <a:avLst/>
              <a:gdLst>
                <a:gd name="T0" fmla="*/ 1 w 16"/>
                <a:gd name="T1" fmla="*/ 5 h 10"/>
                <a:gd name="T2" fmla="*/ 0 w 16"/>
                <a:gd name="T3" fmla="*/ 3 h 10"/>
                <a:gd name="T4" fmla="*/ 2 w 16"/>
                <a:gd name="T5" fmla="*/ 1 h 10"/>
                <a:gd name="T6" fmla="*/ 16 w 16"/>
                <a:gd name="T7" fmla="*/ 6 h 10"/>
                <a:gd name="T8" fmla="*/ 14 w 16"/>
                <a:gd name="T9" fmla="*/ 10 h 10"/>
                <a:gd name="T10" fmla="*/ 1 w 16"/>
                <a:gd name="T11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10">
                  <a:moveTo>
                    <a:pt x="1" y="5"/>
                  </a:moveTo>
                  <a:cubicBezTo>
                    <a:pt x="0" y="5"/>
                    <a:pt x="0" y="4"/>
                    <a:pt x="0" y="3"/>
                  </a:cubicBezTo>
                  <a:cubicBezTo>
                    <a:pt x="1" y="1"/>
                    <a:pt x="1" y="0"/>
                    <a:pt x="2" y="1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4" y="10"/>
                    <a:pt x="14" y="10"/>
                    <a:pt x="14" y="10"/>
                  </a:cubicBezTo>
                  <a:lnTo>
                    <a:pt x="1" y="5"/>
                  </a:lnTo>
                  <a:close/>
                </a:path>
              </a:pathLst>
            </a:custGeom>
            <a:solidFill>
              <a:srgbClr val="EC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84" name="iSļíḍè">
              <a:extLst>
                <a:ext uri="{FF2B5EF4-FFF2-40B4-BE49-F238E27FC236}">
                  <a16:creationId xmlns:a16="http://schemas.microsoft.com/office/drawing/2014/main" id="{AD85C0F0-9DE1-4B7B-A07A-882AA31BC712}"/>
                </a:ext>
              </a:extLst>
            </p:cNvPr>
            <p:cNvSpPr/>
            <p:nvPr/>
          </p:nvSpPr>
          <p:spPr bwMode="auto">
            <a:xfrm>
              <a:off x="5516563" y="2028825"/>
              <a:ext cx="76200" cy="96838"/>
            </a:xfrm>
            <a:custGeom>
              <a:avLst/>
              <a:gdLst>
                <a:gd name="T0" fmla="*/ 1 w 4"/>
                <a:gd name="T1" fmla="*/ 2 h 5"/>
                <a:gd name="T2" fmla="*/ 1 w 4"/>
                <a:gd name="T3" fmla="*/ 5 h 5"/>
                <a:gd name="T4" fmla="*/ 4 w 4"/>
                <a:gd name="T5" fmla="*/ 3 h 5"/>
                <a:gd name="T6" fmla="*/ 3 w 4"/>
                <a:gd name="T7" fmla="*/ 1 h 5"/>
                <a:gd name="T8" fmla="*/ 1 w 4"/>
                <a:gd name="T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5">
                  <a:moveTo>
                    <a:pt x="1" y="2"/>
                  </a:moveTo>
                  <a:cubicBezTo>
                    <a:pt x="0" y="3"/>
                    <a:pt x="0" y="5"/>
                    <a:pt x="1" y="5"/>
                  </a:cubicBezTo>
                  <a:cubicBezTo>
                    <a:pt x="2" y="5"/>
                    <a:pt x="3" y="5"/>
                    <a:pt x="4" y="3"/>
                  </a:cubicBezTo>
                  <a:cubicBezTo>
                    <a:pt x="4" y="2"/>
                    <a:pt x="4" y="1"/>
                    <a:pt x="3" y="1"/>
                  </a:cubicBezTo>
                  <a:cubicBezTo>
                    <a:pt x="2" y="0"/>
                    <a:pt x="1" y="1"/>
                    <a:pt x="1" y="2"/>
                  </a:cubicBezTo>
                  <a:close/>
                </a:path>
              </a:pathLst>
            </a:custGeom>
            <a:solidFill>
              <a:srgbClr val="E4C5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85" name="îŝḻíḑe">
              <a:extLst>
                <a:ext uri="{FF2B5EF4-FFF2-40B4-BE49-F238E27FC236}">
                  <a16:creationId xmlns:a16="http://schemas.microsoft.com/office/drawing/2014/main" id="{01799063-22E4-460E-8B5D-C204BBEC8BB8}"/>
                </a:ext>
              </a:extLst>
            </p:cNvPr>
            <p:cNvSpPr/>
            <p:nvPr/>
          </p:nvSpPr>
          <p:spPr bwMode="auto">
            <a:xfrm>
              <a:off x="5303838" y="1779588"/>
              <a:ext cx="328613" cy="173038"/>
            </a:xfrm>
            <a:custGeom>
              <a:avLst/>
              <a:gdLst>
                <a:gd name="T0" fmla="*/ 1 w 17"/>
                <a:gd name="T1" fmla="*/ 5 h 9"/>
                <a:gd name="T2" fmla="*/ 1 w 17"/>
                <a:gd name="T3" fmla="*/ 2 h 9"/>
                <a:gd name="T4" fmla="*/ 3 w 17"/>
                <a:gd name="T5" fmla="*/ 0 h 9"/>
                <a:gd name="T6" fmla="*/ 17 w 17"/>
                <a:gd name="T7" fmla="*/ 5 h 9"/>
                <a:gd name="T8" fmla="*/ 15 w 17"/>
                <a:gd name="T9" fmla="*/ 9 h 9"/>
                <a:gd name="T10" fmla="*/ 1 w 17"/>
                <a:gd name="T11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9">
                  <a:moveTo>
                    <a:pt x="1" y="5"/>
                  </a:moveTo>
                  <a:cubicBezTo>
                    <a:pt x="1" y="4"/>
                    <a:pt x="0" y="3"/>
                    <a:pt x="1" y="2"/>
                  </a:cubicBezTo>
                  <a:cubicBezTo>
                    <a:pt x="1" y="1"/>
                    <a:pt x="2" y="0"/>
                    <a:pt x="3" y="0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5" y="9"/>
                    <a:pt x="15" y="9"/>
                    <a:pt x="15" y="9"/>
                  </a:cubicBezTo>
                  <a:lnTo>
                    <a:pt x="1" y="5"/>
                  </a:lnTo>
                  <a:close/>
                </a:path>
              </a:pathLst>
            </a:custGeom>
            <a:solidFill>
              <a:srgbClr val="EC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86" name="íṩḷíďé">
              <a:extLst>
                <a:ext uri="{FF2B5EF4-FFF2-40B4-BE49-F238E27FC236}">
                  <a16:creationId xmlns:a16="http://schemas.microsoft.com/office/drawing/2014/main" id="{5A10B278-66EB-49BE-9D33-DC78865BA260}"/>
                </a:ext>
              </a:extLst>
            </p:cNvPr>
            <p:cNvSpPr/>
            <p:nvPr/>
          </p:nvSpPr>
          <p:spPr bwMode="auto">
            <a:xfrm>
              <a:off x="5573713" y="1855788"/>
              <a:ext cx="77788" cy="115888"/>
            </a:xfrm>
            <a:custGeom>
              <a:avLst/>
              <a:gdLst>
                <a:gd name="T0" fmla="*/ 0 w 4"/>
                <a:gd name="T1" fmla="*/ 2 h 6"/>
                <a:gd name="T2" fmla="*/ 1 w 4"/>
                <a:gd name="T3" fmla="*/ 5 h 6"/>
                <a:gd name="T4" fmla="*/ 3 w 4"/>
                <a:gd name="T5" fmla="*/ 3 h 6"/>
                <a:gd name="T6" fmla="*/ 3 w 4"/>
                <a:gd name="T7" fmla="*/ 1 h 6"/>
                <a:gd name="T8" fmla="*/ 0 w 4"/>
                <a:gd name="T9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6">
                  <a:moveTo>
                    <a:pt x="0" y="2"/>
                  </a:moveTo>
                  <a:cubicBezTo>
                    <a:pt x="0" y="4"/>
                    <a:pt x="0" y="5"/>
                    <a:pt x="1" y="5"/>
                  </a:cubicBezTo>
                  <a:cubicBezTo>
                    <a:pt x="2" y="6"/>
                    <a:pt x="3" y="5"/>
                    <a:pt x="3" y="3"/>
                  </a:cubicBezTo>
                  <a:cubicBezTo>
                    <a:pt x="4" y="2"/>
                    <a:pt x="4" y="1"/>
                    <a:pt x="3" y="1"/>
                  </a:cubicBezTo>
                  <a:cubicBezTo>
                    <a:pt x="2" y="0"/>
                    <a:pt x="1" y="1"/>
                    <a:pt x="0" y="2"/>
                  </a:cubicBezTo>
                  <a:close/>
                </a:path>
              </a:pathLst>
            </a:custGeom>
            <a:solidFill>
              <a:srgbClr val="E4C5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87" name="îsļidè">
              <a:extLst>
                <a:ext uri="{FF2B5EF4-FFF2-40B4-BE49-F238E27FC236}">
                  <a16:creationId xmlns:a16="http://schemas.microsoft.com/office/drawing/2014/main" id="{9ACC73D7-6381-4036-AF47-3B9BF500546C}"/>
                </a:ext>
              </a:extLst>
            </p:cNvPr>
            <p:cNvSpPr/>
            <p:nvPr/>
          </p:nvSpPr>
          <p:spPr bwMode="auto">
            <a:xfrm>
              <a:off x="5033963" y="1836738"/>
              <a:ext cx="288925" cy="115888"/>
            </a:xfrm>
            <a:custGeom>
              <a:avLst/>
              <a:gdLst>
                <a:gd name="T0" fmla="*/ 13 w 15"/>
                <a:gd name="T1" fmla="*/ 5 h 6"/>
                <a:gd name="T2" fmla="*/ 15 w 15"/>
                <a:gd name="T3" fmla="*/ 3 h 6"/>
                <a:gd name="T4" fmla="*/ 14 w 15"/>
                <a:gd name="T5" fmla="*/ 1 h 6"/>
                <a:gd name="T6" fmla="*/ 0 w 15"/>
                <a:gd name="T7" fmla="*/ 0 h 6"/>
                <a:gd name="T8" fmla="*/ 0 w 15"/>
                <a:gd name="T9" fmla="*/ 5 h 6"/>
                <a:gd name="T10" fmla="*/ 13 w 15"/>
                <a:gd name="T11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6">
                  <a:moveTo>
                    <a:pt x="13" y="5"/>
                  </a:moveTo>
                  <a:cubicBezTo>
                    <a:pt x="14" y="6"/>
                    <a:pt x="15" y="5"/>
                    <a:pt x="15" y="3"/>
                  </a:cubicBezTo>
                  <a:cubicBezTo>
                    <a:pt x="15" y="2"/>
                    <a:pt x="15" y="1"/>
                    <a:pt x="14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5"/>
                    <a:pt x="0" y="5"/>
                    <a:pt x="0" y="5"/>
                  </a:cubicBezTo>
                  <a:lnTo>
                    <a:pt x="13" y="5"/>
                  </a:lnTo>
                  <a:close/>
                </a:path>
              </a:pathLst>
            </a:custGeom>
            <a:solidFill>
              <a:srgbClr val="EC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88" name="íšḷïḓe">
              <a:extLst>
                <a:ext uri="{FF2B5EF4-FFF2-40B4-BE49-F238E27FC236}">
                  <a16:creationId xmlns:a16="http://schemas.microsoft.com/office/drawing/2014/main" id="{0EF03048-1554-4944-A1F4-2D3C2D5C2380}"/>
                </a:ext>
              </a:extLst>
            </p:cNvPr>
            <p:cNvSpPr/>
            <p:nvPr/>
          </p:nvSpPr>
          <p:spPr bwMode="auto">
            <a:xfrm>
              <a:off x="4994275" y="1836738"/>
              <a:ext cx="77788" cy="96838"/>
            </a:xfrm>
            <a:prstGeom prst="ellipse">
              <a:avLst/>
            </a:prstGeom>
            <a:solidFill>
              <a:srgbClr val="E4C5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89" name="îṡḻîḓè">
              <a:extLst>
                <a:ext uri="{FF2B5EF4-FFF2-40B4-BE49-F238E27FC236}">
                  <a16:creationId xmlns:a16="http://schemas.microsoft.com/office/drawing/2014/main" id="{DC16FCEB-59DA-41DC-8B76-E4518681682E}"/>
                </a:ext>
              </a:extLst>
            </p:cNvPr>
            <p:cNvSpPr/>
            <p:nvPr/>
          </p:nvSpPr>
          <p:spPr bwMode="auto">
            <a:xfrm>
              <a:off x="4994275" y="1990725"/>
              <a:ext cx="290513" cy="115888"/>
            </a:xfrm>
            <a:custGeom>
              <a:avLst/>
              <a:gdLst>
                <a:gd name="T0" fmla="*/ 13 w 15"/>
                <a:gd name="T1" fmla="*/ 6 h 6"/>
                <a:gd name="T2" fmla="*/ 15 w 15"/>
                <a:gd name="T3" fmla="*/ 4 h 6"/>
                <a:gd name="T4" fmla="*/ 14 w 15"/>
                <a:gd name="T5" fmla="*/ 2 h 6"/>
                <a:gd name="T6" fmla="*/ 0 w 15"/>
                <a:gd name="T7" fmla="*/ 0 h 6"/>
                <a:gd name="T8" fmla="*/ 0 w 15"/>
                <a:gd name="T9" fmla="*/ 5 h 6"/>
                <a:gd name="T10" fmla="*/ 13 w 15"/>
                <a:gd name="T11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6">
                  <a:moveTo>
                    <a:pt x="13" y="6"/>
                  </a:moveTo>
                  <a:cubicBezTo>
                    <a:pt x="14" y="6"/>
                    <a:pt x="15" y="5"/>
                    <a:pt x="15" y="4"/>
                  </a:cubicBezTo>
                  <a:cubicBezTo>
                    <a:pt x="15" y="3"/>
                    <a:pt x="15" y="2"/>
                    <a:pt x="14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5"/>
                    <a:pt x="0" y="5"/>
                    <a:pt x="0" y="5"/>
                  </a:cubicBezTo>
                  <a:lnTo>
                    <a:pt x="13" y="6"/>
                  </a:lnTo>
                  <a:close/>
                </a:path>
              </a:pathLst>
            </a:custGeom>
            <a:solidFill>
              <a:srgbClr val="EC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90" name="ísḻïde">
              <a:extLst>
                <a:ext uri="{FF2B5EF4-FFF2-40B4-BE49-F238E27FC236}">
                  <a16:creationId xmlns:a16="http://schemas.microsoft.com/office/drawing/2014/main" id="{025861F4-F699-477E-8E11-E8435185C9D4}"/>
                </a:ext>
              </a:extLst>
            </p:cNvPr>
            <p:cNvSpPr/>
            <p:nvPr/>
          </p:nvSpPr>
          <p:spPr bwMode="auto">
            <a:xfrm>
              <a:off x="4956175" y="1990725"/>
              <a:ext cx="57150" cy="95250"/>
            </a:xfrm>
            <a:prstGeom prst="ellipse">
              <a:avLst/>
            </a:prstGeom>
            <a:solidFill>
              <a:srgbClr val="E4C5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91" name="isļiḋè">
              <a:extLst>
                <a:ext uri="{FF2B5EF4-FFF2-40B4-BE49-F238E27FC236}">
                  <a16:creationId xmlns:a16="http://schemas.microsoft.com/office/drawing/2014/main" id="{EA12E997-C13E-4F45-9B9C-4EBEB75B0A70}"/>
                </a:ext>
              </a:extLst>
            </p:cNvPr>
            <p:cNvSpPr/>
            <p:nvPr/>
          </p:nvSpPr>
          <p:spPr bwMode="auto">
            <a:xfrm>
              <a:off x="4918075" y="2144713"/>
              <a:ext cx="307975" cy="133350"/>
            </a:xfrm>
            <a:custGeom>
              <a:avLst/>
              <a:gdLst>
                <a:gd name="T0" fmla="*/ 14 w 16"/>
                <a:gd name="T1" fmla="*/ 6 h 7"/>
                <a:gd name="T2" fmla="*/ 15 w 16"/>
                <a:gd name="T3" fmla="*/ 4 h 7"/>
                <a:gd name="T4" fmla="*/ 14 w 16"/>
                <a:gd name="T5" fmla="*/ 2 h 7"/>
                <a:gd name="T6" fmla="*/ 0 w 16"/>
                <a:gd name="T7" fmla="*/ 0 h 7"/>
                <a:gd name="T8" fmla="*/ 0 w 16"/>
                <a:gd name="T9" fmla="*/ 5 h 7"/>
                <a:gd name="T10" fmla="*/ 14 w 16"/>
                <a:gd name="T11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7">
                  <a:moveTo>
                    <a:pt x="14" y="6"/>
                  </a:moveTo>
                  <a:cubicBezTo>
                    <a:pt x="15" y="7"/>
                    <a:pt x="15" y="6"/>
                    <a:pt x="15" y="4"/>
                  </a:cubicBezTo>
                  <a:cubicBezTo>
                    <a:pt x="16" y="3"/>
                    <a:pt x="15" y="2"/>
                    <a:pt x="14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5"/>
                    <a:pt x="0" y="5"/>
                    <a:pt x="0" y="5"/>
                  </a:cubicBezTo>
                  <a:lnTo>
                    <a:pt x="14" y="6"/>
                  </a:lnTo>
                  <a:close/>
                </a:path>
              </a:pathLst>
            </a:custGeom>
            <a:solidFill>
              <a:srgbClr val="EC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92" name="iş1íḓè">
              <a:extLst>
                <a:ext uri="{FF2B5EF4-FFF2-40B4-BE49-F238E27FC236}">
                  <a16:creationId xmlns:a16="http://schemas.microsoft.com/office/drawing/2014/main" id="{57E5446E-24E6-464F-8D8C-8AD1CFFEF2DC}"/>
                </a:ext>
              </a:extLst>
            </p:cNvPr>
            <p:cNvSpPr/>
            <p:nvPr/>
          </p:nvSpPr>
          <p:spPr bwMode="auto">
            <a:xfrm>
              <a:off x="4897438" y="2144713"/>
              <a:ext cx="58738" cy="95250"/>
            </a:xfrm>
            <a:prstGeom prst="ellipse">
              <a:avLst/>
            </a:prstGeom>
            <a:solidFill>
              <a:srgbClr val="E4C5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93" name="isḻiďé">
              <a:extLst>
                <a:ext uri="{FF2B5EF4-FFF2-40B4-BE49-F238E27FC236}">
                  <a16:creationId xmlns:a16="http://schemas.microsoft.com/office/drawing/2014/main" id="{AFF75A78-A30A-4215-8F65-313716EA8191}"/>
                </a:ext>
              </a:extLst>
            </p:cNvPr>
            <p:cNvSpPr/>
            <p:nvPr/>
          </p:nvSpPr>
          <p:spPr bwMode="auto">
            <a:xfrm>
              <a:off x="4859338" y="2317750"/>
              <a:ext cx="290513" cy="114300"/>
            </a:xfrm>
            <a:custGeom>
              <a:avLst/>
              <a:gdLst>
                <a:gd name="T0" fmla="*/ 13 w 15"/>
                <a:gd name="T1" fmla="*/ 6 h 6"/>
                <a:gd name="T2" fmla="*/ 15 w 15"/>
                <a:gd name="T3" fmla="*/ 4 h 6"/>
                <a:gd name="T4" fmla="*/ 14 w 15"/>
                <a:gd name="T5" fmla="*/ 1 h 6"/>
                <a:gd name="T6" fmla="*/ 0 w 15"/>
                <a:gd name="T7" fmla="*/ 0 h 6"/>
                <a:gd name="T8" fmla="*/ 0 w 15"/>
                <a:gd name="T9" fmla="*/ 5 h 6"/>
                <a:gd name="T10" fmla="*/ 13 w 15"/>
                <a:gd name="T11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6">
                  <a:moveTo>
                    <a:pt x="13" y="6"/>
                  </a:moveTo>
                  <a:cubicBezTo>
                    <a:pt x="14" y="6"/>
                    <a:pt x="15" y="5"/>
                    <a:pt x="15" y="4"/>
                  </a:cubicBezTo>
                  <a:cubicBezTo>
                    <a:pt x="15" y="2"/>
                    <a:pt x="15" y="1"/>
                    <a:pt x="14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5"/>
                    <a:pt x="0" y="5"/>
                    <a:pt x="0" y="5"/>
                  </a:cubicBezTo>
                  <a:lnTo>
                    <a:pt x="13" y="6"/>
                  </a:lnTo>
                  <a:close/>
                </a:path>
              </a:pathLst>
            </a:custGeom>
            <a:solidFill>
              <a:srgbClr val="EC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94" name="îṧ1îḓè">
              <a:extLst>
                <a:ext uri="{FF2B5EF4-FFF2-40B4-BE49-F238E27FC236}">
                  <a16:creationId xmlns:a16="http://schemas.microsoft.com/office/drawing/2014/main" id="{50490C1E-5555-4CA0-984A-632203E072D9}"/>
                </a:ext>
              </a:extLst>
            </p:cNvPr>
            <p:cNvSpPr/>
            <p:nvPr/>
          </p:nvSpPr>
          <p:spPr bwMode="auto">
            <a:xfrm>
              <a:off x="4821238" y="2317750"/>
              <a:ext cx="76200" cy="95250"/>
            </a:xfrm>
            <a:custGeom>
              <a:avLst/>
              <a:gdLst>
                <a:gd name="T0" fmla="*/ 3 w 4"/>
                <a:gd name="T1" fmla="*/ 2 h 5"/>
                <a:gd name="T2" fmla="*/ 2 w 4"/>
                <a:gd name="T3" fmla="*/ 5 h 5"/>
                <a:gd name="T4" fmla="*/ 0 w 4"/>
                <a:gd name="T5" fmla="*/ 2 h 5"/>
                <a:gd name="T6" fmla="*/ 2 w 4"/>
                <a:gd name="T7" fmla="*/ 0 h 5"/>
                <a:gd name="T8" fmla="*/ 3 w 4"/>
                <a:gd name="T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5">
                  <a:moveTo>
                    <a:pt x="3" y="2"/>
                  </a:moveTo>
                  <a:cubicBezTo>
                    <a:pt x="3" y="4"/>
                    <a:pt x="3" y="5"/>
                    <a:pt x="2" y="5"/>
                  </a:cubicBezTo>
                  <a:cubicBezTo>
                    <a:pt x="1" y="5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3" y="0"/>
                    <a:pt x="4" y="1"/>
                    <a:pt x="3" y="2"/>
                  </a:cubicBezTo>
                  <a:close/>
                </a:path>
              </a:pathLst>
            </a:custGeom>
            <a:solidFill>
              <a:srgbClr val="E4C5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95" name="íṧļídê">
              <a:extLst>
                <a:ext uri="{FF2B5EF4-FFF2-40B4-BE49-F238E27FC236}">
                  <a16:creationId xmlns:a16="http://schemas.microsoft.com/office/drawing/2014/main" id="{B9AFD808-679F-4686-952E-8FAF5BB18A35}"/>
                </a:ext>
              </a:extLst>
            </p:cNvPr>
            <p:cNvSpPr/>
            <p:nvPr/>
          </p:nvSpPr>
          <p:spPr bwMode="auto">
            <a:xfrm>
              <a:off x="4781550" y="2489200"/>
              <a:ext cx="290513" cy="96838"/>
            </a:xfrm>
            <a:custGeom>
              <a:avLst/>
              <a:gdLst>
                <a:gd name="T0" fmla="*/ 13 w 15"/>
                <a:gd name="T1" fmla="*/ 5 h 5"/>
                <a:gd name="T2" fmla="*/ 15 w 15"/>
                <a:gd name="T3" fmla="*/ 3 h 5"/>
                <a:gd name="T4" fmla="*/ 14 w 15"/>
                <a:gd name="T5" fmla="*/ 0 h 5"/>
                <a:gd name="T6" fmla="*/ 0 w 15"/>
                <a:gd name="T7" fmla="*/ 0 h 5"/>
                <a:gd name="T8" fmla="*/ 0 w 15"/>
                <a:gd name="T9" fmla="*/ 5 h 5"/>
                <a:gd name="T10" fmla="*/ 13 w 15"/>
                <a:gd name="T11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5">
                  <a:moveTo>
                    <a:pt x="13" y="5"/>
                  </a:moveTo>
                  <a:cubicBezTo>
                    <a:pt x="14" y="5"/>
                    <a:pt x="15" y="4"/>
                    <a:pt x="15" y="3"/>
                  </a:cubicBezTo>
                  <a:cubicBezTo>
                    <a:pt x="15" y="1"/>
                    <a:pt x="14" y="0"/>
                    <a:pt x="1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5"/>
                    <a:pt x="0" y="5"/>
                    <a:pt x="0" y="5"/>
                  </a:cubicBezTo>
                  <a:lnTo>
                    <a:pt x="13" y="5"/>
                  </a:lnTo>
                  <a:close/>
                </a:path>
              </a:pathLst>
            </a:custGeom>
            <a:solidFill>
              <a:srgbClr val="EC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96" name="ïṧḻíďe">
              <a:extLst>
                <a:ext uri="{FF2B5EF4-FFF2-40B4-BE49-F238E27FC236}">
                  <a16:creationId xmlns:a16="http://schemas.microsoft.com/office/drawing/2014/main" id="{8B7F7C0C-76CC-4C08-BCA3-CD180B16D897}"/>
                </a:ext>
              </a:extLst>
            </p:cNvPr>
            <p:cNvSpPr/>
            <p:nvPr/>
          </p:nvSpPr>
          <p:spPr bwMode="auto">
            <a:xfrm>
              <a:off x="4743450" y="2489200"/>
              <a:ext cx="58738" cy="96838"/>
            </a:xfrm>
            <a:prstGeom prst="ellipse">
              <a:avLst/>
            </a:prstGeom>
            <a:solidFill>
              <a:srgbClr val="E4C5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97" name="ïsļíḓé">
              <a:extLst>
                <a:ext uri="{FF2B5EF4-FFF2-40B4-BE49-F238E27FC236}">
                  <a16:creationId xmlns:a16="http://schemas.microsoft.com/office/drawing/2014/main" id="{937A2C24-77F6-40AB-B2D7-10A0E53F3D53}"/>
                </a:ext>
              </a:extLst>
            </p:cNvPr>
            <p:cNvSpPr/>
            <p:nvPr/>
          </p:nvSpPr>
          <p:spPr bwMode="auto">
            <a:xfrm>
              <a:off x="4686300" y="2643188"/>
              <a:ext cx="307975" cy="95250"/>
            </a:xfrm>
            <a:custGeom>
              <a:avLst/>
              <a:gdLst>
                <a:gd name="T0" fmla="*/ 14 w 16"/>
                <a:gd name="T1" fmla="*/ 5 h 5"/>
                <a:gd name="T2" fmla="*/ 16 w 16"/>
                <a:gd name="T3" fmla="*/ 3 h 5"/>
                <a:gd name="T4" fmla="*/ 14 w 16"/>
                <a:gd name="T5" fmla="*/ 0 h 5"/>
                <a:gd name="T6" fmla="*/ 0 w 16"/>
                <a:gd name="T7" fmla="*/ 0 h 5"/>
                <a:gd name="T8" fmla="*/ 1 w 16"/>
                <a:gd name="T9" fmla="*/ 4 h 5"/>
                <a:gd name="T10" fmla="*/ 14 w 16"/>
                <a:gd name="T11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5">
                  <a:moveTo>
                    <a:pt x="14" y="5"/>
                  </a:moveTo>
                  <a:cubicBezTo>
                    <a:pt x="15" y="5"/>
                    <a:pt x="15" y="4"/>
                    <a:pt x="16" y="3"/>
                  </a:cubicBezTo>
                  <a:cubicBezTo>
                    <a:pt x="16" y="1"/>
                    <a:pt x="15" y="0"/>
                    <a:pt x="1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4"/>
                    <a:pt x="1" y="4"/>
                    <a:pt x="1" y="4"/>
                  </a:cubicBezTo>
                  <a:lnTo>
                    <a:pt x="14" y="5"/>
                  </a:lnTo>
                  <a:close/>
                </a:path>
              </a:pathLst>
            </a:custGeom>
            <a:solidFill>
              <a:srgbClr val="EC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98" name="iśļîḑé">
              <a:extLst>
                <a:ext uri="{FF2B5EF4-FFF2-40B4-BE49-F238E27FC236}">
                  <a16:creationId xmlns:a16="http://schemas.microsoft.com/office/drawing/2014/main" id="{EB7D16B9-7DF7-476C-8281-E5DA6B5BE388}"/>
                </a:ext>
              </a:extLst>
            </p:cNvPr>
            <p:cNvSpPr/>
            <p:nvPr/>
          </p:nvSpPr>
          <p:spPr bwMode="auto">
            <a:xfrm>
              <a:off x="4665663" y="2643188"/>
              <a:ext cx="58738" cy="76200"/>
            </a:xfrm>
            <a:custGeom>
              <a:avLst/>
              <a:gdLst>
                <a:gd name="T0" fmla="*/ 3 w 3"/>
                <a:gd name="T1" fmla="*/ 2 h 4"/>
                <a:gd name="T2" fmla="*/ 2 w 3"/>
                <a:gd name="T3" fmla="*/ 4 h 4"/>
                <a:gd name="T4" fmla="*/ 0 w 3"/>
                <a:gd name="T5" fmla="*/ 2 h 4"/>
                <a:gd name="T6" fmla="*/ 1 w 3"/>
                <a:gd name="T7" fmla="*/ 0 h 4"/>
                <a:gd name="T8" fmla="*/ 3 w 3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4">
                  <a:moveTo>
                    <a:pt x="3" y="2"/>
                  </a:moveTo>
                  <a:cubicBezTo>
                    <a:pt x="3" y="3"/>
                    <a:pt x="2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1" y="0"/>
                    <a:pt x="1" y="0"/>
                  </a:cubicBezTo>
                  <a:cubicBezTo>
                    <a:pt x="2" y="0"/>
                    <a:pt x="3" y="1"/>
                    <a:pt x="3" y="2"/>
                  </a:cubicBezTo>
                  <a:close/>
                </a:path>
              </a:pathLst>
            </a:custGeom>
            <a:solidFill>
              <a:srgbClr val="E4C5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99" name="î$lídè">
              <a:extLst>
                <a:ext uri="{FF2B5EF4-FFF2-40B4-BE49-F238E27FC236}">
                  <a16:creationId xmlns:a16="http://schemas.microsoft.com/office/drawing/2014/main" id="{6685E0AE-4993-4C30-A9B0-39BE49DFC014}"/>
                </a:ext>
              </a:extLst>
            </p:cNvPr>
            <p:cNvSpPr/>
            <p:nvPr/>
          </p:nvSpPr>
          <p:spPr bwMode="auto">
            <a:xfrm>
              <a:off x="4589463" y="2816225"/>
              <a:ext cx="307975" cy="95250"/>
            </a:xfrm>
            <a:custGeom>
              <a:avLst/>
              <a:gdLst>
                <a:gd name="T0" fmla="*/ 14 w 16"/>
                <a:gd name="T1" fmla="*/ 5 h 5"/>
                <a:gd name="T2" fmla="*/ 16 w 16"/>
                <a:gd name="T3" fmla="*/ 2 h 5"/>
                <a:gd name="T4" fmla="*/ 14 w 16"/>
                <a:gd name="T5" fmla="*/ 0 h 5"/>
                <a:gd name="T6" fmla="*/ 0 w 16"/>
                <a:gd name="T7" fmla="*/ 0 h 5"/>
                <a:gd name="T8" fmla="*/ 1 w 16"/>
                <a:gd name="T9" fmla="*/ 5 h 5"/>
                <a:gd name="T10" fmla="*/ 14 w 16"/>
                <a:gd name="T11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5">
                  <a:moveTo>
                    <a:pt x="14" y="5"/>
                  </a:moveTo>
                  <a:cubicBezTo>
                    <a:pt x="15" y="5"/>
                    <a:pt x="16" y="4"/>
                    <a:pt x="16" y="2"/>
                  </a:cubicBezTo>
                  <a:cubicBezTo>
                    <a:pt x="16" y="1"/>
                    <a:pt x="15" y="0"/>
                    <a:pt x="1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5"/>
                    <a:pt x="1" y="5"/>
                    <a:pt x="1" y="5"/>
                  </a:cubicBezTo>
                  <a:lnTo>
                    <a:pt x="14" y="5"/>
                  </a:lnTo>
                  <a:close/>
                </a:path>
              </a:pathLst>
            </a:custGeom>
            <a:solidFill>
              <a:srgbClr val="EC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00" name="iṡľíďè">
              <a:extLst>
                <a:ext uri="{FF2B5EF4-FFF2-40B4-BE49-F238E27FC236}">
                  <a16:creationId xmlns:a16="http://schemas.microsoft.com/office/drawing/2014/main" id="{E1790EBD-F79F-4A8A-A66B-721EDDE1B954}"/>
                </a:ext>
              </a:extLst>
            </p:cNvPr>
            <p:cNvSpPr/>
            <p:nvPr/>
          </p:nvSpPr>
          <p:spPr bwMode="auto">
            <a:xfrm>
              <a:off x="4570413" y="2816225"/>
              <a:ext cx="57150" cy="95250"/>
            </a:xfrm>
            <a:custGeom>
              <a:avLst/>
              <a:gdLst>
                <a:gd name="T0" fmla="*/ 3 w 3"/>
                <a:gd name="T1" fmla="*/ 3 h 5"/>
                <a:gd name="T2" fmla="*/ 2 w 3"/>
                <a:gd name="T3" fmla="*/ 5 h 5"/>
                <a:gd name="T4" fmla="*/ 0 w 3"/>
                <a:gd name="T5" fmla="*/ 3 h 5"/>
                <a:gd name="T6" fmla="*/ 1 w 3"/>
                <a:gd name="T7" fmla="*/ 0 h 5"/>
                <a:gd name="T8" fmla="*/ 3 w 3"/>
                <a:gd name="T9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5">
                  <a:moveTo>
                    <a:pt x="3" y="3"/>
                  </a:moveTo>
                  <a:cubicBezTo>
                    <a:pt x="3" y="4"/>
                    <a:pt x="3" y="5"/>
                    <a:pt x="2" y="5"/>
                  </a:cubicBezTo>
                  <a:cubicBezTo>
                    <a:pt x="1" y="5"/>
                    <a:pt x="0" y="4"/>
                    <a:pt x="0" y="3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2" y="0"/>
                    <a:pt x="3" y="1"/>
                    <a:pt x="3" y="3"/>
                  </a:cubicBezTo>
                  <a:close/>
                </a:path>
              </a:pathLst>
            </a:custGeom>
            <a:solidFill>
              <a:srgbClr val="E4C5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01" name="îṧḻíḑê">
              <a:extLst>
                <a:ext uri="{FF2B5EF4-FFF2-40B4-BE49-F238E27FC236}">
                  <a16:creationId xmlns:a16="http://schemas.microsoft.com/office/drawing/2014/main" id="{1267BA5B-EB92-41C6-B45A-3544F7A5A5DF}"/>
                </a:ext>
              </a:extLst>
            </p:cNvPr>
            <p:cNvSpPr/>
            <p:nvPr/>
          </p:nvSpPr>
          <p:spPr bwMode="auto">
            <a:xfrm>
              <a:off x="4530725" y="2987675"/>
              <a:ext cx="309563" cy="134938"/>
            </a:xfrm>
            <a:custGeom>
              <a:avLst/>
              <a:gdLst>
                <a:gd name="T0" fmla="*/ 14 w 16"/>
                <a:gd name="T1" fmla="*/ 5 h 7"/>
                <a:gd name="T2" fmla="*/ 15 w 16"/>
                <a:gd name="T3" fmla="*/ 2 h 7"/>
                <a:gd name="T4" fmla="*/ 14 w 16"/>
                <a:gd name="T5" fmla="*/ 0 h 7"/>
                <a:gd name="T6" fmla="*/ 0 w 16"/>
                <a:gd name="T7" fmla="*/ 2 h 7"/>
                <a:gd name="T8" fmla="*/ 1 w 16"/>
                <a:gd name="T9" fmla="*/ 7 h 7"/>
                <a:gd name="T10" fmla="*/ 14 w 16"/>
                <a:gd name="T11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7">
                  <a:moveTo>
                    <a:pt x="14" y="5"/>
                  </a:moveTo>
                  <a:cubicBezTo>
                    <a:pt x="15" y="5"/>
                    <a:pt x="16" y="3"/>
                    <a:pt x="15" y="2"/>
                  </a:cubicBezTo>
                  <a:cubicBezTo>
                    <a:pt x="15" y="1"/>
                    <a:pt x="14" y="0"/>
                    <a:pt x="14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7"/>
                    <a:pt x="1" y="7"/>
                    <a:pt x="1" y="7"/>
                  </a:cubicBezTo>
                  <a:lnTo>
                    <a:pt x="14" y="5"/>
                  </a:lnTo>
                  <a:close/>
                </a:path>
              </a:pathLst>
            </a:custGeom>
            <a:solidFill>
              <a:srgbClr val="EC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02" name="íṣlïḋê">
              <a:extLst>
                <a:ext uri="{FF2B5EF4-FFF2-40B4-BE49-F238E27FC236}">
                  <a16:creationId xmlns:a16="http://schemas.microsoft.com/office/drawing/2014/main" id="{6E45C7E7-C142-4417-AE22-2414D88BB0B8}"/>
                </a:ext>
              </a:extLst>
            </p:cNvPr>
            <p:cNvSpPr/>
            <p:nvPr/>
          </p:nvSpPr>
          <p:spPr bwMode="auto">
            <a:xfrm>
              <a:off x="4511675" y="3027363"/>
              <a:ext cx="58738" cy="95250"/>
            </a:xfrm>
            <a:custGeom>
              <a:avLst/>
              <a:gdLst>
                <a:gd name="T0" fmla="*/ 3 w 3"/>
                <a:gd name="T1" fmla="*/ 2 h 5"/>
                <a:gd name="T2" fmla="*/ 2 w 3"/>
                <a:gd name="T3" fmla="*/ 5 h 5"/>
                <a:gd name="T4" fmla="*/ 0 w 3"/>
                <a:gd name="T5" fmla="*/ 3 h 5"/>
                <a:gd name="T6" fmla="*/ 1 w 3"/>
                <a:gd name="T7" fmla="*/ 0 h 5"/>
                <a:gd name="T8" fmla="*/ 3 w 3"/>
                <a:gd name="T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5">
                  <a:moveTo>
                    <a:pt x="3" y="2"/>
                  </a:moveTo>
                  <a:cubicBezTo>
                    <a:pt x="3" y="4"/>
                    <a:pt x="3" y="5"/>
                    <a:pt x="2" y="5"/>
                  </a:cubicBezTo>
                  <a:cubicBezTo>
                    <a:pt x="1" y="5"/>
                    <a:pt x="0" y="4"/>
                    <a:pt x="0" y="3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2" y="0"/>
                    <a:pt x="3" y="1"/>
                    <a:pt x="3" y="2"/>
                  </a:cubicBezTo>
                  <a:close/>
                </a:path>
              </a:pathLst>
            </a:custGeom>
            <a:solidFill>
              <a:srgbClr val="E4C5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03" name="is1íḑè">
              <a:extLst>
                <a:ext uri="{FF2B5EF4-FFF2-40B4-BE49-F238E27FC236}">
                  <a16:creationId xmlns:a16="http://schemas.microsoft.com/office/drawing/2014/main" id="{3768AD79-5DAB-4116-B658-7AB2A99FCEC1}"/>
                </a:ext>
              </a:extLst>
            </p:cNvPr>
            <p:cNvSpPr/>
            <p:nvPr/>
          </p:nvSpPr>
          <p:spPr bwMode="auto">
            <a:xfrm>
              <a:off x="4511675" y="3198813"/>
              <a:ext cx="290513" cy="134938"/>
            </a:xfrm>
            <a:custGeom>
              <a:avLst/>
              <a:gdLst>
                <a:gd name="T0" fmla="*/ 14 w 15"/>
                <a:gd name="T1" fmla="*/ 5 h 7"/>
                <a:gd name="T2" fmla="*/ 15 w 15"/>
                <a:gd name="T3" fmla="*/ 2 h 7"/>
                <a:gd name="T4" fmla="*/ 13 w 15"/>
                <a:gd name="T5" fmla="*/ 0 h 7"/>
                <a:gd name="T6" fmla="*/ 0 w 15"/>
                <a:gd name="T7" fmla="*/ 2 h 7"/>
                <a:gd name="T8" fmla="*/ 1 w 15"/>
                <a:gd name="T9" fmla="*/ 7 h 7"/>
                <a:gd name="T10" fmla="*/ 14 w 15"/>
                <a:gd name="T11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7">
                  <a:moveTo>
                    <a:pt x="14" y="5"/>
                  </a:moveTo>
                  <a:cubicBezTo>
                    <a:pt x="15" y="5"/>
                    <a:pt x="15" y="3"/>
                    <a:pt x="15" y="2"/>
                  </a:cubicBezTo>
                  <a:cubicBezTo>
                    <a:pt x="15" y="1"/>
                    <a:pt x="14" y="0"/>
                    <a:pt x="13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7"/>
                    <a:pt x="1" y="7"/>
                    <a:pt x="1" y="7"/>
                  </a:cubicBezTo>
                  <a:lnTo>
                    <a:pt x="14" y="5"/>
                  </a:lnTo>
                  <a:close/>
                </a:path>
              </a:pathLst>
            </a:custGeom>
            <a:solidFill>
              <a:srgbClr val="EC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04" name="îŝlïḓê">
              <a:extLst>
                <a:ext uri="{FF2B5EF4-FFF2-40B4-BE49-F238E27FC236}">
                  <a16:creationId xmlns:a16="http://schemas.microsoft.com/office/drawing/2014/main" id="{C68DF36F-33A1-4E46-AD32-D7DD92FADBE5}"/>
                </a:ext>
              </a:extLst>
            </p:cNvPr>
            <p:cNvSpPr/>
            <p:nvPr/>
          </p:nvSpPr>
          <p:spPr bwMode="auto">
            <a:xfrm>
              <a:off x="4473575" y="3238500"/>
              <a:ext cx="76200" cy="95250"/>
            </a:xfrm>
            <a:custGeom>
              <a:avLst/>
              <a:gdLst>
                <a:gd name="T0" fmla="*/ 4 w 4"/>
                <a:gd name="T1" fmla="*/ 2 h 5"/>
                <a:gd name="T2" fmla="*/ 3 w 4"/>
                <a:gd name="T3" fmla="*/ 5 h 5"/>
                <a:gd name="T4" fmla="*/ 1 w 4"/>
                <a:gd name="T5" fmla="*/ 3 h 5"/>
                <a:gd name="T6" fmla="*/ 2 w 4"/>
                <a:gd name="T7" fmla="*/ 0 h 5"/>
                <a:gd name="T8" fmla="*/ 4 w 4"/>
                <a:gd name="T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5">
                  <a:moveTo>
                    <a:pt x="4" y="2"/>
                  </a:moveTo>
                  <a:cubicBezTo>
                    <a:pt x="4" y="4"/>
                    <a:pt x="4" y="5"/>
                    <a:pt x="3" y="5"/>
                  </a:cubicBezTo>
                  <a:cubicBezTo>
                    <a:pt x="2" y="5"/>
                    <a:pt x="1" y="4"/>
                    <a:pt x="1" y="3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2" y="0"/>
                    <a:pt x="3" y="1"/>
                    <a:pt x="4" y="2"/>
                  </a:cubicBezTo>
                  <a:close/>
                </a:path>
              </a:pathLst>
            </a:custGeom>
            <a:solidFill>
              <a:srgbClr val="E4C5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05" name="îṩļîḍè">
              <a:extLst>
                <a:ext uri="{FF2B5EF4-FFF2-40B4-BE49-F238E27FC236}">
                  <a16:creationId xmlns:a16="http://schemas.microsoft.com/office/drawing/2014/main" id="{86C6D034-60BC-46B0-A50F-95DFD972884D}"/>
                </a:ext>
              </a:extLst>
            </p:cNvPr>
            <p:cNvSpPr/>
            <p:nvPr/>
          </p:nvSpPr>
          <p:spPr bwMode="auto">
            <a:xfrm>
              <a:off x="5033963" y="2413000"/>
              <a:ext cx="327025" cy="230188"/>
            </a:xfrm>
            <a:custGeom>
              <a:avLst/>
              <a:gdLst>
                <a:gd name="T0" fmla="*/ 0 w 17"/>
                <a:gd name="T1" fmla="*/ 5 h 12"/>
                <a:gd name="T2" fmla="*/ 0 w 17"/>
                <a:gd name="T3" fmla="*/ 2 h 12"/>
                <a:gd name="T4" fmla="*/ 2 w 17"/>
                <a:gd name="T5" fmla="*/ 1 h 12"/>
                <a:gd name="T6" fmla="*/ 17 w 17"/>
                <a:gd name="T7" fmla="*/ 8 h 12"/>
                <a:gd name="T8" fmla="*/ 14 w 17"/>
                <a:gd name="T9" fmla="*/ 12 h 12"/>
                <a:gd name="T10" fmla="*/ 0 w 17"/>
                <a:gd name="T11" fmla="*/ 5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12">
                  <a:moveTo>
                    <a:pt x="0" y="5"/>
                  </a:moveTo>
                  <a:cubicBezTo>
                    <a:pt x="0" y="5"/>
                    <a:pt x="0" y="4"/>
                    <a:pt x="0" y="2"/>
                  </a:cubicBezTo>
                  <a:cubicBezTo>
                    <a:pt x="1" y="1"/>
                    <a:pt x="2" y="0"/>
                    <a:pt x="2" y="1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4" y="12"/>
                    <a:pt x="14" y="12"/>
                    <a:pt x="14" y="12"/>
                  </a:cubicBezTo>
                  <a:lnTo>
                    <a:pt x="0" y="5"/>
                  </a:lnTo>
                  <a:close/>
                </a:path>
              </a:pathLst>
            </a:custGeom>
            <a:solidFill>
              <a:srgbClr val="EC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06" name="îṣliḓe">
              <a:extLst>
                <a:ext uri="{FF2B5EF4-FFF2-40B4-BE49-F238E27FC236}">
                  <a16:creationId xmlns:a16="http://schemas.microsoft.com/office/drawing/2014/main" id="{0BEEC5DB-DFEC-4283-8639-2D0DCB8000FF}"/>
                </a:ext>
              </a:extLst>
            </p:cNvPr>
            <p:cNvSpPr/>
            <p:nvPr/>
          </p:nvSpPr>
          <p:spPr bwMode="auto">
            <a:xfrm>
              <a:off x="5284788" y="2566988"/>
              <a:ext cx="96838" cy="95250"/>
            </a:xfrm>
            <a:custGeom>
              <a:avLst/>
              <a:gdLst>
                <a:gd name="T0" fmla="*/ 1 w 5"/>
                <a:gd name="T1" fmla="*/ 1 h 5"/>
                <a:gd name="T2" fmla="*/ 1 w 5"/>
                <a:gd name="T3" fmla="*/ 4 h 5"/>
                <a:gd name="T4" fmla="*/ 4 w 5"/>
                <a:gd name="T5" fmla="*/ 3 h 5"/>
                <a:gd name="T6" fmla="*/ 4 w 5"/>
                <a:gd name="T7" fmla="*/ 0 h 5"/>
                <a:gd name="T8" fmla="*/ 1 w 5"/>
                <a:gd name="T9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">
                  <a:moveTo>
                    <a:pt x="1" y="1"/>
                  </a:moveTo>
                  <a:cubicBezTo>
                    <a:pt x="0" y="2"/>
                    <a:pt x="0" y="4"/>
                    <a:pt x="1" y="4"/>
                  </a:cubicBezTo>
                  <a:cubicBezTo>
                    <a:pt x="2" y="5"/>
                    <a:pt x="3" y="4"/>
                    <a:pt x="4" y="3"/>
                  </a:cubicBezTo>
                  <a:cubicBezTo>
                    <a:pt x="5" y="2"/>
                    <a:pt x="4" y="0"/>
                    <a:pt x="4" y="0"/>
                  </a:cubicBezTo>
                  <a:cubicBezTo>
                    <a:pt x="3" y="0"/>
                    <a:pt x="2" y="0"/>
                    <a:pt x="1" y="1"/>
                  </a:cubicBezTo>
                  <a:close/>
                </a:path>
              </a:pathLst>
            </a:custGeom>
            <a:solidFill>
              <a:srgbClr val="E4C5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07" name="ïṧļîḋê">
              <a:extLst>
                <a:ext uri="{FF2B5EF4-FFF2-40B4-BE49-F238E27FC236}">
                  <a16:creationId xmlns:a16="http://schemas.microsoft.com/office/drawing/2014/main" id="{5D54579C-C58D-4438-874C-1A20B5C106FA}"/>
                </a:ext>
              </a:extLst>
            </p:cNvPr>
            <p:cNvSpPr/>
            <p:nvPr/>
          </p:nvSpPr>
          <p:spPr bwMode="auto">
            <a:xfrm>
              <a:off x="4956175" y="2566988"/>
              <a:ext cx="309563" cy="230188"/>
            </a:xfrm>
            <a:custGeom>
              <a:avLst/>
              <a:gdLst>
                <a:gd name="T0" fmla="*/ 1 w 16"/>
                <a:gd name="T1" fmla="*/ 5 h 12"/>
                <a:gd name="T2" fmla="*/ 1 w 16"/>
                <a:gd name="T3" fmla="*/ 2 h 12"/>
                <a:gd name="T4" fmla="*/ 3 w 16"/>
                <a:gd name="T5" fmla="*/ 1 h 12"/>
                <a:gd name="T6" fmla="*/ 16 w 16"/>
                <a:gd name="T7" fmla="*/ 8 h 12"/>
                <a:gd name="T8" fmla="*/ 13 w 16"/>
                <a:gd name="T9" fmla="*/ 12 h 12"/>
                <a:gd name="T10" fmla="*/ 1 w 16"/>
                <a:gd name="T11" fmla="*/ 5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12">
                  <a:moveTo>
                    <a:pt x="1" y="5"/>
                  </a:moveTo>
                  <a:cubicBezTo>
                    <a:pt x="0" y="5"/>
                    <a:pt x="0" y="3"/>
                    <a:pt x="1" y="2"/>
                  </a:cubicBezTo>
                  <a:cubicBezTo>
                    <a:pt x="1" y="1"/>
                    <a:pt x="2" y="0"/>
                    <a:pt x="3" y="1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3" y="12"/>
                    <a:pt x="13" y="12"/>
                    <a:pt x="13" y="12"/>
                  </a:cubicBezTo>
                  <a:lnTo>
                    <a:pt x="1" y="5"/>
                  </a:lnTo>
                  <a:close/>
                </a:path>
              </a:pathLst>
            </a:custGeom>
            <a:solidFill>
              <a:srgbClr val="EC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08" name="íṣḻíḋê">
              <a:extLst>
                <a:ext uri="{FF2B5EF4-FFF2-40B4-BE49-F238E27FC236}">
                  <a16:creationId xmlns:a16="http://schemas.microsoft.com/office/drawing/2014/main" id="{D0828A84-DF89-489C-8392-8439FC4A709D}"/>
                </a:ext>
              </a:extLst>
            </p:cNvPr>
            <p:cNvSpPr/>
            <p:nvPr/>
          </p:nvSpPr>
          <p:spPr bwMode="auto">
            <a:xfrm>
              <a:off x="5187950" y="2700338"/>
              <a:ext cx="77788" cy="115888"/>
            </a:xfrm>
            <a:custGeom>
              <a:avLst/>
              <a:gdLst>
                <a:gd name="T0" fmla="*/ 1 w 4"/>
                <a:gd name="T1" fmla="*/ 2 h 6"/>
                <a:gd name="T2" fmla="*/ 1 w 4"/>
                <a:gd name="T3" fmla="*/ 5 h 6"/>
                <a:gd name="T4" fmla="*/ 4 w 4"/>
                <a:gd name="T5" fmla="*/ 4 h 6"/>
                <a:gd name="T6" fmla="*/ 4 w 4"/>
                <a:gd name="T7" fmla="*/ 1 h 6"/>
                <a:gd name="T8" fmla="*/ 1 w 4"/>
                <a:gd name="T9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6">
                  <a:moveTo>
                    <a:pt x="1" y="2"/>
                  </a:moveTo>
                  <a:cubicBezTo>
                    <a:pt x="0" y="3"/>
                    <a:pt x="0" y="5"/>
                    <a:pt x="1" y="5"/>
                  </a:cubicBezTo>
                  <a:cubicBezTo>
                    <a:pt x="2" y="6"/>
                    <a:pt x="3" y="5"/>
                    <a:pt x="4" y="4"/>
                  </a:cubicBezTo>
                  <a:cubicBezTo>
                    <a:pt x="4" y="3"/>
                    <a:pt x="4" y="1"/>
                    <a:pt x="4" y="1"/>
                  </a:cubicBezTo>
                  <a:cubicBezTo>
                    <a:pt x="3" y="0"/>
                    <a:pt x="2" y="1"/>
                    <a:pt x="1" y="2"/>
                  </a:cubicBezTo>
                  <a:close/>
                </a:path>
              </a:pathLst>
            </a:custGeom>
            <a:solidFill>
              <a:srgbClr val="E4C5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09" name="íŝḷïḑe">
              <a:extLst>
                <a:ext uri="{FF2B5EF4-FFF2-40B4-BE49-F238E27FC236}">
                  <a16:creationId xmlns:a16="http://schemas.microsoft.com/office/drawing/2014/main" id="{68A9CFD7-2FCB-41C9-BA98-51B787EBD00E}"/>
                </a:ext>
              </a:extLst>
            </p:cNvPr>
            <p:cNvSpPr/>
            <p:nvPr/>
          </p:nvSpPr>
          <p:spPr bwMode="auto">
            <a:xfrm>
              <a:off x="4859338" y="2738438"/>
              <a:ext cx="309563" cy="211138"/>
            </a:xfrm>
            <a:custGeom>
              <a:avLst/>
              <a:gdLst>
                <a:gd name="T0" fmla="*/ 1 w 16"/>
                <a:gd name="T1" fmla="*/ 4 h 11"/>
                <a:gd name="T2" fmla="*/ 1 w 16"/>
                <a:gd name="T3" fmla="*/ 2 h 11"/>
                <a:gd name="T4" fmla="*/ 3 w 16"/>
                <a:gd name="T5" fmla="*/ 0 h 11"/>
                <a:gd name="T6" fmla="*/ 16 w 16"/>
                <a:gd name="T7" fmla="*/ 7 h 11"/>
                <a:gd name="T8" fmla="*/ 14 w 16"/>
                <a:gd name="T9" fmla="*/ 11 h 11"/>
                <a:gd name="T10" fmla="*/ 1 w 16"/>
                <a:gd name="T11" fmla="*/ 4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11">
                  <a:moveTo>
                    <a:pt x="1" y="4"/>
                  </a:moveTo>
                  <a:cubicBezTo>
                    <a:pt x="0" y="4"/>
                    <a:pt x="0" y="3"/>
                    <a:pt x="1" y="2"/>
                  </a:cubicBezTo>
                  <a:cubicBezTo>
                    <a:pt x="1" y="0"/>
                    <a:pt x="2" y="0"/>
                    <a:pt x="3" y="0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4" y="11"/>
                    <a:pt x="14" y="11"/>
                    <a:pt x="14" y="11"/>
                  </a:cubicBezTo>
                  <a:lnTo>
                    <a:pt x="1" y="4"/>
                  </a:lnTo>
                  <a:close/>
                </a:path>
              </a:pathLst>
            </a:custGeom>
            <a:solidFill>
              <a:srgbClr val="EC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10" name="iṧ1ïḓe">
              <a:extLst>
                <a:ext uri="{FF2B5EF4-FFF2-40B4-BE49-F238E27FC236}">
                  <a16:creationId xmlns:a16="http://schemas.microsoft.com/office/drawing/2014/main" id="{E0E5FCC6-A7B3-4389-8FA0-8B298FDD6BE0}"/>
                </a:ext>
              </a:extLst>
            </p:cNvPr>
            <p:cNvSpPr/>
            <p:nvPr/>
          </p:nvSpPr>
          <p:spPr bwMode="auto">
            <a:xfrm>
              <a:off x="5110163" y="2854325"/>
              <a:ext cx="77788" cy="114300"/>
            </a:xfrm>
            <a:custGeom>
              <a:avLst/>
              <a:gdLst>
                <a:gd name="T0" fmla="*/ 1 w 4"/>
                <a:gd name="T1" fmla="*/ 2 h 6"/>
                <a:gd name="T2" fmla="*/ 1 w 4"/>
                <a:gd name="T3" fmla="*/ 5 h 6"/>
                <a:gd name="T4" fmla="*/ 3 w 4"/>
                <a:gd name="T5" fmla="*/ 4 h 6"/>
                <a:gd name="T6" fmla="*/ 3 w 4"/>
                <a:gd name="T7" fmla="*/ 1 h 6"/>
                <a:gd name="T8" fmla="*/ 1 w 4"/>
                <a:gd name="T9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6">
                  <a:moveTo>
                    <a:pt x="1" y="2"/>
                  </a:moveTo>
                  <a:cubicBezTo>
                    <a:pt x="0" y="3"/>
                    <a:pt x="0" y="5"/>
                    <a:pt x="1" y="5"/>
                  </a:cubicBezTo>
                  <a:cubicBezTo>
                    <a:pt x="1" y="6"/>
                    <a:pt x="3" y="5"/>
                    <a:pt x="3" y="4"/>
                  </a:cubicBezTo>
                  <a:cubicBezTo>
                    <a:pt x="4" y="3"/>
                    <a:pt x="4" y="1"/>
                    <a:pt x="3" y="1"/>
                  </a:cubicBezTo>
                  <a:cubicBezTo>
                    <a:pt x="3" y="0"/>
                    <a:pt x="1" y="1"/>
                    <a:pt x="1" y="2"/>
                  </a:cubicBezTo>
                  <a:close/>
                </a:path>
              </a:pathLst>
            </a:custGeom>
            <a:solidFill>
              <a:srgbClr val="E4C5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11" name="íŝ1ïḋé">
              <a:extLst>
                <a:ext uri="{FF2B5EF4-FFF2-40B4-BE49-F238E27FC236}">
                  <a16:creationId xmlns:a16="http://schemas.microsoft.com/office/drawing/2014/main" id="{7E585768-20A1-4CA3-B753-ECD7C31BCD2C}"/>
                </a:ext>
              </a:extLst>
            </p:cNvPr>
            <p:cNvSpPr/>
            <p:nvPr/>
          </p:nvSpPr>
          <p:spPr bwMode="auto">
            <a:xfrm>
              <a:off x="4781550" y="2911475"/>
              <a:ext cx="328613" cy="211138"/>
            </a:xfrm>
            <a:custGeom>
              <a:avLst/>
              <a:gdLst>
                <a:gd name="T0" fmla="*/ 1 w 17"/>
                <a:gd name="T1" fmla="*/ 4 h 11"/>
                <a:gd name="T2" fmla="*/ 1 w 17"/>
                <a:gd name="T3" fmla="*/ 2 h 11"/>
                <a:gd name="T4" fmla="*/ 3 w 17"/>
                <a:gd name="T5" fmla="*/ 0 h 11"/>
                <a:gd name="T6" fmla="*/ 17 w 17"/>
                <a:gd name="T7" fmla="*/ 6 h 11"/>
                <a:gd name="T8" fmla="*/ 14 w 17"/>
                <a:gd name="T9" fmla="*/ 11 h 11"/>
                <a:gd name="T10" fmla="*/ 1 w 17"/>
                <a:gd name="T11" fmla="*/ 4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11">
                  <a:moveTo>
                    <a:pt x="1" y="4"/>
                  </a:moveTo>
                  <a:cubicBezTo>
                    <a:pt x="0" y="4"/>
                    <a:pt x="0" y="3"/>
                    <a:pt x="1" y="2"/>
                  </a:cubicBezTo>
                  <a:cubicBezTo>
                    <a:pt x="1" y="0"/>
                    <a:pt x="2" y="0"/>
                    <a:pt x="3" y="0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4" y="11"/>
                    <a:pt x="14" y="11"/>
                    <a:pt x="14" y="11"/>
                  </a:cubicBezTo>
                  <a:lnTo>
                    <a:pt x="1" y="4"/>
                  </a:lnTo>
                  <a:close/>
                </a:path>
              </a:pathLst>
            </a:custGeom>
            <a:solidFill>
              <a:srgbClr val="EC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12" name="îşľiḑê">
              <a:extLst>
                <a:ext uri="{FF2B5EF4-FFF2-40B4-BE49-F238E27FC236}">
                  <a16:creationId xmlns:a16="http://schemas.microsoft.com/office/drawing/2014/main" id="{34DB0F68-CA57-40F3-A009-E1B5B06830EA}"/>
                </a:ext>
              </a:extLst>
            </p:cNvPr>
            <p:cNvSpPr/>
            <p:nvPr/>
          </p:nvSpPr>
          <p:spPr bwMode="auto">
            <a:xfrm>
              <a:off x="5033963" y="3027363"/>
              <a:ext cx="95250" cy="95250"/>
            </a:xfrm>
            <a:custGeom>
              <a:avLst/>
              <a:gdLst>
                <a:gd name="T0" fmla="*/ 1 w 5"/>
                <a:gd name="T1" fmla="*/ 2 h 5"/>
                <a:gd name="T2" fmla="*/ 1 w 5"/>
                <a:gd name="T3" fmla="*/ 5 h 5"/>
                <a:gd name="T4" fmla="*/ 4 w 5"/>
                <a:gd name="T5" fmla="*/ 3 h 5"/>
                <a:gd name="T6" fmla="*/ 4 w 5"/>
                <a:gd name="T7" fmla="*/ 0 h 5"/>
                <a:gd name="T8" fmla="*/ 1 w 5"/>
                <a:gd name="T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">
                  <a:moveTo>
                    <a:pt x="1" y="2"/>
                  </a:moveTo>
                  <a:cubicBezTo>
                    <a:pt x="0" y="3"/>
                    <a:pt x="1" y="4"/>
                    <a:pt x="1" y="5"/>
                  </a:cubicBezTo>
                  <a:cubicBezTo>
                    <a:pt x="2" y="5"/>
                    <a:pt x="3" y="4"/>
                    <a:pt x="4" y="3"/>
                  </a:cubicBezTo>
                  <a:cubicBezTo>
                    <a:pt x="5" y="2"/>
                    <a:pt x="4" y="1"/>
                    <a:pt x="4" y="0"/>
                  </a:cubicBezTo>
                  <a:cubicBezTo>
                    <a:pt x="3" y="0"/>
                    <a:pt x="2" y="0"/>
                    <a:pt x="1" y="2"/>
                  </a:cubicBezTo>
                  <a:close/>
                </a:path>
              </a:pathLst>
            </a:custGeom>
            <a:solidFill>
              <a:srgbClr val="E4C5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13" name="îSļíḍe">
              <a:extLst>
                <a:ext uri="{FF2B5EF4-FFF2-40B4-BE49-F238E27FC236}">
                  <a16:creationId xmlns:a16="http://schemas.microsoft.com/office/drawing/2014/main" id="{720BC7A3-036B-4636-8C28-EC3F4582907C}"/>
                </a:ext>
              </a:extLst>
            </p:cNvPr>
            <p:cNvSpPr/>
            <p:nvPr/>
          </p:nvSpPr>
          <p:spPr bwMode="auto">
            <a:xfrm>
              <a:off x="4743450" y="3084513"/>
              <a:ext cx="328613" cy="192088"/>
            </a:xfrm>
            <a:custGeom>
              <a:avLst/>
              <a:gdLst>
                <a:gd name="T0" fmla="*/ 1 w 17"/>
                <a:gd name="T1" fmla="*/ 5 h 10"/>
                <a:gd name="T2" fmla="*/ 1 w 17"/>
                <a:gd name="T3" fmla="*/ 2 h 10"/>
                <a:gd name="T4" fmla="*/ 3 w 17"/>
                <a:gd name="T5" fmla="*/ 0 h 10"/>
                <a:gd name="T6" fmla="*/ 17 w 17"/>
                <a:gd name="T7" fmla="*/ 5 h 10"/>
                <a:gd name="T8" fmla="*/ 15 w 17"/>
                <a:gd name="T9" fmla="*/ 10 h 10"/>
                <a:gd name="T10" fmla="*/ 1 w 17"/>
                <a:gd name="T11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10">
                  <a:moveTo>
                    <a:pt x="1" y="5"/>
                  </a:moveTo>
                  <a:cubicBezTo>
                    <a:pt x="1" y="5"/>
                    <a:pt x="0" y="4"/>
                    <a:pt x="1" y="2"/>
                  </a:cubicBezTo>
                  <a:cubicBezTo>
                    <a:pt x="1" y="1"/>
                    <a:pt x="2" y="0"/>
                    <a:pt x="3" y="0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5" y="10"/>
                    <a:pt x="15" y="10"/>
                    <a:pt x="15" y="10"/>
                  </a:cubicBezTo>
                  <a:lnTo>
                    <a:pt x="1" y="5"/>
                  </a:lnTo>
                  <a:close/>
                </a:path>
              </a:pathLst>
            </a:custGeom>
            <a:solidFill>
              <a:srgbClr val="EC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14" name="ïslîḋê">
              <a:extLst>
                <a:ext uri="{FF2B5EF4-FFF2-40B4-BE49-F238E27FC236}">
                  <a16:creationId xmlns:a16="http://schemas.microsoft.com/office/drawing/2014/main" id="{23AAE7C7-0388-40F9-8312-3EF053C4C95C}"/>
                </a:ext>
              </a:extLst>
            </p:cNvPr>
            <p:cNvSpPr/>
            <p:nvPr/>
          </p:nvSpPr>
          <p:spPr bwMode="auto">
            <a:xfrm>
              <a:off x="5013325" y="3179763"/>
              <a:ext cx="77788" cy="96838"/>
            </a:xfrm>
            <a:custGeom>
              <a:avLst/>
              <a:gdLst>
                <a:gd name="T0" fmla="*/ 1 w 4"/>
                <a:gd name="T1" fmla="*/ 2 h 5"/>
                <a:gd name="T2" fmla="*/ 1 w 4"/>
                <a:gd name="T3" fmla="*/ 5 h 5"/>
                <a:gd name="T4" fmla="*/ 4 w 4"/>
                <a:gd name="T5" fmla="*/ 3 h 5"/>
                <a:gd name="T6" fmla="*/ 3 w 4"/>
                <a:gd name="T7" fmla="*/ 0 h 5"/>
                <a:gd name="T8" fmla="*/ 1 w 4"/>
                <a:gd name="T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5">
                  <a:moveTo>
                    <a:pt x="1" y="2"/>
                  </a:moveTo>
                  <a:cubicBezTo>
                    <a:pt x="0" y="3"/>
                    <a:pt x="1" y="5"/>
                    <a:pt x="1" y="5"/>
                  </a:cubicBezTo>
                  <a:cubicBezTo>
                    <a:pt x="2" y="5"/>
                    <a:pt x="3" y="4"/>
                    <a:pt x="4" y="3"/>
                  </a:cubicBezTo>
                  <a:cubicBezTo>
                    <a:pt x="4" y="2"/>
                    <a:pt x="4" y="1"/>
                    <a:pt x="3" y="0"/>
                  </a:cubicBezTo>
                  <a:cubicBezTo>
                    <a:pt x="2" y="0"/>
                    <a:pt x="1" y="1"/>
                    <a:pt x="1" y="2"/>
                  </a:cubicBezTo>
                  <a:close/>
                </a:path>
              </a:pathLst>
            </a:custGeom>
            <a:solidFill>
              <a:srgbClr val="E4C5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15" name="îṣḻiďe">
              <a:extLst>
                <a:ext uri="{FF2B5EF4-FFF2-40B4-BE49-F238E27FC236}">
                  <a16:creationId xmlns:a16="http://schemas.microsoft.com/office/drawing/2014/main" id="{3F3BEB95-83E4-4077-B365-31B9198D1C52}"/>
                </a:ext>
              </a:extLst>
            </p:cNvPr>
            <p:cNvSpPr/>
            <p:nvPr/>
          </p:nvSpPr>
          <p:spPr bwMode="auto">
            <a:xfrm>
              <a:off x="4473575" y="3390900"/>
              <a:ext cx="307975" cy="173038"/>
            </a:xfrm>
            <a:custGeom>
              <a:avLst/>
              <a:gdLst>
                <a:gd name="T0" fmla="*/ 15 w 16"/>
                <a:gd name="T1" fmla="*/ 5 h 9"/>
                <a:gd name="T2" fmla="*/ 16 w 16"/>
                <a:gd name="T3" fmla="*/ 2 h 9"/>
                <a:gd name="T4" fmla="*/ 14 w 16"/>
                <a:gd name="T5" fmla="*/ 0 h 9"/>
                <a:gd name="T6" fmla="*/ 0 w 16"/>
                <a:gd name="T7" fmla="*/ 4 h 9"/>
                <a:gd name="T8" fmla="*/ 2 w 16"/>
                <a:gd name="T9" fmla="*/ 9 h 9"/>
                <a:gd name="T10" fmla="*/ 15 w 16"/>
                <a:gd name="T11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9">
                  <a:moveTo>
                    <a:pt x="15" y="5"/>
                  </a:moveTo>
                  <a:cubicBezTo>
                    <a:pt x="16" y="5"/>
                    <a:pt x="16" y="4"/>
                    <a:pt x="16" y="2"/>
                  </a:cubicBezTo>
                  <a:cubicBezTo>
                    <a:pt x="15" y="1"/>
                    <a:pt x="15" y="0"/>
                    <a:pt x="14" y="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2" y="9"/>
                    <a:pt x="2" y="9"/>
                    <a:pt x="2" y="9"/>
                  </a:cubicBezTo>
                  <a:lnTo>
                    <a:pt x="15" y="5"/>
                  </a:lnTo>
                  <a:close/>
                </a:path>
              </a:pathLst>
            </a:custGeom>
            <a:solidFill>
              <a:srgbClr val="EC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16" name="ïṧ1íḋé">
              <a:extLst>
                <a:ext uri="{FF2B5EF4-FFF2-40B4-BE49-F238E27FC236}">
                  <a16:creationId xmlns:a16="http://schemas.microsoft.com/office/drawing/2014/main" id="{11B852FB-479A-42E9-B802-A3F4338E513B}"/>
                </a:ext>
              </a:extLst>
            </p:cNvPr>
            <p:cNvSpPr/>
            <p:nvPr/>
          </p:nvSpPr>
          <p:spPr bwMode="auto">
            <a:xfrm>
              <a:off x="4454525" y="3468688"/>
              <a:ext cx="76200" cy="95250"/>
            </a:xfrm>
            <a:custGeom>
              <a:avLst/>
              <a:gdLst>
                <a:gd name="T0" fmla="*/ 4 w 4"/>
                <a:gd name="T1" fmla="*/ 2 h 5"/>
                <a:gd name="T2" fmla="*/ 3 w 4"/>
                <a:gd name="T3" fmla="*/ 5 h 5"/>
                <a:gd name="T4" fmla="*/ 1 w 4"/>
                <a:gd name="T5" fmla="*/ 3 h 5"/>
                <a:gd name="T6" fmla="*/ 1 w 4"/>
                <a:gd name="T7" fmla="*/ 0 h 5"/>
                <a:gd name="T8" fmla="*/ 4 w 4"/>
                <a:gd name="T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5">
                  <a:moveTo>
                    <a:pt x="4" y="2"/>
                  </a:moveTo>
                  <a:cubicBezTo>
                    <a:pt x="4" y="3"/>
                    <a:pt x="4" y="4"/>
                    <a:pt x="3" y="5"/>
                  </a:cubicBezTo>
                  <a:cubicBezTo>
                    <a:pt x="2" y="5"/>
                    <a:pt x="1" y="4"/>
                    <a:pt x="1" y="3"/>
                  </a:cubicBezTo>
                  <a:cubicBezTo>
                    <a:pt x="0" y="2"/>
                    <a:pt x="1" y="0"/>
                    <a:pt x="1" y="0"/>
                  </a:cubicBezTo>
                  <a:cubicBezTo>
                    <a:pt x="2" y="0"/>
                    <a:pt x="3" y="1"/>
                    <a:pt x="4" y="2"/>
                  </a:cubicBezTo>
                  <a:close/>
                </a:path>
              </a:pathLst>
            </a:custGeom>
            <a:solidFill>
              <a:srgbClr val="E4C5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17" name="ïŝľíďè">
              <a:extLst>
                <a:ext uri="{FF2B5EF4-FFF2-40B4-BE49-F238E27FC236}">
                  <a16:creationId xmlns:a16="http://schemas.microsoft.com/office/drawing/2014/main" id="{E37CF578-C97B-4A0B-B420-B1F95A66F284}"/>
                </a:ext>
              </a:extLst>
            </p:cNvPr>
            <p:cNvSpPr/>
            <p:nvPr/>
          </p:nvSpPr>
          <p:spPr bwMode="auto">
            <a:xfrm>
              <a:off x="4492625" y="3582988"/>
              <a:ext cx="309563" cy="173038"/>
            </a:xfrm>
            <a:custGeom>
              <a:avLst/>
              <a:gdLst>
                <a:gd name="T0" fmla="*/ 15 w 16"/>
                <a:gd name="T1" fmla="*/ 5 h 9"/>
                <a:gd name="T2" fmla="*/ 16 w 16"/>
                <a:gd name="T3" fmla="*/ 2 h 9"/>
                <a:gd name="T4" fmla="*/ 14 w 16"/>
                <a:gd name="T5" fmla="*/ 0 h 9"/>
                <a:gd name="T6" fmla="*/ 0 w 16"/>
                <a:gd name="T7" fmla="*/ 4 h 9"/>
                <a:gd name="T8" fmla="*/ 2 w 16"/>
                <a:gd name="T9" fmla="*/ 9 h 9"/>
                <a:gd name="T10" fmla="*/ 15 w 16"/>
                <a:gd name="T11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9">
                  <a:moveTo>
                    <a:pt x="15" y="5"/>
                  </a:moveTo>
                  <a:cubicBezTo>
                    <a:pt x="15" y="5"/>
                    <a:pt x="16" y="4"/>
                    <a:pt x="16" y="2"/>
                  </a:cubicBezTo>
                  <a:cubicBezTo>
                    <a:pt x="15" y="1"/>
                    <a:pt x="14" y="0"/>
                    <a:pt x="14" y="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2" y="9"/>
                    <a:pt x="2" y="9"/>
                    <a:pt x="2" y="9"/>
                  </a:cubicBezTo>
                  <a:lnTo>
                    <a:pt x="15" y="5"/>
                  </a:lnTo>
                  <a:close/>
                </a:path>
              </a:pathLst>
            </a:custGeom>
            <a:solidFill>
              <a:srgbClr val="EC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18" name="îś1ïḋé">
              <a:extLst>
                <a:ext uri="{FF2B5EF4-FFF2-40B4-BE49-F238E27FC236}">
                  <a16:creationId xmlns:a16="http://schemas.microsoft.com/office/drawing/2014/main" id="{CE0BB9FB-869C-494E-A8F7-B78F5B102041}"/>
                </a:ext>
              </a:extLst>
            </p:cNvPr>
            <p:cNvSpPr/>
            <p:nvPr/>
          </p:nvSpPr>
          <p:spPr bwMode="auto">
            <a:xfrm>
              <a:off x="4473575" y="3659188"/>
              <a:ext cx="76200" cy="96838"/>
            </a:xfrm>
            <a:custGeom>
              <a:avLst/>
              <a:gdLst>
                <a:gd name="T0" fmla="*/ 4 w 4"/>
                <a:gd name="T1" fmla="*/ 2 h 5"/>
                <a:gd name="T2" fmla="*/ 3 w 4"/>
                <a:gd name="T3" fmla="*/ 5 h 5"/>
                <a:gd name="T4" fmla="*/ 0 w 4"/>
                <a:gd name="T5" fmla="*/ 3 h 5"/>
                <a:gd name="T6" fmla="*/ 1 w 4"/>
                <a:gd name="T7" fmla="*/ 0 h 5"/>
                <a:gd name="T8" fmla="*/ 4 w 4"/>
                <a:gd name="T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5">
                  <a:moveTo>
                    <a:pt x="4" y="2"/>
                  </a:moveTo>
                  <a:cubicBezTo>
                    <a:pt x="4" y="3"/>
                    <a:pt x="4" y="5"/>
                    <a:pt x="3" y="5"/>
                  </a:cubicBezTo>
                  <a:cubicBezTo>
                    <a:pt x="2" y="5"/>
                    <a:pt x="1" y="4"/>
                    <a:pt x="0" y="3"/>
                  </a:cubicBezTo>
                  <a:cubicBezTo>
                    <a:pt x="0" y="2"/>
                    <a:pt x="0" y="1"/>
                    <a:pt x="1" y="0"/>
                  </a:cubicBezTo>
                  <a:cubicBezTo>
                    <a:pt x="2" y="0"/>
                    <a:pt x="3" y="1"/>
                    <a:pt x="4" y="2"/>
                  </a:cubicBezTo>
                  <a:close/>
                </a:path>
              </a:pathLst>
            </a:custGeom>
            <a:solidFill>
              <a:srgbClr val="E4C5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19" name="îşlïdé">
              <a:extLst>
                <a:ext uri="{FF2B5EF4-FFF2-40B4-BE49-F238E27FC236}">
                  <a16:creationId xmlns:a16="http://schemas.microsoft.com/office/drawing/2014/main" id="{BE411A29-DEF1-4F39-AD6E-D16D60E15558}"/>
                </a:ext>
              </a:extLst>
            </p:cNvPr>
            <p:cNvSpPr/>
            <p:nvPr/>
          </p:nvSpPr>
          <p:spPr bwMode="auto">
            <a:xfrm>
              <a:off x="4530725" y="3756025"/>
              <a:ext cx="309563" cy="192088"/>
            </a:xfrm>
            <a:custGeom>
              <a:avLst/>
              <a:gdLst>
                <a:gd name="T0" fmla="*/ 15 w 16"/>
                <a:gd name="T1" fmla="*/ 4 h 10"/>
                <a:gd name="T2" fmla="*/ 15 w 16"/>
                <a:gd name="T3" fmla="*/ 2 h 10"/>
                <a:gd name="T4" fmla="*/ 13 w 16"/>
                <a:gd name="T5" fmla="*/ 0 h 10"/>
                <a:gd name="T6" fmla="*/ 0 w 16"/>
                <a:gd name="T7" fmla="*/ 5 h 10"/>
                <a:gd name="T8" fmla="*/ 2 w 16"/>
                <a:gd name="T9" fmla="*/ 10 h 10"/>
                <a:gd name="T10" fmla="*/ 15 w 16"/>
                <a:gd name="T11" fmla="*/ 4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10">
                  <a:moveTo>
                    <a:pt x="15" y="4"/>
                  </a:moveTo>
                  <a:cubicBezTo>
                    <a:pt x="15" y="4"/>
                    <a:pt x="16" y="3"/>
                    <a:pt x="15" y="2"/>
                  </a:cubicBezTo>
                  <a:cubicBezTo>
                    <a:pt x="15" y="0"/>
                    <a:pt x="14" y="0"/>
                    <a:pt x="13" y="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2" y="10"/>
                    <a:pt x="2" y="10"/>
                    <a:pt x="2" y="10"/>
                  </a:cubicBezTo>
                  <a:lnTo>
                    <a:pt x="15" y="4"/>
                  </a:lnTo>
                  <a:close/>
                </a:path>
              </a:pathLst>
            </a:custGeom>
            <a:solidFill>
              <a:srgbClr val="EC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20" name="ïŝľídé">
              <a:extLst>
                <a:ext uri="{FF2B5EF4-FFF2-40B4-BE49-F238E27FC236}">
                  <a16:creationId xmlns:a16="http://schemas.microsoft.com/office/drawing/2014/main" id="{28536499-58F0-47F6-B27A-7F0236673933}"/>
                </a:ext>
              </a:extLst>
            </p:cNvPr>
            <p:cNvSpPr/>
            <p:nvPr/>
          </p:nvSpPr>
          <p:spPr bwMode="auto">
            <a:xfrm>
              <a:off x="4511675" y="3851275"/>
              <a:ext cx="77788" cy="96838"/>
            </a:xfrm>
            <a:custGeom>
              <a:avLst/>
              <a:gdLst>
                <a:gd name="T0" fmla="*/ 4 w 4"/>
                <a:gd name="T1" fmla="*/ 2 h 5"/>
                <a:gd name="T2" fmla="*/ 3 w 4"/>
                <a:gd name="T3" fmla="*/ 5 h 5"/>
                <a:gd name="T4" fmla="*/ 1 w 4"/>
                <a:gd name="T5" fmla="*/ 3 h 5"/>
                <a:gd name="T6" fmla="*/ 1 w 4"/>
                <a:gd name="T7" fmla="*/ 0 h 5"/>
                <a:gd name="T8" fmla="*/ 4 w 4"/>
                <a:gd name="T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5">
                  <a:moveTo>
                    <a:pt x="4" y="2"/>
                  </a:moveTo>
                  <a:cubicBezTo>
                    <a:pt x="4" y="3"/>
                    <a:pt x="4" y="4"/>
                    <a:pt x="3" y="5"/>
                  </a:cubicBezTo>
                  <a:cubicBezTo>
                    <a:pt x="3" y="5"/>
                    <a:pt x="1" y="5"/>
                    <a:pt x="1" y="3"/>
                  </a:cubicBezTo>
                  <a:cubicBezTo>
                    <a:pt x="0" y="2"/>
                    <a:pt x="0" y="1"/>
                    <a:pt x="1" y="0"/>
                  </a:cubicBezTo>
                  <a:cubicBezTo>
                    <a:pt x="2" y="0"/>
                    <a:pt x="3" y="1"/>
                    <a:pt x="4" y="2"/>
                  </a:cubicBezTo>
                  <a:close/>
                </a:path>
              </a:pathLst>
            </a:custGeom>
            <a:solidFill>
              <a:srgbClr val="E4C5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21" name="îṥ1ídê">
              <a:extLst>
                <a:ext uri="{FF2B5EF4-FFF2-40B4-BE49-F238E27FC236}">
                  <a16:creationId xmlns:a16="http://schemas.microsoft.com/office/drawing/2014/main" id="{590E9258-1E1B-45C5-9262-390AAC64A243}"/>
                </a:ext>
              </a:extLst>
            </p:cNvPr>
            <p:cNvSpPr/>
            <p:nvPr/>
          </p:nvSpPr>
          <p:spPr bwMode="auto">
            <a:xfrm>
              <a:off x="4724400" y="3295650"/>
              <a:ext cx="328613" cy="152400"/>
            </a:xfrm>
            <a:custGeom>
              <a:avLst/>
              <a:gdLst>
                <a:gd name="T0" fmla="*/ 1 w 17"/>
                <a:gd name="T1" fmla="*/ 5 h 8"/>
                <a:gd name="T2" fmla="*/ 0 w 17"/>
                <a:gd name="T3" fmla="*/ 3 h 8"/>
                <a:gd name="T4" fmla="*/ 2 w 17"/>
                <a:gd name="T5" fmla="*/ 0 h 8"/>
                <a:gd name="T6" fmla="*/ 17 w 17"/>
                <a:gd name="T7" fmla="*/ 3 h 8"/>
                <a:gd name="T8" fmla="*/ 16 w 17"/>
                <a:gd name="T9" fmla="*/ 8 h 8"/>
                <a:gd name="T10" fmla="*/ 1 w 17"/>
                <a:gd name="T11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8">
                  <a:moveTo>
                    <a:pt x="1" y="5"/>
                  </a:moveTo>
                  <a:cubicBezTo>
                    <a:pt x="0" y="5"/>
                    <a:pt x="0" y="4"/>
                    <a:pt x="0" y="3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6" y="8"/>
                    <a:pt x="16" y="8"/>
                    <a:pt x="16" y="8"/>
                  </a:cubicBezTo>
                  <a:lnTo>
                    <a:pt x="1" y="5"/>
                  </a:lnTo>
                  <a:close/>
                </a:path>
              </a:pathLst>
            </a:custGeom>
            <a:solidFill>
              <a:srgbClr val="EC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22" name="ïśḷiḍê">
              <a:extLst>
                <a:ext uri="{FF2B5EF4-FFF2-40B4-BE49-F238E27FC236}">
                  <a16:creationId xmlns:a16="http://schemas.microsoft.com/office/drawing/2014/main" id="{4FDD896B-0EAA-4C50-84B7-2E583587CC4F}"/>
                </a:ext>
              </a:extLst>
            </p:cNvPr>
            <p:cNvSpPr/>
            <p:nvPr/>
          </p:nvSpPr>
          <p:spPr bwMode="auto">
            <a:xfrm>
              <a:off x="4994275" y="3352800"/>
              <a:ext cx="77788" cy="95250"/>
            </a:xfrm>
            <a:custGeom>
              <a:avLst/>
              <a:gdLst>
                <a:gd name="T0" fmla="*/ 1 w 4"/>
                <a:gd name="T1" fmla="*/ 2 h 5"/>
                <a:gd name="T2" fmla="*/ 2 w 4"/>
                <a:gd name="T3" fmla="*/ 5 h 5"/>
                <a:gd name="T4" fmla="*/ 4 w 4"/>
                <a:gd name="T5" fmla="*/ 3 h 5"/>
                <a:gd name="T6" fmla="*/ 3 w 4"/>
                <a:gd name="T7" fmla="*/ 0 h 5"/>
                <a:gd name="T8" fmla="*/ 1 w 4"/>
                <a:gd name="T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5">
                  <a:moveTo>
                    <a:pt x="1" y="2"/>
                  </a:moveTo>
                  <a:cubicBezTo>
                    <a:pt x="0" y="4"/>
                    <a:pt x="1" y="5"/>
                    <a:pt x="2" y="5"/>
                  </a:cubicBezTo>
                  <a:cubicBezTo>
                    <a:pt x="2" y="5"/>
                    <a:pt x="3" y="5"/>
                    <a:pt x="4" y="3"/>
                  </a:cubicBezTo>
                  <a:cubicBezTo>
                    <a:pt x="4" y="2"/>
                    <a:pt x="4" y="1"/>
                    <a:pt x="3" y="0"/>
                  </a:cubicBezTo>
                  <a:cubicBezTo>
                    <a:pt x="2" y="0"/>
                    <a:pt x="1" y="1"/>
                    <a:pt x="1" y="2"/>
                  </a:cubicBezTo>
                  <a:close/>
                </a:path>
              </a:pathLst>
            </a:custGeom>
            <a:solidFill>
              <a:srgbClr val="E4C5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23" name="îṣlïde">
              <a:extLst>
                <a:ext uri="{FF2B5EF4-FFF2-40B4-BE49-F238E27FC236}">
                  <a16:creationId xmlns:a16="http://schemas.microsoft.com/office/drawing/2014/main" id="{49757C0B-8BA6-4FCA-A9D3-83DE28E27D67}"/>
                </a:ext>
              </a:extLst>
            </p:cNvPr>
            <p:cNvSpPr/>
            <p:nvPr/>
          </p:nvSpPr>
          <p:spPr bwMode="auto">
            <a:xfrm>
              <a:off x="4724400" y="3506788"/>
              <a:ext cx="328613" cy="133350"/>
            </a:xfrm>
            <a:custGeom>
              <a:avLst/>
              <a:gdLst>
                <a:gd name="T0" fmla="*/ 2 w 17"/>
                <a:gd name="T1" fmla="*/ 5 h 7"/>
                <a:gd name="T2" fmla="*/ 0 w 17"/>
                <a:gd name="T3" fmla="*/ 3 h 7"/>
                <a:gd name="T4" fmla="*/ 2 w 17"/>
                <a:gd name="T5" fmla="*/ 0 h 7"/>
                <a:gd name="T6" fmla="*/ 17 w 17"/>
                <a:gd name="T7" fmla="*/ 2 h 7"/>
                <a:gd name="T8" fmla="*/ 16 w 17"/>
                <a:gd name="T9" fmla="*/ 7 h 7"/>
                <a:gd name="T10" fmla="*/ 2 w 17"/>
                <a:gd name="T11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7">
                  <a:moveTo>
                    <a:pt x="2" y="5"/>
                  </a:moveTo>
                  <a:cubicBezTo>
                    <a:pt x="1" y="5"/>
                    <a:pt x="0" y="4"/>
                    <a:pt x="0" y="3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6" y="7"/>
                    <a:pt x="16" y="7"/>
                    <a:pt x="16" y="7"/>
                  </a:cubicBezTo>
                  <a:lnTo>
                    <a:pt x="2" y="5"/>
                  </a:lnTo>
                  <a:close/>
                </a:path>
              </a:pathLst>
            </a:custGeom>
            <a:solidFill>
              <a:srgbClr val="EC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24" name="îŝľíḋê">
              <a:extLst>
                <a:ext uri="{FF2B5EF4-FFF2-40B4-BE49-F238E27FC236}">
                  <a16:creationId xmlns:a16="http://schemas.microsoft.com/office/drawing/2014/main" id="{02CD94EC-2316-4128-9271-8EAC0153B178}"/>
                </a:ext>
              </a:extLst>
            </p:cNvPr>
            <p:cNvSpPr/>
            <p:nvPr/>
          </p:nvSpPr>
          <p:spPr bwMode="auto">
            <a:xfrm>
              <a:off x="5013325" y="3544888"/>
              <a:ext cx="58738" cy="95250"/>
            </a:xfrm>
            <a:custGeom>
              <a:avLst/>
              <a:gdLst>
                <a:gd name="T0" fmla="*/ 0 w 3"/>
                <a:gd name="T1" fmla="*/ 2 h 5"/>
                <a:gd name="T2" fmla="*/ 1 w 3"/>
                <a:gd name="T3" fmla="*/ 5 h 5"/>
                <a:gd name="T4" fmla="*/ 3 w 3"/>
                <a:gd name="T5" fmla="*/ 2 h 5"/>
                <a:gd name="T6" fmla="*/ 2 w 3"/>
                <a:gd name="T7" fmla="*/ 0 h 5"/>
                <a:gd name="T8" fmla="*/ 0 w 3"/>
                <a:gd name="T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5">
                  <a:moveTo>
                    <a:pt x="0" y="2"/>
                  </a:moveTo>
                  <a:cubicBezTo>
                    <a:pt x="0" y="4"/>
                    <a:pt x="1" y="5"/>
                    <a:pt x="1" y="5"/>
                  </a:cubicBezTo>
                  <a:cubicBezTo>
                    <a:pt x="2" y="5"/>
                    <a:pt x="3" y="4"/>
                    <a:pt x="3" y="2"/>
                  </a:cubicBezTo>
                  <a:cubicBezTo>
                    <a:pt x="3" y="1"/>
                    <a:pt x="3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E4C5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25" name="îşḷíḍé">
              <a:extLst>
                <a:ext uri="{FF2B5EF4-FFF2-40B4-BE49-F238E27FC236}">
                  <a16:creationId xmlns:a16="http://schemas.microsoft.com/office/drawing/2014/main" id="{44F93D3F-D88E-4D49-8F5D-B81FE3682116}"/>
                </a:ext>
              </a:extLst>
            </p:cNvPr>
            <p:cNvSpPr/>
            <p:nvPr/>
          </p:nvSpPr>
          <p:spPr bwMode="auto">
            <a:xfrm>
              <a:off x="4762500" y="3678238"/>
              <a:ext cx="328613" cy="134938"/>
            </a:xfrm>
            <a:custGeom>
              <a:avLst/>
              <a:gdLst>
                <a:gd name="T0" fmla="*/ 1 w 17"/>
                <a:gd name="T1" fmla="*/ 5 h 7"/>
                <a:gd name="T2" fmla="*/ 0 w 17"/>
                <a:gd name="T3" fmla="*/ 3 h 7"/>
                <a:gd name="T4" fmla="*/ 1 w 17"/>
                <a:gd name="T5" fmla="*/ 0 h 7"/>
                <a:gd name="T6" fmla="*/ 17 w 17"/>
                <a:gd name="T7" fmla="*/ 2 h 7"/>
                <a:gd name="T8" fmla="*/ 16 w 17"/>
                <a:gd name="T9" fmla="*/ 7 h 7"/>
                <a:gd name="T10" fmla="*/ 1 w 17"/>
                <a:gd name="T11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7">
                  <a:moveTo>
                    <a:pt x="1" y="5"/>
                  </a:moveTo>
                  <a:cubicBezTo>
                    <a:pt x="1" y="5"/>
                    <a:pt x="0" y="4"/>
                    <a:pt x="0" y="3"/>
                  </a:cubicBezTo>
                  <a:cubicBezTo>
                    <a:pt x="0" y="1"/>
                    <a:pt x="1" y="0"/>
                    <a:pt x="1" y="0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6" y="7"/>
                    <a:pt x="16" y="7"/>
                    <a:pt x="16" y="7"/>
                  </a:cubicBezTo>
                  <a:lnTo>
                    <a:pt x="1" y="5"/>
                  </a:lnTo>
                  <a:close/>
                </a:path>
              </a:pathLst>
            </a:custGeom>
            <a:solidFill>
              <a:srgbClr val="EC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26" name="iṩļîḑè">
              <a:extLst>
                <a:ext uri="{FF2B5EF4-FFF2-40B4-BE49-F238E27FC236}">
                  <a16:creationId xmlns:a16="http://schemas.microsoft.com/office/drawing/2014/main" id="{89F1C54F-247A-4A1F-ABCF-976BD94425FD}"/>
                </a:ext>
              </a:extLst>
            </p:cNvPr>
            <p:cNvSpPr/>
            <p:nvPr/>
          </p:nvSpPr>
          <p:spPr bwMode="auto">
            <a:xfrm>
              <a:off x="5053013" y="3717925"/>
              <a:ext cx="57150" cy="95250"/>
            </a:xfrm>
            <a:custGeom>
              <a:avLst/>
              <a:gdLst>
                <a:gd name="T0" fmla="*/ 0 w 3"/>
                <a:gd name="T1" fmla="*/ 2 h 5"/>
                <a:gd name="T2" fmla="*/ 1 w 3"/>
                <a:gd name="T3" fmla="*/ 5 h 5"/>
                <a:gd name="T4" fmla="*/ 3 w 3"/>
                <a:gd name="T5" fmla="*/ 2 h 5"/>
                <a:gd name="T6" fmla="*/ 2 w 3"/>
                <a:gd name="T7" fmla="*/ 0 h 5"/>
                <a:gd name="T8" fmla="*/ 0 w 3"/>
                <a:gd name="T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5">
                  <a:moveTo>
                    <a:pt x="0" y="2"/>
                  </a:moveTo>
                  <a:cubicBezTo>
                    <a:pt x="0" y="3"/>
                    <a:pt x="0" y="5"/>
                    <a:pt x="1" y="5"/>
                  </a:cubicBezTo>
                  <a:cubicBezTo>
                    <a:pt x="2" y="5"/>
                    <a:pt x="3" y="4"/>
                    <a:pt x="3" y="2"/>
                  </a:cubicBezTo>
                  <a:cubicBezTo>
                    <a:pt x="3" y="1"/>
                    <a:pt x="3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E4C5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27" name="iślídê">
              <a:extLst>
                <a:ext uri="{FF2B5EF4-FFF2-40B4-BE49-F238E27FC236}">
                  <a16:creationId xmlns:a16="http://schemas.microsoft.com/office/drawing/2014/main" id="{C31329C1-5F93-4A3F-A464-F6AB84DD0503}"/>
                </a:ext>
              </a:extLst>
            </p:cNvPr>
            <p:cNvSpPr/>
            <p:nvPr/>
          </p:nvSpPr>
          <p:spPr bwMode="auto">
            <a:xfrm>
              <a:off x="4589463" y="3929063"/>
              <a:ext cx="288925" cy="249238"/>
            </a:xfrm>
            <a:custGeom>
              <a:avLst/>
              <a:gdLst>
                <a:gd name="T0" fmla="*/ 14 w 15"/>
                <a:gd name="T1" fmla="*/ 4 h 13"/>
                <a:gd name="T2" fmla="*/ 14 w 15"/>
                <a:gd name="T3" fmla="*/ 1 h 13"/>
                <a:gd name="T4" fmla="*/ 11 w 15"/>
                <a:gd name="T5" fmla="*/ 0 h 13"/>
                <a:gd name="T6" fmla="*/ 0 w 15"/>
                <a:gd name="T7" fmla="*/ 9 h 13"/>
                <a:gd name="T8" fmla="*/ 4 w 15"/>
                <a:gd name="T9" fmla="*/ 13 h 13"/>
                <a:gd name="T10" fmla="*/ 14 w 15"/>
                <a:gd name="T11" fmla="*/ 4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13">
                  <a:moveTo>
                    <a:pt x="14" y="4"/>
                  </a:moveTo>
                  <a:cubicBezTo>
                    <a:pt x="15" y="4"/>
                    <a:pt x="15" y="2"/>
                    <a:pt x="14" y="1"/>
                  </a:cubicBezTo>
                  <a:cubicBezTo>
                    <a:pt x="13" y="0"/>
                    <a:pt x="12" y="0"/>
                    <a:pt x="11" y="0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4" y="13"/>
                    <a:pt x="4" y="13"/>
                    <a:pt x="4" y="13"/>
                  </a:cubicBezTo>
                  <a:lnTo>
                    <a:pt x="14" y="4"/>
                  </a:lnTo>
                  <a:close/>
                </a:path>
              </a:pathLst>
            </a:custGeom>
            <a:solidFill>
              <a:srgbClr val="EC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28" name="ïṣļîḋè">
              <a:extLst>
                <a:ext uri="{FF2B5EF4-FFF2-40B4-BE49-F238E27FC236}">
                  <a16:creationId xmlns:a16="http://schemas.microsoft.com/office/drawing/2014/main" id="{A6F623B1-C4AA-4957-B6AB-E31350F1ADAA}"/>
                </a:ext>
              </a:extLst>
            </p:cNvPr>
            <p:cNvSpPr/>
            <p:nvPr/>
          </p:nvSpPr>
          <p:spPr bwMode="auto">
            <a:xfrm>
              <a:off x="4589463" y="4081463"/>
              <a:ext cx="76200" cy="96838"/>
            </a:xfrm>
            <a:custGeom>
              <a:avLst/>
              <a:gdLst>
                <a:gd name="T0" fmla="*/ 3 w 4"/>
                <a:gd name="T1" fmla="*/ 2 h 5"/>
                <a:gd name="T2" fmla="*/ 4 w 4"/>
                <a:gd name="T3" fmla="*/ 4 h 5"/>
                <a:gd name="T4" fmla="*/ 1 w 4"/>
                <a:gd name="T5" fmla="*/ 4 h 5"/>
                <a:gd name="T6" fmla="*/ 0 w 4"/>
                <a:gd name="T7" fmla="*/ 1 h 5"/>
                <a:gd name="T8" fmla="*/ 3 w 4"/>
                <a:gd name="T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5">
                  <a:moveTo>
                    <a:pt x="3" y="2"/>
                  </a:moveTo>
                  <a:cubicBezTo>
                    <a:pt x="4" y="3"/>
                    <a:pt x="4" y="4"/>
                    <a:pt x="4" y="4"/>
                  </a:cubicBezTo>
                  <a:cubicBezTo>
                    <a:pt x="3" y="5"/>
                    <a:pt x="2" y="5"/>
                    <a:pt x="1" y="4"/>
                  </a:cubicBezTo>
                  <a:cubicBezTo>
                    <a:pt x="0" y="3"/>
                    <a:pt x="0" y="1"/>
                    <a:pt x="0" y="1"/>
                  </a:cubicBezTo>
                  <a:cubicBezTo>
                    <a:pt x="1" y="0"/>
                    <a:pt x="2" y="0"/>
                    <a:pt x="3" y="2"/>
                  </a:cubicBezTo>
                  <a:close/>
                </a:path>
              </a:pathLst>
            </a:custGeom>
            <a:solidFill>
              <a:srgbClr val="E4C5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29" name="ísḷíḓè">
              <a:extLst>
                <a:ext uri="{FF2B5EF4-FFF2-40B4-BE49-F238E27FC236}">
                  <a16:creationId xmlns:a16="http://schemas.microsoft.com/office/drawing/2014/main" id="{7FB169E4-E236-45E2-A81F-90D16BC98C60}"/>
                </a:ext>
              </a:extLst>
            </p:cNvPr>
            <p:cNvSpPr/>
            <p:nvPr/>
          </p:nvSpPr>
          <p:spPr bwMode="auto">
            <a:xfrm>
              <a:off x="4821238" y="3870325"/>
              <a:ext cx="307975" cy="96838"/>
            </a:xfrm>
            <a:custGeom>
              <a:avLst/>
              <a:gdLst>
                <a:gd name="T0" fmla="*/ 1 w 16"/>
                <a:gd name="T1" fmla="*/ 5 h 5"/>
                <a:gd name="T2" fmla="*/ 0 w 16"/>
                <a:gd name="T3" fmla="*/ 2 h 5"/>
                <a:gd name="T4" fmla="*/ 1 w 16"/>
                <a:gd name="T5" fmla="*/ 0 h 5"/>
                <a:gd name="T6" fmla="*/ 16 w 16"/>
                <a:gd name="T7" fmla="*/ 0 h 5"/>
                <a:gd name="T8" fmla="*/ 16 w 16"/>
                <a:gd name="T9" fmla="*/ 5 h 5"/>
                <a:gd name="T10" fmla="*/ 1 w 16"/>
                <a:gd name="T11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5">
                  <a:moveTo>
                    <a:pt x="1" y="5"/>
                  </a:moveTo>
                  <a:cubicBezTo>
                    <a:pt x="0" y="5"/>
                    <a:pt x="0" y="4"/>
                    <a:pt x="0" y="2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5"/>
                    <a:pt x="16" y="5"/>
                    <a:pt x="16" y="5"/>
                  </a:cubicBezTo>
                  <a:lnTo>
                    <a:pt x="1" y="5"/>
                  </a:lnTo>
                  <a:close/>
                </a:path>
              </a:pathLst>
            </a:custGeom>
            <a:solidFill>
              <a:srgbClr val="EC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30" name="íṡlíḑe">
              <a:extLst>
                <a:ext uri="{FF2B5EF4-FFF2-40B4-BE49-F238E27FC236}">
                  <a16:creationId xmlns:a16="http://schemas.microsoft.com/office/drawing/2014/main" id="{033E5FCF-9575-486F-BFC0-14C22FC120B2}"/>
                </a:ext>
              </a:extLst>
            </p:cNvPr>
            <p:cNvSpPr/>
            <p:nvPr/>
          </p:nvSpPr>
          <p:spPr bwMode="auto">
            <a:xfrm>
              <a:off x="5091113" y="3870325"/>
              <a:ext cx="77788" cy="96838"/>
            </a:xfrm>
            <a:custGeom>
              <a:avLst/>
              <a:gdLst>
                <a:gd name="T0" fmla="*/ 0 w 4"/>
                <a:gd name="T1" fmla="*/ 2 h 5"/>
                <a:gd name="T2" fmla="*/ 2 w 4"/>
                <a:gd name="T3" fmla="*/ 5 h 5"/>
                <a:gd name="T4" fmla="*/ 4 w 4"/>
                <a:gd name="T5" fmla="*/ 2 h 5"/>
                <a:gd name="T6" fmla="*/ 2 w 4"/>
                <a:gd name="T7" fmla="*/ 0 h 5"/>
                <a:gd name="T8" fmla="*/ 0 w 4"/>
                <a:gd name="T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5">
                  <a:moveTo>
                    <a:pt x="0" y="2"/>
                  </a:moveTo>
                  <a:cubicBezTo>
                    <a:pt x="0" y="4"/>
                    <a:pt x="1" y="5"/>
                    <a:pt x="2" y="5"/>
                  </a:cubicBezTo>
                  <a:cubicBezTo>
                    <a:pt x="3" y="5"/>
                    <a:pt x="4" y="4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ubicBezTo>
                    <a:pt x="1" y="0"/>
                    <a:pt x="1" y="1"/>
                    <a:pt x="0" y="2"/>
                  </a:cubicBezTo>
                  <a:close/>
                </a:path>
              </a:pathLst>
            </a:custGeom>
            <a:solidFill>
              <a:srgbClr val="E4C5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31" name="ïṡḷiďê">
              <a:extLst>
                <a:ext uri="{FF2B5EF4-FFF2-40B4-BE49-F238E27FC236}">
                  <a16:creationId xmlns:a16="http://schemas.microsoft.com/office/drawing/2014/main" id="{C83636F6-F9FC-4DD5-B2C3-E14D493ABF1F}"/>
                </a:ext>
              </a:extLst>
            </p:cNvPr>
            <p:cNvSpPr/>
            <p:nvPr/>
          </p:nvSpPr>
          <p:spPr bwMode="auto">
            <a:xfrm>
              <a:off x="4686300" y="4100513"/>
              <a:ext cx="269875" cy="249238"/>
            </a:xfrm>
            <a:custGeom>
              <a:avLst/>
              <a:gdLst>
                <a:gd name="T0" fmla="*/ 13 w 14"/>
                <a:gd name="T1" fmla="*/ 4 h 13"/>
                <a:gd name="T2" fmla="*/ 13 w 14"/>
                <a:gd name="T3" fmla="*/ 1 h 13"/>
                <a:gd name="T4" fmla="*/ 10 w 14"/>
                <a:gd name="T5" fmla="*/ 0 h 13"/>
                <a:gd name="T6" fmla="*/ 0 w 14"/>
                <a:gd name="T7" fmla="*/ 9 h 13"/>
                <a:gd name="T8" fmla="*/ 3 w 14"/>
                <a:gd name="T9" fmla="*/ 13 h 13"/>
                <a:gd name="T10" fmla="*/ 13 w 14"/>
                <a:gd name="T11" fmla="*/ 4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13">
                  <a:moveTo>
                    <a:pt x="13" y="4"/>
                  </a:moveTo>
                  <a:cubicBezTo>
                    <a:pt x="14" y="4"/>
                    <a:pt x="14" y="2"/>
                    <a:pt x="13" y="1"/>
                  </a:cubicBezTo>
                  <a:cubicBezTo>
                    <a:pt x="12" y="0"/>
                    <a:pt x="11" y="0"/>
                    <a:pt x="10" y="0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3" y="13"/>
                    <a:pt x="3" y="13"/>
                    <a:pt x="3" y="13"/>
                  </a:cubicBezTo>
                  <a:lnTo>
                    <a:pt x="13" y="4"/>
                  </a:lnTo>
                  <a:close/>
                </a:path>
              </a:pathLst>
            </a:custGeom>
            <a:solidFill>
              <a:srgbClr val="EC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32" name="iş1ïḓé">
              <a:extLst>
                <a:ext uri="{FF2B5EF4-FFF2-40B4-BE49-F238E27FC236}">
                  <a16:creationId xmlns:a16="http://schemas.microsoft.com/office/drawing/2014/main" id="{3E567697-619B-4071-8F76-700237F21F83}"/>
                </a:ext>
              </a:extLst>
            </p:cNvPr>
            <p:cNvSpPr/>
            <p:nvPr/>
          </p:nvSpPr>
          <p:spPr bwMode="auto">
            <a:xfrm>
              <a:off x="4665663" y="4254500"/>
              <a:ext cx="96838" cy="95250"/>
            </a:xfrm>
            <a:custGeom>
              <a:avLst/>
              <a:gdLst>
                <a:gd name="T0" fmla="*/ 3 w 5"/>
                <a:gd name="T1" fmla="*/ 2 h 5"/>
                <a:gd name="T2" fmla="*/ 4 w 5"/>
                <a:gd name="T3" fmla="*/ 5 h 5"/>
                <a:gd name="T4" fmla="*/ 1 w 5"/>
                <a:gd name="T5" fmla="*/ 4 h 5"/>
                <a:gd name="T6" fmla="*/ 1 w 5"/>
                <a:gd name="T7" fmla="*/ 1 h 5"/>
                <a:gd name="T8" fmla="*/ 3 w 5"/>
                <a:gd name="T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">
                  <a:moveTo>
                    <a:pt x="3" y="2"/>
                  </a:moveTo>
                  <a:cubicBezTo>
                    <a:pt x="4" y="3"/>
                    <a:pt x="5" y="4"/>
                    <a:pt x="4" y="5"/>
                  </a:cubicBezTo>
                  <a:cubicBezTo>
                    <a:pt x="3" y="5"/>
                    <a:pt x="2" y="5"/>
                    <a:pt x="1" y="4"/>
                  </a:cubicBezTo>
                  <a:cubicBezTo>
                    <a:pt x="0" y="3"/>
                    <a:pt x="0" y="2"/>
                    <a:pt x="1" y="1"/>
                  </a:cubicBezTo>
                  <a:cubicBezTo>
                    <a:pt x="1" y="0"/>
                    <a:pt x="2" y="1"/>
                    <a:pt x="3" y="2"/>
                  </a:cubicBezTo>
                  <a:close/>
                </a:path>
              </a:pathLst>
            </a:custGeom>
            <a:solidFill>
              <a:srgbClr val="E4C5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33" name="ïṡļíḍé">
              <a:extLst>
                <a:ext uri="{FF2B5EF4-FFF2-40B4-BE49-F238E27FC236}">
                  <a16:creationId xmlns:a16="http://schemas.microsoft.com/office/drawing/2014/main" id="{CF175E7A-6E08-4BC1-83B6-157B4C603D36}"/>
                </a:ext>
              </a:extLst>
            </p:cNvPr>
            <p:cNvSpPr/>
            <p:nvPr/>
          </p:nvSpPr>
          <p:spPr bwMode="auto">
            <a:xfrm>
              <a:off x="4859338" y="4005263"/>
              <a:ext cx="328613" cy="114300"/>
            </a:xfrm>
            <a:custGeom>
              <a:avLst/>
              <a:gdLst>
                <a:gd name="T0" fmla="*/ 2 w 17"/>
                <a:gd name="T1" fmla="*/ 5 h 6"/>
                <a:gd name="T2" fmla="*/ 0 w 17"/>
                <a:gd name="T3" fmla="*/ 3 h 6"/>
                <a:gd name="T4" fmla="*/ 1 w 17"/>
                <a:gd name="T5" fmla="*/ 0 h 6"/>
                <a:gd name="T6" fmla="*/ 17 w 17"/>
                <a:gd name="T7" fmla="*/ 1 h 6"/>
                <a:gd name="T8" fmla="*/ 17 w 17"/>
                <a:gd name="T9" fmla="*/ 6 h 6"/>
                <a:gd name="T10" fmla="*/ 2 w 17"/>
                <a:gd name="T11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6">
                  <a:moveTo>
                    <a:pt x="2" y="5"/>
                  </a:moveTo>
                  <a:cubicBezTo>
                    <a:pt x="1" y="5"/>
                    <a:pt x="0" y="4"/>
                    <a:pt x="0" y="3"/>
                  </a:cubicBezTo>
                  <a:cubicBezTo>
                    <a:pt x="0" y="2"/>
                    <a:pt x="1" y="1"/>
                    <a:pt x="1" y="0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7" y="6"/>
                    <a:pt x="17" y="6"/>
                    <a:pt x="17" y="6"/>
                  </a:cubicBezTo>
                  <a:lnTo>
                    <a:pt x="2" y="5"/>
                  </a:lnTo>
                  <a:close/>
                </a:path>
              </a:pathLst>
            </a:custGeom>
            <a:solidFill>
              <a:srgbClr val="EC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34" name="ísļíďè">
              <a:extLst>
                <a:ext uri="{FF2B5EF4-FFF2-40B4-BE49-F238E27FC236}">
                  <a16:creationId xmlns:a16="http://schemas.microsoft.com/office/drawing/2014/main" id="{B3A5C09C-C433-4A0A-B650-40DE114B20CB}"/>
                </a:ext>
              </a:extLst>
            </p:cNvPr>
            <p:cNvSpPr/>
            <p:nvPr/>
          </p:nvSpPr>
          <p:spPr bwMode="auto">
            <a:xfrm>
              <a:off x="5149850" y="4024313"/>
              <a:ext cx="57150" cy="95250"/>
            </a:xfrm>
            <a:prstGeom prst="ellipse">
              <a:avLst/>
            </a:prstGeom>
            <a:solidFill>
              <a:srgbClr val="E4C5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35" name="ïṧḷiḍè">
              <a:extLst>
                <a:ext uri="{FF2B5EF4-FFF2-40B4-BE49-F238E27FC236}">
                  <a16:creationId xmlns:a16="http://schemas.microsoft.com/office/drawing/2014/main" id="{BC92D91C-34B5-45D8-AC6C-F63B9CE5CE99}"/>
                </a:ext>
              </a:extLst>
            </p:cNvPr>
            <p:cNvSpPr/>
            <p:nvPr/>
          </p:nvSpPr>
          <p:spPr bwMode="auto">
            <a:xfrm>
              <a:off x="4724400" y="1376363"/>
              <a:ext cx="617538" cy="2840038"/>
            </a:xfrm>
            <a:custGeom>
              <a:avLst/>
              <a:gdLst>
                <a:gd name="T0" fmla="*/ 13 w 32"/>
                <a:gd name="T1" fmla="*/ 148 h 148"/>
                <a:gd name="T2" fmla="*/ 13 w 32"/>
                <a:gd name="T3" fmla="*/ 148 h 148"/>
                <a:gd name="T4" fmla="*/ 0 w 32"/>
                <a:gd name="T5" fmla="*/ 111 h 148"/>
                <a:gd name="T6" fmla="*/ 15 w 32"/>
                <a:gd name="T7" fmla="*/ 63 h 148"/>
                <a:gd name="T8" fmla="*/ 28 w 32"/>
                <a:gd name="T9" fmla="*/ 32 h 148"/>
                <a:gd name="T10" fmla="*/ 28 w 32"/>
                <a:gd name="T11" fmla="*/ 1 h 148"/>
                <a:gd name="T12" fmla="*/ 29 w 32"/>
                <a:gd name="T13" fmla="*/ 1 h 148"/>
                <a:gd name="T14" fmla="*/ 30 w 32"/>
                <a:gd name="T15" fmla="*/ 1 h 148"/>
                <a:gd name="T16" fmla="*/ 29 w 32"/>
                <a:gd name="T17" fmla="*/ 32 h 148"/>
                <a:gd name="T18" fmla="*/ 16 w 32"/>
                <a:gd name="T19" fmla="*/ 64 h 148"/>
                <a:gd name="T20" fmla="*/ 2 w 32"/>
                <a:gd name="T21" fmla="*/ 111 h 148"/>
                <a:gd name="T22" fmla="*/ 14 w 32"/>
                <a:gd name="T23" fmla="*/ 147 h 148"/>
                <a:gd name="T24" fmla="*/ 14 w 32"/>
                <a:gd name="T25" fmla="*/ 148 h 148"/>
                <a:gd name="T26" fmla="*/ 13 w 32"/>
                <a:gd name="T27" fmla="*/ 148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2" h="148">
                  <a:moveTo>
                    <a:pt x="13" y="148"/>
                  </a:moveTo>
                  <a:cubicBezTo>
                    <a:pt x="13" y="148"/>
                    <a:pt x="13" y="148"/>
                    <a:pt x="13" y="148"/>
                  </a:cubicBezTo>
                  <a:cubicBezTo>
                    <a:pt x="3" y="134"/>
                    <a:pt x="0" y="116"/>
                    <a:pt x="0" y="111"/>
                  </a:cubicBezTo>
                  <a:cubicBezTo>
                    <a:pt x="0" y="94"/>
                    <a:pt x="7" y="78"/>
                    <a:pt x="15" y="63"/>
                  </a:cubicBezTo>
                  <a:cubicBezTo>
                    <a:pt x="20" y="53"/>
                    <a:pt x="25" y="43"/>
                    <a:pt x="28" y="32"/>
                  </a:cubicBezTo>
                  <a:cubicBezTo>
                    <a:pt x="30" y="22"/>
                    <a:pt x="31" y="11"/>
                    <a:pt x="28" y="1"/>
                  </a:cubicBezTo>
                  <a:cubicBezTo>
                    <a:pt x="28" y="1"/>
                    <a:pt x="29" y="1"/>
                    <a:pt x="29" y="1"/>
                  </a:cubicBezTo>
                  <a:cubicBezTo>
                    <a:pt x="29" y="0"/>
                    <a:pt x="30" y="1"/>
                    <a:pt x="30" y="1"/>
                  </a:cubicBezTo>
                  <a:cubicBezTo>
                    <a:pt x="32" y="11"/>
                    <a:pt x="32" y="22"/>
                    <a:pt x="29" y="32"/>
                  </a:cubicBezTo>
                  <a:cubicBezTo>
                    <a:pt x="27" y="43"/>
                    <a:pt x="21" y="54"/>
                    <a:pt x="16" y="64"/>
                  </a:cubicBezTo>
                  <a:cubicBezTo>
                    <a:pt x="8" y="79"/>
                    <a:pt x="1" y="94"/>
                    <a:pt x="2" y="111"/>
                  </a:cubicBezTo>
                  <a:cubicBezTo>
                    <a:pt x="2" y="116"/>
                    <a:pt x="4" y="134"/>
                    <a:pt x="14" y="147"/>
                  </a:cubicBezTo>
                  <a:cubicBezTo>
                    <a:pt x="14" y="147"/>
                    <a:pt x="14" y="148"/>
                    <a:pt x="14" y="148"/>
                  </a:cubicBezTo>
                  <a:cubicBezTo>
                    <a:pt x="14" y="148"/>
                    <a:pt x="14" y="148"/>
                    <a:pt x="13" y="148"/>
                  </a:cubicBezTo>
                  <a:close/>
                </a:path>
              </a:pathLst>
            </a:custGeom>
            <a:solidFill>
              <a:srgbClr val="EC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36" name="išḷiḍê">
              <a:extLst>
                <a:ext uri="{FF2B5EF4-FFF2-40B4-BE49-F238E27FC236}">
                  <a16:creationId xmlns:a16="http://schemas.microsoft.com/office/drawing/2014/main" id="{D1C842AD-98C8-4EA9-B081-E7CE736C7319}"/>
                </a:ext>
              </a:extLst>
            </p:cNvPr>
            <p:cNvSpPr/>
            <p:nvPr/>
          </p:nvSpPr>
          <p:spPr bwMode="auto">
            <a:xfrm>
              <a:off x="5207000" y="4368800"/>
              <a:ext cx="58738" cy="20638"/>
            </a:xfrm>
            <a:custGeom>
              <a:avLst/>
              <a:gdLst>
                <a:gd name="T0" fmla="*/ 3 w 3"/>
                <a:gd name="T1" fmla="*/ 1 h 1"/>
                <a:gd name="T2" fmla="*/ 3 w 3"/>
                <a:gd name="T3" fmla="*/ 1 h 1"/>
                <a:gd name="T4" fmla="*/ 1 w 3"/>
                <a:gd name="T5" fmla="*/ 1 h 1"/>
                <a:gd name="T6" fmla="*/ 0 w 3"/>
                <a:gd name="T7" fmla="*/ 0 h 1"/>
                <a:gd name="T8" fmla="*/ 1 w 3"/>
                <a:gd name="T9" fmla="*/ 0 h 1"/>
                <a:gd name="T10" fmla="*/ 3 w 3"/>
                <a:gd name="T11" fmla="*/ 0 h 1"/>
                <a:gd name="T12" fmla="*/ 3 w 3"/>
                <a:gd name="T13" fmla="*/ 1 h 1"/>
                <a:gd name="T14" fmla="*/ 3 w 3"/>
                <a:gd name="T1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1">
                  <a:moveTo>
                    <a:pt x="3" y="1"/>
                  </a:move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1" y="1"/>
                    <a:pt x="1" y="1"/>
                  </a:cubicBezTo>
                  <a:cubicBezTo>
                    <a:pt x="1" y="1"/>
                    <a:pt x="0" y="1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2" y="0"/>
                    <a:pt x="2" y="0"/>
                    <a:pt x="3" y="0"/>
                  </a:cubicBezTo>
                  <a:cubicBezTo>
                    <a:pt x="3" y="0"/>
                    <a:pt x="3" y="0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lose/>
                </a:path>
              </a:pathLst>
            </a:custGeom>
            <a:solidFill>
              <a:srgbClr val="EC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37" name="iŝḷîḍè">
              <a:extLst>
                <a:ext uri="{FF2B5EF4-FFF2-40B4-BE49-F238E27FC236}">
                  <a16:creationId xmlns:a16="http://schemas.microsoft.com/office/drawing/2014/main" id="{5BB3D48B-C05F-4121-A9D5-8CAF6B8B6648}"/>
                </a:ext>
              </a:extLst>
            </p:cNvPr>
            <p:cNvSpPr/>
            <p:nvPr/>
          </p:nvSpPr>
          <p:spPr bwMode="auto">
            <a:xfrm>
              <a:off x="5013325" y="4254500"/>
              <a:ext cx="174625" cy="134938"/>
            </a:xfrm>
            <a:custGeom>
              <a:avLst/>
              <a:gdLst>
                <a:gd name="T0" fmla="*/ 8 w 9"/>
                <a:gd name="T1" fmla="*/ 7 h 7"/>
                <a:gd name="T2" fmla="*/ 8 w 9"/>
                <a:gd name="T3" fmla="*/ 7 h 7"/>
                <a:gd name="T4" fmla="*/ 5 w 9"/>
                <a:gd name="T5" fmla="*/ 5 h 7"/>
                <a:gd name="T6" fmla="*/ 5 w 9"/>
                <a:gd name="T7" fmla="*/ 4 h 7"/>
                <a:gd name="T8" fmla="*/ 6 w 9"/>
                <a:gd name="T9" fmla="*/ 4 h 7"/>
                <a:gd name="T10" fmla="*/ 9 w 9"/>
                <a:gd name="T11" fmla="*/ 5 h 7"/>
                <a:gd name="T12" fmla="*/ 9 w 9"/>
                <a:gd name="T13" fmla="*/ 6 h 7"/>
                <a:gd name="T14" fmla="*/ 8 w 9"/>
                <a:gd name="T15" fmla="*/ 7 h 7"/>
                <a:gd name="T16" fmla="*/ 3 w 9"/>
                <a:gd name="T17" fmla="*/ 4 h 7"/>
                <a:gd name="T18" fmla="*/ 3 w 9"/>
                <a:gd name="T19" fmla="*/ 4 h 7"/>
                <a:gd name="T20" fmla="*/ 1 w 9"/>
                <a:gd name="T21" fmla="*/ 2 h 7"/>
                <a:gd name="T22" fmla="*/ 1 w 9"/>
                <a:gd name="T23" fmla="*/ 0 h 7"/>
                <a:gd name="T24" fmla="*/ 2 w 9"/>
                <a:gd name="T25" fmla="*/ 0 h 7"/>
                <a:gd name="T26" fmla="*/ 4 w 9"/>
                <a:gd name="T27" fmla="*/ 2 h 7"/>
                <a:gd name="T28" fmla="*/ 4 w 9"/>
                <a:gd name="T29" fmla="*/ 3 h 7"/>
                <a:gd name="T30" fmla="*/ 3 w 9"/>
                <a:gd name="T31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9" h="7">
                  <a:moveTo>
                    <a:pt x="8" y="7"/>
                  </a:moveTo>
                  <a:cubicBezTo>
                    <a:pt x="8" y="7"/>
                    <a:pt x="8" y="7"/>
                    <a:pt x="8" y="7"/>
                  </a:cubicBezTo>
                  <a:cubicBezTo>
                    <a:pt x="7" y="6"/>
                    <a:pt x="6" y="6"/>
                    <a:pt x="5" y="5"/>
                  </a:cubicBezTo>
                  <a:cubicBezTo>
                    <a:pt x="5" y="5"/>
                    <a:pt x="5" y="5"/>
                    <a:pt x="5" y="4"/>
                  </a:cubicBezTo>
                  <a:cubicBezTo>
                    <a:pt x="5" y="4"/>
                    <a:pt x="6" y="4"/>
                    <a:pt x="6" y="4"/>
                  </a:cubicBezTo>
                  <a:cubicBezTo>
                    <a:pt x="7" y="4"/>
                    <a:pt x="8" y="5"/>
                    <a:pt x="9" y="5"/>
                  </a:cubicBezTo>
                  <a:cubicBezTo>
                    <a:pt x="9" y="5"/>
                    <a:pt x="9" y="6"/>
                    <a:pt x="9" y="6"/>
                  </a:cubicBezTo>
                  <a:cubicBezTo>
                    <a:pt x="9" y="6"/>
                    <a:pt x="9" y="7"/>
                    <a:pt x="8" y="7"/>
                  </a:cubicBezTo>
                  <a:close/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2" y="3"/>
                    <a:pt x="1" y="2"/>
                    <a:pt x="1" y="2"/>
                  </a:cubicBezTo>
                  <a:cubicBezTo>
                    <a:pt x="0" y="1"/>
                    <a:pt x="0" y="1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3" y="1"/>
                    <a:pt x="3" y="2"/>
                    <a:pt x="4" y="2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4"/>
                    <a:pt x="4" y="4"/>
                    <a:pt x="3" y="4"/>
                  </a:cubicBezTo>
                  <a:close/>
                </a:path>
              </a:pathLst>
            </a:custGeom>
            <a:solidFill>
              <a:srgbClr val="EC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38" name="íṥľiḑè">
              <a:extLst>
                <a:ext uri="{FF2B5EF4-FFF2-40B4-BE49-F238E27FC236}">
                  <a16:creationId xmlns:a16="http://schemas.microsoft.com/office/drawing/2014/main" id="{AF00096F-C91A-4FDC-B631-C65CA94F862E}"/>
                </a:ext>
              </a:extLst>
            </p:cNvPr>
            <p:cNvSpPr/>
            <p:nvPr/>
          </p:nvSpPr>
          <p:spPr bwMode="auto">
            <a:xfrm>
              <a:off x="4975225" y="4197350"/>
              <a:ext cx="38100" cy="57150"/>
            </a:xfrm>
            <a:custGeom>
              <a:avLst/>
              <a:gdLst>
                <a:gd name="T0" fmla="*/ 1 w 2"/>
                <a:gd name="T1" fmla="*/ 3 h 3"/>
                <a:gd name="T2" fmla="*/ 1 w 2"/>
                <a:gd name="T3" fmla="*/ 2 h 3"/>
                <a:gd name="T4" fmla="*/ 0 w 2"/>
                <a:gd name="T5" fmla="*/ 1 h 3"/>
                <a:gd name="T6" fmla="*/ 0 w 2"/>
                <a:gd name="T7" fmla="*/ 0 h 3"/>
                <a:gd name="T8" fmla="*/ 1 w 2"/>
                <a:gd name="T9" fmla="*/ 0 h 3"/>
                <a:gd name="T10" fmla="*/ 2 w 2"/>
                <a:gd name="T11" fmla="*/ 1 h 3"/>
                <a:gd name="T12" fmla="*/ 2 w 2"/>
                <a:gd name="T13" fmla="*/ 2 h 3"/>
                <a:gd name="T14" fmla="*/ 1 w 2"/>
                <a:gd name="T1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3">
                  <a:moveTo>
                    <a:pt x="1" y="3"/>
                  </a:moveTo>
                  <a:cubicBezTo>
                    <a:pt x="1" y="3"/>
                    <a:pt x="1" y="3"/>
                    <a:pt x="1" y="2"/>
                  </a:cubicBezTo>
                  <a:cubicBezTo>
                    <a:pt x="1" y="2"/>
                    <a:pt x="0" y="2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3"/>
                    <a:pt x="2" y="3"/>
                    <a:pt x="1" y="3"/>
                  </a:cubicBezTo>
                  <a:close/>
                </a:path>
              </a:pathLst>
            </a:custGeom>
            <a:solidFill>
              <a:srgbClr val="EC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42" name="ïŝḻïḋê">
              <a:extLst>
                <a:ext uri="{FF2B5EF4-FFF2-40B4-BE49-F238E27FC236}">
                  <a16:creationId xmlns:a16="http://schemas.microsoft.com/office/drawing/2014/main" id="{23504CEE-90B5-4C9A-89EA-983F9BFF9417}"/>
                </a:ext>
              </a:extLst>
            </p:cNvPr>
            <p:cNvSpPr/>
            <p:nvPr/>
          </p:nvSpPr>
          <p:spPr bwMode="auto">
            <a:xfrm>
              <a:off x="5110163" y="4159250"/>
              <a:ext cx="212725" cy="268288"/>
            </a:xfrm>
            <a:custGeom>
              <a:avLst/>
              <a:gdLst>
                <a:gd name="T0" fmla="*/ 1 w 11"/>
                <a:gd name="T1" fmla="*/ 0 h 14"/>
                <a:gd name="T2" fmla="*/ 1 w 11"/>
                <a:gd name="T3" fmla="*/ 9 h 14"/>
                <a:gd name="T4" fmla="*/ 8 w 11"/>
                <a:gd name="T5" fmla="*/ 13 h 14"/>
                <a:gd name="T6" fmla="*/ 10 w 11"/>
                <a:gd name="T7" fmla="*/ 7 h 14"/>
                <a:gd name="T8" fmla="*/ 4 w 11"/>
                <a:gd name="T9" fmla="*/ 3 h 14"/>
                <a:gd name="T10" fmla="*/ 1 w 11"/>
                <a:gd name="T11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14">
                  <a:moveTo>
                    <a:pt x="1" y="0"/>
                  </a:moveTo>
                  <a:cubicBezTo>
                    <a:pt x="1" y="0"/>
                    <a:pt x="0" y="5"/>
                    <a:pt x="1" y="9"/>
                  </a:cubicBezTo>
                  <a:cubicBezTo>
                    <a:pt x="2" y="13"/>
                    <a:pt x="6" y="14"/>
                    <a:pt x="8" y="13"/>
                  </a:cubicBezTo>
                  <a:cubicBezTo>
                    <a:pt x="8" y="13"/>
                    <a:pt x="11" y="11"/>
                    <a:pt x="10" y="7"/>
                  </a:cubicBezTo>
                  <a:cubicBezTo>
                    <a:pt x="9" y="5"/>
                    <a:pt x="6" y="4"/>
                    <a:pt x="4" y="3"/>
                  </a:cubicBezTo>
                  <a:cubicBezTo>
                    <a:pt x="1" y="2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FFF2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43" name="ïšḷídè">
              <a:extLst>
                <a:ext uri="{FF2B5EF4-FFF2-40B4-BE49-F238E27FC236}">
                  <a16:creationId xmlns:a16="http://schemas.microsoft.com/office/drawing/2014/main" id="{D712C085-3576-48AE-A0C6-28650D977F99}"/>
                </a:ext>
              </a:extLst>
            </p:cNvPr>
            <p:cNvSpPr/>
            <p:nvPr/>
          </p:nvSpPr>
          <p:spPr bwMode="auto">
            <a:xfrm>
              <a:off x="5168900" y="4273550"/>
              <a:ext cx="115888" cy="134938"/>
            </a:xfrm>
            <a:custGeom>
              <a:avLst/>
              <a:gdLst>
                <a:gd name="T0" fmla="*/ 5 w 6"/>
                <a:gd name="T1" fmla="*/ 4 h 7"/>
                <a:gd name="T2" fmla="*/ 0 w 6"/>
                <a:gd name="T3" fmla="*/ 0 h 7"/>
                <a:gd name="T4" fmla="*/ 5 w 6"/>
                <a:gd name="T5" fmla="*/ 6 h 7"/>
                <a:gd name="T6" fmla="*/ 5 w 6"/>
                <a:gd name="T7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7">
                  <a:moveTo>
                    <a:pt x="5" y="4"/>
                  </a:moveTo>
                  <a:cubicBezTo>
                    <a:pt x="4" y="2"/>
                    <a:pt x="1" y="2"/>
                    <a:pt x="0" y="0"/>
                  </a:cubicBezTo>
                  <a:cubicBezTo>
                    <a:pt x="0" y="2"/>
                    <a:pt x="0" y="7"/>
                    <a:pt x="5" y="6"/>
                  </a:cubicBezTo>
                  <a:cubicBezTo>
                    <a:pt x="5" y="6"/>
                    <a:pt x="6" y="5"/>
                    <a:pt x="5" y="4"/>
                  </a:cubicBezTo>
                  <a:close/>
                </a:path>
              </a:pathLst>
            </a:custGeom>
            <a:solidFill>
              <a:srgbClr val="F794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44" name="išlíḍé">
              <a:extLst>
                <a:ext uri="{FF2B5EF4-FFF2-40B4-BE49-F238E27FC236}">
                  <a16:creationId xmlns:a16="http://schemas.microsoft.com/office/drawing/2014/main" id="{D82757B3-61A6-4CC0-A1E9-AB5ABEAFD836}"/>
                </a:ext>
              </a:extLst>
            </p:cNvPr>
            <p:cNvSpPr/>
            <p:nvPr/>
          </p:nvSpPr>
          <p:spPr bwMode="auto">
            <a:xfrm>
              <a:off x="5226050" y="4349750"/>
              <a:ext cx="155575" cy="211138"/>
            </a:xfrm>
            <a:custGeom>
              <a:avLst/>
              <a:gdLst>
                <a:gd name="T0" fmla="*/ 8 w 8"/>
                <a:gd name="T1" fmla="*/ 11 h 11"/>
                <a:gd name="T2" fmla="*/ 7 w 8"/>
                <a:gd name="T3" fmla="*/ 11 h 11"/>
                <a:gd name="T4" fmla="*/ 0 w 8"/>
                <a:gd name="T5" fmla="*/ 1 h 11"/>
                <a:gd name="T6" fmla="*/ 0 w 8"/>
                <a:gd name="T7" fmla="*/ 0 h 11"/>
                <a:gd name="T8" fmla="*/ 1 w 8"/>
                <a:gd name="T9" fmla="*/ 0 h 11"/>
                <a:gd name="T10" fmla="*/ 8 w 8"/>
                <a:gd name="T11" fmla="*/ 10 h 11"/>
                <a:gd name="T12" fmla="*/ 8 w 8"/>
                <a:gd name="T13" fmla="*/ 11 h 11"/>
                <a:gd name="T14" fmla="*/ 8 w 8"/>
                <a:gd name="T15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" h="11">
                  <a:moveTo>
                    <a:pt x="8" y="11"/>
                  </a:moveTo>
                  <a:cubicBezTo>
                    <a:pt x="8" y="11"/>
                    <a:pt x="7" y="11"/>
                    <a:pt x="7" y="1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8" y="11"/>
                    <a:pt x="8" y="11"/>
                  </a:cubicBezTo>
                  <a:cubicBezTo>
                    <a:pt x="8" y="11"/>
                    <a:pt x="8" y="11"/>
                    <a:pt x="8" y="11"/>
                  </a:cubicBezTo>
                  <a:close/>
                </a:path>
              </a:pathLst>
            </a:custGeom>
            <a:solidFill>
              <a:srgbClr val="EC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45" name="íṩ1íḑê">
              <a:extLst>
                <a:ext uri="{FF2B5EF4-FFF2-40B4-BE49-F238E27FC236}">
                  <a16:creationId xmlns:a16="http://schemas.microsoft.com/office/drawing/2014/main" id="{1E27AF62-F507-4FA4-AA7C-5BDD6C111BA0}"/>
                </a:ext>
              </a:extLst>
            </p:cNvPr>
            <p:cNvSpPr/>
            <p:nvPr/>
          </p:nvSpPr>
          <p:spPr bwMode="auto">
            <a:xfrm>
              <a:off x="5265738" y="4465638"/>
              <a:ext cx="385763" cy="384175"/>
            </a:xfrm>
            <a:custGeom>
              <a:avLst/>
              <a:gdLst>
                <a:gd name="T0" fmla="*/ 13 w 20"/>
                <a:gd name="T1" fmla="*/ 19 h 20"/>
                <a:gd name="T2" fmla="*/ 7 w 20"/>
                <a:gd name="T3" fmla="*/ 20 h 20"/>
                <a:gd name="T4" fmla="*/ 4 w 20"/>
                <a:gd name="T5" fmla="*/ 17 h 20"/>
                <a:gd name="T6" fmla="*/ 1 w 20"/>
                <a:gd name="T7" fmla="*/ 13 h 20"/>
                <a:gd name="T8" fmla="*/ 1 w 20"/>
                <a:gd name="T9" fmla="*/ 11 h 20"/>
                <a:gd name="T10" fmla="*/ 0 w 20"/>
                <a:gd name="T11" fmla="*/ 9 h 20"/>
                <a:gd name="T12" fmla="*/ 1 w 20"/>
                <a:gd name="T13" fmla="*/ 8 h 20"/>
                <a:gd name="T14" fmla="*/ 0 w 20"/>
                <a:gd name="T15" fmla="*/ 5 h 20"/>
                <a:gd name="T16" fmla="*/ 5 w 20"/>
                <a:gd name="T17" fmla="*/ 2 h 20"/>
                <a:gd name="T18" fmla="*/ 5 w 20"/>
                <a:gd name="T19" fmla="*/ 2 h 20"/>
                <a:gd name="T20" fmla="*/ 11 w 20"/>
                <a:gd name="T21" fmla="*/ 0 h 20"/>
                <a:gd name="T22" fmla="*/ 20 w 20"/>
                <a:gd name="T23" fmla="*/ 11 h 20"/>
                <a:gd name="T24" fmla="*/ 17 w 20"/>
                <a:gd name="T25" fmla="*/ 16 h 20"/>
                <a:gd name="T26" fmla="*/ 13 w 20"/>
                <a:gd name="T27" fmla="*/ 19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0" h="20">
                  <a:moveTo>
                    <a:pt x="13" y="19"/>
                  </a:moveTo>
                  <a:cubicBezTo>
                    <a:pt x="11" y="20"/>
                    <a:pt x="8" y="20"/>
                    <a:pt x="7" y="20"/>
                  </a:cubicBezTo>
                  <a:cubicBezTo>
                    <a:pt x="5" y="20"/>
                    <a:pt x="4" y="18"/>
                    <a:pt x="4" y="17"/>
                  </a:cubicBezTo>
                  <a:cubicBezTo>
                    <a:pt x="2" y="17"/>
                    <a:pt x="0" y="15"/>
                    <a:pt x="1" y="13"/>
                  </a:cubicBezTo>
                  <a:cubicBezTo>
                    <a:pt x="1" y="12"/>
                    <a:pt x="1" y="12"/>
                    <a:pt x="1" y="11"/>
                  </a:cubicBezTo>
                  <a:cubicBezTo>
                    <a:pt x="0" y="11"/>
                    <a:pt x="0" y="10"/>
                    <a:pt x="0" y="9"/>
                  </a:cubicBezTo>
                  <a:cubicBezTo>
                    <a:pt x="0" y="8"/>
                    <a:pt x="0" y="8"/>
                    <a:pt x="1" y="8"/>
                  </a:cubicBezTo>
                  <a:cubicBezTo>
                    <a:pt x="0" y="7"/>
                    <a:pt x="0" y="6"/>
                    <a:pt x="0" y="5"/>
                  </a:cubicBezTo>
                  <a:cubicBezTo>
                    <a:pt x="0" y="3"/>
                    <a:pt x="2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7" y="1"/>
                    <a:pt x="9" y="0"/>
                    <a:pt x="11" y="0"/>
                  </a:cubicBezTo>
                  <a:cubicBezTo>
                    <a:pt x="16" y="1"/>
                    <a:pt x="20" y="5"/>
                    <a:pt x="20" y="11"/>
                  </a:cubicBezTo>
                  <a:cubicBezTo>
                    <a:pt x="19" y="13"/>
                    <a:pt x="18" y="15"/>
                    <a:pt x="17" y="16"/>
                  </a:cubicBezTo>
                  <a:cubicBezTo>
                    <a:pt x="17" y="16"/>
                    <a:pt x="14" y="18"/>
                    <a:pt x="13" y="19"/>
                  </a:cubicBezTo>
                  <a:close/>
                </a:path>
              </a:pathLst>
            </a:custGeom>
            <a:solidFill>
              <a:srgbClr val="FFDB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46" name="íṧľîḋè">
              <a:extLst>
                <a:ext uri="{FF2B5EF4-FFF2-40B4-BE49-F238E27FC236}">
                  <a16:creationId xmlns:a16="http://schemas.microsoft.com/office/drawing/2014/main" id="{0ACBB621-D4CD-423C-970F-061538349EA9}"/>
                </a:ext>
              </a:extLst>
            </p:cNvPr>
            <p:cNvSpPr/>
            <p:nvPr/>
          </p:nvSpPr>
          <p:spPr bwMode="auto">
            <a:xfrm>
              <a:off x="5265738" y="4465638"/>
              <a:ext cx="404813" cy="384175"/>
            </a:xfrm>
            <a:custGeom>
              <a:avLst/>
              <a:gdLst>
                <a:gd name="T0" fmla="*/ 4 w 21"/>
                <a:gd name="T1" fmla="*/ 17 h 20"/>
                <a:gd name="T2" fmla="*/ 1 w 21"/>
                <a:gd name="T3" fmla="*/ 13 h 20"/>
                <a:gd name="T4" fmla="*/ 1 w 21"/>
                <a:gd name="T5" fmla="*/ 11 h 20"/>
                <a:gd name="T6" fmla="*/ 0 w 21"/>
                <a:gd name="T7" fmla="*/ 9 h 20"/>
                <a:gd name="T8" fmla="*/ 1 w 21"/>
                <a:gd name="T9" fmla="*/ 8 h 20"/>
                <a:gd name="T10" fmla="*/ 0 w 21"/>
                <a:gd name="T11" fmla="*/ 5 h 20"/>
                <a:gd name="T12" fmla="*/ 5 w 21"/>
                <a:gd name="T13" fmla="*/ 2 h 20"/>
                <a:gd name="T14" fmla="*/ 5 w 21"/>
                <a:gd name="T15" fmla="*/ 2 h 20"/>
                <a:gd name="T16" fmla="*/ 11 w 21"/>
                <a:gd name="T17" fmla="*/ 0 h 20"/>
                <a:gd name="T18" fmla="*/ 18 w 21"/>
                <a:gd name="T19" fmla="*/ 5 h 20"/>
                <a:gd name="T20" fmla="*/ 17 w 21"/>
                <a:gd name="T21" fmla="*/ 16 h 20"/>
                <a:gd name="T22" fmla="*/ 7 w 21"/>
                <a:gd name="T23" fmla="*/ 4 h 20"/>
                <a:gd name="T24" fmla="*/ 3 w 21"/>
                <a:gd name="T25" fmla="*/ 8 h 20"/>
                <a:gd name="T26" fmla="*/ 4 w 21"/>
                <a:gd name="T27" fmla="*/ 11 h 20"/>
                <a:gd name="T28" fmla="*/ 6 w 21"/>
                <a:gd name="T29" fmla="*/ 15 h 20"/>
                <a:gd name="T30" fmla="*/ 10 w 21"/>
                <a:gd name="T31" fmla="*/ 20 h 20"/>
                <a:gd name="T32" fmla="*/ 7 w 21"/>
                <a:gd name="T33" fmla="*/ 20 h 20"/>
                <a:gd name="T34" fmla="*/ 4 w 21"/>
                <a:gd name="T35" fmla="*/ 17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1" h="20">
                  <a:moveTo>
                    <a:pt x="4" y="17"/>
                  </a:moveTo>
                  <a:cubicBezTo>
                    <a:pt x="2" y="17"/>
                    <a:pt x="0" y="15"/>
                    <a:pt x="1" y="13"/>
                  </a:cubicBezTo>
                  <a:cubicBezTo>
                    <a:pt x="1" y="12"/>
                    <a:pt x="1" y="12"/>
                    <a:pt x="1" y="11"/>
                  </a:cubicBezTo>
                  <a:cubicBezTo>
                    <a:pt x="0" y="11"/>
                    <a:pt x="0" y="10"/>
                    <a:pt x="0" y="9"/>
                  </a:cubicBezTo>
                  <a:cubicBezTo>
                    <a:pt x="0" y="8"/>
                    <a:pt x="0" y="8"/>
                    <a:pt x="1" y="8"/>
                  </a:cubicBezTo>
                  <a:cubicBezTo>
                    <a:pt x="0" y="7"/>
                    <a:pt x="0" y="6"/>
                    <a:pt x="0" y="5"/>
                  </a:cubicBezTo>
                  <a:cubicBezTo>
                    <a:pt x="0" y="3"/>
                    <a:pt x="2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7" y="1"/>
                    <a:pt x="9" y="0"/>
                    <a:pt x="11" y="0"/>
                  </a:cubicBezTo>
                  <a:cubicBezTo>
                    <a:pt x="13" y="0"/>
                    <a:pt x="17" y="2"/>
                    <a:pt x="18" y="5"/>
                  </a:cubicBezTo>
                  <a:cubicBezTo>
                    <a:pt x="20" y="8"/>
                    <a:pt x="21" y="13"/>
                    <a:pt x="17" y="16"/>
                  </a:cubicBezTo>
                  <a:cubicBezTo>
                    <a:pt x="18" y="9"/>
                    <a:pt x="10" y="3"/>
                    <a:pt x="7" y="4"/>
                  </a:cubicBezTo>
                  <a:cubicBezTo>
                    <a:pt x="3" y="5"/>
                    <a:pt x="3" y="8"/>
                    <a:pt x="3" y="8"/>
                  </a:cubicBezTo>
                  <a:cubicBezTo>
                    <a:pt x="3" y="10"/>
                    <a:pt x="4" y="11"/>
                    <a:pt x="4" y="11"/>
                  </a:cubicBezTo>
                  <a:cubicBezTo>
                    <a:pt x="3" y="14"/>
                    <a:pt x="6" y="15"/>
                    <a:pt x="6" y="15"/>
                  </a:cubicBezTo>
                  <a:cubicBezTo>
                    <a:pt x="6" y="18"/>
                    <a:pt x="9" y="19"/>
                    <a:pt x="10" y="20"/>
                  </a:cubicBezTo>
                  <a:cubicBezTo>
                    <a:pt x="9" y="20"/>
                    <a:pt x="8" y="20"/>
                    <a:pt x="7" y="20"/>
                  </a:cubicBezTo>
                  <a:cubicBezTo>
                    <a:pt x="5" y="20"/>
                    <a:pt x="4" y="18"/>
                    <a:pt x="4" y="17"/>
                  </a:cubicBezTo>
                  <a:close/>
                </a:path>
              </a:pathLst>
            </a:custGeom>
            <a:solidFill>
              <a:srgbClr val="FCC0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47" name="ïṣļîdê">
              <a:extLst>
                <a:ext uri="{FF2B5EF4-FFF2-40B4-BE49-F238E27FC236}">
                  <a16:creationId xmlns:a16="http://schemas.microsoft.com/office/drawing/2014/main" id="{9059EA02-1B6A-4BCD-B5DB-805AEAC65E46}"/>
                </a:ext>
              </a:extLst>
            </p:cNvPr>
            <p:cNvSpPr/>
            <p:nvPr/>
          </p:nvSpPr>
          <p:spPr bwMode="auto">
            <a:xfrm>
              <a:off x="7254875" y="5137150"/>
              <a:ext cx="173038" cy="287338"/>
            </a:xfrm>
            <a:custGeom>
              <a:avLst/>
              <a:gdLst>
                <a:gd name="T0" fmla="*/ 0 w 9"/>
                <a:gd name="T1" fmla="*/ 8 h 15"/>
                <a:gd name="T2" fmla="*/ 6 w 9"/>
                <a:gd name="T3" fmla="*/ 9 h 15"/>
                <a:gd name="T4" fmla="*/ 8 w 9"/>
                <a:gd name="T5" fmla="*/ 15 h 15"/>
                <a:gd name="T6" fmla="*/ 6 w 9"/>
                <a:gd name="T7" fmla="*/ 0 h 15"/>
                <a:gd name="T8" fmla="*/ 0 w 9"/>
                <a:gd name="T9" fmla="*/ 4 h 15"/>
                <a:gd name="T10" fmla="*/ 0 w 9"/>
                <a:gd name="T11" fmla="*/ 8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15">
                  <a:moveTo>
                    <a:pt x="0" y="8"/>
                  </a:moveTo>
                  <a:cubicBezTo>
                    <a:pt x="6" y="9"/>
                    <a:pt x="6" y="9"/>
                    <a:pt x="6" y="9"/>
                  </a:cubicBezTo>
                  <a:cubicBezTo>
                    <a:pt x="6" y="9"/>
                    <a:pt x="7" y="15"/>
                    <a:pt x="8" y="15"/>
                  </a:cubicBezTo>
                  <a:cubicBezTo>
                    <a:pt x="9" y="14"/>
                    <a:pt x="8" y="0"/>
                    <a:pt x="6" y="0"/>
                  </a:cubicBezTo>
                  <a:cubicBezTo>
                    <a:pt x="3" y="1"/>
                    <a:pt x="0" y="4"/>
                    <a:pt x="0" y="4"/>
                  </a:cubicBezTo>
                  <a:lnTo>
                    <a:pt x="0" y="8"/>
                  </a:lnTo>
                  <a:close/>
                </a:path>
              </a:pathLst>
            </a:custGeom>
            <a:solidFill>
              <a:srgbClr val="FFDB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48" name="íSḷiḓe">
              <a:extLst>
                <a:ext uri="{FF2B5EF4-FFF2-40B4-BE49-F238E27FC236}">
                  <a16:creationId xmlns:a16="http://schemas.microsoft.com/office/drawing/2014/main" id="{A4A93487-C4E2-4C7C-B700-A58FADFB0EE1}"/>
                </a:ext>
              </a:extLst>
            </p:cNvPr>
            <p:cNvSpPr/>
            <p:nvPr/>
          </p:nvSpPr>
          <p:spPr bwMode="auto">
            <a:xfrm>
              <a:off x="7370763" y="5099050"/>
              <a:ext cx="192088" cy="555625"/>
            </a:xfrm>
            <a:custGeom>
              <a:avLst/>
              <a:gdLst>
                <a:gd name="T0" fmla="*/ 5 w 10"/>
                <a:gd name="T1" fmla="*/ 29 h 29"/>
                <a:gd name="T2" fmla="*/ 1 w 10"/>
                <a:gd name="T3" fmla="*/ 16 h 29"/>
                <a:gd name="T4" fmla="*/ 0 w 10"/>
                <a:gd name="T5" fmla="*/ 2 h 29"/>
                <a:gd name="T6" fmla="*/ 4 w 10"/>
                <a:gd name="T7" fmla="*/ 0 h 29"/>
                <a:gd name="T8" fmla="*/ 4 w 10"/>
                <a:gd name="T9" fmla="*/ 1 h 29"/>
                <a:gd name="T10" fmla="*/ 5 w 10"/>
                <a:gd name="T11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29">
                  <a:moveTo>
                    <a:pt x="5" y="29"/>
                  </a:moveTo>
                  <a:cubicBezTo>
                    <a:pt x="5" y="29"/>
                    <a:pt x="1" y="18"/>
                    <a:pt x="1" y="16"/>
                  </a:cubicBezTo>
                  <a:cubicBezTo>
                    <a:pt x="1" y="14"/>
                    <a:pt x="1" y="6"/>
                    <a:pt x="0" y="2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1"/>
                    <a:pt x="4" y="1"/>
                  </a:cubicBezTo>
                  <a:cubicBezTo>
                    <a:pt x="5" y="3"/>
                    <a:pt x="10" y="22"/>
                    <a:pt x="5" y="29"/>
                  </a:cubicBezTo>
                  <a:close/>
                </a:path>
              </a:pathLst>
            </a:custGeom>
            <a:solidFill>
              <a:srgbClr val="C223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49" name="î$ľïḍè">
              <a:extLst>
                <a:ext uri="{FF2B5EF4-FFF2-40B4-BE49-F238E27FC236}">
                  <a16:creationId xmlns:a16="http://schemas.microsoft.com/office/drawing/2014/main" id="{87BA3B83-11B0-4A8E-89C8-FB626878C8A6}"/>
                </a:ext>
              </a:extLst>
            </p:cNvPr>
            <p:cNvSpPr/>
            <p:nvPr/>
          </p:nvSpPr>
          <p:spPr bwMode="auto">
            <a:xfrm>
              <a:off x="7446963" y="5099050"/>
              <a:ext cx="96838" cy="555625"/>
            </a:xfrm>
            <a:custGeom>
              <a:avLst/>
              <a:gdLst>
                <a:gd name="T0" fmla="*/ 5 w 5"/>
                <a:gd name="T1" fmla="*/ 21 h 29"/>
                <a:gd name="T2" fmla="*/ 3 w 5"/>
                <a:gd name="T3" fmla="*/ 29 h 29"/>
                <a:gd name="T4" fmla="*/ 1 w 5"/>
                <a:gd name="T5" fmla="*/ 29 h 29"/>
                <a:gd name="T6" fmla="*/ 3 w 5"/>
                <a:gd name="T7" fmla="*/ 21 h 29"/>
                <a:gd name="T8" fmla="*/ 0 w 5"/>
                <a:gd name="T9" fmla="*/ 0 h 29"/>
                <a:gd name="T10" fmla="*/ 1 w 5"/>
                <a:gd name="T11" fmla="*/ 0 h 29"/>
                <a:gd name="T12" fmla="*/ 5 w 5"/>
                <a:gd name="T13" fmla="*/ 15 h 29"/>
                <a:gd name="T14" fmla="*/ 5 w 5"/>
                <a:gd name="T15" fmla="*/ 21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29">
                  <a:moveTo>
                    <a:pt x="5" y="21"/>
                  </a:moveTo>
                  <a:cubicBezTo>
                    <a:pt x="5" y="26"/>
                    <a:pt x="3" y="29"/>
                    <a:pt x="3" y="29"/>
                  </a:cubicBezTo>
                  <a:cubicBezTo>
                    <a:pt x="1" y="29"/>
                    <a:pt x="1" y="29"/>
                    <a:pt x="1" y="29"/>
                  </a:cubicBezTo>
                  <a:cubicBezTo>
                    <a:pt x="2" y="26"/>
                    <a:pt x="3" y="24"/>
                    <a:pt x="3" y="21"/>
                  </a:cubicBezTo>
                  <a:cubicBezTo>
                    <a:pt x="4" y="12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4" y="7"/>
                    <a:pt x="5" y="15"/>
                  </a:cubicBezTo>
                  <a:cubicBezTo>
                    <a:pt x="5" y="17"/>
                    <a:pt x="5" y="19"/>
                    <a:pt x="5" y="21"/>
                  </a:cubicBezTo>
                  <a:close/>
                </a:path>
              </a:pathLst>
            </a:custGeom>
            <a:solidFill>
              <a:srgbClr val="C223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50" name="ïṧļïḋè">
              <a:extLst>
                <a:ext uri="{FF2B5EF4-FFF2-40B4-BE49-F238E27FC236}">
                  <a16:creationId xmlns:a16="http://schemas.microsoft.com/office/drawing/2014/main" id="{401E0DC0-586C-4842-8F21-6B764FD0036B}"/>
                </a:ext>
              </a:extLst>
            </p:cNvPr>
            <p:cNvSpPr/>
            <p:nvPr/>
          </p:nvSpPr>
          <p:spPr bwMode="auto">
            <a:xfrm>
              <a:off x="7446963" y="5118100"/>
              <a:ext cx="96838" cy="517525"/>
            </a:xfrm>
            <a:custGeom>
              <a:avLst/>
              <a:gdLst>
                <a:gd name="T0" fmla="*/ 3 w 5"/>
                <a:gd name="T1" fmla="*/ 27 h 27"/>
                <a:gd name="T2" fmla="*/ 5 w 5"/>
                <a:gd name="T3" fmla="*/ 20 h 27"/>
                <a:gd name="T4" fmla="*/ 5 w 5"/>
                <a:gd name="T5" fmla="*/ 14 h 27"/>
                <a:gd name="T6" fmla="*/ 1 w 5"/>
                <a:gd name="T7" fmla="*/ 0 h 27"/>
                <a:gd name="T8" fmla="*/ 0 w 5"/>
                <a:gd name="T9" fmla="*/ 0 h 27"/>
                <a:gd name="T10" fmla="*/ 4 w 5"/>
                <a:gd name="T11" fmla="*/ 20 h 27"/>
                <a:gd name="T12" fmla="*/ 2 w 5"/>
                <a:gd name="T13" fmla="*/ 27 h 27"/>
                <a:gd name="T14" fmla="*/ 3 w 5"/>
                <a:gd name="T15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27">
                  <a:moveTo>
                    <a:pt x="3" y="27"/>
                  </a:moveTo>
                  <a:cubicBezTo>
                    <a:pt x="3" y="27"/>
                    <a:pt x="4" y="24"/>
                    <a:pt x="5" y="20"/>
                  </a:cubicBezTo>
                  <a:cubicBezTo>
                    <a:pt x="5" y="18"/>
                    <a:pt x="5" y="16"/>
                    <a:pt x="5" y="14"/>
                  </a:cubicBezTo>
                  <a:cubicBezTo>
                    <a:pt x="4" y="7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4" y="12"/>
                    <a:pt x="4" y="20"/>
                  </a:cubicBezTo>
                  <a:cubicBezTo>
                    <a:pt x="3" y="23"/>
                    <a:pt x="3" y="25"/>
                    <a:pt x="2" y="27"/>
                  </a:cubicBezTo>
                  <a:lnTo>
                    <a:pt x="3" y="2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51" name="ïŝ1iḍè">
              <a:extLst>
                <a:ext uri="{FF2B5EF4-FFF2-40B4-BE49-F238E27FC236}">
                  <a16:creationId xmlns:a16="http://schemas.microsoft.com/office/drawing/2014/main" id="{4AECC9E3-F90E-4F47-B8B1-9C044A63FC4E}"/>
                </a:ext>
              </a:extLst>
            </p:cNvPr>
            <p:cNvSpPr/>
            <p:nvPr/>
          </p:nvSpPr>
          <p:spPr bwMode="auto">
            <a:xfrm>
              <a:off x="6211888" y="5386388"/>
              <a:ext cx="231775" cy="192088"/>
            </a:xfrm>
            <a:custGeom>
              <a:avLst/>
              <a:gdLst>
                <a:gd name="T0" fmla="*/ 5 w 12"/>
                <a:gd name="T1" fmla="*/ 0 h 10"/>
                <a:gd name="T2" fmla="*/ 5 w 12"/>
                <a:gd name="T3" fmla="*/ 5 h 10"/>
                <a:gd name="T4" fmla="*/ 1 w 12"/>
                <a:gd name="T5" fmla="*/ 7 h 10"/>
                <a:gd name="T6" fmla="*/ 12 w 12"/>
                <a:gd name="T7" fmla="*/ 8 h 10"/>
                <a:gd name="T8" fmla="*/ 11 w 12"/>
                <a:gd name="T9" fmla="*/ 0 h 10"/>
                <a:gd name="T10" fmla="*/ 5 w 12"/>
                <a:gd name="T1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10">
                  <a:moveTo>
                    <a:pt x="5" y="0"/>
                  </a:move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1" y="6"/>
                    <a:pt x="1" y="7"/>
                  </a:cubicBezTo>
                  <a:cubicBezTo>
                    <a:pt x="0" y="8"/>
                    <a:pt x="12" y="10"/>
                    <a:pt x="12" y="8"/>
                  </a:cubicBezTo>
                  <a:cubicBezTo>
                    <a:pt x="12" y="7"/>
                    <a:pt x="11" y="0"/>
                    <a:pt x="11" y="0"/>
                  </a:cubicBezTo>
                  <a:lnTo>
                    <a:pt x="5" y="0"/>
                  </a:lnTo>
                  <a:close/>
                </a:path>
              </a:pathLst>
            </a:custGeom>
            <a:solidFill>
              <a:srgbClr val="FFDB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52" name="ísļíḍé">
              <a:extLst>
                <a:ext uri="{FF2B5EF4-FFF2-40B4-BE49-F238E27FC236}">
                  <a16:creationId xmlns:a16="http://schemas.microsoft.com/office/drawing/2014/main" id="{971102BA-043A-4B91-999A-0D5A41C14F20}"/>
                </a:ext>
              </a:extLst>
            </p:cNvPr>
            <p:cNvSpPr/>
            <p:nvPr/>
          </p:nvSpPr>
          <p:spPr bwMode="auto">
            <a:xfrm>
              <a:off x="5999163" y="5500688"/>
              <a:ext cx="463550" cy="153988"/>
            </a:xfrm>
            <a:custGeom>
              <a:avLst/>
              <a:gdLst>
                <a:gd name="T0" fmla="*/ 0 w 24"/>
                <a:gd name="T1" fmla="*/ 3 h 8"/>
                <a:gd name="T2" fmla="*/ 12 w 24"/>
                <a:gd name="T3" fmla="*/ 0 h 8"/>
                <a:gd name="T4" fmla="*/ 23 w 24"/>
                <a:gd name="T5" fmla="*/ 2 h 8"/>
                <a:gd name="T6" fmla="*/ 24 w 24"/>
                <a:gd name="T7" fmla="*/ 5 h 8"/>
                <a:gd name="T8" fmla="*/ 23 w 24"/>
                <a:gd name="T9" fmla="*/ 6 h 8"/>
                <a:gd name="T10" fmla="*/ 0 w 24"/>
                <a:gd name="T11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" h="8">
                  <a:moveTo>
                    <a:pt x="0" y="3"/>
                  </a:moveTo>
                  <a:cubicBezTo>
                    <a:pt x="0" y="3"/>
                    <a:pt x="11" y="0"/>
                    <a:pt x="12" y="0"/>
                  </a:cubicBezTo>
                  <a:cubicBezTo>
                    <a:pt x="14" y="1"/>
                    <a:pt x="20" y="3"/>
                    <a:pt x="23" y="2"/>
                  </a:cubicBezTo>
                  <a:cubicBezTo>
                    <a:pt x="24" y="5"/>
                    <a:pt x="24" y="5"/>
                    <a:pt x="24" y="5"/>
                  </a:cubicBezTo>
                  <a:cubicBezTo>
                    <a:pt x="24" y="5"/>
                    <a:pt x="23" y="6"/>
                    <a:pt x="23" y="6"/>
                  </a:cubicBezTo>
                  <a:cubicBezTo>
                    <a:pt x="20" y="6"/>
                    <a:pt x="5" y="8"/>
                    <a:pt x="0" y="3"/>
                  </a:cubicBezTo>
                  <a:close/>
                </a:path>
              </a:pathLst>
            </a:custGeom>
            <a:solidFill>
              <a:srgbClr val="C223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53" name="ïṥḷídè">
              <a:extLst>
                <a:ext uri="{FF2B5EF4-FFF2-40B4-BE49-F238E27FC236}">
                  <a16:creationId xmlns:a16="http://schemas.microsoft.com/office/drawing/2014/main" id="{C57561C3-1F9B-4DE8-9798-51B09950F517}"/>
                </a:ext>
              </a:extLst>
            </p:cNvPr>
            <p:cNvSpPr/>
            <p:nvPr/>
          </p:nvSpPr>
          <p:spPr bwMode="auto">
            <a:xfrm>
              <a:off x="5980113" y="5559425"/>
              <a:ext cx="482600" cy="95250"/>
            </a:xfrm>
            <a:custGeom>
              <a:avLst/>
              <a:gdLst>
                <a:gd name="T0" fmla="*/ 8 w 25"/>
                <a:gd name="T1" fmla="*/ 4 h 5"/>
                <a:gd name="T2" fmla="*/ 0 w 25"/>
                <a:gd name="T3" fmla="*/ 2 h 5"/>
                <a:gd name="T4" fmla="*/ 1 w 25"/>
                <a:gd name="T5" fmla="*/ 0 h 5"/>
                <a:gd name="T6" fmla="*/ 8 w 25"/>
                <a:gd name="T7" fmla="*/ 2 h 5"/>
                <a:gd name="T8" fmla="*/ 25 w 25"/>
                <a:gd name="T9" fmla="*/ 2 h 5"/>
                <a:gd name="T10" fmla="*/ 24 w 25"/>
                <a:gd name="T11" fmla="*/ 4 h 5"/>
                <a:gd name="T12" fmla="*/ 13 w 25"/>
                <a:gd name="T13" fmla="*/ 5 h 5"/>
                <a:gd name="T14" fmla="*/ 8 w 25"/>
                <a:gd name="T15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" h="5">
                  <a:moveTo>
                    <a:pt x="8" y="4"/>
                  </a:moveTo>
                  <a:cubicBezTo>
                    <a:pt x="4" y="3"/>
                    <a:pt x="0" y="2"/>
                    <a:pt x="0" y="2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3" y="1"/>
                    <a:pt x="5" y="2"/>
                    <a:pt x="8" y="2"/>
                  </a:cubicBezTo>
                  <a:cubicBezTo>
                    <a:pt x="16" y="4"/>
                    <a:pt x="25" y="2"/>
                    <a:pt x="25" y="2"/>
                  </a:cubicBezTo>
                  <a:cubicBezTo>
                    <a:pt x="24" y="4"/>
                    <a:pt x="24" y="4"/>
                    <a:pt x="24" y="4"/>
                  </a:cubicBezTo>
                  <a:cubicBezTo>
                    <a:pt x="24" y="4"/>
                    <a:pt x="21" y="5"/>
                    <a:pt x="13" y="5"/>
                  </a:cubicBezTo>
                  <a:cubicBezTo>
                    <a:pt x="12" y="5"/>
                    <a:pt x="10" y="5"/>
                    <a:pt x="8" y="4"/>
                  </a:cubicBezTo>
                  <a:close/>
                </a:path>
              </a:pathLst>
            </a:custGeom>
            <a:solidFill>
              <a:srgbClr val="C223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54" name="ïṡḷïḑè">
              <a:extLst>
                <a:ext uri="{FF2B5EF4-FFF2-40B4-BE49-F238E27FC236}">
                  <a16:creationId xmlns:a16="http://schemas.microsoft.com/office/drawing/2014/main" id="{0A54EE30-E7FC-4ABC-9ACE-93DB9B931E67}"/>
                </a:ext>
              </a:extLst>
            </p:cNvPr>
            <p:cNvSpPr/>
            <p:nvPr/>
          </p:nvSpPr>
          <p:spPr bwMode="auto">
            <a:xfrm>
              <a:off x="5999163" y="5578475"/>
              <a:ext cx="444500" cy="57150"/>
            </a:xfrm>
            <a:custGeom>
              <a:avLst/>
              <a:gdLst>
                <a:gd name="T0" fmla="*/ 0 w 23"/>
                <a:gd name="T1" fmla="*/ 0 h 3"/>
                <a:gd name="T2" fmla="*/ 7 w 23"/>
                <a:gd name="T3" fmla="*/ 3 h 3"/>
                <a:gd name="T4" fmla="*/ 13 w 23"/>
                <a:gd name="T5" fmla="*/ 3 h 3"/>
                <a:gd name="T6" fmla="*/ 23 w 23"/>
                <a:gd name="T7" fmla="*/ 3 h 3"/>
                <a:gd name="T8" fmla="*/ 23 w 23"/>
                <a:gd name="T9" fmla="*/ 2 h 3"/>
                <a:gd name="T10" fmla="*/ 7 w 23"/>
                <a:gd name="T11" fmla="*/ 2 h 3"/>
                <a:gd name="T12" fmla="*/ 0 w 23"/>
                <a:gd name="T1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3">
                  <a:moveTo>
                    <a:pt x="0" y="0"/>
                  </a:moveTo>
                  <a:cubicBezTo>
                    <a:pt x="1" y="1"/>
                    <a:pt x="3" y="2"/>
                    <a:pt x="7" y="3"/>
                  </a:cubicBezTo>
                  <a:cubicBezTo>
                    <a:pt x="9" y="3"/>
                    <a:pt x="11" y="3"/>
                    <a:pt x="13" y="3"/>
                  </a:cubicBezTo>
                  <a:cubicBezTo>
                    <a:pt x="19" y="3"/>
                    <a:pt x="22" y="3"/>
                    <a:pt x="23" y="3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2" y="2"/>
                    <a:pt x="14" y="3"/>
                    <a:pt x="7" y="2"/>
                  </a:cubicBezTo>
                  <a:cubicBezTo>
                    <a:pt x="4" y="1"/>
                    <a:pt x="2" y="1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55" name="îṡľïďè">
              <a:extLst>
                <a:ext uri="{FF2B5EF4-FFF2-40B4-BE49-F238E27FC236}">
                  <a16:creationId xmlns:a16="http://schemas.microsoft.com/office/drawing/2014/main" id="{63879FD2-D6B2-423C-A001-625CF08F3214}"/>
                </a:ext>
              </a:extLst>
            </p:cNvPr>
            <p:cNvSpPr/>
            <p:nvPr/>
          </p:nvSpPr>
          <p:spPr bwMode="auto">
            <a:xfrm>
              <a:off x="5980113" y="4619625"/>
              <a:ext cx="1371600" cy="1054100"/>
            </a:xfrm>
            <a:custGeom>
              <a:avLst/>
              <a:gdLst>
                <a:gd name="T0" fmla="*/ 66 w 71"/>
                <a:gd name="T1" fmla="*/ 16 h 55"/>
                <a:gd name="T2" fmla="*/ 60 w 71"/>
                <a:gd name="T3" fmla="*/ 33 h 55"/>
                <a:gd name="T4" fmla="*/ 66 w 71"/>
                <a:gd name="T5" fmla="*/ 30 h 55"/>
                <a:gd name="T6" fmla="*/ 71 w 71"/>
                <a:gd name="T7" fmla="*/ 38 h 55"/>
                <a:gd name="T8" fmla="*/ 54 w 71"/>
                <a:gd name="T9" fmla="*/ 52 h 55"/>
                <a:gd name="T10" fmla="*/ 39 w 71"/>
                <a:gd name="T11" fmla="*/ 51 h 55"/>
                <a:gd name="T12" fmla="*/ 38 w 71"/>
                <a:gd name="T13" fmla="*/ 29 h 55"/>
                <a:gd name="T14" fmla="*/ 34 w 71"/>
                <a:gd name="T15" fmla="*/ 28 h 55"/>
                <a:gd name="T16" fmla="*/ 18 w 71"/>
                <a:gd name="T17" fmla="*/ 16 h 55"/>
                <a:gd name="T18" fmla="*/ 24 w 71"/>
                <a:gd name="T19" fmla="*/ 43 h 55"/>
                <a:gd name="T20" fmla="*/ 15 w 71"/>
                <a:gd name="T21" fmla="*/ 45 h 55"/>
                <a:gd name="T22" fmla="*/ 0 w 71"/>
                <a:gd name="T23" fmla="*/ 8 h 55"/>
                <a:gd name="T24" fmla="*/ 17 w 71"/>
                <a:gd name="T25" fmla="*/ 1 h 55"/>
                <a:gd name="T26" fmla="*/ 23 w 71"/>
                <a:gd name="T27" fmla="*/ 2 h 55"/>
                <a:gd name="T28" fmla="*/ 35 w 71"/>
                <a:gd name="T29" fmla="*/ 8 h 55"/>
                <a:gd name="T30" fmla="*/ 66 w 71"/>
                <a:gd name="T31" fmla="*/ 16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1" h="55">
                  <a:moveTo>
                    <a:pt x="66" y="16"/>
                  </a:moveTo>
                  <a:cubicBezTo>
                    <a:pt x="65" y="22"/>
                    <a:pt x="62" y="29"/>
                    <a:pt x="60" y="33"/>
                  </a:cubicBezTo>
                  <a:cubicBezTo>
                    <a:pt x="66" y="30"/>
                    <a:pt x="66" y="30"/>
                    <a:pt x="66" y="30"/>
                  </a:cubicBezTo>
                  <a:cubicBezTo>
                    <a:pt x="71" y="32"/>
                    <a:pt x="71" y="38"/>
                    <a:pt x="71" y="38"/>
                  </a:cubicBezTo>
                  <a:cubicBezTo>
                    <a:pt x="71" y="38"/>
                    <a:pt x="59" y="50"/>
                    <a:pt x="54" y="52"/>
                  </a:cubicBezTo>
                  <a:cubicBezTo>
                    <a:pt x="48" y="53"/>
                    <a:pt x="44" y="55"/>
                    <a:pt x="39" y="51"/>
                  </a:cubicBezTo>
                  <a:cubicBezTo>
                    <a:pt x="37" y="49"/>
                    <a:pt x="37" y="39"/>
                    <a:pt x="38" y="29"/>
                  </a:cubicBezTo>
                  <a:cubicBezTo>
                    <a:pt x="37" y="29"/>
                    <a:pt x="35" y="28"/>
                    <a:pt x="34" y="28"/>
                  </a:cubicBezTo>
                  <a:cubicBezTo>
                    <a:pt x="27" y="25"/>
                    <a:pt x="18" y="16"/>
                    <a:pt x="18" y="16"/>
                  </a:cubicBezTo>
                  <a:cubicBezTo>
                    <a:pt x="18" y="16"/>
                    <a:pt x="22" y="27"/>
                    <a:pt x="24" y="43"/>
                  </a:cubicBezTo>
                  <a:cubicBezTo>
                    <a:pt x="24" y="43"/>
                    <a:pt x="20" y="45"/>
                    <a:pt x="15" y="45"/>
                  </a:cubicBezTo>
                  <a:cubicBezTo>
                    <a:pt x="15" y="45"/>
                    <a:pt x="0" y="16"/>
                    <a:pt x="0" y="8"/>
                  </a:cubicBezTo>
                  <a:cubicBezTo>
                    <a:pt x="1" y="0"/>
                    <a:pt x="9" y="0"/>
                    <a:pt x="17" y="1"/>
                  </a:cubicBezTo>
                  <a:cubicBezTo>
                    <a:pt x="19" y="1"/>
                    <a:pt x="20" y="2"/>
                    <a:pt x="23" y="2"/>
                  </a:cubicBezTo>
                  <a:cubicBezTo>
                    <a:pt x="23" y="2"/>
                    <a:pt x="29" y="6"/>
                    <a:pt x="35" y="8"/>
                  </a:cubicBezTo>
                  <a:cubicBezTo>
                    <a:pt x="56" y="16"/>
                    <a:pt x="66" y="16"/>
                    <a:pt x="66" y="16"/>
                  </a:cubicBezTo>
                  <a:close/>
                </a:path>
              </a:pathLst>
            </a:custGeom>
            <a:solidFill>
              <a:srgbClr val="8B23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56" name="îšlíḓè">
              <a:extLst>
                <a:ext uri="{FF2B5EF4-FFF2-40B4-BE49-F238E27FC236}">
                  <a16:creationId xmlns:a16="http://schemas.microsoft.com/office/drawing/2014/main" id="{E8DCDF49-643D-4E45-AE84-103931B23E15}"/>
                </a:ext>
              </a:extLst>
            </p:cNvPr>
            <p:cNvSpPr/>
            <p:nvPr/>
          </p:nvSpPr>
          <p:spPr bwMode="auto">
            <a:xfrm>
              <a:off x="6888163" y="3276600"/>
              <a:ext cx="849313" cy="842963"/>
            </a:xfrm>
            <a:custGeom>
              <a:avLst/>
              <a:gdLst>
                <a:gd name="T0" fmla="*/ 32 w 44"/>
                <a:gd name="T1" fmla="*/ 0 h 44"/>
                <a:gd name="T2" fmla="*/ 44 w 44"/>
                <a:gd name="T3" fmla="*/ 20 h 44"/>
                <a:gd name="T4" fmla="*/ 28 w 44"/>
                <a:gd name="T5" fmla="*/ 42 h 44"/>
                <a:gd name="T6" fmla="*/ 4 w 44"/>
                <a:gd name="T7" fmla="*/ 42 h 44"/>
                <a:gd name="T8" fmla="*/ 0 w 44"/>
                <a:gd name="T9" fmla="*/ 29 h 44"/>
                <a:gd name="T10" fmla="*/ 27 w 44"/>
                <a:gd name="T11" fmla="*/ 23 h 44"/>
                <a:gd name="T12" fmla="*/ 22 w 44"/>
                <a:gd name="T13" fmla="*/ 20 h 44"/>
                <a:gd name="T14" fmla="*/ 32 w 44"/>
                <a:gd name="T15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4" h="44">
                  <a:moveTo>
                    <a:pt x="32" y="0"/>
                  </a:moveTo>
                  <a:cubicBezTo>
                    <a:pt x="32" y="0"/>
                    <a:pt x="43" y="8"/>
                    <a:pt x="44" y="20"/>
                  </a:cubicBezTo>
                  <a:cubicBezTo>
                    <a:pt x="44" y="32"/>
                    <a:pt x="37" y="40"/>
                    <a:pt x="28" y="42"/>
                  </a:cubicBezTo>
                  <a:cubicBezTo>
                    <a:pt x="19" y="44"/>
                    <a:pt x="4" y="42"/>
                    <a:pt x="4" y="42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17" y="32"/>
                    <a:pt x="28" y="30"/>
                    <a:pt x="27" y="23"/>
                  </a:cubicBezTo>
                  <a:cubicBezTo>
                    <a:pt x="27" y="21"/>
                    <a:pt x="25" y="20"/>
                    <a:pt x="22" y="20"/>
                  </a:cubicBezTo>
                  <a:lnTo>
                    <a:pt x="32" y="0"/>
                  </a:lnTo>
                  <a:close/>
                </a:path>
              </a:pathLst>
            </a:custGeom>
            <a:solidFill>
              <a:srgbClr val="FFD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57" name="ïṡļíḑé">
              <a:extLst>
                <a:ext uri="{FF2B5EF4-FFF2-40B4-BE49-F238E27FC236}">
                  <a16:creationId xmlns:a16="http://schemas.microsoft.com/office/drawing/2014/main" id="{F8E4E164-77D4-461A-8A1B-0858436A80D9}"/>
                </a:ext>
              </a:extLst>
            </p:cNvPr>
            <p:cNvSpPr/>
            <p:nvPr/>
          </p:nvSpPr>
          <p:spPr bwMode="auto">
            <a:xfrm>
              <a:off x="5708650" y="3908425"/>
              <a:ext cx="811213" cy="901700"/>
            </a:xfrm>
            <a:custGeom>
              <a:avLst/>
              <a:gdLst>
                <a:gd name="T0" fmla="*/ 42 w 42"/>
                <a:gd name="T1" fmla="*/ 9 h 47"/>
                <a:gd name="T2" fmla="*/ 2 w 42"/>
                <a:gd name="T3" fmla="*/ 47 h 47"/>
                <a:gd name="T4" fmla="*/ 0 w 42"/>
                <a:gd name="T5" fmla="*/ 24 h 47"/>
                <a:gd name="T6" fmla="*/ 25 w 42"/>
                <a:gd name="T7" fmla="*/ 14 h 47"/>
                <a:gd name="T8" fmla="*/ 41 w 42"/>
                <a:gd name="T9" fmla="*/ 1 h 47"/>
                <a:gd name="T10" fmla="*/ 42 w 42"/>
                <a:gd name="T11" fmla="*/ 9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2" h="47">
                  <a:moveTo>
                    <a:pt x="42" y="9"/>
                  </a:moveTo>
                  <a:cubicBezTo>
                    <a:pt x="42" y="9"/>
                    <a:pt x="28" y="46"/>
                    <a:pt x="2" y="47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17" y="23"/>
                    <a:pt x="25" y="14"/>
                  </a:cubicBezTo>
                  <a:cubicBezTo>
                    <a:pt x="33" y="4"/>
                    <a:pt x="36" y="0"/>
                    <a:pt x="41" y="1"/>
                  </a:cubicBezTo>
                  <a:lnTo>
                    <a:pt x="42" y="9"/>
                  </a:lnTo>
                  <a:close/>
                </a:path>
              </a:pathLst>
            </a:custGeom>
            <a:solidFill>
              <a:srgbClr val="FFD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58" name="í$ḷïḋê">
              <a:extLst>
                <a:ext uri="{FF2B5EF4-FFF2-40B4-BE49-F238E27FC236}">
                  <a16:creationId xmlns:a16="http://schemas.microsoft.com/office/drawing/2014/main" id="{C892A85B-9BAE-4E9B-90EB-B6C88FAD98BD}"/>
                </a:ext>
              </a:extLst>
            </p:cNvPr>
            <p:cNvSpPr/>
            <p:nvPr/>
          </p:nvSpPr>
          <p:spPr bwMode="auto">
            <a:xfrm>
              <a:off x="5497513" y="4349750"/>
              <a:ext cx="442913" cy="519113"/>
            </a:xfrm>
            <a:custGeom>
              <a:avLst/>
              <a:gdLst>
                <a:gd name="T0" fmla="*/ 16 w 23"/>
                <a:gd name="T1" fmla="*/ 0 h 27"/>
                <a:gd name="T2" fmla="*/ 3 w 23"/>
                <a:gd name="T3" fmla="*/ 2 h 27"/>
                <a:gd name="T4" fmla="*/ 12 w 23"/>
                <a:gd name="T5" fmla="*/ 27 h 27"/>
                <a:gd name="T6" fmla="*/ 23 w 23"/>
                <a:gd name="T7" fmla="*/ 22 h 27"/>
                <a:gd name="T8" fmla="*/ 17 w 23"/>
                <a:gd name="T9" fmla="*/ 13 h 27"/>
                <a:gd name="T10" fmla="*/ 16 w 23"/>
                <a:gd name="T11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" h="27">
                  <a:moveTo>
                    <a:pt x="16" y="0"/>
                  </a:move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0" y="16"/>
                    <a:pt x="12" y="27"/>
                  </a:cubicBezTo>
                  <a:cubicBezTo>
                    <a:pt x="23" y="22"/>
                    <a:pt x="23" y="22"/>
                    <a:pt x="23" y="22"/>
                  </a:cubicBezTo>
                  <a:cubicBezTo>
                    <a:pt x="23" y="22"/>
                    <a:pt x="19" y="20"/>
                    <a:pt x="17" y="13"/>
                  </a:cubicBezTo>
                  <a:cubicBezTo>
                    <a:pt x="15" y="7"/>
                    <a:pt x="16" y="0"/>
                    <a:pt x="16" y="0"/>
                  </a:cubicBezTo>
                  <a:close/>
                </a:path>
              </a:pathLst>
            </a:custGeom>
            <a:solidFill>
              <a:srgbClr val="EA21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59" name="îṡḷíḋê">
              <a:extLst>
                <a:ext uri="{FF2B5EF4-FFF2-40B4-BE49-F238E27FC236}">
                  <a16:creationId xmlns:a16="http://schemas.microsoft.com/office/drawing/2014/main" id="{C3D38B2B-EE6F-4591-98DB-1F466F3766EB}"/>
                </a:ext>
              </a:extLst>
            </p:cNvPr>
            <p:cNvSpPr/>
            <p:nvPr/>
          </p:nvSpPr>
          <p:spPr bwMode="auto">
            <a:xfrm>
              <a:off x="6403975" y="3794125"/>
              <a:ext cx="966788" cy="1131888"/>
            </a:xfrm>
            <a:custGeom>
              <a:avLst/>
              <a:gdLst>
                <a:gd name="T0" fmla="*/ 50 w 50"/>
                <a:gd name="T1" fmla="*/ 54 h 59"/>
                <a:gd name="T2" fmla="*/ 30 w 50"/>
                <a:gd name="T3" fmla="*/ 0 h 59"/>
                <a:gd name="T4" fmla="*/ 3 w 50"/>
                <a:gd name="T5" fmla="*/ 0 h 59"/>
                <a:gd name="T6" fmla="*/ 0 w 50"/>
                <a:gd name="T7" fmla="*/ 40 h 59"/>
                <a:gd name="T8" fmla="*/ 17 w 50"/>
                <a:gd name="T9" fmla="*/ 50 h 59"/>
                <a:gd name="T10" fmla="*/ 50 w 50"/>
                <a:gd name="T11" fmla="*/ 54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0" h="59">
                  <a:moveTo>
                    <a:pt x="50" y="54"/>
                  </a:moveTo>
                  <a:cubicBezTo>
                    <a:pt x="48" y="40"/>
                    <a:pt x="41" y="10"/>
                    <a:pt x="30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27"/>
                    <a:pt x="0" y="40"/>
                  </a:cubicBezTo>
                  <a:cubicBezTo>
                    <a:pt x="3" y="41"/>
                    <a:pt x="11" y="45"/>
                    <a:pt x="17" y="50"/>
                  </a:cubicBezTo>
                  <a:cubicBezTo>
                    <a:pt x="22" y="54"/>
                    <a:pt x="36" y="59"/>
                    <a:pt x="50" y="54"/>
                  </a:cubicBezTo>
                  <a:close/>
                </a:path>
              </a:pathLst>
            </a:custGeom>
            <a:solidFill>
              <a:srgbClr val="FDDA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60" name="îš1îḑe">
              <a:extLst>
                <a:ext uri="{FF2B5EF4-FFF2-40B4-BE49-F238E27FC236}">
                  <a16:creationId xmlns:a16="http://schemas.microsoft.com/office/drawing/2014/main" id="{927C0911-449A-41DB-87EA-28CB39AD85AB}"/>
                </a:ext>
              </a:extLst>
            </p:cNvPr>
            <p:cNvSpPr/>
            <p:nvPr/>
          </p:nvSpPr>
          <p:spPr bwMode="auto">
            <a:xfrm>
              <a:off x="6384925" y="4560888"/>
              <a:ext cx="1004888" cy="479425"/>
            </a:xfrm>
            <a:custGeom>
              <a:avLst/>
              <a:gdLst>
                <a:gd name="T0" fmla="*/ 52 w 52"/>
                <a:gd name="T1" fmla="*/ 22 h 25"/>
                <a:gd name="T2" fmla="*/ 51 w 52"/>
                <a:gd name="T3" fmla="*/ 14 h 25"/>
                <a:gd name="T4" fmla="*/ 18 w 52"/>
                <a:gd name="T5" fmla="*/ 8 h 25"/>
                <a:gd name="T6" fmla="*/ 1 w 52"/>
                <a:gd name="T7" fmla="*/ 0 h 25"/>
                <a:gd name="T8" fmla="*/ 0 w 52"/>
                <a:gd name="T9" fmla="*/ 5 h 25"/>
                <a:gd name="T10" fmla="*/ 10 w 52"/>
                <a:gd name="T11" fmla="*/ 11 h 25"/>
                <a:gd name="T12" fmla="*/ 39 w 52"/>
                <a:gd name="T13" fmla="*/ 25 h 25"/>
                <a:gd name="T14" fmla="*/ 52 w 52"/>
                <a:gd name="T15" fmla="*/ 22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2" h="25">
                  <a:moveTo>
                    <a:pt x="52" y="22"/>
                  </a:moveTo>
                  <a:cubicBezTo>
                    <a:pt x="52" y="22"/>
                    <a:pt x="52" y="19"/>
                    <a:pt x="51" y="14"/>
                  </a:cubicBezTo>
                  <a:cubicBezTo>
                    <a:pt x="37" y="19"/>
                    <a:pt x="24" y="13"/>
                    <a:pt x="18" y="8"/>
                  </a:cubicBezTo>
                  <a:cubicBezTo>
                    <a:pt x="12" y="4"/>
                    <a:pt x="4" y="1"/>
                    <a:pt x="1" y="0"/>
                  </a:cubicBezTo>
                  <a:cubicBezTo>
                    <a:pt x="1" y="0"/>
                    <a:pt x="0" y="3"/>
                    <a:pt x="0" y="5"/>
                  </a:cubicBezTo>
                  <a:cubicBezTo>
                    <a:pt x="0" y="5"/>
                    <a:pt x="7" y="8"/>
                    <a:pt x="10" y="11"/>
                  </a:cubicBezTo>
                  <a:cubicBezTo>
                    <a:pt x="13" y="14"/>
                    <a:pt x="22" y="25"/>
                    <a:pt x="39" y="25"/>
                  </a:cubicBezTo>
                  <a:cubicBezTo>
                    <a:pt x="43" y="24"/>
                    <a:pt x="48" y="23"/>
                    <a:pt x="52" y="22"/>
                  </a:cubicBezTo>
                  <a:close/>
                </a:path>
              </a:pathLst>
            </a:custGeom>
            <a:solidFill>
              <a:srgbClr val="EA21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61" name="ïṥ1iḓé">
              <a:extLst>
                <a:ext uri="{FF2B5EF4-FFF2-40B4-BE49-F238E27FC236}">
                  <a16:creationId xmlns:a16="http://schemas.microsoft.com/office/drawing/2014/main" id="{B4DBA1E2-DB37-472E-AE06-5F4BB5C58807}"/>
                </a:ext>
              </a:extLst>
            </p:cNvPr>
            <p:cNvSpPr/>
            <p:nvPr/>
          </p:nvSpPr>
          <p:spPr bwMode="auto">
            <a:xfrm>
              <a:off x="6675438" y="3851275"/>
              <a:ext cx="96838" cy="958850"/>
            </a:xfrm>
            <a:custGeom>
              <a:avLst/>
              <a:gdLst>
                <a:gd name="T0" fmla="*/ 2 w 5"/>
                <a:gd name="T1" fmla="*/ 50 h 50"/>
                <a:gd name="T2" fmla="*/ 1 w 5"/>
                <a:gd name="T3" fmla="*/ 50 h 50"/>
                <a:gd name="T4" fmla="*/ 1 w 5"/>
                <a:gd name="T5" fmla="*/ 49 h 50"/>
                <a:gd name="T6" fmla="*/ 0 w 5"/>
                <a:gd name="T7" fmla="*/ 1 h 50"/>
                <a:gd name="T8" fmla="*/ 1 w 5"/>
                <a:gd name="T9" fmla="*/ 0 h 50"/>
                <a:gd name="T10" fmla="*/ 2 w 5"/>
                <a:gd name="T11" fmla="*/ 1 h 50"/>
                <a:gd name="T12" fmla="*/ 4 w 5"/>
                <a:gd name="T13" fmla="*/ 18 h 50"/>
                <a:gd name="T14" fmla="*/ 2 w 5"/>
                <a:gd name="T15" fmla="*/ 49 h 50"/>
                <a:gd name="T16" fmla="*/ 2 w 5"/>
                <a:gd name="T17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" h="50">
                  <a:moveTo>
                    <a:pt x="2" y="50"/>
                  </a:moveTo>
                  <a:cubicBezTo>
                    <a:pt x="2" y="50"/>
                    <a:pt x="2" y="50"/>
                    <a:pt x="1" y="50"/>
                  </a:cubicBezTo>
                  <a:cubicBezTo>
                    <a:pt x="1" y="50"/>
                    <a:pt x="1" y="49"/>
                    <a:pt x="1" y="49"/>
                  </a:cubicBezTo>
                  <a:cubicBezTo>
                    <a:pt x="5" y="31"/>
                    <a:pt x="0" y="1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1" y="0"/>
                    <a:pt x="1" y="0"/>
                    <a:pt x="2" y="1"/>
                  </a:cubicBezTo>
                  <a:cubicBezTo>
                    <a:pt x="2" y="1"/>
                    <a:pt x="3" y="8"/>
                    <a:pt x="4" y="18"/>
                  </a:cubicBezTo>
                  <a:cubicBezTo>
                    <a:pt x="4" y="27"/>
                    <a:pt x="5" y="40"/>
                    <a:pt x="2" y="49"/>
                  </a:cubicBezTo>
                  <a:cubicBezTo>
                    <a:pt x="2" y="49"/>
                    <a:pt x="2" y="50"/>
                    <a:pt x="2" y="50"/>
                  </a:cubicBezTo>
                  <a:close/>
                </a:path>
              </a:pathLst>
            </a:custGeom>
            <a:solidFill>
              <a:srgbClr val="EA21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62" name="íṩḷîḑé">
              <a:extLst>
                <a:ext uri="{FF2B5EF4-FFF2-40B4-BE49-F238E27FC236}">
                  <a16:creationId xmlns:a16="http://schemas.microsoft.com/office/drawing/2014/main" id="{18F04263-D1EE-478F-A3CA-756439C40444}"/>
                </a:ext>
              </a:extLst>
            </p:cNvPr>
            <p:cNvSpPr/>
            <p:nvPr/>
          </p:nvSpPr>
          <p:spPr bwMode="auto">
            <a:xfrm>
              <a:off x="6675438" y="4043363"/>
              <a:ext cx="96838" cy="95250"/>
            </a:xfrm>
            <a:custGeom>
              <a:avLst/>
              <a:gdLst>
                <a:gd name="T0" fmla="*/ 5 w 5"/>
                <a:gd name="T1" fmla="*/ 3 h 5"/>
                <a:gd name="T2" fmla="*/ 2 w 5"/>
                <a:gd name="T3" fmla="*/ 4 h 5"/>
                <a:gd name="T4" fmla="*/ 0 w 5"/>
                <a:gd name="T5" fmla="*/ 2 h 5"/>
                <a:gd name="T6" fmla="*/ 3 w 5"/>
                <a:gd name="T7" fmla="*/ 0 h 5"/>
                <a:gd name="T8" fmla="*/ 5 w 5"/>
                <a:gd name="T9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">
                  <a:moveTo>
                    <a:pt x="5" y="3"/>
                  </a:moveTo>
                  <a:cubicBezTo>
                    <a:pt x="4" y="4"/>
                    <a:pt x="3" y="5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1" y="1"/>
                    <a:pt x="2" y="0"/>
                    <a:pt x="3" y="0"/>
                  </a:cubicBezTo>
                  <a:cubicBezTo>
                    <a:pt x="4" y="0"/>
                    <a:pt x="5" y="1"/>
                    <a:pt x="5" y="3"/>
                  </a:cubicBezTo>
                  <a:close/>
                </a:path>
              </a:pathLst>
            </a:custGeom>
            <a:solidFill>
              <a:srgbClr val="EA21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63" name="ïṩḷiḍè">
              <a:extLst>
                <a:ext uri="{FF2B5EF4-FFF2-40B4-BE49-F238E27FC236}">
                  <a16:creationId xmlns:a16="http://schemas.microsoft.com/office/drawing/2014/main" id="{6A25B0BC-15FA-4CB7-B057-9FD13E914034}"/>
                </a:ext>
              </a:extLst>
            </p:cNvPr>
            <p:cNvSpPr/>
            <p:nvPr/>
          </p:nvSpPr>
          <p:spPr bwMode="auto">
            <a:xfrm>
              <a:off x="6616700" y="4062413"/>
              <a:ext cx="212725" cy="38100"/>
            </a:xfrm>
            <a:custGeom>
              <a:avLst/>
              <a:gdLst>
                <a:gd name="T0" fmla="*/ 1 w 11"/>
                <a:gd name="T1" fmla="*/ 2 h 2"/>
                <a:gd name="T2" fmla="*/ 0 w 11"/>
                <a:gd name="T3" fmla="*/ 2 h 2"/>
                <a:gd name="T4" fmla="*/ 1 w 11"/>
                <a:gd name="T5" fmla="*/ 1 h 2"/>
                <a:gd name="T6" fmla="*/ 10 w 11"/>
                <a:gd name="T7" fmla="*/ 0 h 2"/>
                <a:gd name="T8" fmla="*/ 11 w 11"/>
                <a:gd name="T9" fmla="*/ 1 h 2"/>
                <a:gd name="T10" fmla="*/ 10 w 11"/>
                <a:gd name="T11" fmla="*/ 1 h 2"/>
                <a:gd name="T12" fmla="*/ 1 w 11"/>
                <a:gd name="T13" fmla="*/ 2 h 2"/>
                <a:gd name="T14" fmla="*/ 1 w 11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" h="2">
                  <a:moveTo>
                    <a:pt x="1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11" y="0"/>
                    <a:pt x="11" y="1"/>
                  </a:cubicBezTo>
                  <a:cubicBezTo>
                    <a:pt x="11" y="1"/>
                    <a:pt x="11" y="1"/>
                    <a:pt x="10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lose/>
                </a:path>
              </a:pathLst>
            </a:custGeom>
            <a:solidFill>
              <a:srgbClr val="EA21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64" name="îŝ1îḋé">
              <a:extLst>
                <a:ext uri="{FF2B5EF4-FFF2-40B4-BE49-F238E27FC236}">
                  <a16:creationId xmlns:a16="http://schemas.microsoft.com/office/drawing/2014/main" id="{8EE00529-FA64-44B6-90B2-78C2E2F3D39C}"/>
                </a:ext>
              </a:extLst>
            </p:cNvPr>
            <p:cNvSpPr/>
            <p:nvPr/>
          </p:nvSpPr>
          <p:spPr bwMode="auto">
            <a:xfrm>
              <a:off x="6694488" y="4292600"/>
              <a:ext cx="96838" cy="96838"/>
            </a:xfrm>
            <a:custGeom>
              <a:avLst/>
              <a:gdLst>
                <a:gd name="T0" fmla="*/ 5 w 5"/>
                <a:gd name="T1" fmla="*/ 3 h 5"/>
                <a:gd name="T2" fmla="*/ 2 w 5"/>
                <a:gd name="T3" fmla="*/ 5 h 5"/>
                <a:gd name="T4" fmla="*/ 0 w 5"/>
                <a:gd name="T5" fmla="*/ 2 h 5"/>
                <a:gd name="T6" fmla="*/ 3 w 5"/>
                <a:gd name="T7" fmla="*/ 0 h 5"/>
                <a:gd name="T8" fmla="*/ 5 w 5"/>
                <a:gd name="T9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">
                  <a:moveTo>
                    <a:pt x="5" y="3"/>
                  </a:moveTo>
                  <a:cubicBezTo>
                    <a:pt x="4" y="4"/>
                    <a:pt x="3" y="5"/>
                    <a:pt x="2" y="5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1" y="1"/>
                    <a:pt x="2" y="0"/>
                    <a:pt x="3" y="0"/>
                  </a:cubicBezTo>
                  <a:cubicBezTo>
                    <a:pt x="4" y="1"/>
                    <a:pt x="5" y="2"/>
                    <a:pt x="5" y="3"/>
                  </a:cubicBezTo>
                  <a:close/>
                </a:path>
              </a:pathLst>
            </a:custGeom>
            <a:solidFill>
              <a:srgbClr val="EA21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65" name="îṡļíḑê">
              <a:extLst>
                <a:ext uri="{FF2B5EF4-FFF2-40B4-BE49-F238E27FC236}">
                  <a16:creationId xmlns:a16="http://schemas.microsoft.com/office/drawing/2014/main" id="{1E8B07B2-7C33-4C01-8C2C-E7F88F4B8348}"/>
                </a:ext>
              </a:extLst>
            </p:cNvPr>
            <p:cNvSpPr/>
            <p:nvPr/>
          </p:nvSpPr>
          <p:spPr bwMode="auto">
            <a:xfrm>
              <a:off x="6635750" y="4330700"/>
              <a:ext cx="212725" cy="19050"/>
            </a:xfrm>
            <a:custGeom>
              <a:avLst/>
              <a:gdLst>
                <a:gd name="T0" fmla="*/ 1 w 11"/>
                <a:gd name="T1" fmla="*/ 1 h 1"/>
                <a:gd name="T2" fmla="*/ 0 w 11"/>
                <a:gd name="T3" fmla="*/ 1 h 1"/>
                <a:gd name="T4" fmla="*/ 1 w 11"/>
                <a:gd name="T5" fmla="*/ 0 h 1"/>
                <a:gd name="T6" fmla="*/ 10 w 11"/>
                <a:gd name="T7" fmla="*/ 0 h 1"/>
                <a:gd name="T8" fmla="*/ 11 w 11"/>
                <a:gd name="T9" fmla="*/ 0 h 1"/>
                <a:gd name="T10" fmla="*/ 10 w 11"/>
                <a:gd name="T11" fmla="*/ 1 h 1"/>
                <a:gd name="T12" fmla="*/ 1 w 11"/>
                <a:gd name="T13" fmla="*/ 1 h 1"/>
                <a:gd name="T14" fmla="*/ 1 w 11"/>
                <a:gd name="T1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" h="1">
                  <a:moveTo>
                    <a:pt x="1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1"/>
                    <a:pt x="11" y="1"/>
                    <a:pt x="1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EA21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66" name="i$ḷîḍe">
              <a:extLst>
                <a:ext uri="{FF2B5EF4-FFF2-40B4-BE49-F238E27FC236}">
                  <a16:creationId xmlns:a16="http://schemas.microsoft.com/office/drawing/2014/main" id="{287F1BD7-D572-4CAC-9AE7-D9BF8726BD18}"/>
                </a:ext>
              </a:extLst>
            </p:cNvPr>
            <p:cNvSpPr/>
            <p:nvPr/>
          </p:nvSpPr>
          <p:spPr bwMode="auto">
            <a:xfrm>
              <a:off x="6675438" y="4560888"/>
              <a:ext cx="96838" cy="96838"/>
            </a:xfrm>
            <a:custGeom>
              <a:avLst/>
              <a:gdLst>
                <a:gd name="T0" fmla="*/ 5 w 5"/>
                <a:gd name="T1" fmla="*/ 4 h 5"/>
                <a:gd name="T2" fmla="*/ 2 w 5"/>
                <a:gd name="T3" fmla="*/ 5 h 5"/>
                <a:gd name="T4" fmla="*/ 1 w 5"/>
                <a:gd name="T5" fmla="*/ 2 h 5"/>
                <a:gd name="T6" fmla="*/ 4 w 5"/>
                <a:gd name="T7" fmla="*/ 1 h 5"/>
                <a:gd name="T8" fmla="*/ 5 w 5"/>
                <a:gd name="T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">
                  <a:moveTo>
                    <a:pt x="5" y="4"/>
                  </a:moveTo>
                  <a:cubicBezTo>
                    <a:pt x="4" y="5"/>
                    <a:pt x="3" y="5"/>
                    <a:pt x="2" y="5"/>
                  </a:cubicBezTo>
                  <a:cubicBezTo>
                    <a:pt x="1" y="4"/>
                    <a:pt x="0" y="3"/>
                    <a:pt x="1" y="2"/>
                  </a:cubicBezTo>
                  <a:cubicBezTo>
                    <a:pt x="1" y="1"/>
                    <a:pt x="3" y="0"/>
                    <a:pt x="4" y="1"/>
                  </a:cubicBezTo>
                  <a:cubicBezTo>
                    <a:pt x="5" y="1"/>
                    <a:pt x="5" y="3"/>
                    <a:pt x="5" y="4"/>
                  </a:cubicBezTo>
                  <a:close/>
                </a:path>
              </a:pathLst>
            </a:custGeom>
            <a:solidFill>
              <a:srgbClr val="EA21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67" name="íṩľiḑé">
              <a:extLst>
                <a:ext uri="{FF2B5EF4-FFF2-40B4-BE49-F238E27FC236}">
                  <a16:creationId xmlns:a16="http://schemas.microsoft.com/office/drawing/2014/main" id="{681932A3-B8DF-4532-974A-D7E8BE80E87C}"/>
                </a:ext>
              </a:extLst>
            </p:cNvPr>
            <p:cNvSpPr/>
            <p:nvPr/>
          </p:nvSpPr>
          <p:spPr bwMode="auto">
            <a:xfrm>
              <a:off x="6616700" y="4598988"/>
              <a:ext cx="212725" cy="39688"/>
            </a:xfrm>
            <a:custGeom>
              <a:avLst/>
              <a:gdLst>
                <a:gd name="T0" fmla="*/ 11 w 11"/>
                <a:gd name="T1" fmla="*/ 2 h 2"/>
                <a:gd name="T2" fmla="*/ 11 w 11"/>
                <a:gd name="T3" fmla="*/ 2 h 2"/>
                <a:gd name="T4" fmla="*/ 1 w 11"/>
                <a:gd name="T5" fmla="*/ 1 h 2"/>
                <a:gd name="T6" fmla="*/ 0 w 11"/>
                <a:gd name="T7" fmla="*/ 0 h 2"/>
                <a:gd name="T8" fmla="*/ 1 w 11"/>
                <a:gd name="T9" fmla="*/ 0 h 2"/>
                <a:gd name="T10" fmla="*/ 11 w 11"/>
                <a:gd name="T11" fmla="*/ 1 h 2"/>
                <a:gd name="T12" fmla="*/ 11 w 11"/>
                <a:gd name="T13" fmla="*/ 1 h 2"/>
                <a:gd name="T14" fmla="*/ 11 w 11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" h="2">
                  <a:moveTo>
                    <a:pt x="11" y="2"/>
                  </a:moveTo>
                  <a:cubicBezTo>
                    <a:pt x="11" y="2"/>
                    <a:pt x="11" y="2"/>
                    <a:pt x="11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0" y="1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2"/>
                    <a:pt x="11" y="2"/>
                    <a:pt x="11" y="2"/>
                  </a:cubicBezTo>
                  <a:close/>
                </a:path>
              </a:pathLst>
            </a:custGeom>
            <a:solidFill>
              <a:srgbClr val="EA21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68" name="isḷiḑé">
              <a:extLst>
                <a:ext uri="{FF2B5EF4-FFF2-40B4-BE49-F238E27FC236}">
                  <a16:creationId xmlns:a16="http://schemas.microsoft.com/office/drawing/2014/main" id="{A5261985-E869-409A-8B1B-1C9FE8F57927}"/>
                </a:ext>
              </a:extLst>
            </p:cNvPr>
            <p:cNvSpPr/>
            <p:nvPr/>
          </p:nvSpPr>
          <p:spPr bwMode="auto">
            <a:xfrm>
              <a:off x="5940425" y="2968625"/>
              <a:ext cx="1352550" cy="1055688"/>
            </a:xfrm>
            <a:custGeom>
              <a:avLst/>
              <a:gdLst>
                <a:gd name="T0" fmla="*/ 0 w 70"/>
                <a:gd name="T1" fmla="*/ 23 h 55"/>
                <a:gd name="T2" fmla="*/ 27 w 70"/>
                <a:gd name="T3" fmla="*/ 6 h 55"/>
                <a:gd name="T4" fmla="*/ 61 w 70"/>
                <a:gd name="T5" fmla="*/ 10 h 55"/>
                <a:gd name="T6" fmla="*/ 63 w 70"/>
                <a:gd name="T7" fmla="*/ 18 h 55"/>
                <a:gd name="T8" fmla="*/ 65 w 70"/>
                <a:gd name="T9" fmla="*/ 18 h 55"/>
                <a:gd name="T10" fmla="*/ 68 w 70"/>
                <a:gd name="T11" fmla="*/ 25 h 55"/>
                <a:gd name="T12" fmla="*/ 63 w 70"/>
                <a:gd name="T13" fmla="*/ 29 h 55"/>
                <a:gd name="T14" fmla="*/ 38 w 70"/>
                <a:gd name="T15" fmla="*/ 53 h 55"/>
                <a:gd name="T16" fmla="*/ 10 w 70"/>
                <a:gd name="T17" fmla="*/ 48 h 55"/>
                <a:gd name="T18" fmla="*/ 4 w 70"/>
                <a:gd name="T19" fmla="*/ 34 h 55"/>
                <a:gd name="T20" fmla="*/ 0 w 70"/>
                <a:gd name="T21" fmla="*/ 23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0" h="55">
                  <a:moveTo>
                    <a:pt x="0" y="23"/>
                  </a:moveTo>
                  <a:cubicBezTo>
                    <a:pt x="0" y="23"/>
                    <a:pt x="3" y="11"/>
                    <a:pt x="27" y="6"/>
                  </a:cubicBezTo>
                  <a:cubicBezTo>
                    <a:pt x="52" y="0"/>
                    <a:pt x="61" y="10"/>
                    <a:pt x="61" y="10"/>
                  </a:cubicBezTo>
                  <a:cubicBezTo>
                    <a:pt x="61" y="10"/>
                    <a:pt x="62" y="13"/>
                    <a:pt x="63" y="18"/>
                  </a:cubicBezTo>
                  <a:cubicBezTo>
                    <a:pt x="64" y="18"/>
                    <a:pt x="65" y="18"/>
                    <a:pt x="65" y="18"/>
                  </a:cubicBezTo>
                  <a:cubicBezTo>
                    <a:pt x="68" y="19"/>
                    <a:pt x="70" y="23"/>
                    <a:pt x="68" y="25"/>
                  </a:cubicBezTo>
                  <a:cubicBezTo>
                    <a:pt x="67" y="27"/>
                    <a:pt x="65" y="29"/>
                    <a:pt x="63" y="29"/>
                  </a:cubicBezTo>
                  <a:cubicBezTo>
                    <a:pt x="62" y="38"/>
                    <a:pt x="57" y="49"/>
                    <a:pt x="38" y="53"/>
                  </a:cubicBezTo>
                  <a:cubicBezTo>
                    <a:pt x="24" y="55"/>
                    <a:pt x="16" y="52"/>
                    <a:pt x="10" y="48"/>
                  </a:cubicBezTo>
                  <a:cubicBezTo>
                    <a:pt x="5" y="44"/>
                    <a:pt x="6" y="38"/>
                    <a:pt x="4" y="34"/>
                  </a:cubicBezTo>
                  <a:cubicBezTo>
                    <a:pt x="2" y="28"/>
                    <a:pt x="0" y="23"/>
                    <a:pt x="0" y="23"/>
                  </a:cubicBezTo>
                  <a:close/>
                </a:path>
              </a:pathLst>
            </a:custGeom>
            <a:solidFill>
              <a:srgbClr val="FFDB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69" name="íṡľîďê">
              <a:extLst>
                <a:ext uri="{FF2B5EF4-FFF2-40B4-BE49-F238E27FC236}">
                  <a16:creationId xmlns:a16="http://schemas.microsoft.com/office/drawing/2014/main" id="{410F5E91-ED72-4C39-B8FA-27E5A1F2C39C}"/>
                </a:ext>
              </a:extLst>
            </p:cNvPr>
            <p:cNvSpPr/>
            <p:nvPr/>
          </p:nvSpPr>
          <p:spPr bwMode="auto">
            <a:xfrm>
              <a:off x="5864225" y="2681288"/>
              <a:ext cx="1312863" cy="863600"/>
            </a:xfrm>
            <a:custGeom>
              <a:avLst/>
              <a:gdLst>
                <a:gd name="T0" fmla="*/ 2 w 68"/>
                <a:gd name="T1" fmla="*/ 45 h 45"/>
                <a:gd name="T2" fmla="*/ 13 w 68"/>
                <a:gd name="T3" fmla="*/ 14 h 45"/>
                <a:gd name="T4" fmla="*/ 50 w 68"/>
                <a:gd name="T5" fmla="*/ 7 h 45"/>
                <a:gd name="T6" fmla="*/ 58 w 68"/>
                <a:gd name="T7" fmla="*/ 14 h 45"/>
                <a:gd name="T8" fmla="*/ 68 w 68"/>
                <a:gd name="T9" fmla="*/ 33 h 45"/>
                <a:gd name="T10" fmla="*/ 66 w 68"/>
                <a:gd name="T11" fmla="*/ 34 h 45"/>
                <a:gd name="T12" fmla="*/ 63 w 68"/>
                <a:gd name="T13" fmla="*/ 38 h 45"/>
                <a:gd name="T14" fmla="*/ 45 w 68"/>
                <a:gd name="T15" fmla="*/ 25 h 45"/>
                <a:gd name="T16" fmla="*/ 26 w 68"/>
                <a:gd name="T17" fmla="*/ 36 h 45"/>
                <a:gd name="T18" fmla="*/ 28 w 68"/>
                <a:gd name="T19" fmla="*/ 30 h 45"/>
                <a:gd name="T20" fmla="*/ 2 w 68"/>
                <a:gd name="T21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8" h="45">
                  <a:moveTo>
                    <a:pt x="2" y="45"/>
                  </a:moveTo>
                  <a:cubicBezTo>
                    <a:pt x="2" y="45"/>
                    <a:pt x="0" y="26"/>
                    <a:pt x="13" y="14"/>
                  </a:cubicBezTo>
                  <a:cubicBezTo>
                    <a:pt x="24" y="5"/>
                    <a:pt x="34" y="0"/>
                    <a:pt x="50" y="7"/>
                  </a:cubicBezTo>
                  <a:cubicBezTo>
                    <a:pt x="57" y="10"/>
                    <a:pt x="58" y="14"/>
                    <a:pt x="58" y="14"/>
                  </a:cubicBezTo>
                  <a:cubicBezTo>
                    <a:pt x="58" y="14"/>
                    <a:pt x="68" y="16"/>
                    <a:pt x="68" y="33"/>
                  </a:cubicBezTo>
                  <a:cubicBezTo>
                    <a:pt x="67" y="33"/>
                    <a:pt x="67" y="33"/>
                    <a:pt x="66" y="34"/>
                  </a:cubicBezTo>
                  <a:cubicBezTo>
                    <a:pt x="65" y="35"/>
                    <a:pt x="64" y="36"/>
                    <a:pt x="63" y="38"/>
                  </a:cubicBezTo>
                  <a:cubicBezTo>
                    <a:pt x="51" y="33"/>
                    <a:pt x="45" y="25"/>
                    <a:pt x="45" y="25"/>
                  </a:cubicBezTo>
                  <a:cubicBezTo>
                    <a:pt x="45" y="25"/>
                    <a:pt x="39" y="33"/>
                    <a:pt x="26" y="36"/>
                  </a:cubicBezTo>
                  <a:cubicBezTo>
                    <a:pt x="28" y="30"/>
                    <a:pt x="28" y="30"/>
                    <a:pt x="28" y="30"/>
                  </a:cubicBezTo>
                  <a:cubicBezTo>
                    <a:pt x="28" y="30"/>
                    <a:pt x="14" y="44"/>
                    <a:pt x="2" y="45"/>
                  </a:cubicBezTo>
                  <a:close/>
                </a:path>
              </a:pathLst>
            </a:custGeom>
            <a:solidFill>
              <a:srgbClr val="7762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70" name="ïṡlîḍè">
              <a:extLst>
                <a:ext uri="{FF2B5EF4-FFF2-40B4-BE49-F238E27FC236}">
                  <a16:creationId xmlns:a16="http://schemas.microsoft.com/office/drawing/2014/main" id="{A9549809-6926-4334-B083-D8B555044639}"/>
                </a:ext>
              </a:extLst>
            </p:cNvPr>
            <p:cNvSpPr/>
            <p:nvPr/>
          </p:nvSpPr>
          <p:spPr bwMode="auto">
            <a:xfrm>
              <a:off x="5902325" y="3046413"/>
              <a:ext cx="1274763" cy="498475"/>
            </a:xfrm>
            <a:custGeom>
              <a:avLst/>
              <a:gdLst>
                <a:gd name="T0" fmla="*/ 0 w 66"/>
                <a:gd name="T1" fmla="*/ 26 h 26"/>
                <a:gd name="T2" fmla="*/ 0 w 66"/>
                <a:gd name="T3" fmla="*/ 24 h 26"/>
                <a:gd name="T4" fmla="*/ 0 w 66"/>
                <a:gd name="T5" fmla="*/ 21 h 26"/>
                <a:gd name="T6" fmla="*/ 28 w 66"/>
                <a:gd name="T7" fmla="*/ 6 h 26"/>
                <a:gd name="T8" fmla="*/ 26 w 66"/>
                <a:gd name="T9" fmla="*/ 12 h 26"/>
                <a:gd name="T10" fmla="*/ 47 w 66"/>
                <a:gd name="T11" fmla="*/ 0 h 26"/>
                <a:gd name="T12" fmla="*/ 46 w 66"/>
                <a:gd name="T13" fmla="*/ 4 h 26"/>
                <a:gd name="T14" fmla="*/ 58 w 66"/>
                <a:gd name="T15" fmla="*/ 10 h 26"/>
                <a:gd name="T16" fmla="*/ 65 w 66"/>
                <a:gd name="T17" fmla="*/ 6 h 26"/>
                <a:gd name="T18" fmla="*/ 66 w 66"/>
                <a:gd name="T19" fmla="*/ 14 h 26"/>
                <a:gd name="T20" fmla="*/ 64 w 66"/>
                <a:gd name="T21" fmla="*/ 15 h 26"/>
                <a:gd name="T22" fmla="*/ 61 w 66"/>
                <a:gd name="T23" fmla="*/ 19 h 26"/>
                <a:gd name="T24" fmla="*/ 44 w 66"/>
                <a:gd name="T25" fmla="*/ 6 h 26"/>
                <a:gd name="T26" fmla="*/ 24 w 66"/>
                <a:gd name="T27" fmla="*/ 17 h 26"/>
                <a:gd name="T28" fmla="*/ 26 w 66"/>
                <a:gd name="T29" fmla="*/ 11 h 26"/>
                <a:gd name="T30" fmla="*/ 0 w 66"/>
                <a:gd name="T31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6" h="26">
                  <a:moveTo>
                    <a:pt x="0" y="26"/>
                  </a:moveTo>
                  <a:cubicBezTo>
                    <a:pt x="0" y="26"/>
                    <a:pt x="0" y="26"/>
                    <a:pt x="0" y="24"/>
                  </a:cubicBezTo>
                  <a:cubicBezTo>
                    <a:pt x="0" y="22"/>
                    <a:pt x="0" y="21"/>
                    <a:pt x="0" y="21"/>
                  </a:cubicBezTo>
                  <a:cubicBezTo>
                    <a:pt x="12" y="19"/>
                    <a:pt x="28" y="6"/>
                    <a:pt x="28" y="6"/>
                  </a:cubicBezTo>
                  <a:cubicBezTo>
                    <a:pt x="26" y="12"/>
                    <a:pt x="26" y="12"/>
                    <a:pt x="26" y="12"/>
                  </a:cubicBezTo>
                  <a:cubicBezTo>
                    <a:pt x="37" y="10"/>
                    <a:pt x="47" y="0"/>
                    <a:pt x="47" y="0"/>
                  </a:cubicBezTo>
                  <a:cubicBezTo>
                    <a:pt x="47" y="0"/>
                    <a:pt x="47" y="2"/>
                    <a:pt x="46" y="4"/>
                  </a:cubicBezTo>
                  <a:cubicBezTo>
                    <a:pt x="47" y="5"/>
                    <a:pt x="54" y="11"/>
                    <a:pt x="58" y="10"/>
                  </a:cubicBezTo>
                  <a:cubicBezTo>
                    <a:pt x="58" y="10"/>
                    <a:pt x="60" y="7"/>
                    <a:pt x="65" y="6"/>
                  </a:cubicBezTo>
                  <a:cubicBezTo>
                    <a:pt x="65" y="8"/>
                    <a:pt x="66" y="11"/>
                    <a:pt x="66" y="14"/>
                  </a:cubicBezTo>
                  <a:cubicBezTo>
                    <a:pt x="65" y="14"/>
                    <a:pt x="65" y="14"/>
                    <a:pt x="64" y="15"/>
                  </a:cubicBezTo>
                  <a:cubicBezTo>
                    <a:pt x="63" y="16"/>
                    <a:pt x="62" y="17"/>
                    <a:pt x="61" y="19"/>
                  </a:cubicBezTo>
                  <a:cubicBezTo>
                    <a:pt x="49" y="14"/>
                    <a:pt x="44" y="7"/>
                    <a:pt x="44" y="6"/>
                  </a:cubicBezTo>
                  <a:cubicBezTo>
                    <a:pt x="43" y="6"/>
                    <a:pt x="36" y="14"/>
                    <a:pt x="24" y="17"/>
                  </a:cubicBezTo>
                  <a:cubicBezTo>
                    <a:pt x="26" y="11"/>
                    <a:pt x="26" y="11"/>
                    <a:pt x="26" y="11"/>
                  </a:cubicBezTo>
                  <a:cubicBezTo>
                    <a:pt x="26" y="11"/>
                    <a:pt x="12" y="25"/>
                    <a:pt x="0" y="26"/>
                  </a:cubicBezTo>
                  <a:close/>
                </a:path>
              </a:pathLst>
            </a:custGeom>
            <a:solidFill>
              <a:srgbClr val="6038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71" name="ïşḻïḍè">
              <a:extLst>
                <a:ext uri="{FF2B5EF4-FFF2-40B4-BE49-F238E27FC236}">
                  <a16:creationId xmlns:a16="http://schemas.microsoft.com/office/drawing/2014/main" id="{48FFB81A-0738-49EE-BF50-077597544313}"/>
                </a:ext>
              </a:extLst>
            </p:cNvPr>
            <p:cNvSpPr/>
            <p:nvPr/>
          </p:nvSpPr>
          <p:spPr bwMode="auto">
            <a:xfrm>
              <a:off x="7138988" y="3352800"/>
              <a:ext cx="96838" cy="115888"/>
            </a:xfrm>
            <a:custGeom>
              <a:avLst/>
              <a:gdLst>
                <a:gd name="T0" fmla="*/ 3 w 5"/>
                <a:gd name="T1" fmla="*/ 6 h 6"/>
                <a:gd name="T2" fmla="*/ 0 w 5"/>
                <a:gd name="T3" fmla="*/ 5 h 6"/>
                <a:gd name="T4" fmla="*/ 1 w 5"/>
                <a:gd name="T5" fmla="*/ 3 h 6"/>
                <a:gd name="T6" fmla="*/ 0 w 5"/>
                <a:gd name="T7" fmla="*/ 2 h 6"/>
                <a:gd name="T8" fmla="*/ 1 w 5"/>
                <a:gd name="T9" fmla="*/ 1 h 6"/>
                <a:gd name="T10" fmla="*/ 5 w 5"/>
                <a:gd name="T11" fmla="*/ 3 h 6"/>
                <a:gd name="T12" fmla="*/ 3 w 5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6">
                  <a:moveTo>
                    <a:pt x="3" y="6"/>
                  </a:moveTo>
                  <a:cubicBezTo>
                    <a:pt x="2" y="6"/>
                    <a:pt x="1" y="6"/>
                    <a:pt x="0" y="5"/>
                  </a:cubicBezTo>
                  <a:cubicBezTo>
                    <a:pt x="1" y="5"/>
                    <a:pt x="2" y="4"/>
                    <a:pt x="1" y="3"/>
                  </a:cubicBezTo>
                  <a:cubicBezTo>
                    <a:pt x="1" y="2"/>
                    <a:pt x="0" y="2"/>
                    <a:pt x="0" y="2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3" y="0"/>
                    <a:pt x="4" y="1"/>
                    <a:pt x="5" y="3"/>
                  </a:cubicBezTo>
                  <a:cubicBezTo>
                    <a:pt x="5" y="4"/>
                    <a:pt x="4" y="6"/>
                    <a:pt x="3" y="6"/>
                  </a:cubicBezTo>
                  <a:close/>
                </a:path>
              </a:pathLst>
            </a:custGeom>
            <a:solidFill>
              <a:srgbClr val="FCC0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72" name="ïś1îḓe">
              <a:extLst>
                <a:ext uri="{FF2B5EF4-FFF2-40B4-BE49-F238E27FC236}">
                  <a16:creationId xmlns:a16="http://schemas.microsoft.com/office/drawing/2014/main" id="{092BD732-A8BD-46FD-88D6-71C4CDDEF79D}"/>
                </a:ext>
              </a:extLst>
            </p:cNvPr>
            <p:cNvSpPr/>
            <p:nvPr/>
          </p:nvSpPr>
          <p:spPr bwMode="auto">
            <a:xfrm>
              <a:off x="5940425" y="2738438"/>
              <a:ext cx="1042988" cy="614363"/>
            </a:xfrm>
            <a:custGeom>
              <a:avLst/>
              <a:gdLst>
                <a:gd name="T0" fmla="*/ 25 w 54"/>
                <a:gd name="T1" fmla="*/ 12 h 32"/>
                <a:gd name="T2" fmla="*/ 32 w 54"/>
                <a:gd name="T3" fmla="*/ 8 h 32"/>
                <a:gd name="T4" fmla="*/ 24 w 54"/>
                <a:gd name="T5" fmla="*/ 2 h 32"/>
                <a:gd name="T6" fmla="*/ 45 w 54"/>
                <a:gd name="T7" fmla="*/ 4 h 32"/>
                <a:gd name="T8" fmla="*/ 54 w 54"/>
                <a:gd name="T9" fmla="*/ 11 h 32"/>
                <a:gd name="T10" fmla="*/ 38 w 54"/>
                <a:gd name="T11" fmla="*/ 8 h 32"/>
                <a:gd name="T12" fmla="*/ 32 w 54"/>
                <a:gd name="T13" fmla="*/ 14 h 32"/>
                <a:gd name="T14" fmla="*/ 23 w 54"/>
                <a:gd name="T15" fmla="*/ 16 h 32"/>
                <a:gd name="T16" fmla="*/ 0 w 54"/>
                <a:gd name="T17" fmla="*/ 26 h 32"/>
                <a:gd name="T18" fmla="*/ 25 w 54"/>
                <a:gd name="T19" fmla="*/ 1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4" h="32">
                  <a:moveTo>
                    <a:pt x="25" y="12"/>
                  </a:moveTo>
                  <a:cubicBezTo>
                    <a:pt x="27" y="13"/>
                    <a:pt x="31" y="11"/>
                    <a:pt x="32" y="8"/>
                  </a:cubicBezTo>
                  <a:cubicBezTo>
                    <a:pt x="33" y="5"/>
                    <a:pt x="27" y="3"/>
                    <a:pt x="24" y="2"/>
                  </a:cubicBezTo>
                  <a:cubicBezTo>
                    <a:pt x="30" y="0"/>
                    <a:pt x="37" y="0"/>
                    <a:pt x="45" y="4"/>
                  </a:cubicBezTo>
                  <a:cubicBezTo>
                    <a:pt x="49" y="5"/>
                    <a:pt x="53" y="7"/>
                    <a:pt x="54" y="11"/>
                  </a:cubicBezTo>
                  <a:cubicBezTo>
                    <a:pt x="49" y="7"/>
                    <a:pt x="42" y="5"/>
                    <a:pt x="38" y="8"/>
                  </a:cubicBezTo>
                  <a:cubicBezTo>
                    <a:pt x="35" y="10"/>
                    <a:pt x="34" y="13"/>
                    <a:pt x="32" y="14"/>
                  </a:cubicBezTo>
                  <a:cubicBezTo>
                    <a:pt x="29" y="16"/>
                    <a:pt x="26" y="17"/>
                    <a:pt x="23" y="16"/>
                  </a:cubicBezTo>
                  <a:cubicBezTo>
                    <a:pt x="14" y="15"/>
                    <a:pt x="9" y="32"/>
                    <a:pt x="0" y="26"/>
                  </a:cubicBezTo>
                  <a:cubicBezTo>
                    <a:pt x="12" y="26"/>
                    <a:pt x="10" y="10"/>
                    <a:pt x="25" y="12"/>
                  </a:cubicBezTo>
                  <a:close/>
                </a:path>
              </a:pathLst>
            </a:custGeom>
            <a:solidFill>
              <a:srgbClr val="9582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73" name="iṩ1íḑe">
              <a:extLst>
                <a:ext uri="{FF2B5EF4-FFF2-40B4-BE49-F238E27FC236}">
                  <a16:creationId xmlns:a16="http://schemas.microsoft.com/office/drawing/2014/main" id="{2DA5A173-1492-4950-9F79-C88A1F4FC326}"/>
                </a:ext>
              </a:extLst>
            </p:cNvPr>
            <p:cNvSpPr/>
            <p:nvPr/>
          </p:nvSpPr>
          <p:spPr bwMode="auto">
            <a:xfrm>
              <a:off x="6424613" y="3487738"/>
              <a:ext cx="539750" cy="479425"/>
            </a:xfrm>
            <a:custGeom>
              <a:avLst/>
              <a:gdLst>
                <a:gd name="T0" fmla="*/ 20 w 28"/>
                <a:gd name="T1" fmla="*/ 0 h 25"/>
                <a:gd name="T2" fmla="*/ 0 w 28"/>
                <a:gd name="T3" fmla="*/ 19 h 25"/>
                <a:gd name="T4" fmla="*/ 19 w 28"/>
                <a:gd name="T5" fmla="*/ 18 h 25"/>
                <a:gd name="T6" fmla="*/ 20 w 28"/>
                <a:gd name="T7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" h="25">
                  <a:moveTo>
                    <a:pt x="20" y="0"/>
                  </a:moveTo>
                  <a:cubicBezTo>
                    <a:pt x="20" y="0"/>
                    <a:pt x="15" y="13"/>
                    <a:pt x="0" y="19"/>
                  </a:cubicBezTo>
                  <a:cubicBezTo>
                    <a:pt x="0" y="19"/>
                    <a:pt x="10" y="25"/>
                    <a:pt x="19" y="18"/>
                  </a:cubicBezTo>
                  <a:cubicBezTo>
                    <a:pt x="28" y="12"/>
                    <a:pt x="20" y="0"/>
                    <a:pt x="2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74" name="ïṥḻïde">
              <a:extLst>
                <a:ext uri="{FF2B5EF4-FFF2-40B4-BE49-F238E27FC236}">
                  <a16:creationId xmlns:a16="http://schemas.microsoft.com/office/drawing/2014/main" id="{FF877926-B1F4-4285-900E-C9A95FBB08FD}"/>
                </a:ext>
              </a:extLst>
            </p:cNvPr>
            <p:cNvSpPr/>
            <p:nvPr/>
          </p:nvSpPr>
          <p:spPr bwMode="auto">
            <a:xfrm>
              <a:off x="6172200" y="3487738"/>
              <a:ext cx="96838" cy="114300"/>
            </a:xfrm>
            <a:custGeom>
              <a:avLst/>
              <a:gdLst>
                <a:gd name="T0" fmla="*/ 5 w 5"/>
                <a:gd name="T1" fmla="*/ 2 h 6"/>
                <a:gd name="T2" fmla="*/ 3 w 5"/>
                <a:gd name="T3" fmla="*/ 5 h 6"/>
                <a:gd name="T4" fmla="*/ 0 w 5"/>
                <a:gd name="T5" fmla="*/ 4 h 6"/>
                <a:gd name="T6" fmla="*/ 2 w 5"/>
                <a:gd name="T7" fmla="*/ 1 h 6"/>
                <a:gd name="T8" fmla="*/ 5 w 5"/>
                <a:gd name="T9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6">
                  <a:moveTo>
                    <a:pt x="5" y="2"/>
                  </a:moveTo>
                  <a:cubicBezTo>
                    <a:pt x="5" y="4"/>
                    <a:pt x="4" y="5"/>
                    <a:pt x="3" y="5"/>
                  </a:cubicBezTo>
                  <a:cubicBezTo>
                    <a:pt x="2" y="6"/>
                    <a:pt x="0" y="5"/>
                    <a:pt x="0" y="4"/>
                  </a:cubicBezTo>
                  <a:cubicBezTo>
                    <a:pt x="0" y="3"/>
                    <a:pt x="0" y="1"/>
                    <a:pt x="2" y="1"/>
                  </a:cubicBezTo>
                  <a:cubicBezTo>
                    <a:pt x="3" y="0"/>
                    <a:pt x="4" y="1"/>
                    <a:pt x="5" y="2"/>
                  </a:cubicBezTo>
                  <a:close/>
                </a:path>
              </a:pathLst>
            </a:custGeom>
            <a:solidFill>
              <a:srgbClr val="6038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75" name="íṩlïḑe">
              <a:extLst>
                <a:ext uri="{FF2B5EF4-FFF2-40B4-BE49-F238E27FC236}">
                  <a16:creationId xmlns:a16="http://schemas.microsoft.com/office/drawing/2014/main" id="{BCAF423B-4D52-4149-BBBE-E83E00D012E8}"/>
                </a:ext>
              </a:extLst>
            </p:cNvPr>
            <p:cNvSpPr/>
            <p:nvPr/>
          </p:nvSpPr>
          <p:spPr bwMode="auto">
            <a:xfrm>
              <a:off x="6597650" y="3659188"/>
              <a:ext cx="269875" cy="230188"/>
            </a:xfrm>
            <a:custGeom>
              <a:avLst/>
              <a:gdLst>
                <a:gd name="T0" fmla="*/ 10 w 14"/>
                <a:gd name="T1" fmla="*/ 9 h 12"/>
                <a:gd name="T2" fmla="*/ 14 w 14"/>
                <a:gd name="T3" fmla="*/ 1 h 12"/>
                <a:gd name="T4" fmla="*/ 9 w 14"/>
                <a:gd name="T5" fmla="*/ 1 h 12"/>
                <a:gd name="T6" fmla="*/ 1 w 14"/>
                <a:gd name="T7" fmla="*/ 12 h 12"/>
                <a:gd name="T8" fmla="*/ 10 w 14"/>
                <a:gd name="T9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2">
                  <a:moveTo>
                    <a:pt x="10" y="9"/>
                  </a:moveTo>
                  <a:cubicBezTo>
                    <a:pt x="13" y="7"/>
                    <a:pt x="14" y="4"/>
                    <a:pt x="14" y="1"/>
                  </a:cubicBezTo>
                  <a:cubicBezTo>
                    <a:pt x="12" y="0"/>
                    <a:pt x="10" y="0"/>
                    <a:pt x="9" y="1"/>
                  </a:cubicBezTo>
                  <a:cubicBezTo>
                    <a:pt x="3" y="3"/>
                    <a:pt x="0" y="8"/>
                    <a:pt x="1" y="12"/>
                  </a:cubicBezTo>
                  <a:cubicBezTo>
                    <a:pt x="4" y="12"/>
                    <a:pt x="7" y="11"/>
                    <a:pt x="10" y="9"/>
                  </a:cubicBezTo>
                  <a:close/>
                </a:path>
              </a:pathLst>
            </a:custGeom>
            <a:solidFill>
              <a:srgbClr val="F8B1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76" name="ïšḻiḋé">
              <a:extLst>
                <a:ext uri="{FF2B5EF4-FFF2-40B4-BE49-F238E27FC236}">
                  <a16:creationId xmlns:a16="http://schemas.microsoft.com/office/drawing/2014/main" id="{AE1579C9-B508-457F-9E7A-740802C0F12C}"/>
                </a:ext>
              </a:extLst>
            </p:cNvPr>
            <p:cNvSpPr/>
            <p:nvPr/>
          </p:nvSpPr>
          <p:spPr bwMode="auto">
            <a:xfrm>
              <a:off x="6288088" y="3563938"/>
              <a:ext cx="212725" cy="192088"/>
            </a:xfrm>
            <a:custGeom>
              <a:avLst/>
              <a:gdLst>
                <a:gd name="T0" fmla="*/ 4 w 11"/>
                <a:gd name="T1" fmla="*/ 0 h 10"/>
                <a:gd name="T2" fmla="*/ 11 w 11"/>
                <a:gd name="T3" fmla="*/ 7 h 10"/>
                <a:gd name="T4" fmla="*/ 5 w 11"/>
                <a:gd name="T5" fmla="*/ 10 h 10"/>
                <a:gd name="T6" fmla="*/ 4 w 11"/>
                <a:gd name="T7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10">
                  <a:moveTo>
                    <a:pt x="4" y="0"/>
                  </a:moveTo>
                  <a:cubicBezTo>
                    <a:pt x="4" y="0"/>
                    <a:pt x="3" y="9"/>
                    <a:pt x="11" y="7"/>
                  </a:cubicBezTo>
                  <a:cubicBezTo>
                    <a:pt x="11" y="7"/>
                    <a:pt x="10" y="10"/>
                    <a:pt x="5" y="10"/>
                  </a:cubicBezTo>
                  <a:cubicBezTo>
                    <a:pt x="1" y="9"/>
                    <a:pt x="0" y="5"/>
                    <a:pt x="4" y="0"/>
                  </a:cubicBezTo>
                  <a:close/>
                </a:path>
              </a:pathLst>
            </a:custGeom>
            <a:solidFill>
              <a:srgbClr val="FCC0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77" name="ïSḷíḋe">
              <a:extLst>
                <a:ext uri="{FF2B5EF4-FFF2-40B4-BE49-F238E27FC236}">
                  <a16:creationId xmlns:a16="http://schemas.microsoft.com/office/drawing/2014/main" id="{BE825E9F-A55C-4967-AC57-5892EA0878E3}"/>
                </a:ext>
              </a:extLst>
            </p:cNvPr>
            <p:cNvSpPr/>
            <p:nvPr/>
          </p:nvSpPr>
          <p:spPr bwMode="auto">
            <a:xfrm>
              <a:off x="6848475" y="3065463"/>
              <a:ext cx="560388" cy="460375"/>
            </a:xfrm>
            <a:custGeom>
              <a:avLst/>
              <a:gdLst>
                <a:gd name="T0" fmla="*/ 26 w 29"/>
                <a:gd name="T1" fmla="*/ 13 h 24"/>
                <a:gd name="T2" fmla="*/ 25 w 29"/>
                <a:gd name="T3" fmla="*/ 11 h 24"/>
                <a:gd name="T4" fmla="*/ 27 w 29"/>
                <a:gd name="T5" fmla="*/ 7 h 24"/>
                <a:gd name="T6" fmla="*/ 21 w 29"/>
                <a:gd name="T7" fmla="*/ 7 h 24"/>
                <a:gd name="T8" fmla="*/ 20 w 29"/>
                <a:gd name="T9" fmla="*/ 7 h 24"/>
                <a:gd name="T10" fmla="*/ 13 w 29"/>
                <a:gd name="T11" fmla="*/ 1 h 24"/>
                <a:gd name="T12" fmla="*/ 14 w 29"/>
                <a:gd name="T13" fmla="*/ 7 h 24"/>
                <a:gd name="T14" fmla="*/ 14 w 29"/>
                <a:gd name="T15" fmla="*/ 7 h 24"/>
                <a:gd name="T16" fmla="*/ 5 w 29"/>
                <a:gd name="T17" fmla="*/ 4 h 24"/>
                <a:gd name="T18" fmla="*/ 9 w 29"/>
                <a:gd name="T19" fmla="*/ 11 h 24"/>
                <a:gd name="T20" fmla="*/ 9 w 29"/>
                <a:gd name="T21" fmla="*/ 11 h 24"/>
                <a:gd name="T22" fmla="*/ 2 w 29"/>
                <a:gd name="T23" fmla="*/ 11 h 24"/>
                <a:gd name="T24" fmla="*/ 8 w 29"/>
                <a:gd name="T25" fmla="*/ 17 h 24"/>
                <a:gd name="T26" fmla="*/ 8 w 29"/>
                <a:gd name="T27" fmla="*/ 17 h 24"/>
                <a:gd name="T28" fmla="*/ 4 w 29"/>
                <a:gd name="T29" fmla="*/ 20 h 24"/>
                <a:gd name="T30" fmla="*/ 11 w 29"/>
                <a:gd name="T31" fmla="*/ 22 h 24"/>
                <a:gd name="T32" fmla="*/ 19 w 29"/>
                <a:gd name="T33" fmla="*/ 24 h 24"/>
                <a:gd name="T34" fmla="*/ 26 w 29"/>
                <a:gd name="T35" fmla="*/ 1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9" h="24">
                  <a:moveTo>
                    <a:pt x="26" y="13"/>
                  </a:moveTo>
                  <a:cubicBezTo>
                    <a:pt x="25" y="13"/>
                    <a:pt x="25" y="12"/>
                    <a:pt x="25" y="11"/>
                  </a:cubicBezTo>
                  <a:cubicBezTo>
                    <a:pt x="25" y="10"/>
                    <a:pt x="26" y="8"/>
                    <a:pt x="27" y="7"/>
                  </a:cubicBezTo>
                  <a:cubicBezTo>
                    <a:pt x="29" y="4"/>
                    <a:pt x="24" y="2"/>
                    <a:pt x="21" y="7"/>
                  </a:cubicBezTo>
                  <a:cubicBezTo>
                    <a:pt x="21" y="7"/>
                    <a:pt x="20" y="7"/>
                    <a:pt x="20" y="7"/>
                  </a:cubicBezTo>
                  <a:cubicBezTo>
                    <a:pt x="19" y="5"/>
                    <a:pt x="16" y="0"/>
                    <a:pt x="13" y="1"/>
                  </a:cubicBezTo>
                  <a:cubicBezTo>
                    <a:pt x="11" y="1"/>
                    <a:pt x="13" y="5"/>
                    <a:pt x="14" y="7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2" y="6"/>
                    <a:pt x="6" y="2"/>
                    <a:pt x="5" y="4"/>
                  </a:cubicBezTo>
                  <a:cubicBezTo>
                    <a:pt x="3" y="7"/>
                    <a:pt x="8" y="10"/>
                    <a:pt x="9" y="11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8" y="11"/>
                    <a:pt x="3" y="10"/>
                    <a:pt x="2" y="11"/>
                  </a:cubicBezTo>
                  <a:cubicBezTo>
                    <a:pt x="0" y="13"/>
                    <a:pt x="7" y="16"/>
                    <a:pt x="8" y="17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7" y="17"/>
                    <a:pt x="3" y="18"/>
                    <a:pt x="4" y="20"/>
                  </a:cubicBezTo>
                  <a:cubicBezTo>
                    <a:pt x="5" y="21"/>
                    <a:pt x="10" y="22"/>
                    <a:pt x="11" y="22"/>
                  </a:cubicBezTo>
                  <a:cubicBezTo>
                    <a:pt x="13" y="24"/>
                    <a:pt x="16" y="24"/>
                    <a:pt x="19" y="24"/>
                  </a:cubicBezTo>
                  <a:cubicBezTo>
                    <a:pt x="24" y="23"/>
                    <a:pt x="27" y="18"/>
                    <a:pt x="26" y="13"/>
                  </a:cubicBezTo>
                  <a:close/>
                </a:path>
              </a:pathLst>
            </a:custGeom>
            <a:solidFill>
              <a:srgbClr val="FFD2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78" name="îŝļíḓè">
              <a:extLst>
                <a:ext uri="{FF2B5EF4-FFF2-40B4-BE49-F238E27FC236}">
                  <a16:creationId xmlns:a16="http://schemas.microsoft.com/office/drawing/2014/main" id="{47F48488-93EB-4AC1-B520-4A226FB16D32}"/>
                </a:ext>
              </a:extLst>
            </p:cNvPr>
            <p:cNvSpPr/>
            <p:nvPr/>
          </p:nvSpPr>
          <p:spPr bwMode="auto">
            <a:xfrm>
              <a:off x="6867525" y="3257550"/>
              <a:ext cx="155575" cy="76200"/>
            </a:xfrm>
            <a:custGeom>
              <a:avLst/>
              <a:gdLst>
                <a:gd name="T0" fmla="*/ 1 w 8"/>
                <a:gd name="T1" fmla="*/ 1 h 4"/>
                <a:gd name="T2" fmla="*/ 3 w 8"/>
                <a:gd name="T3" fmla="*/ 4 h 4"/>
                <a:gd name="T4" fmla="*/ 8 w 8"/>
                <a:gd name="T5" fmla="*/ 1 h 4"/>
                <a:gd name="T6" fmla="*/ 1 w 8"/>
                <a:gd name="T7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4">
                  <a:moveTo>
                    <a:pt x="1" y="1"/>
                  </a:moveTo>
                  <a:cubicBezTo>
                    <a:pt x="0" y="2"/>
                    <a:pt x="1" y="3"/>
                    <a:pt x="3" y="4"/>
                  </a:cubicBezTo>
                  <a:cubicBezTo>
                    <a:pt x="3" y="2"/>
                    <a:pt x="7" y="1"/>
                    <a:pt x="8" y="1"/>
                  </a:cubicBezTo>
                  <a:cubicBezTo>
                    <a:pt x="7" y="1"/>
                    <a:pt x="2" y="0"/>
                    <a:pt x="1" y="1"/>
                  </a:cubicBezTo>
                  <a:close/>
                </a:path>
              </a:pathLst>
            </a:custGeom>
            <a:solidFill>
              <a:srgbClr val="FDC0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79" name="ïṥḷiḑê">
              <a:extLst>
                <a:ext uri="{FF2B5EF4-FFF2-40B4-BE49-F238E27FC236}">
                  <a16:creationId xmlns:a16="http://schemas.microsoft.com/office/drawing/2014/main" id="{6634674D-BB45-4E67-8292-15256F6F9E81}"/>
                </a:ext>
              </a:extLst>
            </p:cNvPr>
            <p:cNvSpPr/>
            <p:nvPr/>
          </p:nvSpPr>
          <p:spPr bwMode="auto">
            <a:xfrm>
              <a:off x="6907213" y="3390900"/>
              <a:ext cx="96838" cy="57150"/>
            </a:xfrm>
            <a:custGeom>
              <a:avLst/>
              <a:gdLst>
                <a:gd name="T0" fmla="*/ 5 w 5"/>
                <a:gd name="T1" fmla="*/ 0 h 3"/>
                <a:gd name="T2" fmla="*/ 1 w 5"/>
                <a:gd name="T3" fmla="*/ 3 h 3"/>
                <a:gd name="T4" fmla="*/ 2 w 5"/>
                <a:gd name="T5" fmla="*/ 3 h 3"/>
                <a:gd name="T6" fmla="*/ 5 w 5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3">
                  <a:moveTo>
                    <a:pt x="5" y="0"/>
                  </a:moveTo>
                  <a:cubicBezTo>
                    <a:pt x="4" y="0"/>
                    <a:pt x="0" y="1"/>
                    <a:pt x="1" y="3"/>
                  </a:cubicBezTo>
                  <a:cubicBezTo>
                    <a:pt x="1" y="3"/>
                    <a:pt x="1" y="3"/>
                    <a:pt x="2" y="3"/>
                  </a:cubicBezTo>
                  <a:cubicBezTo>
                    <a:pt x="3" y="1"/>
                    <a:pt x="5" y="0"/>
                    <a:pt x="5" y="0"/>
                  </a:cubicBezTo>
                  <a:close/>
                </a:path>
              </a:pathLst>
            </a:custGeom>
            <a:solidFill>
              <a:srgbClr val="FDC0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0" name="îşḻîḍê">
              <a:extLst>
                <a:ext uri="{FF2B5EF4-FFF2-40B4-BE49-F238E27FC236}">
                  <a16:creationId xmlns:a16="http://schemas.microsoft.com/office/drawing/2014/main" id="{45FE4CFD-685B-49FF-AF55-87609D039616}"/>
                </a:ext>
              </a:extLst>
            </p:cNvPr>
            <p:cNvSpPr/>
            <p:nvPr/>
          </p:nvSpPr>
          <p:spPr bwMode="auto">
            <a:xfrm>
              <a:off x="6926263" y="3103563"/>
              <a:ext cx="193675" cy="114300"/>
            </a:xfrm>
            <a:custGeom>
              <a:avLst/>
              <a:gdLst>
                <a:gd name="T0" fmla="*/ 1 w 10"/>
                <a:gd name="T1" fmla="*/ 2 h 6"/>
                <a:gd name="T2" fmla="*/ 1 w 10"/>
                <a:gd name="T3" fmla="*/ 6 h 6"/>
                <a:gd name="T4" fmla="*/ 10 w 10"/>
                <a:gd name="T5" fmla="*/ 5 h 6"/>
                <a:gd name="T6" fmla="*/ 1 w 10"/>
                <a:gd name="T7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6">
                  <a:moveTo>
                    <a:pt x="1" y="2"/>
                  </a:moveTo>
                  <a:cubicBezTo>
                    <a:pt x="0" y="3"/>
                    <a:pt x="1" y="5"/>
                    <a:pt x="1" y="6"/>
                  </a:cubicBezTo>
                  <a:cubicBezTo>
                    <a:pt x="4" y="4"/>
                    <a:pt x="10" y="5"/>
                    <a:pt x="10" y="5"/>
                  </a:cubicBezTo>
                  <a:cubicBezTo>
                    <a:pt x="8" y="4"/>
                    <a:pt x="3" y="0"/>
                    <a:pt x="1" y="2"/>
                  </a:cubicBezTo>
                  <a:close/>
                </a:path>
              </a:pathLst>
            </a:custGeom>
            <a:solidFill>
              <a:srgbClr val="FDC0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1" name="işḷïḑê">
              <a:extLst>
                <a:ext uri="{FF2B5EF4-FFF2-40B4-BE49-F238E27FC236}">
                  <a16:creationId xmlns:a16="http://schemas.microsoft.com/office/drawing/2014/main" id="{3DD52769-ACA0-4731-AB00-E385D2BCF945}"/>
                </a:ext>
              </a:extLst>
            </p:cNvPr>
            <p:cNvSpPr/>
            <p:nvPr/>
          </p:nvSpPr>
          <p:spPr bwMode="auto">
            <a:xfrm>
              <a:off x="7080250" y="3065463"/>
              <a:ext cx="290513" cy="192088"/>
            </a:xfrm>
            <a:custGeom>
              <a:avLst/>
              <a:gdLst>
                <a:gd name="T0" fmla="*/ 9 w 15"/>
                <a:gd name="T1" fmla="*/ 10 h 10"/>
                <a:gd name="T2" fmla="*/ 15 w 15"/>
                <a:gd name="T3" fmla="*/ 5 h 10"/>
                <a:gd name="T4" fmla="*/ 15 w 15"/>
                <a:gd name="T5" fmla="*/ 5 h 10"/>
                <a:gd name="T6" fmla="*/ 9 w 15"/>
                <a:gd name="T7" fmla="*/ 7 h 10"/>
                <a:gd name="T8" fmla="*/ 8 w 15"/>
                <a:gd name="T9" fmla="*/ 7 h 10"/>
                <a:gd name="T10" fmla="*/ 1 w 15"/>
                <a:gd name="T11" fmla="*/ 1 h 10"/>
                <a:gd name="T12" fmla="*/ 0 w 15"/>
                <a:gd name="T13" fmla="*/ 1 h 10"/>
                <a:gd name="T14" fmla="*/ 9 w 15"/>
                <a:gd name="T15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" h="10">
                  <a:moveTo>
                    <a:pt x="9" y="10"/>
                  </a:moveTo>
                  <a:cubicBezTo>
                    <a:pt x="10" y="7"/>
                    <a:pt x="15" y="5"/>
                    <a:pt x="15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5" y="4"/>
                    <a:pt x="11" y="3"/>
                    <a:pt x="9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7" y="5"/>
                    <a:pt x="4" y="0"/>
                    <a:pt x="1" y="1"/>
                  </a:cubicBezTo>
                  <a:cubicBezTo>
                    <a:pt x="1" y="1"/>
                    <a:pt x="1" y="1"/>
                    <a:pt x="0" y="1"/>
                  </a:cubicBezTo>
                  <a:cubicBezTo>
                    <a:pt x="4" y="3"/>
                    <a:pt x="9" y="10"/>
                    <a:pt x="9" y="10"/>
                  </a:cubicBezTo>
                  <a:close/>
                </a:path>
              </a:pathLst>
            </a:custGeom>
            <a:solidFill>
              <a:srgbClr val="FDC0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2" name="iSlíḑé">
              <a:extLst>
                <a:ext uri="{FF2B5EF4-FFF2-40B4-BE49-F238E27FC236}">
                  <a16:creationId xmlns:a16="http://schemas.microsoft.com/office/drawing/2014/main" id="{EB84B709-AD3A-41DD-9162-2D1D396D1A7E}"/>
                </a:ext>
              </a:extLst>
            </p:cNvPr>
            <p:cNvSpPr/>
            <p:nvPr/>
          </p:nvSpPr>
          <p:spPr bwMode="auto">
            <a:xfrm>
              <a:off x="7177088" y="3198813"/>
              <a:ext cx="444500" cy="500063"/>
            </a:xfrm>
            <a:custGeom>
              <a:avLst/>
              <a:gdLst>
                <a:gd name="T0" fmla="*/ 23 w 23"/>
                <a:gd name="T1" fmla="*/ 9 h 26"/>
                <a:gd name="T2" fmla="*/ 15 w 23"/>
                <a:gd name="T3" fmla="*/ 0 h 26"/>
                <a:gd name="T4" fmla="*/ 0 w 23"/>
                <a:gd name="T5" fmla="*/ 23 h 26"/>
                <a:gd name="T6" fmla="*/ 11 w 23"/>
                <a:gd name="T7" fmla="*/ 26 h 26"/>
                <a:gd name="T8" fmla="*/ 15 w 23"/>
                <a:gd name="T9" fmla="*/ 17 h 26"/>
                <a:gd name="T10" fmla="*/ 23 w 23"/>
                <a:gd name="T11" fmla="*/ 9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" h="26">
                  <a:moveTo>
                    <a:pt x="23" y="9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15" y="0"/>
                    <a:pt x="1" y="7"/>
                    <a:pt x="0" y="23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1" y="26"/>
                    <a:pt x="12" y="23"/>
                    <a:pt x="15" y="17"/>
                  </a:cubicBezTo>
                  <a:cubicBezTo>
                    <a:pt x="18" y="12"/>
                    <a:pt x="23" y="9"/>
                    <a:pt x="23" y="9"/>
                  </a:cubicBezTo>
                  <a:close/>
                </a:path>
              </a:pathLst>
            </a:custGeom>
            <a:solidFill>
              <a:srgbClr val="EA21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3" name="íṥlîḋè">
              <a:extLst>
                <a:ext uri="{FF2B5EF4-FFF2-40B4-BE49-F238E27FC236}">
                  <a16:creationId xmlns:a16="http://schemas.microsoft.com/office/drawing/2014/main" id="{8137563D-F3EA-42C3-83EB-AA9B6B47F595}"/>
                </a:ext>
              </a:extLst>
            </p:cNvPr>
            <p:cNvSpPr/>
            <p:nvPr/>
          </p:nvSpPr>
          <p:spPr bwMode="auto">
            <a:xfrm>
              <a:off x="6635750" y="3314700"/>
              <a:ext cx="136525" cy="114300"/>
            </a:xfrm>
            <a:custGeom>
              <a:avLst/>
              <a:gdLst>
                <a:gd name="T0" fmla="*/ 1 w 7"/>
                <a:gd name="T1" fmla="*/ 6 h 6"/>
                <a:gd name="T2" fmla="*/ 1 w 7"/>
                <a:gd name="T3" fmla="*/ 6 h 6"/>
                <a:gd name="T4" fmla="*/ 0 w 7"/>
                <a:gd name="T5" fmla="*/ 5 h 6"/>
                <a:gd name="T6" fmla="*/ 2 w 7"/>
                <a:gd name="T7" fmla="*/ 2 h 6"/>
                <a:gd name="T8" fmla="*/ 6 w 7"/>
                <a:gd name="T9" fmla="*/ 1 h 6"/>
                <a:gd name="T10" fmla="*/ 7 w 7"/>
                <a:gd name="T11" fmla="*/ 2 h 6"/>
                <a:gd name="T12" fmla="*/ 6 w 7"/>
                <a:gd name="T13" fmla="*/ 2 h 6"/>
                <a:gd name="T14" fmla="*/ 3 w 7"/>
                <a:gd name="T15" fmla="*/ 3 h 6"/>
                <a:gd name="T16" fmla="*/ 2 w 7"/>
                <a:gd name="T17" fmla="*/ 4 h 6"/>
                <a:gd name="T18" fmla="*/ 5 w 7"/>
                <a:gd name="T19" fmla="*/ 3 h 6"/>
                <a:gd name="T20" fmla="*/ 6 w 7"/>
                <a:gd name="T21" fmla="*/ 3 h 6"/>
                <a:gd name="T22" fmla="*/ 5 w 7"/>
                <a:gd name="T23" fmla="*/ 4 h 6"/>
                <a:gd name="T24" fmla="*/ 1 w 7"/>
                <a:gd name="T25" fmla="*/ 6 h 6"/>
                <a:gd name="T26" fmla="*/ 1 w 7"/>
                <a:gd name="T27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" h="6">
                  <a:moveTo>
                    <a:pt x="1" y="6"/>
                  </a:moveTo>
                  <a:cubicBezTo>
                    <a:pt x="1" y="6"/>
                    <a:pt x="1" y="6"/>
                    <a:pt x="1" y="6"/>
                  </a:cubicBezTo>
                  <a:cubicBezTo>
                    <a:pt x="0" y="6"/>
                    <a:pt x="0" y="6"/>
                    <a:pt x="0" y="5"/>
                  </a:cubicBezTo>
                  <a:cubicBezTo>
                    <a:pt x="0" y="4"/>
                    <a:pt x="1" y="2"/>
                    <a:pt x="2" y="2"/>
                  </a:cubicBezTo>
                  <a:cubicBezTo>
                    <a:pt x="4" y="0"/>
                    <a:pt x="6" y="1"/>
                    <a:pt x="6" y="1"/>
                  </a:cubicBezTo>
                  <a:cubicBezTo>
                    <a:pt x="7" y="1"/>
                    <a:pt x="7" y="1"/>
                    <a:pt x="7" y="2"/>
                  </a:cubicBezTo>
                  <a:cubicBezTo>
                    <a:pt x="7" y="2"/>
                    <a:pt x="6" y="2"/>
                    <a:pt x="6" y="2"/>
                  </a:cubicBezTo>
                  <a:cubicBezTo>
                    <a:pt x="6" y="2"/>
                    <a:pt x="4" y="2"/>
                    <a:pt x="3" y="3"/>
                  </a:cubicBezTo>
                  <a:cubicBezTo>
                    <a:pt x="3" y="3"/>
                    <a:pt x="2" y="3"/>
                    <a:pt x="2" y="4"/>
                  </a:cubicBezTo>
                  <a:cubicBezTo>
                    <a:pt x="3" y="3"/>
                    <a:pt x="4" y="3"/>
                    <a:pt x="5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4"/>
                    <a:pt x="6" y="4"/>
                    <a:pt x="5" y="4"/>
                  </a:cubicBezTo>
                  <a:cubicBezTo>
                    <a:pt x="3" y="4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lose/>
                </a:path>
              </a:pathLst>
            </a:custGeom>
            <a:solidFill>
              <a:srgbClr val="6038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3D30F2DC-75C0-47A1-A49A-8DF7CF936A37}"/>
              </a:ext>
            </a:extLst>
          </p:cNvPr>
          <p:cNvGrpSpPr/>
          <p:nvPr/>
        </p:nvGrpSpPr>
        <p:grpSpPr>
          <a:xfrm>
            <a:off x="5432808" y="1737696"/>
            <a:ext cx="691778" cy="1095609"/>
            <a:chOff x="5301654" y="1401003"/>
            <a:chExt cx="918003" cy="1453895"/>
          </a:xfrm>
          <a:effectLst>
            <a:outerShdw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525" name="î$ḻidè">
              <a:extLst>
                <a:ext uri="{FF2B5EF4-FFF2-40B4-BE49-F238E27FC236}">
                  <a16:creationId xmlns:a16="http://schemas.microsoft.com/office/drawing/2014/main" id="{E779FC49-7417-45B3-8DBE-0B746B134B92}"/>
                </a:ext>
              </a:extLst>
            </p:cNvPr>
            <p:cNvSpPr/>
            <p:nvPr/>
          </p:nvSpPr>
          <p:spPr bwMode="auto">
            <a:xfrm>
              <a:off x="5301654" y="2787200"/>
              <a:ext cx="650672" cy="67698"/>
            </a:xfrm>
            <a:prstGeom prst="ellipse">
              <a:avLst/>
            </a:prstGeom>
            <a:solidFill>
              <a:srgbClr val="BBBD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484" name="组合 483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  <a:extLst>
                <a:ext uri="{FF2B5EF4-FFF2-40B4-BE49-F238E27FC236}">
                  <a16:creationId xmlns:a16="http://schemas.microsoft.com/office/drawing/2014/main" id="{8A86C84D-867A-4E52-9616-7F553C224954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5315573" y="1401003"/>
              <a:ext cx="904084" cy="1449551"/>
              <a:chOff x="4710113" y="1065213"/>
              <a:chExt cx="2949575" cy="4729163"/>
            </a:xfrm>
          </p:grpSpPr>
          <p:sp>
            <p:nvSpPr>
              <p:cNvPr id="485" name="i$ľîďe">
                <a:extLst>
                  <a:ext uri="{FF2B5EF4-FFF2-40B4-BE49-F238E27FC236}">
                    <a16:creationId xmlns:a16="http://schemas.microsoft.com/office/drawing/2014/main" id="{1FAF95AD-88CD-4488-8312-9036DE6348AA}"/>
                  </a:ext>
                </a:extLst>
              </p:cNvPr>
              <p:cNvSpPr/>
              <p:nvPr/>
            </p:nvSpPr>
            <p:spPr bwMode="auto">
              <a:xfrm>
                <a:off x="5014913" y="2741613"/>
                <a:ext cx="144463" cy="214313"/>
              </a:xfrm>
              <a:custGeom>
                <a:avLst/>
                <a:gdLst>
                  <a:gd name="T0" fmla="*/ 3 w 8"/>
                  <a:gd name="T1" fmla="*/ 12 h 12"/>
                  <a:gd name="T2" fmla="*/ 5 w 8"/>
                  <a:gd name="T3" fmla="*/ 2 h 12"/>
                  <a:gd name="T4" fmla="*/ 1 w 8"/>
                  <a:gd name="T5" fmla="*/ 8 h 12"/>
                  <a:gd name="T6" fmla="*/ 3 w 8"/>
                  <a:gd name="T7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" h="12">
                    <a:moveTo>
                      <a:pt x="3" y="12"/>
                    </a:moveTo>
                    <a:cubicBezTo>
                      <a:pt x="3" y="12"/>
                      <a:pt x="8" y="5"/>
                      <a:pt x="5" y="2"/>
                    </a:cubicBezTo>
                    <a:cubicBezTo>
                      <a:pt x="2" y="0"/>
                      <a:pt x="1" y="5"/>
                      <a:pt x="1" y="8"/>
                    </a:cubicBezTo>
                    <a:cubicBezTo>
                      <a:pt x="2" y="10"/>
                      <a:pt x="0" y="12"/>
                      <a:pt x="3" y="12"/>
                    </a:cubicBezTo>
                    <a:close/>
                  </a:path>
                </a:pathLst>
              </a:custGeom>
              <a:solidFill>
                <a:srgbClr val="C21E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86" name="î$lïde">
                <a:extLst>
                  <a:ext uri="{FF2B5EF4-FFF2-40B4-BE49-F238E27FC236}">
                    <a16:creationId xmlns:a16="http://schemas.microsoft.com/office/drawing/2014/main" id="{85F286B9-D11B-44CD-A77F-C9173A07D069}"/>
                  </a:ext>
                </a:extLst>
              </p:cNvPr>
              <p:cNvSpPr/>
              <p:nvPr/>
            </p:nvSpPr>
            <p:spPr bwMode="auto">
              <a:xfrm>
                <a:off x="5195888" y="1065213"/>
                <a:ext cx="2301875" cy="2284413"/>
              </a:xfrm>
              <a:custGeom>
                <a:avLst/>
                <a:gdLst>
                  <a:gd name="T0" fmla="*/ 8 w 128"/>
                  <a:gd name="T1" fmla="*/ 49 h 128"/>
                  <a:gd name="T2" fmla="*/ 49 w 128"/>
                  <a:gd name="T3" fmla="*/ 119 h 128"/>
                  <a:gd name="T4" fmla="*/ 120 w 128"/>
                  <a:gd name="T5" fmla="*/ 78 h 128"/>
                  <a:gd name="T6" fmla="*/ 78 w 128"/>
                  <a:gd name="T7" fmla="*/ 8 h 128"/>
                  <a:gd name="T8" fmla="*/ 8 w 128"/>
                  <a:gd name="T9" fmla="*/ 49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8" h="128">
                    <a:moveTo>
                      <a:pt x="8" y="49"/>
                    </a:moveTo>
                    <a:cubicBezTo>
                      <a:pt x="0" y="80"/>
                      <a:pt x="18" y="111"/>
                      <a:pt x="49" y="119"/>
                    </a:cubicBezTo>
                    <a:cubicBezTo>
                      <a:pt x="80" y="128"/>
                      <a:pt x="111" y="109"/>
                      <a:pt x="120" y="78"/>
                    </a:cubicBezTo>
                    <a:cubicBezTo>
                      <a:pt x="128" y="48"/>
                      <a:pt x="109" y="16"/>
                      <a:pt x="78" y="8"/>
                    </a:cubicBezTo>
                    <a:cubicBezTo>
                      <a:pt x="48" y="0"/>
                      <a:pt x="16" y="18"/>
                      <a:pt x="8" y="49"/>
                    </a:cubicBezTo>
                    <a:close/>
                  </a:path>
                </a:pathLst>
              </a:custGeom>
              <a:solidFill>
                <a:srgbClr val="2720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87" name="íṣlïdé">
                <a:extLst>
                  <a:ext uri="{FF2B5EF4-FFF2-40B4-BE49-F238E27FC236}">
                    <a16:creationId xmlns:a16="http://schemas.microsoft.com/office/drawing/2014/main" id="{B36FBDEA-1B16-48D6-BBE6-B4B1955EDF81}"/>
                  </a:ext>
                </a:extLst>
              </p:cNvPr>
              <p:cNvSpPr/>
              <p:nvPr/>
            </p:nvSpPr>
            <p:spPr bwMode="auto">
              <a:xfrm>
                <a:off x="5195888" y="2635251"/>
                <a:ext cx="304800" cy="303213"/>
              </a:xfrm>
              <a:custGeom>
                <a:avLst/>
                <a:gdLst>
                  <a:gd name="T0" fmla="*/ 1 w 17"/>
                  <a:gd name="T1" fmla="*/ 6 h 17"/>
                  <a:gd name="T2" fmla="*/ 6 w 17"/>
                  <a:gd name="T3" fmla="*/ 16 h 17"/>
                  <a:gd name="T4" fmla="*/ 16 w 17"/>
                  <a:gd name="T5" fmla="*/ 10 h 17"/>
                  <a:gd name="T6" fmla="*/ 10 w 17"/>
                  <a:gd name="T7" fmla="*/ 1 h 17"/>
                  <a:gd name="T8" fmla="*/ 1 w 17"/>
                  <a:gd name="T9" fmla="*/ 6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17">
                    <a:moveTo>
                      <a:pt x="1" y="6"/>
                    </a:moveTo>
                    <a:cubicBezTo>
                      <a:pt x="0" y="10"/>
                      <a:pt x="2" y="15"/>
                      <a:pt x="6" y="16"/>
                    </a:cubicBezTo>
                    <a:cubicBezTo>
                      <a:pt x="10" y="17"/>
                      <a:pt x="14" y="14"/>
                      <a:pt x="16" y="10"/>
                    </a:cubicBezTo>
                    <a:cubicBezTo>
                      <a:pt x="17" y="6"/>
                      <a:pt x="14" y="2"/>
                      <a:pt x="10" y="1"/>
                    </a:cubicBezTo>
                    <a:cubicBezTo>
                      <a:pt x="6" y="0"/>
                      <a:pt x="2" y="2"/>
                      <a:pt x="1" y="6"/>
                    </a:cubicBezTo>
                    <a:close/>
                  </a:path>
                </a:pathLst>
              </a:custGeom>
              <a:solidFill>
                <a:srgbClr val="2720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88" name="ïṡľidé">
                <a:extLst>
                  <a:ext uri="{FF2B5EF4-FFF2-40B4-BE49-F238E27FC236}">
                    <a16:creationId xmlns:a16="http://schemas.microsoft.com/office/drawing/2014/main" id="{697AF684-1DCE-4263-A3C5-B9881A492C85}"/>
                  </a:ext>
                </a:extLst>
              </p:cNvPr>
              <p:cNvSpPr/>
              <p:nvPr/>
            </p:nvSpPr>
            <p:spPr bwMode="auto">
              <a:xfrm>
                <a:off x="5051425" y="2778126"/>
                <a:ext cx="287338" cy="303213"/>
              </a:xfrm>
              <a:custGeom>
                <a:avLst/>
                <a:gdLst>
                  <a:gd name="T0" fmla="*/ 1 w 16"/>
                  <a:gd name="T1" fmla="*/ 7 h 17"/>
                  <a:gd name="T2" fmla="*/ 6 w 16"/>
                  <a:gd name="T3" fmla="*/ 16 h 17"/>
                  <a:gd name="T4" fmla="*/ 15 w 16"/>
                  <a:gd name="T5" fmla="*/ 10 h 17"/>
                  <a:gd name="T6" fmla="*/ 10 w 16"/>
                  <a:gd name="T7" fmla="*/ 1 h 17"/>
                  <a:gd name="T8" fmla="*/ 1 w 16"/>
                  <a:gd name="T9" fmla="*/ 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17">
                    <a:moveTo>
                      <a:pt x="1" y="7"/>
                    </a:moveTo>
                    <a:cubicBezTo>
                      <a:pt x="0" y="11"/>
                      <a:pt x="2" y="15"/>
                      <a:pt x="6" y="16"/>
                    </a:cubicBezTo>
                    <a:cubicBezTo>
                      <a:pt x="10" y="17"/>
                      <a:pt x="14" y="14"/>
                      <a:pt x="15" y="10"/>
                    </a:cubicBezTo>
                    <a:cubicBezTo>
                      <a:pt x="16" y="6"/>
                      <a:pt x="14" y="2"/>
                      <a:pt x="10" y="1"/>
                    </a:cubicBezTo>
                    <a:cubicBezTo>
                      <a:pt x="6" y="0"/>
                      <a:pt x="2" y="3"/>
                      <a:pt x="1" y="7"/>
                    </a:cubicBezTo>
                    <a:close/>
                  </a:path>
                </a:pathLst>
              </a:custGeom>
              <a:solidFill>
                <a:srgbClr val="2720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89" name="îşlîdé">
                <a:extLst>
                  <a:ext uri="{FF2B5EF4-FFF2-40B4-BE49-F238E27FC236}">
                    <a16:creationId xmlns:a16="http://schemas.microsoft.com/office/drawing/2014/main" id="{FE5FAB85-7EBC-476B-9F7E-43D4149E8150}"/>
                  </a:ext>
                </a:extLst>
              </p:cNvPr>
              <p:cNvSpPr/>
              <p:nvPr/>
            </p:nvSpPr>
            <p:spPr bwMode="auto">
              <a:xfrm>
                <a:off x="4979988" y="4330701"/>
                <a:ext cx="1366838" cy="1463675"/>
              </a:xfrm>
              <a:custGeom>
                <a:avLst/>
                <a:gdLst>
                  <a:gd name="T0" fmla="*/ 76 w 76"/>
                  <a:gd name="T1" fmla="*/ 19 h 82"/>
                  <a:gd name="T2" fmla="*/ 36 w 76"/>
                  <a:gd name="T3" fmla="*/ 63 h 82"/>
                  <a:gd name="T4" fmla="*/ 26 w 76"/>
                  <a:gd name="T5" fmla="*/ 74 h 82"/>
                  <a:gd name="T6" fmla="*/ 30 w 76"/>
                  <a:gd name="T7" fmla="*/ 61 h 82"/>
                  <a:gd name="T8" fmla="*/ 55 w 76"/>
                  <a:gd name="T9" fmla="*/ 16 h 82"/>
                  <a:gd name="T10" fmla="*/ 51 w 76"/>
                  <a:gd name="T11" fmla="*/ 19 h 82"/>
                  <a:gd name="T12" fmla="*/ 21 w 76"/>
                  <a:gd name="T13" fmla="*/ 26 h 82"/>
                  <a:gd name="T14" fmla="*/ 10 w 76"/>
                  <a:gd name="T15" fmla="*/ 9 h 82"/>
                  <a:gd name="T16" fmla="*/ 5 w 76"/>
                  <a:gd name="T17" fmla="*/ 2 h 82"/>
                  <a:gd name="T18" fmla="*/ 16 w 76"/>
                  <a:gd name="T19" fmla="*/ 6 h 82"/>
                  <a:gd name="T20" fmla="*/ 35 w 76"/>
                  <a:gd name="T21" fmla="*/ 10 h 82"/>
                  <a:gd name="T22" fmla="*/ 45 w 76"/>
                  <a:gd name="T23" fmla="*/ 1 h 82"/>
                  <a:gd name="T24" fmla="*/ 76 w 76"/>
                  <a:gd name="T25" fmla="*/ 19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76" h="82">
                    <a:moveTo>
                      <a:pt x="76" y="19"/>
                    </a:moveTo>
                    <a:cubicBezTo>
                      <a:pt x="76" y="19"/>
                      <a:pt x="60" y="44"/>
                      <a:pt x="36" y="63"/>
                    </a:cubicBezTo>
                    <a:cubicBezTo>
                      <a:pt x="28" y="69"/>
                      <a:pt x="31" y="82"/>
                      <a:pt x="26" y="74"/>
                    </a:cubicBezTo>
                    <a:cubicBezTo>
                      <a:pt x="23" y="69"/>
                      <a:pt x="25" y="64"/>
                      <a:pt x="30" y="61"/>
                    </a:cubicBezTo>
                    <a:cubicBezTo>
                      <a:pt x="35" y="58"/>
                      <a:pt x="56" y="26"/>
                      <a:pt x="55" y="16"/>
                    </a:cubicBezTo>
                    <a:cubicBezTo>
                      <a:pt x="54" y="6"/>
                      <a:pt x="51" y="19"/>
                      <a:pt x="51" y="19"/>
                    </a:cubicBezTo>
                    <a:cubicBezTo>
                      <a:pt x="51" y="19"/>
                      <a:pt x="27" y="31"/>
                      <a:pt x="21" y="26"/>
                    </a:cubicBezTo>
                    <a:cubicBezTo>
                      <a:pt x="9" y="17"/>
                      <a:pt x="13" y="10"/>
                      <a:pt x="10" y="9"/>
                    </a:cubicBezTo>
                    <a:cubicBezTo>
                      <a:pt x="4" y="6"/>
                      <a:pt x="0" y="3"/>
                      <a:pt x="5" y="2"/>
                    </a:cubicBezTo>
                    <a:cubicBezTo>
                      <a:pt x="12" y="2"/>
                      <a:pt x="16" y="2"/>
                      <a:pt x="16" y="6"/>
                    </a:cubicBezTo>
                    <a:cubicBezTo>
                      <a:pt x="16" y="8"/>
                      <a:pt x="22" y="21"/>
                      <a:pt x="35" y="10"/>
                    </a:cubicBezTo>
                    <a:cubicBezTo>
                      <a:pt x="47" y="0"/>
                      <a:pt x="45" y="1"/>
                      <a:pt x="45" y="1"/>
                    </a:cubicBezTo>
                    <a:lnTo>
                      <a:pt x="76" y="19"/>
                    </a:lnTo>
                    <a:close/>
                  </a:path>
                </a:pathLst>
              </a:custGeom>
              <a:solidFill>
                <a:srgbClr val="F6C79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90" name="iśľïďe">
                <a:extLst>
                  <a:ext uri="{FF2B5EF4-FFF2-40B4-BE49-F238E27FC236}">
                    <a16:creationId xmlns:a16="http://schemas.microsoft.com/office/drawing/2014/main" id="{C334366E-4F11-4562-9901-B3CE2325A061}"/>
                  </a:ext>
                </a:extLst>
              </p:cNvPr>
              <p:cNvSpPr/>
              <p:nvPr/>
            </p:nvSpPr>
            <p:spPr bwMode="auto">
              <a:xfrm>
                <a:off x="5249863" y="4437063"/>
                <a:ext cx="503238" cy="517525"/>
              </a:xfrm>
              <a:custGeom>
                <a:avLst/>
                <a:gdLst>
                  <a:gd name="T0" fmla="*/ 28 w 28"/>
                  <a:gd name="T1" fmla="*/ 18 h 29"/>
                  <a:gd name="T2" fmla="*/ 1 w 28"/>
                  <a:gd name="T3" fmla="*/ 19 h 29"/>
                  <a:gd name="T4" fmla="*/ 11 w 28"/>
                  <a:gd name="T5" fmla="*/ 4 h 29"/>
                  <a:gd name="T6" fmla="*/ 28 w 28"/>
                  <a:gd name="T7" fmla="*/ 18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8" h="29">
                    <a:moveTo>
                      <a:pt x="28" y="18"/>
                    </a:moveTo>
                    <a:cubicBezTo>
                      <a:pt x="28" y="18"/>
                      <a:pt x="11" y="29"/>
                      <a:pt x="1" y="19"/>
                    </a:cubicBezTo>
                    <a:cubicBezTo>
                      <a:pt x="1" y="19"/>
                      <a:pt x="0" y="8"/>
                      <a:pt x="11" y="4"/>
                    </a:cubicBezTo>
                    <a:cubicBezTo>
                      <a:pt x="23" y="0"/>
                      <a:pt x="28" y="18"/>
                      <a:pt x="28" y="18"/>
                    </a:cubicBezTo>
                    <a:close/>
                  </a:path>
                </a:pathLst>
              </a:custGeom>
              <a:solidFill>
                <a:srgbClr val="C821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91" name="íślîḋê">
                <a:extLst>
                  <a:ext uri="{FF2B5EF4-FFF2-40B4-BE49-F238E27FC236}">
                    <a16:creationId xmlns:a16="http://schemas.microsoft.com/office/drawing/2014/main" id="{789C9024-1CC8-4B9F-9B5E-121410755045}"/>
                  </a:ext>
                </a:extLst>
              </p:cNvPr>
              <p:cNvSpPr/>
              <p:nvPr/>
            </p:nvSpPr>
            <p:spPr bwMode="auto">
              <a:xfrm>
                <a:off x="5249863" y="4508501"/>
                <a:ext cx="215900" cy="303213"/>
              </a:xfrm>
              <a:custGeom>
                <a:avLst/>
                <a:gdLst>
                  <a:gd name="T0" fmla="*/ 12 w 12"/>
                  <a:gd name="T1" fmla="*/ 3 h 17"/>
                  <a:gd name="T2" fmla="*/ 3 w 12"/>
                  <a:gd name="T3" fmla="*/ 17 h 17"/>
                  <a:gd name="T4" fmla="*/ 1 w 12"/>
                  <a:gd name="T5" fmla="*/ 15 h 17"/>
                  <a:gd name="T6" fmla="*/ 11 w 12"/>
                  <a:gd name="T7" fmla="*/ 0 h 17"/>
                  <a:gd name="T8" fmla="*/ 11 w 12"/>
                  <a:gd name="T9" fmla="*/ 0 h 17"/>
                  <a:gd name="T10" fmla="*/ 12 w 12"/>
                  <a:gd name="T11" fmla="*/ 2 h 17"/>
                  <a:gd name="T12" fmla="*/ 12 w 12"/>
                  <a:gd name="T13" fmla="*/ 3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" h="17">
                    <a:moveTo>
                      <a:pt x="12" y="3"/>
                    </a:moveTo>
                    <a:cubicBezTo>
                      <a:pt x="10" y="5"/>
                      <a:pt x="5" y="10"/>
                      <a:pt x="3" y="17"/>
                    </a:cubicBezTo>
                    <a:cubicBezTo>
                      <a:pt x="2" y="16"/>
                      <a:pt x="2" y="16"/>
                      <a:pt x="1" y="15"/>
                    </a:cubicBezTo>
                    <a:cubicBezTo>
                      <a:pt x="1" y="15"/>
                      <a:pt x="0" y="4"/>
                      <a:pt x="11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2" y="2"/>
                      <a:pt x="12" y="2"/>
                      <a:pt x="12" y="2"/>
                    </a:cubicBezTo>
                    <a:cubicBezTo>
                      <a:pt x="12" y="2"/>
                      <a:pt x="12" y="3"/>
                      <a:pt x="12" y="3"/>
                    </a:cubicBezTo>
                    <a:close/>
                  </a:path>
                </a:pathLst>
              </a:custGeom>
              <a:solidFill>
                <a:srgbClr val="E5D4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92" name="ïš1îde">
                <a:extLst>
                  <a:ext uri="{FF2B5EF4-FFF2-40B4-BE49-F238E27FC236}">
                    <a16:creationId xmlns:a16="http://schemas.microsoft.com/office/drawing/2014/main" id="{99AF887D-D984-4165-838D-1F4E896722D8}"/>
                  </a:ext>
                </a:extLst>
              </p:cNvPr>
              <p:cNvSpPr/>
              <p:nvPr/>
            </p:nvSpPr>
            <p:spPr bwMode="auto">
              <a:xfrm>
                <a:off x="5573713" y="4384676"/>
                <a:ext cx="809625" cy="1104900"/>
              </a:xfrm>
              <a:custGeom>
                <a:avLst/>
                <a:gdLst>
                  <a:gd name="T0" fmla="*/ 45 w 45"/>
                  <a:gd name="T1" fmla="*/ 21 h 62"/>
                  <a:gd name="T2" fmla="*/ 15 w 45"/>
                  <a:gd name="T3" fmla="*/ 62 h 62"/>
                  <a:gd name="T4" fmla="*/ 2 w 45"/>
                  <a:gd name="T5" fmla="*/ 37 h 62"/>
                  <a:gd name="T6" fmla="*/ 15 w 45"/>
                  <a:gd name="T7" fmla="*/ 14 h 62"/>
                  <a:gd name="T8" fmla="*/ 45 w 45"/>
                  <a:gd name="T9" fmla="*/ 21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" h="62">
                    <a:moveTo>
                      <a:pt x="45" y="21"/>
                    </a:moveTo>
                    <a:cubicBezTo>
                      <a:pt x="45" y="21"/>
                      <a:pt x="31" y="50"/>
                      <a:pt x="15" y="62"/>
                    </a:cubicBezTo>
                    <a:cubicBezTo>
                      <a:pt x="15" y="62"/>
                      <a:pt x="0" y="53"/>
                      <a:pt x="2" y="37"/>
                    </a:cubicBezTo>
                    <a:cubicBezTo>
                      <a:pt x="2" y="37"/>
                      <a:pt x="14" y="29"/>
                      <a:pt x="15" y="14"/>
                    </a:cubicBezTo>
                    <a:cubicBezTo>
                      <a:pt x="16" y="0"/>
                      <a:pt x="45" y="21"/>
                      <a:pt x="45" y="21"/>
                    </a:cubicBezTo>
                    <a:close/>
                  </a:path>
                </a:pathLst>
              </a:custGeom>
              <a:solidFill>
                <a:srgbClr val="DE2D1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93" name="ísliďe">
                <a:extLst>
                  <a:ext uri="{FF2B5EF4-FFF2-40B4-BE49-F238E27FC236}">
                    <a16:creationId xmlns:a16="http://schemas.microsoft.com/office/drawing/2014/main" id="{89930675-0646-49D5-8E6C-994A9A49E1FB}"/>
                  </a:ext>
                </a:extLst>
              </p:cNvPr>
              <p:cNvSpPr/>
              <p:nvPr/>
            </p:nvSpPr>
            <p:spPr bwMode="auto">
              <a:xfrm>
                <a:off x="5573713" y="4384676"/>
                <a:ext cx="809625" cy="1104900"/>
              </a:xfrm>
              <a:custGeom>
                <a:avLst/>
                <a:gdLst>
                  <a:gd name="T0" fmla="*/ 15 w 45"/>
                  <a:gd name="T1" fmla="*/ 14 h 62"/>
                  <a:gd name="T2" fmla="*/ 45 w 45"/>
                  <a:gd name="T3" fmla="*/ 21 h 62"/>
                  <a:gd name="T4" fmla="*/ 40 w 45"/>
                  <a:gd name="T5" fmla="*/ 30 h 62"/>
                  <a:gd name="T6" fmla="*/ 15 w 45"/>
                  <a:gd name="T7" fmla="*/ 36 h 62"/>
                  <a:gd name="T8" fmla="*/ 16 w 45"/>
                  <a:gd name="T9" fmla="*/ 62 h 62"/>
                  <a:gd name="T10" fmla="*/ 15 w 45"/>
                  <a:gd name="T11" fmla="*/ 62 h 62"/>
                  <a:gd name="T12" fmla="*/ 2 w 45"/>
                  <a:gd name="T13" fmla="*/ 37 h 62"/>
                  <a:gd name="T14" fmla="*/ 15 w 45"/>
                  <a:gd name="T15" fmla="*/ 14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5" h="62">
                    <a:moveTo>
                      <a:pt x="15" y="14"/>
                    </a:moveTo>
                    <a:cubicBezTo>
                      <a:pt x="16" y="0"/>
                      <a:pt x="45" y="21"/>
                      <a:pt x="45" y="21"/>
                    </a:cubicBezTo>
                    <a:cubicBezTo>
                      <a:pt x="45" y="21"/>
                      <a:pt x="43" y="25"/>
                      <a:pt x="40" y="30"/>
                    </a:cubicBezTo>
                    <a:cubicBezTo>
                      <a:pt x="36" y="29"/>
                      <a:pt x="23" y="28"/>
                      <a:pt x="15" y="36"/>
                    </a:cubicBezTo>
                    <a:cubicBezTo>
                      <a:pt x="6" y="45"/>
                      <a:pt x="13" y="58"/>
                      <a:pt x="16" y="62"/>
                    </a:cubicBezTo>
                    <a:cubicBezTo>
                      <a:pt x="16" y="62"/>
                      <a:pt x="15" y="62"/>
                      <a:pt x="15" y="62"/>
                    </a:cubicBezTo>
                    <a:cubicBezTo>
                      <a:pt x="15" y="62"/>
                      <a:pt x="0" y="53"/>
                      <a:pt x="2" y="37"/>
                    </a:cubicBezTo>
                    <a:cubicBezTo>
                      <a:pt x="2" y="37"/>
                      <a:pt x="14" y="29"/>
                      <a:pt x="15" y="14"/>
                    </a:cubicBezTo>
                    <a:close/>
                  </a:path>
                </a:pathLst>
              </a:custGeom>
              <a:solidFill>
                <a:srgbClr val="C821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94" name="iş1ïdê">
                <a:extLst>
                  <a:ext uri="{FF2B5EF4-FFF2-40B4-BE49-F238E27FC236}">
                    <a16:creationId xmlns:a16="http://schemas.microsoft.com/office/drawing/2014/main" id="{6364EC27-C02D-416A-8258-E3CBBAED689D}"/>
                  </a:ext>
                </a:extLst>
              </p:cNvPr>
              <p:cNvSpPr/>
              <p:nvPr/>
            </p:nvSpPr>
            <p:spPr bwMode="auto">
              <a:xfrm>
                <a:off x="5321300" y="1136651"/>
                <a:ext cx="2338388" cy="1747838"/>
              </a:xfrm>
              <a:custGeom>
                <a:avLst/>
                <a:gdLst>
                  <a:gd name="T0" fmla="*/ 100 w 130"/>
                  <a:gd name="T1" fmla="*/ 98 h 98"/>
                  <a:gd name="T2" fmla="*/ 93 w 130"/>
                  <a:gd name="T3" fmla="*/ 25 h 98"/>
                  <a:gd name="T4" fmla="*/ 0 w 130"/>
                  <a:gd name="T5" fmla="*/ 74 h 98"/>
                  <a:gd name="T6" fmla="*/ 100 w 130"/>
                  <a:gd name="T7" fmla="*/ 98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0" h="98">
                    <a:moveTo>
                      <a:pt x="100" y="98"/>
                    </a:moveTo>
                    <a:cubicBezTo>
                      <a:pt x="100" y="98"/>
                      <a:pt x="130" y="42"/>
                      <a:pt x="93" y="25"/>
                    </a:cubicBezTo>
                    <a:cubicBezTo>
                      <a:pt x="45" y="3"/>
                      <a:pt x="8" y="0"/>
                      <a:pt x="0" y="74"/>
                    </a:cubicBezTo>
                    <a:lnTo>
                      <a:pt x="100" y="98"/>
                    </a:lnTo>
                    <a:close/>
                  </a:path>
                </a:pathLst>
              </a:custGeom>
              <a:solidFill>
                <a:srgbClr val="2720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95" name="ïş1îḑé">
                <a:extLst>
                  <a:ext uri="{FF2B5EF4-FFF2-40B4-BE49-F238E27FC236}">
                    <a16:creationId xmlns:a16="http://schemas.microsoft.com/office/drawing/2014/main" id="{3480F1DE-3F4E-4B95-96AE-9EB125A5C21F}"/>
                  </a:ext>
                </a:extLst>
              </p:cNvPr>
              <p:cNvSpPr/>
              <p:nvPr/>
            </p:nvSpPr>
            <p:spPr bwMode="auto">
              <a:xfrm>
                <a:off x="4710113" y="3116263"/>
                <a:ext cx="2770188" cy="1357313"/>
              </a:xfrm>
              <a:custGeom>
                <a:avLst/>
                <a:gdLst>
                  <a:gd name="T0" fmla="*/ 43 w 154"/>
                  <a:gd name="T1" fmla="*/ 76 h 76"/>
                  <a:gd name="T2" fmla="*/ 50 w 154"/>
                  <a:gd name="T3" fmla="*/ 39 h 76"/>
                  <a:gd name="T4" fmla="*/ 52 w 154"/>
                  <a:gd name="T5" fmla="*/ 32 h 76"/>
                  <a:gd name="T6" fmla="*/ 53 w 154"/>
                  <a:gd name="T7" fmla="*/ 26 h 76"/>
                  <a:gd name="T8" fmla="*/ 14 w 154"/>
                  <a:gd name="T9" fmla="*/ 15 h 76"/>
                  <a:gd name="T10" fmla="*/ 10 w 154"/>
                  <a:gd name="T11" fmla="*/ 15 h 76"/>
                  <a:gd name="T12" fmla="*/ 7 w 154"/>
                  <a:gd name="T13" fmla="*/ 15 h 76"/>
                  <a:gd name="T14" fmla="*/ 3 w 154"/>
                  <a:gd name="T15" fmla="*/ 15 h 76"/>
                  <a:gd name="T16" fmla="*/ 5 w 154"/>
                  <a:gd name="T17" fmla="*/ 14 h 76"/>
                  <a:gd name="T18" fmla="*/ 2 w 154"/>
                  <a:gd name="T19" fmla="*/ 14 h 76"/>
                  <a:gd name="T20" fmla="*/ 1 w 154"/>
                  <a:gd name="T21" fmla="*/ 13 h 76"/>
                  <a:gd name="T22" fmla="*/ 5 w 154"/>
                  <a:gd name="T23" fmla="*/ 13 h 76"/>
                  <a:gd name="T24" fmla="*/ 2 w 154"/>
                  <a:gd name="T25" fmla="*/ 12 h 76"/>
                  <a:gd name="T26" fmla="*/ 0 w 154"/>
                  <a:gd name="T27" fmla="*/ 10 h 76"/>
                  <a:gd name="T28" fmla="*/ 5 w 154"/>
                  <a:gd name="T29" fmla="*/ 10 h 76"/>
                  <a:gd name="T30" fmla="*/ 6 w 154"/>
                  <a:gd name="T31" fmla="*/ 10 h 76"/>
                  <a:gd name="T32" fmla="*/ 2 w 154"/>
                  <a:gd name="T33" fmla="*/ 8 h 76"/>
                  <a:gd name="T34" fmla="*/ 5 w 154"/>
                  <a:gd name="T35" fmla="*/ 8 h 76"/>
                  <a:gd name="T36" fmla="*/ 8 w 154"/>
                  <a:gd name="T37" fmla="*/ 8 h 76"/>
                  <a:gd name="T38" fmla="*/ 7 w 154"/>
                  <a:gd name="T39" fmla="*/ 6 h 76"/>
                  <a:gd name="T40" fmla="*/ 9 w 154"/>
                  <a:gd name="T41" fmla="*/ 7 h 76"/>
                  <a:gd name="T42" fmla="*/ 13 w 154"/>
                  <a:gd name="T43" fmla="*/ 9 h 76"/>
                  <a:gd name="T44" fmla="*/ 16 w 154"/>
                  <a:gd name="T45" fmla="*/ 10 h 76"/>
                  <a:gd name="T46" fmla="*/ 16 w 154"/>
                  <a:gd name="T47" fmla="*/ 10 h 76"/>
                  <a:gd name="T48" fmla="*/ 16 w 154"/>
                  <a:gd name="T49" fmla="*/ 10 h 76"/>
                  <a:gd name="T50" fmla="*/ 53 w 154"/>
                  <a:gd name="T51" fmla="*/ 13 h 76"/>
                  <a:gd name="T52" fmla="*/ 59 w 154"/>
                  <a:gd name="T53" fmla="*/ 13 h 76"/>
                  <a:gd name="T54" fmla="*/ 59 w 154"/>
                  <a:gd name="T55" fmla="*/ 13 h 76"/>
                  <a:gd name="T56" fmla="*/ 70 w 154"/>
                  <a:gd name="T57" fmla="*/ 12 h 76"/>
                  <a:gd name="T58" fmla="*/ 77 w 154"/>
                  <a:gd name="T59" fmla="*/ 1 h 76"/>
                  <a:gd name="T60" fmla="*/ 83 w 154"/>
                  <a:gd name="T61" fmla="*/ 7 h 76"/>
                  <a:gd name="T62" fmla="*/ 87 w 154"/>
                  <a:gd name="T63" fmla="*/ 19 h 76"/>
                  <a:gd name="T64" fmla="*/ 95 w 154"/>
                  <a:gd name="T65" fmla="*/ 19 h 76"/>
                  <a:gd name="T66" fmla="*/ 95 w 154"/>
                  <a:gd name="T67" fmla="*/ 18 h 76"/>
                  <a:gd name="T68" fmla="*/ 101 w 154"/>
                  <a:gd name="T69" fmla="*/ 18 h 76"/>
                  <a:gd name="T70" fmla="*/ 138 w 154"/>
                  <a:gd name="T71" fmla="*/ 13 h 76"/>
                  <a:gd name="T72" fmla="*/ 138 w 154"/>
                  <a:gd name="T73" fmla="*/ 13 h 76"/>
                  <a:gd name="T74" fmla="*/ 139 w 154"/>
                  <a:gd name="T75" fmla="*/ 13 h 76"/>
                  <a:gd name="T76" fmla="*/ 142 w 154"/>
                  <a:gd name="T77" fmla="*/ 12 h 76"/>
                  <a:gd name="T78" fmla="*/ 145 w 154"/>
                  <a:gd name="T79" fmla="*/ 9 h 76"/>
                  <a:gd name="T80" fmla="*/ 147 w 154"/>
                  <a:gd name="T81" fmla="*/ 9 h 76"/>
                  <a:gd name="T82" fmla="*/ 146 w 154"/>
                  <a:gd name="T83" fmla="*/ 11 h 76"/>
                  <a:gd name="T84" fmla="*/ 149 w 154"/>
                  <a:gd name="T85" fmla="*/ 10 h 76"/>
                  <a:gd name="T86" fmla="*/ 153 w 154"/>
                  <a:gd name="T87" fmla="*/ 11 h 76"/>
                  <a:gd name="T88" fmla="*/ 149 w 154"/>
                  <a:gd name="T89" fmla="*/ 13 h 76"/>
                  <a:gd name="T90" fmla="*/ 150 w 154"/>
                  <a:gd name="T91" fmla="*/ 13 h 76"/>
                  <a:gd name="T92" fmla="*/ 154 w 154"/>
                  <a:gd name="T93" fmla="*/ 13 h 76"/>
                  <a:gd name="T94" fmla="*/ 153 w 154"/>
                  <a:gd name="T95" fmla="*/ 14 h 76"/>
                  <a:gd name="T96" fmla="*/ 150 w 154"/>
                  <a:gd name="T97" fmla="*/ 15 h 76"/>
                  <a:gd name="T98" fmla="*/ 154 w 154"/>
                  <a:gd name="T99" fmla="*/ 15 h 76"/>
                  <a:gd name="T100" fmla="*/ 153 w 154"/>
                  <a:gd name="T101" fmla="*/ 16 h 76"/>
                  <a:gd name="T102" fmla="*/ 150 w 154"/>
                  <a:gd name="T103" fmla="*/ 17 h 76"/>
                  <a:gd name="T104" fmla="*/ 151 w 154"/>
                  <a:gd name="T105" fmla="*/ 18 h 76"/>
                  <a:gd name="T106" fmla="*/ 148 w 154"/>
                  <a:gd name="T107" fmla="*/ 18 h 76"/>
                  <a:gd name="T108" fmla="*/ 144 w 154"/>
                  <a:gd name="T109" fmla="*/ 17 h 76"/>
                  <a:gd name="T110" fmla="*/ 141 w 154"/>
                  <a:gd name="T111" fmla="*/ 18 h 76"/>
                  <a:gd name="T112" fmla="*/ 97 w 154"/>
                  <a:gd name="T113" fmla="*/ 32 h 76"/>
                  <a:gd name="T114" fmla="*/ 94 w 154"/>
                  <a:gd name="T115" fmla="*/ 72 h 76"/>
                  <a:gd name="T116" fmla="*/ 43 w 154"/>
                  <a:gd name="T117" fmla="*/ 76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54" h="76">
                    <a:moveTo>
                      <a:pt x="43" y="76"/>
                    </a:moveTo>
                    <a:cubicBezTo>
                      <a:pt x="44" y="67"/>
                      <a:pt x="47" y="53"/>
                      <a:pt x="50" y="39"/>
                    </a:cubicBezTo>
                    <a:cubicBezTo>
                      <a:pt x="51" y="36"/>
                      <a:pt x="51" y="34"/>
                      <a:pt x="52" y="32"/>
                    </a:cubicBezTo>
                    <a:cubicBezTo>
                      <a:pt x="53" y="26"/>
                      <a:pt x="53" y="26"/>
                      <a:pt x="53" y="26"/>
                    </a:cubicBezTo>
                    <a:cubicBezTo>
                      <a:pt x="39" y="24"/>
                      <a:pt x="23" y="20"/>
                      <a:pt x="14" y="15"/>
                    </a:cubicBezTo>
                    <a:cubicBezTo>
                      <a:pt x="13" y="15"/>
                      <a:pt x="11" y="15"/>
                      <a:pt x="10" y="15"/>
                    </a:cubicBezTo>
                    <a:cubicBezTo>
                      <a:pt x="9" y="15"/>
                      <a:pt x="8" y="15"/>
                      <a:pt x="7" y="15"/>
                    </a:cubicBezTo>
                    <a:cubicBezTo>
                      <a:pt x="5" y="16"/>
                      <a:pt x="4" y="16"/>
                      <a:pt x="3" y="15"/>
                    </a:cubicBezTo>
                    <a:cubicBezTo>
                      <a:pt x="3" y="15"/>
                      <a:pt x="4" y="15"/>
                      <a:pt x="5" y="14"/>
                    </a:cubicBezTo>
                    <a:cubicBezTo>
                      <a:pt x="5" y="13"/>
                      <a:pt x="4" y="14"/>
                      <a:pt x="2" y="14"/>
                    </a:cubicBezTo>
                    <a:cubicBezTo>
                      <a:pt x="1" y="14"/>
                      <a:pt x="0" y="13"/>
                      <a:pt x="1" y="13"/>
                    </a:cubicBezTo>
                    <a:cubicBezTo>
                      <a:pt x="2" y="12"/>
                      <a:pt x="5" y="13"/>
                      <a:pt x="5" y="13"/>
                    </a:cubicBezTo>
                    <a:cubicBezTo>
                      <a:pt x="6" y="12"/>
                      <a:pt x="3" y="12"/>
                      <a:pt x="2" y="12"/>
                    </a:cubicBezTo>
                    <a:cubicBezTo>
                      <a:pt x="1" y="11"/>
                      <a:pt x="0" y="11"/>
                      <a:pt x="0" y="10"/>
                    </a:cubicBezTo>
                    <a:cubicBezTo>
                      <a:pt x="0" y="10"/>
                      <a:pt x="3" y="10"/>
                      <a:pt x="5" y="10"/>
                    </a:cubicBezTo>
                    <a:cubicBezTo>
                      <a:pt x="6" y="10"/>
                      <a:pt x="6" y="10"/>
                      <a:pt x="6" y="10"/>
                    </a:cubicBezTo>
                    <a:cubicBezTo>
                      <a:pt x="6" y="10"/>
                      <a:pt x="2" y="9"/>
                      <a:pt x="2" y="8"/>
                    </a:cubicBezTo>
                    <a:cubicBezTo>
                      <a:pt x="1" y="8"/>
                      <a:pt x="3" y="7"/>
                      <a:pt x="5" y="8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8" y="8"/>
                      <a:pt x="7" y="7"/>
                      <a:pt x="7" y="6"/>
                    </a:cubicBezTo>
                    <a:cubicBezTo>
                      <a:pt x="8" y="5"/>
                      <a:pt x="9" y="7"/>
                      <a:pt x="9" y="7"/>
                    </a:cubicBezTo>
                    <a:cubicBezTo>
                      <a:pt x="10" y="8"/>
                      <a:pt x="11" y="9"/>
                      <a:pt x="13" y="9"/>
                    </a:cubicBezTo>
                    <a:cubicBezTo>
                      <a:pt x="13" y="9"/>
                      <a:pt x="14" y="10"/>
                      <a:pt x="16" y="10"/>
                    </a:cubicBezTo>
                    <a:cubicBezTo>
                      <a:pt x="16" y="10"/>
                      <a:pt x="16" y="10"/>
                      <a:pt x="16" y="10"/>
                    </a:cubicBezTo>
                    <a:cubicBezTo>
                      <a:pt x="16" y="10"/>
                      <a:pt x="16" y="10"/>
                      <a:pt x="16" y="10"/>
                    </a:cubicBezTo>
                    <a:cubicBezTo>
                      <a:pt x="24" y="11"/>
                      <a:pt x="40" y="12"/>
                      <a:pt x="53" y="13"/>
                    </a:cubicBezTo>
                    <a:cubicBezTo>
                      <a:pt x="54" y="13"/>
                      <a:pt x="58" y="13"/>
                      <a:pt x="59" y="13"/>
                    </a:cubicBezTo>
                    <a:cubicBezTo>
                      <a:pt x="59" y="13"/>
                      <a:pt x="59" y="13"/>
                      <a:pt x="59" y="13"/>
                    </a:cubicBezTo>
                    <a:cubicBezTo>
                      <a:pt x="62" y="12"/>
                      <a:pt x="66" y="12"/>
                      <a:pt x="70" y="12"/>
                    </a:cubicBezTo>
                    <a:cubicBezTo>
                      <a:pt x="79" y="13"/>
                      <a:pt x="77" y="1"/>
                      <a:pt x="77" y="1"/>
                    </a:cubicBezTo>
                    <a:cubicBezTo>
                      <a:pt x="77" y="1"/>
                      <a:pt x="84" y="0"/>
                      <a:pt x="83" y="7"/>
                    </a:cubicBezTo>
                    <a:cubicBezTo>
                      <a:pt x="81" y="14"/>
                      <a:pt x="79" y="16"/>
                      <a:pt x="87" y="19"/>
                    </a:cubicBezTo>
                    <a:cubicBezTo>
                      <a:pt x="88" y="19"/>
                      <a:pt x="95" y="18"/>
                      <a:pt x="95" y="19"/>
                    </a:cubicBezTo>
                    <a:cubicBezTo>
                      <a:pt x="95" y="18"/>
                      <a:pt x="95" y="18"/>
                      <a:pt x="95" y="18"/>
                    </a:cubicBezTo>
                    <a:cubicBezTo>
                      <a:pt x="96" y="18"/>
                      <a:pt x="101" y="18"/>
                      <a:pt x="101" y="18"/>
                    </a:cubicBezTo>
                    <a:cubicBezTo>
                      <a:pt x="115" y="16"/>
                      <a:pt x="131" y="15"/>
                      <a:pt x="138" y="13"/>
                    </a:cubicBezTo>
                    <a:cubicBezTo>
                      <a:pt x="138" y="13"/>
                      <a:pt x="138" y="13"/>
                      <a:pt x="138" y="13"/>
                    </a:cubicBezTo>
                    <a:cubicBezTo>
                      <a:pt x="138" y="13"/>
                      <a:pt x="139" y="13"/>
                      <a:pt x="139" y="13"/>
                    </a:cubicBezTo>
                    <a:cubicBezTo>
                      <a:pt x="140" y="13"/>
                      <a:pt x="141" y="12"/>
                      <a:pt x="142" y="12"/>
                    </a:cubicBezTo>
                    <a:cubicBezTo>
                      <a:pt x="143" y="12"/>
                      <a:pt x="144" y="11"/>
                      <a:pt x="145" y="9"/>
                    </a:cubicBezTo>
                    <a:cubicBezTo>
                      <a:pt x="145" y="9"/>
                      <a:pt x="146" y="8"/>
                      <a:pt x="147" y="9"/>
                    </a:cubicBezTo>
                    <a:cubicBezTo>
                      <a:pt x="148" y="9"/>
                      <a:pt x="146" y="11"/>
                      <a:pt x="146" y="11"/>
                    </a:cubicBezTo>
                    <a:cubicBezTo>
                      <a:pt x="146" y="11"/>
                      <a:pt x="147" y="11"/>
                      <a:pt x="149" y="10"/>
                    </a:cubicBezTo>
                    <a:cubicBezTo>
                      <a:pt x="151" y="10"/>
                      <a:pt x="153" y="10"/>
                      <a:pt x="153" y="11"/>
                    </a:cubicBezTo>
                    <a:cubicBezTo>
                      <a:pt x="153" y="11"/>
                      <a:pt x="149" y="12"/>
                      <a:pt x="149" y="13"/>
                    </a:cubicBezTo>
                    <a:cubicBezTo>
                      <a:pt x="148" y="13"/>
                      <a:pt x="149" y="13"/>
                      <a:pt x="150" y="13"/>
                    </a:cubicBezTo>
                    <a:cubicBezTo>
                      <a:pt x="151" y="12"/>
                      <a:pt x="154" y="12"/>
                      <a:pt x="154" y="13"/>
                    </a:cubicBezTo>
                    <a:cubicBezTo>
                      <a:pt x="154" y="13"/>
                      <a:pt x="154" y="14"/>
                      <a:pt x="153" y="14"/>
                    </a:cubicBezTo>
                    <a:cubicBezTo>
                      <a:pt x="151" y="14"/>
                      <a:pt x="149" y="15"/>
                      <a:pt x="150" y="15"/>
                    </a:cubicBezTo>
                    <a:cubicBezTo>
                      <a:pt x="150" y="16"/>
                      <a:pt x="153" y="15"/>
                      <a:pt x="154" y="15"/>
                    </a:cubicBezTo>
                    <a:cubicBezTo>
                      <a:pt x="154" y="16"/>
                      <a:pt x="154" y="16"/>
                      <a:pt x="153" y="16"/>
                    </a:cubicBezTo>
                    <a:cubicBezTo>
                      <a:pt x="151" y="16"/>
                      <a:pt x="149" y="16"/>
                      <a:pt x="150" y="17"/>
                    </a:cubicBezTo>
                    <a:cubicBezTo>
                      <a:pt x="150" y="18"/>
                      <a:pt x="152" y="17"/>
                      <a:pt x="151" y="18"/>
                    </a:cubicBezTo>
                    <a:cubicBezTo>
                      <a:pt x="151" y="18"/>
                      <a:pt x="150" y="19"/>
                      <a:pt x="148" y="18"/>
                    </a:cubicBezTo>
                    <a:cubicBezTo>
                      <a:pt x="147" y="18"/>
                      <a:pt x="146" y="18"/>
                      <a:pt x="144" y="17"/>
                    </a:cubicBezTo>
                    <a:cubicBezTo>
                      <a:pt x="144" y="17"/>
                      <a:pt x="142" y="18"/>
                      <a:pt x="141" y="18"/>
                    </a:cubicBezTo>
                    <a:cubicBezTo>
                      <a:pt x="132" y="24"/>
                      <a:pt x="112" y="32"/>
                      <a:pt x="97" y="32"/>
                    </a:cubicBezTo>
                    <a:cubicBezTo>
                      <a:pt x="97" y="44"/>
                      <a:pt x="94" y="61"/>
                      <a:pt x="94" y="72"/>
                    </a:cubicBezTo>
                    <a:lnTo>
                      <a:pt x="43" y="76"/>
                    </a:lnTo>
                    <a:close/>
                  </a:path>
                </a:pathLst>
              </a:custGeom>
              <a:solidFill>
                <a:srgbClr val="F6C79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96" name="îṥḷiḑê">
                <a:extLst>
                  <a:ext uri="{FF2B5EF4-FFF2-40B4-BE49-F238E27FC236}">
                    <a16:creationId xmlns:a16="http://schemas.microsoft.com/office/drawing/2014/main" id="{4E0351F9-0FA8-44CE-AEF6-A1DA17142F8E}"/>
                  </a:ext>
                </a:extLst>
              </p:cNvPr>
              <p:cNvSpPr/>
              <p:nvPr/>
            </p:nvSpPr>
            <p:spPr bwMode="auto">
              <a:xfrm>
                <a:off x="5915025" y="4616451"/>
                <a:ext cx="0" cy="0"/>
              </a:xfrm>
              <a:prstGeom prst="line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97" name="íṩlîḋe">
                <a:extLst>
                  <a:ext uri="{FF2B5EF4-FFF2-40B4-BE49-F238E27FC236}">
                    <a16:creationId xmlns:a16="http://schemas.microsoft.com/office/drawing/2014/main" id="{BF25C539-1461-449F-8C46-867A648301B0}"/>
                  </a:ext>
                </a:extLst>
              </p:cNvPr>
              <p:cNvSpPr/>
              <p:nvPr/>
            </p:nvSpPr>
            <p:spPr bwMode="auto">
              <a:xfrm>
                <a:off x="5915025" y="4616451"/>
                <a:ext cx="0" cy="0"/>
              </a:xfrm>
              <a:prstGeom prst="line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98" name="îşḻiḍe">
                <a:extLst>
                  <a:ext uri="{FF2B5EF4-FFF2-40B4-BE49-F238E27FC236}">
                    <a16:creationId xmlns:a16="http://schemas.microsoft.com/office/drawing/2014/main" id="{840560A8-CD7B-47E9-BB13-5A4C42F9F441}"/>
                  </a:ext>
                </a:extLst>
              </p:cNvPr>
              <p:cNvSpPr/>
              <p:nvPr/>
            </p:nvSpPr>
            <p:spPr bwMode="auto">
              <a:xfrm>
                <a:off x="5141913" y="2082801"/>
                <a:ext cx="2266950" cy="1338263"/>
              </a:xfrm>
              <a:custGeom>
                <a:avLst/>
                <a:gdLst>
                  <a:gd name="T0" fmla="*/ 112 w 126"/>
                  <a:gd name="T1" fmla="*/ 35 h 75"/>
                  <a:gd name="T2" fmla="*/ 123 w 126"/>
                  <a:gd name="T3" fmla="*/ 38 h 75"/>
                  <a:gd name="T4" fmla="*/ 106 w 126"/>
                  <a:gd name="T5" fmla="*/ 49 h 75"/>
                  <a:gd name="T6" fmla="*/ 56 w 126"/>
                  <a:gd name="T7" fmla="*/ 68 h 75"/>
                  <a:gd name="T8" fmla="*/ 13 w 126"/>
                  <a:gd name="T9" fmla="*/ 33 h 75"/>
                  <a:gd name="T10" fmla="*/ 2 w 126"/>
                  <a:gd name="T11" fmla="*/ 26 h 75"/>
                  <a:gd name="T12" fmla="*/ 16 w 126"/>
                  <a:gd name="T13" fmla="*/ 16 h 75"/>
                  <a:gd name="T14" fmla="*/ 25 w 126"/>
                  <a:gd name="T15" fmla="*/ 0 h 75"/>
                  <a:gd name="T16" fmla="*/ 24 w 126"/>
                  <a:gd name="T17" fmla="*/ 2 h 75"/>
                  <a:gd name="T18" fmla="*/ 102 w 126"/>
                  <a:gd name="T19" fmla="*/ 1 h 75"/>
                  <a:gd name="T20" fmla="*/ 106 w 126"/>
                  <a:gd name="T21" fmla="*/ 42 h 75"/>
                  <a:gd name="T22" fmla="*/ 112 w 126"/>
                  <a:gd name="T23" fmla="*/ 35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26" h="75">
                    <a:moveTo>
                      <a:pt x="112" y="35"/>
                    </a:moveTo>
                    <a:cubicBezTo>
                      <a:pt x="112" y="35"/>
                      <a:pt x="119" y="31"/>
                      <a:pt x="123" y="38"/>
                    </a:cubicBezTo>
                    <a:cubicBezTo>
                      <a:pt x="126" y="45"/>
                      <a:pt x="114" y="56"/>
                      <a:pt x="106" y="49"/>
                    </a:cubicBezTo>
                    <a:cubicBezTo>
                      <a:pt x="106" y="49"/>
                      <a:pt x="98" y="75"/>
                      <a:pt x="56" y="68"/>
                    </a:cubicBezTo>
                    <a:cubicBezTo>
                      <a:pt x="14" y="61"/>
                      <a:pt x="13" y="33"/>
                      <a:pt x="13" y="33"/>
                    </a:cubicBezTo>
                    <a:cubicBezTo>
                      <a:pt x="13" y="33"/>
                      <a:pt x="4" y="34"/>
                      <a:pt x="2" y="26"/>
                    </a:cubicBezTo>
                    <a:cubicBezTo>
                      <a:pt x="0" y="18"/>
                      <a:pt x="5" y="12"/>
                      <a:pt x="16" y="16"/>
                    </a:cubicBezTo>
                    <a:cubicBezTo>
                      <a:pt x="16" y="16"/>
                      <a:pt x="18" y="3"/>
                      <a:pt x="25" y="0"/>
                    </a:cubicBezTo>
                    <a:cubicBezTo>
                      <a:pt x="24" y="2"/>
                      <a:pt x="24" y="2"/>
                      <a:pt x="24" y="2"/>
                    </a:cubicBezTo>
                    <a:cubicBezTo>
                      <a:pt x="24" y="2"/>
                      <a:pt x="50" y="24"/>
                      <a:pt x="102" y="1"/>
                    </a:cubicBezTo>
                    <a:cubicBezTo>
                      <a:pt x="102" y="1"/>
                      <a:pt x="114" y="19"/>
                      <a:pt x="106" y="42"/>
                    </a:cubicBezTo>
                    <a:cubicBezTo>
                      <a:pt x="106" y="42"/>
                      <a:pt x="110" y="41"/>
                      <a:pt x="112" y="35"/>
                    </a:cubicBezTo>
                    <a:close/>
                  </a:path>
                </a:pathLst>
              </a:custGeom>
              <a:solidFill>
                <a:srgbClr val="F6C79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99" name="ísľíḑê">
                <a:extLst>
                  <a:ext uri="{FF2B5EF4-FFF2-40B4-BE49-F238E27FC236}">
                    <a16:creationId xmlns:a16="http://schemas.microsoft.com/office/drawing/2014/main" id="{4D9965D9-2B9C-4089-B4A3-F0E52F41CBF4}"/>
                  </a:ext>
                </a:extLst>
              </p:cNvPr>
              <p:cNvSpPr/>
              <p:nvPr/>
            </p:nvSpPr>
            <p:spPr bwMode="auto">
              <a:xfrm>
                <a:off x="6202363" y="2741613"/>
                <a:ext cx="144463" cy="125413"/>
              </a:xfrm>
              <a:custGeom>
                <a:avLst/>
                <a:gdLst>
                  <a:gd name="T0" fmla="*/ 6 w 8"/>
                  <a:gd name="T1" fmla="*/ 1 h 7"/>
                  <a:gd name="T2" fmla="*/ 3 w 8"/>
                  <a:gd name="T3" fmla="*/ 5 h 7"/>
                  <a:gd name="T4" fmla="*/ 7 w 8"/>
                  <a:gd name="T5" fmla="*/ 4 h 7"/>
                  <a:gd name="T6" fmla="*/ 6 w 8"/>
                  <a:gd name="T7" fmla="*/ 1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" h="7">
                    <a:moveTo>
                      <a:pt x="6" y="1"/>
                    </a:moveTo>
                    <a:cubicBezTo>
                      <a:pt x="6" y="1"/>
                      <a:pt x="7" y="4"/>
                      <a:pt x="3" y="5"/>
                    </a:cubicBezTo>
                    <a:cubicBezTo>
                      <a:pt x="0" y="5"/>
                      <a:pt x="6" y="7"/>
                      <a:pt x="7" y="4"/>
                    </a:cubicBezTo>
                    <a:cubicBezTo>
                      <a:pt x="8" y="0"/>
                      <a:pt x="6" y="1"/>
                      <a:pt x="6" y="1"/>
                    </a:cubicBezTo>
                    <a:close/>
                  </a:path>
                </a:pathLst>
              </a:custGeom>
              <a:solidFill>
                <a:srgbClr val="E6A37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00" name="iṥ1iḑe">
                <a:extLst>
                  <a:ext uri="{FF2B5EF4-FFF2-40B4-BE49-F238E27FC236}">
                    <a16:creationId xmlns:a16="http://schemas.microsoft.com/office/drawing/2014/main" id="{58DCE173-CEEF-41F2-B09E-12DBCDBE440A}"/>
                  </a:ext>
                </a:extLst>
              </p:cNvPr>
              <p:cNvSpPr/>
              <p:nvPr/>
            </p:nvSpPr>
            <p:spPr bwMode="auto">
              <a:xfrm>
                <a:off x="5230813" y="2366963"/>
                <a:ext cx="144463" cy="214313"/>
              </a:xfrm>
              <a:custGeom>
                <a:avLst/>
                <a:gdLst>
                  <a:gd name="T0" fmla="*/ 8 w 8"/>
                  <a:gd name="T1" fmla="*/ 3 h 12"/>
                  <a:gd name="T2" fmla="*/ 7 w 8"/>
                  <a:gd name="T3" fmla="*/ 12 h 12"/>
                  <a:gd name="T4" fmla="*/ 0 w 8"/>
                  <a:gd name="T5" fmla="*/ 6 h 12"/>
                  <a:gd name="T6" fmla="*/ 8 w 8"/>
                  <a:gd name="T7" fmla="*/ 3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" h="12">
                    <a:moveTo>
                      <a:pt x="8" y="3"/>
                    </a:moveTo>
                    <a:cubicBezTo>
                      <a:pt x="7" y="12"/>
                      <a:pt x="7" y="12"/>
                      <a:pt x="7" y="12"/>
                    </a:cubicBezTo>
                    <a:cubicBezTo>
                      <a:pt x="7" y="12"/>
                      <a:pt x="0" y="12"/>
                      <a:pt x="0" y="6"/>
                    </a:cubicBezTo>
                    <a:cubicBezTo>
                      <a:pt x="1" y="0"/>
                      <a:pt x="8" y="3"/>
                      <a:pt x="8" y="3"/>
                    </a:cubicBezTo>
                    <a:close/>
                  </a:path>
                </a:pathLst>
              </a:custGeom>
              <a:solidFill>
                <a:srgbClr val="E6A37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01" name="îṡľíďè">
                <a:extLst>
                  <a:ext uri="{FF2B5EF4-FFF2-40B4-BE49-F238E27FC236}">
                    <a16:creationId xmlns:a16="http://schemas.microsoft.com/office/drawing/2014/main" id="{4BFF6232-A113-4025-B188-6373EC345CA3}"/>
                  </a:ext>
                </a:extLst>
              </p:cNvPr>
              <p:cNvSpPr/>
              <p:nvPr/>
            </p:nvSpPr>
            <p:spPr bwMode="auto">
              <a:xfrm>
                <a:off x="7119938" y="2741613"/>
                <a:ext cx="144463" cy="179388"/>
              </a:xfrm>
              <a:custGeom>
                <a:avLst/>
                <a:gdLst>
                  <a:gd name="T0" fmla="*/ 0 w 8"/>
                  <a:gd name="T1" fmla="*/ 8 h 10"/>
                  <a:gd name="T2" fmla="*/ 2 w 8"/>
                  <a:gd name="T3" fmla="*/ 0 h 10"/>
                  <a:gd name="T4" fmla="*/ 8 w 8"/>
                  <a:gd name="T5" fmla="*/ 5 h 10"/>
                  <a:gd name="T6" fmla="*/ 0 w 8"/>
                  <a:gd name="T7" fmla="*/ 8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" h="10">
                    <a:moveTo>
                      <a:pt x="0" y="8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8" y="0"/>
                      <a:pt x="8" y="5"/>
                    </a:cubicBezTo>
                    <a:cubicBezTo>
                      <a:pt x="7" y="10"/>
                      <a:pt x="0" y="8"/>
                      <a:pt x="0" y="8"/>
                    </a:cubicBezTo>
                    <a:close/>
                  </a:path>
                </a:pathLst>
              </a:custGeom>
              <a:solidFill>
                <a:srgbClr val="E6A37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02" name="ísļîḑé">
                <a:extLst>
                  <a:ext uri="{FF2B5EF4-FFF2-40B4-BE49-F238E27FC236}">
                    <a16:creationId xmlns:a16="http://schemas.microsoft.com/office/drawing/2014/main" id="{D600913C-063E-49D0-8D71-B5791A953872}"/>
                  </a:ext>
                </a:extLst>
              </p:cNvPr>
              <p:cNvSpPr/>
              <p:nvPr/>
            </p:nvSpPr>
            <p:spPr bwMode="auto">
              <a:xfrm>
                <a:off x="5465763" y="2546351"/>
                <a:ext cx="233363" cy="214313"/>
              </a:xfrm>
              <a:custGeom>
                <a:avLst/>
                <a:gdLst>
                  <a:gd name="T0" fmla="*/ 0 w 13"/>
                  <a:gd name="T1" fmla="*/ 5 h 12"/>
                  <a:gd name="T2" fmla="*/ 6 w 13"/>
                  <a:gd name="T3" fmla="*/ 12 h 12"/>
                  <a:gd name="T4" fmla="*/ 12 w 13"/>
                  <a:gd name="T5" fmla="*/ 7 h 12"/>
                  <a:gd name="T6" fmla="*/ 7 w 13"/>
                  <a:gd name="T7" fmla="*/ 0 h 12"/>
                  <a:gd name="T8" fmla="*/ 0 w 13"/>
                  <a:gd name="T9" fmla="*/ 5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12">
                    <a:moveTo>
                      <a:pt x="0" y="5"/>
                    </a:moveTo>
                    <a:cubicBezTo>
                      <a:pt x="0" y="9"/>
                      <a:pt x="2" y="12"/>
                      <a:pt x="6" y="12"/>
                    </a:cubicBezTo>
                    <a:cubicBezTo>
                      <a:pt x="9" y="12"/>
                      <a:pt x="12" y="10"/>
                      <a:pt x="12" y="7"/>
                    </a:cubicBezTo>
                    <a:cubicBezTo>
                      <a:pt x="13" y="3"/>
                      <a:pt x="10" y="0"/>
                      <a:pt x="7" y="0"/>
                    </a:cubicBezTo>
                    <a:cubicBezTo>
                      <a:pt x="3" y="0"/>
                      <a:pt x="0" y="2"/>
                      <a:pt x="0" y="5"/>
                    </a:cubicBezTo>
                    <a:close/>
                  </a:path>
                </a:pathLst>
              </a:custGeom>
              <a:solidFill>
                <a:srgbClr val="EF8C7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03" name="ïṥḷide">
                <a:extLst>
                  <a:ext uri="{FF2B5EF4-FFF2-40B4-BE49-F238E27FC236}">
                    <a16:creationId xmlns:a16="http://schemas.microsoft.com/office/drawing/2014/main" id="{02217AE4-5280-443B-9E36-9A9151F83A10}"/>
                  </a:ext>
                </a:extLst>
              </p:cNvPr>
              <p:cNvSpPr/>
              <p:nvPr/>
            </p:nvSpPr>
            <p:spPr bwMode="auto">
              <a:xfrm>
                <a:off x="6670675" y="2867026"/>
                <a:ext cx="233363" cy="214313"/>
              </a:xfrm>
              <a:custGeom>
                <a:avLst/>
                <a:gdLst>
                  <a:gd name="T0" fmla="*/ 0 w 13"/>
                  <a:gd name="T1" fmla="*/ 6 h 12"/>
                  <a:gd name="T2" fmla="*/ 6 w 13"/>
                  <a:gd name="T3" fmla="*/ 12 h 12"/>
                  <a:gd name="T4" fmla="*/ 13 w 13"/>
                  <a:gd name="T5" fmla="*/ 7 h 12"/>
                  <a:gd name="T6" fmla="*/ 7 w 13"/>
                  <a:gd name="T7" fmla="*/ 0 h 12"/>
                  <a:gd name="T8" fmla="*/ 0 w 13"/>
                  <a:gd name="T9" fmla="*/ 6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12">
                    <a:moveTo>
                      <a:pt x="0" y="6"/>
                    </a:moveTo>
                    <a:cubicBezTo>
                      <a:pt x="0" y="9"/>
                      <a:pt x="3" y="12"/>
                      <a:pt x="6" y="12"/>
                    </a:cubicBezTo>
                    <a:cubicBezTo>
                      <a:pt x="9" y="12"/>
                      <a:pt x="12" y="10"/>
                      <a:pt x="13" y="7"/>
                    </a:cubicBezTo>
                    <a:cubicBezTo>
                      <a:pt x="13" y="3"/>
                      <a:pt x="10" y="0"/>
                      <a:pt x="7" y="0"/>
                    </a:cubicBezTo>
                    <a:cubicBezTo>
                      <a:pt x="4" y="0"/>
                      <a:pt x="1" y="2"/>
                      <a:pt x="0" y="6"/>
                    </a:cubicBezTo>
                    <a:close/>
                  </a:path>
                </a:pathLst>
              </a:custGeom>
              <a:solidFill>
                <a:srgbClr val="EF8C7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04" name="iŝļiḋè">
                <a:extLst>
                  <a:ext uri="{FF2B5EF4-FFF2-40B4-BE49-F238E27FC236}">
                    <a16:creationId xmlns:a16="http://schemas.microsoft.com/office/drawing/2014/main" id="{4449819C-C7B4-41C2-B099-FE10F17928F4}"/>
                  </a:ext>
                </a:extLst>
              </p:cNvPr>
              <p:cNvSpPr/>
              <p:nvPr/>
            </p:nvSpPr>
            <p:spPr bwMode="auto">
              <a:xfrm>
                <a:off x="5897563" y="2795588"/>
                <a:ext cx="520700" cy="392113"/>
              </a:xfrm>
              <a:custGeom>
                <a:avLst/>
                <a:gdLst>
                  <a:gd name="T0" fmla="*/ 29 w 29"/>
                  <a:gd name="T1" fmla="*/ 10 h 22"/>
                  <a:gd name="T2" fmla="*/ 3 w 29"/>
                  <a:gd name="T3" fmla="*/ 0 h 22"/>
                  <a:gd name="T4" fmla="*/ 13 w 29"/>
                  <a:gd name="T5" fmla="*/ 19 h 22"/>
                  <a:gd name="T6" fmla="*/ 29 w 29"/>
                  <a:gd name="T7" fmla="*/ 1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9" h="22">
                    <a:moveTo>
                      <a:pt x="29" y="10"/>
                    </a:moveTo>
                    <a:cubicBezTo>
                      <a:pt x="29" y="10"/>
                      <a:pt x="13" y="7"/>
                      <a:pt x="3" y="0"/>
                    </a:cubicBezTo>
                    <a:cubicBezTo>
                      <a:pt x="3" y="0"/>
                      <a:pt x="0" y="14"/>
                      <a:pt x="13" y="19"/>
                    </a:cubicBezTo>
                    <a:cubicBezTo>
                      <a:pt x="21" y="22"/>
                      <a:pt x="29" y="10"/>
                      <a:pt x="29" y="10"/>
                    </a:cubicBezTo>
                    <a:close/>
                  </a:path>
                </a:pathLst>
              </a:custGeom>
              <a:solidFill>
                <a:srgbClr val="CA1A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05" name="íśḻïde">
                <a:extLst>
                  <a:ext uri="{FF2B5EF4-FFF2-40B4-BE49-F238E27FC236}">
                    <a16:creationId xmlns:a16="http://schemas.microsoft.com/office/drawing/2014/main" id="{4FDE2C2E-D5B4-4789-8283-09A71FD3FE02}"/>
                  </a:ext>
                </a:extLst>
              </p:cNvPr>
              <p:cNvSpPr/>
              <p:nvPr/>
            </p:nvSpPr>
            <p:spPr bwMode="auto">
              <a:xfrm>
                <a:off x="6599238" y="2563813"/>
                <a:ext cx="233363" cy="160338"/>
              </a:xfrm>
              <a:custGeom>
                <a:avLst/>
                <a:gdLst>
                  <a:gd name="T0" fmla="*/ 0 w 13"/>
                  <a:gd name="T1" fmla="*/ 5 h 9"/>
                  <a:gd name="T2" fmla="*/ 8 w 13"/>
                  <a:gd name="T3" fmla="*/ 1 h 9"/>
                  <a:gd name="T4" fmla="*/ 12 w 13"/>
                  <a:gd name="T5" fmla="*/ 9 h 9"/>
                  <a:gd name="T6" fmla="*/ 0 w 13"/>
                  <a:gd name="T7" fmla="*/ 5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" h="9">
                    <a:moveTo>
                      <a:pt x="0" y="5"/>
                    </a:moveTo>
                    <a:cubicBezTo>
                      <a:pt x="1" y="2"/>
                      <a:pt x="5" y="0"/>
                      <a:pt x="8" y="1"/>
                    </a:cubicBezTo>
                    <a:cubicBezTo>
                      <a:pt x="11" y="2"/>
                      <a:pt x="13" y="5"/>
                      <a:pt x="12" y="9"/>
                    </a:cubicBez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2720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06" name="î$ḷiďê">
                <a:extLst>
                  <a:ext uri="{FF2B5EF4-FFF2-40B4-BE49-F238E27FC236}">
                    <a16:creationId xmlns:a16="http://schemas.microsoft.com/office/drawing/2014/main" id="{3A4D5C1A-55AF-4C95-AA2C-6D8ED3D61EB3}"/>
                  </a:ext>
                </a:extLst>
              </p:cNvPr>
              <p:cNvSpPr/>
              <p:nvPr/>
            </p:nvSpPr>
            <p:spPr bwMode="auto">
              <a:xfrm>
                <a:off x="5753100" y="2314576"/>
                <a:ext cx="233363" cy="160338"/>
              </a:xfrm>
              <a:custGeom>
                <a:avLst/>
                <a:gdLst>
                  <a:gd name="T0" fmla="*/ 0 w 13"/>
                  <a:gd name="T1" fmla="*/ 6 h 9"/>
                  <a:gd name="T2" fmla="*/ 8 w 13"/>
                  <a:gd name="T3" fmla="*/ 1 h 9"/>
                  <a:gd name="T4" fmla="*/ 12 w 13"/>
                  <a:gd name="T5" fmla="*/ 9 h 9"/>
                  <a:gd name="T6" fmla="*/ 0 w 13"/>
                  <a:gd name="T7" fmla="*/ 6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" h="9">
                    <a:moveTo>
                      <a:pt x="0" y="6"/>
                    </a:moveTo>
                    <a:cubicBezTo>
                      <a:pt x="1" y="2"/>
                      <a:pt x="5" y="0"/>
                      <a:pt x="8" y="1"/>
                    </a:cubicBezTo>
                    <a:cubicBezTo>
                      <a:pt x="11" y="2"/>
                      <a:pt x="13" y="5"/>
                      <a:pt x="12" y="9"/>
                    </a:cubicBezTo>
                    <a:lnTo>
                      <a:pt x="0" y="6"/>
                    </a:lnTo>
                    <a:close/>
                  </a:path>
                </a:pathLst>
              </a:custGeom>
              <a:solidFill>
                <a:srgbClr val="2720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07" name="ïś1íḓè">
                <a:extLst>
                  <a:ext uri="{FF2B5EF4-FFF2-40B4-BE49-F238E27FC236}">
                    <a16:creationId xmlns:a16="http://schemas.microsoft.com/office/drawing/2014/main" id="{E3B8BA24-5CA8-4E8F-9E26-9537B3EDD57E}"/>
                  </a:ext>
                </a:extLst>
              </p:cNvPr>
              <p:cNvSpPr/>
              <p:nvPr/>
            </p:nvSpPr>
            <p:spPr bwMode="auto">
              <a:xfrm>
                <a:off x="5411788" y="5418138"/>
                <a:ext cx="107950" cy="322263"/>
              </a:xfrm>
              <a:custGeom>
                <a:avLst/>
                <a:gdLst>
                  <a:gd name="T0" fmla="*/ 4 w 6"/>
                  <a:gd name="T1" fmla="*/ 5 h 18"/>
                  <a:gd name="T2" fmla="*/ 6 w 6"/>
                  <a:gd name="T3" fmla="*/ 10 h 18"/>
                  <a:gd name="T4" fmla="*/ 2 w 6"/>
                  <a:gd name="T5" fmla="*/ 13 h 18"/>
                  <a:gd name="T6" fmla="*/ 5 w 6"/>
                  <a:gd name="T7" fmla="*/ 0 h 18"/>
                  <a:gd name="T8" fmla="*/ 4 w 6"/>
                  <a:gd name="T9" fmla="*/ 5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18">
                    <a:moveTo>
                      <a:pt x="4" y="5"/>
                    </a:moveTo>
                    <a:cubicBezTo>
                      <a:pt x="3" y="9"/>
                      <a:pt x="5" y="10"/>
                      <a:pt x="6" y="10"/>
                    </a:cubicBezTo>
                    <a:cubicBezTo>
                      <a:pt x="5" y="15"/>
                      <a:pt x="5" y="18"/>
                      <a:pt x="2" y="13"/>
                    </a:cubicBezTo>
                    <a:cubicBezTo>
                      <a:pt x="0" y="9"/>
                      <a:pt x="1" y="3"/>
                      <a:pt x="5" y="0"/>
                    </a:cubicBezTo>
                    <a:lnTo>
                      <a:pt x="4" y="5"/>
                    </a:lnTo>
                    <a:close/>
                  </a:path>
                </a:pathLst>
              </a:custGeom>
              <a:solidFill>
                <a:srgbClr val="EF8C7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08" name="îṧļïḑe">
                <a:extLst>
                  <a:ext uri="{FF2B5EF4-FFF2-40B4-BE49-F238E27FC236}">
                    <a16:creationId xmlns:a16="http://schemas.microsoft.com/office/drawing/2014/main" id="{B7B4D97A-9AEB-4E84-A36F-D9A54FBF488B}"/>
                  </a:ext>
                </a:extLst>
              </p:cNvPr>
              <p:cNvSpPr/>
              <p:nvPr/>
            </p:nvSpPr>
            <p:spPr bwMode="auto">
              <a:xfrm>
                <a:off x="4997450" y="4365626"/>
                <a:ext cx="269875" cy="71438"/>
              </a:xfrm>
              <a:custGeom>
                <a:avLst/>
                <a:gdLst>
                  <a:gd name="T0" fmla="*/ 4 w 15"/>
                  <a:gd name="T1" fmla="*/ 0 h 4"/>
                  <a:gd name="T2" fmla="*/ 15 w 15"/>
                  <a:gd name="T3" fmla="*/ 3 h 4"/>
                  <a:gd name="T4" fmla="*/ 4 w 15"/>
                  <a:gd name="T5" fmla="*/ 4 h 4"/>
                  <a:gd name="T6" fmla="*/ 4 w 15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" h="4">
                    <a:moveTo>
                      <a:pt x="4" y="0"/>
                    </a:moveTo>
                    <a:cubicBezTo>
                      <a:pt x="10" y="0"/>
                      <a:pt x="14" y="0"/>
                      <a:pt x="15" y="3"/>
                    </a:cubicBezTo>
                    <a:cubicBezTo>
                      <a:pt x="11" y="2"/>
                      <a:pt x="6" y="1"/>
                      <a:pt x="4" y="4"/>
                    </a:cubicBezTo>
                    <a:cubicBezTo>
                      <a:pt x="1" y="2"/>
                      <a:pt x="0" y="1"/>
                      <a:pt x="4" y="0"/>
                    </a:cubicBezTo>
                    <a:close/>
                  </a:path>
                </a:pathLst>
              </a:custGeom>
              <a:solidFill>
                <a:srgbClr val="EF8C7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09" name="iSľïḋê">
                <a:extLst>
                  <a:ext uri="{FF2B5EF4-FFF2-40B4-BE49-F238E27FC236}">
                    <a16:creationId xmlns:a16="http://schemas.microsoft.com/office/drawing/2014/main" id="{E8756308-5912-45AC-9DC3-2DBF05AFE3A0}"/>
                  </a:ext>
                </a:extLst>
              </p:cNvPr>
              <p:cNvSpPr/>
              <p:nvPr/>
            </p:nvSpPr>
            <p:spPr bwMode="auto">
              <a:xfrm>
                <a:off x="6400800" y="3259138"/>
                <a:ext cx="935038" cy="554038"/>
              </a:xfrm>
              <a:custGeom>
                <a:avLst/>
                <a:gdLst>
                  <a:gd name="T0" fmla="*/ 1 w 52"/>
                  <a:gd name="T1" fmla="*/ 24 h 31"/>
                  <a:gd name="T2" fmla="*/ 49 w 52"/>
                  <a:gd name="T3" fmla="*/ 22 h 31"/>
                  <a:gd name="T4" fmla="*/ 42 w 52"/>
                  <a:gd name="T5" fmla="*/ 0 h 31"/>
                  <a:gd name="T6" fmla="*/ 0 w 52"/>
                  <a:gd name="T7" fmla="*/ 10 h 31"/>
                  <a:gd name="T8" fmla="*/ 1 w 52"/>
                  <a:gd name="T9" fmla="*/ 24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" h="31">
                    <a:moveTo>
                      <a:pt x="1" y="24"/>
                    </a:moveTo>
                    <a:cubicBezTo>
                      <a:pt x="22" y="31"/>
                      <a:pt x="49" y="22"/>
                      <a:pt x="49" y="22"/>
                    </a:cubicBezTo>
                    <a:cubicBezTo>
                      <a:pt x="52" y="11"/>
                      <a:pt x="42" y="0"/>
                      <a:pt x="42" y="0"/>
                    </a:cubicBezTo>
                    <a:cubicBezTo>
                      <a:pt x="42" y="0"/>
                      <a:pt x="18" y="9"/>
                      <a:pt x="0" y="10"/>
                    </a:cubicBezTo>
                    <a:lnTo>
                      <a:pt x="1" y="24"/>
                    </a:lnTo>
                    <a:close/>
                  </a:path>
                </a:pathLst>
              </a:custGeom>
              <a:solidFill>
                <a:srgbClr val="E73F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10" name="îṣlïďé">
                <a:extLst>
                  <a:ext uri="{FF2B5EF4-FFF2-40B4-BE49-F238E27FC236}">
                    <a16:creationId xmlns:a16="http://schemas.microsoft.com/office/drawing/2014/main" id="{A387BFC8-867F-49E5-B6CF-F7141F0AECB9}"/>
                  </a:ext>
                </a:extLst>
              </p:cNvPr>
              <p:cNvSpPr/>
              <p:nvPr/>
            </p:nvSpPr>
            <p:spPr bwMode="auto">
              <a:xfrm>
                <a:off x="4889500" y="3241676"/>
                <a:ext cx="1008063" cy="428625"/>
              </a:xfrm>
              <a:custGeom>
                <a:avLst/>
                <a:gdLst>
                  <a:gd name="T0" fmla="*/ 56 w 56"/>
                  <a:gd name="T1" fmla="*/ 5 h 24"/>
                  <a:gd name="T2" fmla="*/ 7 w 56"/>
                  <a:gd name="T3" fmla="*/ 0 h 24"/>
                  <a:gd name="T4" fmla="*/ 6 w 56"/>
                  <a:gd name="T5" fmla="*/ 22 h 24"/>
                  <a:gd name="T6" fmla="*/ 43 w 56"/>
                  <a:gd name="T7" fmla="*/ 19 h 24"/>
                  <a:gd name="T8" fmla="*/ 56 w 56"/>
                  <a:gd name="T9" fmla="*/ 5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6" h="24">
                    <a:moveTo>
                      <a:pt x="56" y="5"/>
                    </a:moveTo>
                    <a:cubicBezTo>
                      <a:pt x="56" y="5"/>
                      <a:pt x="16" y="6"/>
                      <a:pt x="7" y="0"/>
                    </a:cubicBezTo>
                    <a:cubicBezTo>
                      <a:pt x="7" y="0"/>
                      <a:pt x="0" y="13"/>
                      <a:pt x="6" y="22"/>
                    </a:cubicBezTo>
                    <a:cubicBezTo>
                      <a:pt x="6" y="22"/>
                      <a:pt x="34" y="24"/>
                      <a:pt x="43" y="19"/>
                    </a:cubicBezTo>
                    <a:cubicBezTo>
                      <a:pt x="52" y="14"/>
                      <a:pt x="56" y="5"/>
                      <a:pt x="56" y="5"/>
                    </a:cubicBezTo>
                    <a:close/>
                  </a:path>
                </a:pathLst>
              </a:custGeom>
              <a:solidFill>
                <a:srgbClr val="DE2D1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11" name="íṥ1íďè">
                <a:extLst>
                  <a:ext uri="{FF2B5EF4-FFF2-40B4-BE49-F238E27FC236}">
                    <a16:creationId xmlns:a16="http://schemas.microsoft.com/office/drawing/2014/main" id="{67A4EB24-94E7-46DD-93D4-B5B8D999CA52}"/>
                  </a:ext>
                </a:extLst>
              </p:cNvPr>
              <p:cNvSpPr/>
              <p:nvPr/>
            </p:nvSpPr>
            <p:spPr bwMode="auto">
              <a:xfrm>
                <a:off x="5321300" y="3224213"/>
                <a:ext cx="1349375" cy="1890713"/>
              </a:xfrm>
              <a:custGeom>
                <a:avLst/>
                <a:gdLst>
                  <a:gd name="T0" fmla="*/ 19 w 75"/>
                  <a:gd name="T1" fmla="*/ 20 h 106"/>
                  <a:gd name="T2" fmla="*/ 29 w 75"/>
                  <a:gd name="T3" fmla="*/ 6 h 106"/>
                  <a:gd name="T4" fmla="*/ 33 w 75"/>
                  <a:gd name="T5" fmla="*/ 6 h 106"/>
                  <a:gd name="T6" fmla="*/ 39 w 75"/>
                  <a:gd name="T7" fmla="*/ 3 h 106"/>
                  <a:gd name="T8" fmla="*/ 46 w 75"/>
                  <a:gd name="T9" fmla="*/ 6 h 106"/>
                  <a:gd name="T10" fmla="*/ 54 w 75"/>
                  <a:gd name="T11" fmla="*/ 5 h 106"/>
                  <a:gd name="T12" fmla="*/ 57 w 75"/>
                  <a:gd name="T13" fmla="*/ 10 h 106"/>
                  <a:gd name="T14" fmla="*/ 61 w 75"/>
                  <a:gd name="T15" fmla="*/ 12 h 106"/>
                  <a:gd name="T16" fmla="*/ 63 w 75"/>
                  <a:gd name="T17" fmla="*/ 29 h 106"/>
                  <a:gd name="T18" fmla="*/ 72 w 75"/>
                  <a:gd name="T19" fmla="*/ 86 h 106"/>
                  <a:gd name="T20" fmla="*/ 0 w 75"/>
                  <a:gd name="T21" fmla="*/ 73 h 106"/>
                  <a:gd name="T22" fmla="*/ 19 w 75"/>
                  <a:gd name="T23" fmla="*/ 20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5" h="106">
                    <a:moveTo>
                      <a:pt x="19" y="20"/>
                    </a:moveTo>
                    <a:cubicBezTo>
                      <a:pt x="29" y="6"/>
                      <a:pt x="29" y="6"/>
                      <a:pt x="29" y="6"/>
                    </a:cubicBezTo>
                    <a:cubicBezTo>
                      <a:pt x="33" y="6"/>
                      <a:pt x="33" y="6"/>
                      <a:pt x="33" y="6"/>
                    </a:cubicBezTo>
                    <a:cubicBezTo>
                      <a:pt x="40" y="6"/>
                      <a:pt x="39" y="3"/>
                      <a:pt x="39" y="3"/>
                    </a:cubicBezTo>
                    <a:cubicBezTo>
                      <a:pt x="44" y="0"/>
                      <a:pt x="46" y="6"/>
                      <a:pt x="46" y="6"/>
                    </a:cubicBezTo>
                    <a:cubicBezTo>
                      <a:pt x="48" y="3"/>
                      <a:pt x="54" y="5"/>
                      <a:pt x="54" y="5"/>
                    </a:cubicBezTo>
                    <a:cubicBezTo>
                      <a:pt x="53" y="10"/>
                      <a:pt x="57" y="10"/>
                      <a:pt x="57" y="10"/>
                    </a:cubicBezTo>
                    <a:cubicBezTo>
                      <a:pt x="57" y="10"/>
                      <a:pt x="60" y="11"/>
                      <a:pt x="61" y="12"/>
                    </a:cubicBezTo>
                    <a:cubicBezTo>
                      <a:pt x="61" y="12"/>
                      <a:pt x="63" y="16"/>
                      <a:pt x="63" y="29"/>
                    </a:cubicBezTo>
                    <a:cubicBezTo>
                      <a:pt x="63" y="47"/>
                      <a:pt x="75" y="73"/>
                      <a:pt x="72" y="86"/>
                    </a:cubicBezTo>
                    <a:cubicBezTo>
                      <a:pt x="72" y="86"/>
                      <a:pt x="25" y="106"/>
                      <a:pt x="0" y="73"/>
                    </a:cubicBezTo>
                    <a:lnTo>
                      <a:pt x="19" y="20"/>
                    </a:lnTo>
                    <a:close/>
                  </a:path>
                </a:pathLst>
              </a:custGeom>
              <a:solidFill>
                <a:srgbClr val="E73F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12" name="îŝļiḋê">
                <a:extLst>
                  <a:ext uri="{FF2B5EF4-FFF2-40B4-BE49-F238E27FC236}">
                    <a16:creationId xmlns:a16="http://schemas.microsoft.com/office/drawing/2014/main" id="{8E032D52-B7A3-4F94-86DB-5E7313AD9D71}"/>
                  </a:ext>
                </a:extLst>
              </p:cNvPr>
              <p:cNvSpPr/>
              <p:nvPr/>
            </p:nvSpPr>
            <p:spPr bwMode="auto">
              <a:xfrm>
                <a:off x="5321300" y="3330576"/>
                <a:ext cx="809625" cy="1552575"/>
              </a:xfrm>
              <a:custGeom>
                <a:avLst/>
                <a:gdLst>
                  <a:gd name="T0" fmla="*/ 19 w 45"/>
                  <a:gd name="T1" fmla="*/ 14 h 87"/>
                  <a:gd name="T2" fmla="*/ 29 w 45"/>
                  <a:gd name="T3" fmla="*/ 0 h 87"/>
                  <a:gd name="T4" fmla="*/ 33 w 45"/>
                  <a:gd name="T5" fmla="*/ 0 h 87"/>
                  <a:gd name="T6" fmla="*/ 36 w 45"/>
                  <a:gd name="T7" fmla="*/ 0 h 87"/>
                  <a:gd name="T8" fmla="*/ 45 w 45"/>
                  <a:gd name="T9" fmla="*/ 86 h 87"/>
                  <a:gd name="T10" fmla="*/ 0 w 45"/>
                  <a:gd name="T11" fmla="*/ 67 h 87"/>
                  <a:gd name="T12" fmla="*/ 19 w 45"/>
                  <a:gd name="T13" fmla="*/ 14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5" h="87">
                    <a:moveTo>
                      <a:pt x="19" y="14"/>
                    </a:moveTo>
                    <a:cubicBezTo>
                      <a:pt x="29" y="0"/>
                      <a:pt x="29" y="0"/>
                      <a:pt x="29" y="0"/>
                    </a:cubicBezTo>
                    <a:cubicBezTo>
                      <a:pt x="33" y="0"/>
                      <a:pt x="33" y="0"/>
                      <a:pt x="33" y="0"/>
                    </a:cubicBezTo>
                    <a:cubicBezTo>
                      <a:pt x="34" y="0"/>
                      <a:pt x="35" y="0"/>
                      <a:pt x="36" y="0"/>
                    </a:cubicBezTo>
                    <a:cubicBezTo>
                      <a:pt x="35" y="10"/>
                      <a:pt x="32" y="62"/>
                      <a:pt x="45" y="86"/>
                    </a:cubicBezTo>
                    <a:cubicBezTo>
                      <a:pt x="31" y="87"/>
                      <a:pt x="13" y="84"/>
                      <a:pt x="0" y="67"/>
                    </a:cubicBezTo>
                    <a:lnTo>
                      <a:pt x="19" y="14"/>
                    </a:lnTo>
                    <a:close/>
                  </a:path>
                </a:pathLst>
              </a:custGeom>
              <a:solidFill>
                <a:srgbClr val="DE2D1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13" name="iṥḻíḑè">
                <a:extLst>
                  <a:ext uri="{FF2B5EF4-FFF2-40B4-BE49-F238E27FC236}">
                    <a16:creationId xmlns:a16="http://schemas.microsoft.com/office/drawing/2014/main" id="{055F92F6-1624-4067-AF0B-21212AB9B94A}"/>
                  </a:ext>
                </a:extLst>
              </p:cNvPr>
              <p:cNvSpPr/>
              <p:nvPr/>
            </p:nvSpPr>
            <p:spPr bwMode="auto">
              <a:xfrm>
                <a:off x="5645150" y="3330576"/>
                <a:ext cx="827088" cy="428625"/>
              </a:xfrm>
              <a:custGeom>
                <a:avLst/>
                <a:gdLst>
                  <a:gd name="T0" fmla="*/ 45 w 46"/>
                  <a:gd name="T1" fmla="*/ 21 h 24"/>
                  <a:gd name="T2" fmla="*/ 27 w 46"/>
                  <a:gd name="T3" fmla="*/ 4 h 24"/>
                  <a:gd name="T4" fmla="*/ 1 w 46"/>
                  <a:gd name="T5" fmla="*/ 14 h 24"/>
                  <a:gd name="T6" fmla="*/ 0 w 46"/>
                  <a:gd name="T7" fmla="*/ 16 h 24"/>
                  <a:gd name="T8" fmla="*/ 27 w 46"/>
                  <a:gd name="T9" fmla="*/ 6 h 24"/>
                  <a:gd name="T10" fmla="*/ 45 w 46"/>
                  <a:gd name="T11" fmla="*/ 24 h 24"/>
                  <a:gd name="T12" fmla="*/ 45 w 46"/>
                  <a:gd name="T13" fmla="*/ 21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6" h="24">
                    <a:moveTo>
                      <a:pt x="45" y="21"/>
                    </a:moveTo>
                    <a:cubicBezTo>
                      <a:pt x="45" y="21"/>
                      <a:pt x="44" y="7"/>
                      <a:pt x="27" y="4"/>
                    </a:cubicBezTo>
                    <a:cubicBezTo>
                      <a:pt x="9" y="0"/>
                      <a:pt x="1" y="14"/>
                      <a:pt x="1" y="14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6"/>
                      <a:pt x="10" y="4"/>
                      <a:pt x="27" y="6"/>
                    </a:cubicBezTo>
                    <a:cubicBezTo>
                      <a:pt x="40" y="8"/>
                      <a:pt x="45" y="24"/>
                      <a:pt x="45" y="24"/>
                    </a:cubicBezTo>
                    <a:cubicBezTo>
                      <a:pt x="45" y="24"/>
                      <a:pt x="46" y="22"/>
                      <a:pt x="45" y="21"/>
                    </a:cubicBezTo>
                    <a:close/>
                  </a:path>
                </a:pathLst>
              </a:custGeom>
              <a:solidFill>
                <a:srgbClr val="E5D4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14" name="ïṥļïḓê">
                <a:extLst>
                  <a:ext uri="{FF2B5EF4-FFF2-40B4-BE49-F238E27FC236}">
                    <a16:creationId xmlns:a16="http://schemas.microsoft.com/office/drawing/2014/main" id="{4C5D273F-A5BF-4FFA-8F0B-59A1651A2632}"/>
                  </a:ext>
                </a:extLst>
              </p:cNvPr>
              <p:cNvSpPr/>
              <p:nvPr/>
            </p:nvSpPr>
            <p:spPr bwMode="auto">
              <a:xfrm>
                <a:off x="6364288" y="3473451"/>
                <a:ext cx="53975" cy="53975"/>
              </a:xfrm>
              <a:custGeom>
                <a:avLst/>
                <a:gdLst>
                  <a:gd name="T0" fmla="*/ 0 w 3"/>
                  <a:gd name="T1" fmla="*/ 1 h 3"/>
                  <a:gd name="T2" fmla="*/ 1 w 3"/>
                  <a:gd name="T3" fmla="*/ 3 h 3"/>
                  <a:gd name="T4" fmla="*/ 3 w 3"/>
                  <a:gd name="T5" fmla="*/ 2 h 3"/>
                  <a:gd name="T6" fmla="*/ 2 w 3"/>
                  <a:gd name="T7" fmla="*/ 0 h 3"/>
                  <a:gd name="T8" fmla="*/ 0 w 3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0" y="1"/>
                    </a:moveTo>
                    <a:cubicBezTo>
                      <a:pt x="0" y="2"/>
                      <a:pt x="1" y="2"/>
                      <a:pt x="1" y="3"/>
                    </a:cubicBezTo>
                    <a:cubicBezTo>
                      <a:pt x="2" y="3"/>
                      <a:pt x="3" y="2"/>
                      <a:pt x="3" y="2"/>
                    </a:cubicBezTo>
                    <a:cubicBezTo>
                      <a:pt x="3" y="1"/>
                      <a:pt x="3" y="0"/>
                      <a:pt x="2" y="0"/>
                    </a:cubicBezTo>
                    <a:cubicBezTo>
                      <a:pt x="1" y="0"/>
                      <a:pt x="1" y="0"/>
                      <a:pt x="0" y="1"/>
                    </a:cubicBezTo>
                    <a:close/>
                  </a:path>
                </a:pathLst>
              </a:custGeom>
              <a:solidFill>
                <a:srgbClr val="E5D4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15" name="îṣ1ïḍè">
                <a:extLst>
                  <a:ext uri="{FF2B5EF4-FFF2-40B4-BE49-F238E27FC236}">
                    <a16:creationId xmlns:a16="http://schemas.microsoft.com/office/drawing/2014/main" id="{379FF8B6-F24B-4D87-986A-780FDC8C310D}"/>
                  </a:ext>
                </a:extLst>
              </p:cNvPr>
              <p:cNvSpPr/>
              <p:nvPr/>
            </p:nvSpPr>
            <p:spPr bwMode="auto">
              <a:xfrm>
                <a:off x="6275388" y="3544888"/>
                <a:ext cx="53975" cy="71438"/>
              </a:xfrm>
              <a:custGeom>
                <a:avLst/>
                <a:gdLst>
                  <a:gd name="T0" fmla="*/ 0 w 3"/>
                  <a:gd name="T1" fmla="*/ 2 h 4"/>
                  <a:gd name="T2" fmla="*/ 1 w 3"/>
                  <a:gd name="T3" fmla="*/ 3 h 4"/>
                  <a:gd name="T4" fmla="*/ 3 w 3"/>
                  <a:gd name="T5" fmla="*/ 2 h 4"/>
                  <a:gd name="T6" fmla="*/ 2 w 3"/>
                  <a:gd name="T7" fmla="*/ 1 h 4"/>
                  <a:gd name="T8" fmla="*/ 0 w 3"/>
                  <a:gd name="T9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4">
                    <a:moveTo>
                      <a:pt x="0" y="2"/>
                    </a:moveTo>
                    <a:cubicBezTo>
                      <a:pt x="0" y="2"/>
                      <a:pt x="0" y="3"/>
                      <a:pt x="1" y="3"/>
                    </a:cubicBezTo>
                    <a:cubicBezTo>
                      <a:pt x="2" y="4"/>
                      <a:pt x="3" y="3"/>
                      <a:pt x="3" y="2"/>
                    </a:cubicBezTo>
                    <a:cubicBezTo>
                      <a:pt x="3" y="2"/>
                      <a:pt x="3" y="1"/>
                      <a:pt x="2" y="1"/>
                    </a:cubicBezTo>
                    <a:cubicBezTo>
                      <a:pt x="1" y="0"/>
                      <a:pt x="0" y="1"/>
                      <a:pt x="0" y="2"/>
                    </a:cubicBezTo>
                    <a:close/>
                  </a:path>
                </a:pathLst>
              </a:custGeom>
              <a:solidFill>
                <a:srgbClr val="E5D4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16" name="îṧľídè">
                <a:extLst>
                  <a:ext uri="{FF2B5EF4-FFF2-40B4-BE49-F238E27FC236}">
                    <a16:creationId xmlns:a16="http://schemas.microsoft.com/office/drawing/2014/main" id="{45D9EB1A-C241-4B0E-AB23-18C3E532D454}"/>
                  </a:ext>
                </a:extLst>
              </p:cNvPr>
              <p:cNvSpPr/>
              <p:nvPr/>
            </p:nvSpPr>
            <p:spPr bwMode="auto">
              <a:xfrm>
                <a:off x="5861050" y="3473451"/>
                <a:ext cx="53975" cy="53975"/>
              </a:xfrm>
              <a:custGeom>
                <a:avLst/>
                <a:gdLst>
                  <a:gd name="T0" fmla="*/ 0 w 3"/>
                  <a:gd name="T1" fmla="*/ 1 h 3"/>
                  <a:gd name="T2" fmla="*/ 1 w 3"/>
                  <a:gd name="T3" fmla="*/ 3 h 3"/>
                  <a:gd name="T4" fmla="*/ 3 w 3"/>
                  <a:gd name="T5" fmla="*/ 2 h 3"/>
                  <a:gd name="T6" fmla="*/ 2 w 3"/>
                  <a:gd name="T7" fmla="*/ 0 h 3"/>
                  <a:gd name="T8" fmla="*/ 0 w 3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0" y="1"/>
                    </a:moveTo>
                    <a:cubicBezTo>
                      <a:pt x="0" y="2"/>
                      <a:pt x="1" y="2"/>
                      <a:pt x="1" y="3"/>
                    </a:cubicBezTo>
                    <a:cubicBezTo>
                      <a:pt x="2" y="3"/>
                      <a:pt x="3" y="2"/>
                      <a:pt x="3" y="2"/>
                    </a:cubicBezTo>
                    <a:cubicBezTo>
                      <a:pt x="3" y="1"/>
                      <a:pt x="3" y="0"/>
                      <a:pt x="2" y="0"/>
                    </a:cubicBezTo>
                    <a:cubicBezTo>
                      <a:pt x="1" y="0"/>
                      <a:pt x="1" y="0"/>
                      <a:pt x="0" y="1"/>
                    </a:cubicBezTo>
                    <a:close/>
                  </a:path>
                </a:pathLst>
              </a:custGeom>
              <a:solidFill>
                <a:srgbClr val="E5D4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17" name="isḷidê">
                <a:extLst>
                  <a:ext uri="{FF2B5EF4-FFF2-40B4-BE49-F238E27FC236}">
                    <a16:creationId xmlns:a16="http://schemas.microsoft.com/office/drawing/2014/main" id="{381FE994-64B5-468E-BE00-DD455595360A}"/>
                  </a:ext>
                </a:extLst>
              </p:cNvPr>
              <p:cNvSpPr/>
              <p:nvPr/>
            </p:nvSpPr>
            <p:spPr bwMode="auto">
              <a:xfrm>
                <a:off x="5824538" y="3349626"/>
                <a:ext cx="53975" cy="71438"/>
              </a:xfrm>
              <a:custGeom>
                <a:avLst/>
                <a:gdLst>
                  <a:gd name="T0" fmla="*/ 0 w 3"/>
                  <a:gd name="T1" fmla="*/ 2 h 4"/>
                  <a:gd name="T2" fmla="*/ 1 w 3"/>
                  <a:gd name="T3" fmla="*/ 4 h 4"/>
                  <a:gd name="T4" fmla="*/ 3 w 3"/>
                  <a:gd name="T5" fmla="*/ 2 h 4"/>
                  <a:gd name="T6" fmla="*/ 2 w 3"/>
                  <a:gd name="T7" fmla="*/ 1 h 4"/>
                  <a:gd name="T8" fmla="*/ 0 w 3"/>
                  <a:gd name="T9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4">
                    <a:moveTo>
                      <a:pt x="0" y="2"/>
                    </a:moveTo>
                    <a:cubicBezTo>
                      <a:pt x="0" y="3"/>
                      <a:pt x="1" y="3"/>
                      <a:pt x="1" y="4"/>
                    </a:cubicBezTo>
                    <a:cubicBezTo>
                      <a:pt x="2" y="4"/>
                      <a:pt x="3" y="3"/>
                      <a:pt x="3" y="2"/>
                    </a:cubicBezTo>
                    <a:cubicBezTo>
                      <a:pt x="3" y="2"/>
                      <a:pt x="3" y="1"/>
                      <a:pt x="2" y="1"/>
                    </a:cubicBezTo>
                    <a:cubicBezTo>
                      <a:pt x="1" y="0"/>
                      <a:pt x="1" y="1"/>
                      <a:pt x="0" y="2"/>
                    </a:cubicBezTo>
                    <a:close/>
                  </a:path>
                </a:pathLst>
              </a:custGeom>
              <a:solidFill>
                <a:srgbClr val="E5D4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18" name="ísḷîďé">
                <a:extLst>
                  <a:ext uri="{FF2B5EF4-FFF2-40B4-BE49-F238E27FC236}">
                    <a16:creationId xmlns:a16="http://schemas.microsoft.com/office/drawing/2014/main" id="{D279BCD7-7F79-440E-9A65-1C8C38D2C758}"/>
                  </a:ext>
                </a:extLst>
              </p:cNvPr>
              <p:cNvSpPr/>
              <p:nvPr/>
            </p:nvSpPr>
            <p:spPr bwMode="auto">
              <a:xfrm>
                <a:off x="6292850" y="3492501"/>
                <a:ext cx="107950" cy="106363"/>
              </a:xfrm>
              <a:custGeom>
                <a:avLst/>
                <a:gdLst>
                  <a:gd name="T0" fmla="*/ 2 w 6"/>
                  <a:gd name="T1" fmla="*/ 2 h 6"/>
                  <a:gd name="T2" fmla="*/ 0 w 6"/>
                  <a:gd name="T3" fmla="*/ 5 h 6"/>
                  <a:gd name="T4" fmla="*/ 4 w 6"/>
                  <a:gd name="T5" fmla="*/ 4 h 6"/>
                  <a:gd name="T6" fmla="*/ 5 w 6"/>
                  <a:gd name="T7" fmla="*/ 0 h 6"/>
                  <a:gd name="T8" fmla="*/ 2 w 6"/>
                  <a:gd name="T9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6">
                    <a:moveTo>
                      <a:pt x="2" y="2"/>
                    </a:moveTo>
                    <a:cubicBezTo>
                      <a:pt x="1" y="3"/>
                      <a:pt x="0" y="5"/>
                      <a:pt x="0" y="5"/>
                    </a:cubicBezTo>
                    <a:cubicBezTo>
                      <a:pt x="1" y="6"/>
                      <a:pt x="2" y="5"/>
                      <a:pt x="4" y="4"/>
                    </a:cubicBezTo>
                    <a:cubicBezTo>
                      <a:pt x="5" y="2"/>
                      <a:pt x="6" y="1"/>
                      <a:pt x="5" y="0"/>
                    </a:cubicBezTo>
                    <a:cubicBezTo>
                      <a:pt x="5" y="0"/>
                      <a:pt x="4" y="1"/>
                      <a:pt x="2" y="2"/>
                    </a:cubicBezTo>
                    <a:close/>
                  </a:path>
                </a:pathLst>
              </a:custGeom>
              <a:solidFill>
                <a:srgbClr val="E5D4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19" name="ïś1ïdè">
                <a:extLst>
                  <a:ext uri="{FF2B5EF4-FFF2-40B4-BE49-F238E27FC236}">
                    <a16:creationId xmlns:a16="http://schemas.microsoft.com/office/drawing/2014/main" id="{0FF4A2C6-87BE-4EBF-A2DA-66A17F8E25D6}"/>
                  </a:ext>
                </a:extLst>
              </p:cNvPr>
              <p:cNvSpPr/>
              <p:nvPr/>
            </p:nvSpPr>
            <p:spPr bwMode="auto">
              <a:xfrm>
                <a:off x="5843588" y="3384551"/>
                <a:ext cx="53975" cy="125413"/>
              </a:xfrm>
              <a:custGeom>
                <a:avLst/>
                <a:gdLst>
                  <a:gd name="T0" fmla="*/ 1 w 3"/>
                  <a:gd name="T1" fmla="*/ 4 h 7"/>
                  <a:gd name="T2" fmla="*/ 3 w 3"/>
                  <a:gd name="T3" fmla="*/ 7 h 7"/>
                  <a:gd name="T4" fmla="*/ 3 w 3"/>
                  <a:gd name="T5" fmla="*/ 3 h 7"/>
                  <a:gd name="T6" fmla="*/ 1 w 3"/>
                  <a:gd name="T7" fmla="*/ 0 h 7"/>
                  <a:gd name="T8" fmla="*/ 1 w 3"/>
                  <a:gd name="T9" fmla="*/ 4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7">
                    <a:moveTo>
                      <a:pt x="1" y="4"/>
                    </a:moveTo>
                    <a:cubicBezTo>
                      <a:pt x="1" y="6"/>
                      <a:pt x="2" y="7"/>
                      <a:pt x="3" y="7"/>
                    </a:cubicBezTo>
                    <a:cubicBezTo>
                      <a:pt x="3" y="7"/>
                      <a:pt x="3" y="5"/>
                      <a:pt x="3" y="3"/>
                    </a:cubicBezTo>
                    <a:cubicBezTo>
                      <a:pt x="2" y="1"/>
                      <a:pt x="2" y="0"/>
                      <a:pt x="1" y="0"/>
                    </a:cubicBezTo>
                    <a:cubicBezTo>
                      <a:pt x="0" y="0"/>
                      <a:pt x="0" y="2"/>
                      <a:pt x="1" y="4"/>
                    </a:cubicBezTo>
                    <a:close/>
                  </a:path>
                </a:pathLst>
              </a:custGeom>
              <a:solidFill>
                <a:srgbClr val="E5D4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20" name="ïṥḷiḓè">
                <a:extLst>
                  <a:ext uri="{FF2B5EF4-FFF2-40B4-BE49-F238E27FC236}">
                    <a16:creationId xmlns:a16="http://schemas.microsoft.com/office/drawing/2014/main" id="{9B976EDB-D9C0-4B7F-98B7-96F3876DB37B}"/>
                  </a:ext>
                </a:extLst>
              </p:cNvPr>
              <p:cNvSpPr/>
              <p:nvPr/>
            </p:nvSpPr>
            <p:spPr bwMode="auto">
              <a:xfrm>
                <a:off x="7031038" y="3259138"/>
                <a:ext cx="304800" cy="411163"/>
              </a:xfrm>
              <a:custGeom>
                <a:avLst/>
                <a:gdLst>
                  <a:gd name="T0" fmla="*/ 7 w 17"/>
                  <a:gd name="T1" fmla="*/ 0 h 23"/>
                  <a:gd name="T2" fmla="*/ 14 w 17"/>
                  <a:gd name="T3" fmla="*/ 22 h 23"/>
                  <a:gd name="T4" fmla="*/ 10 w 17"/>
                  <a:gd name="T5" fmla="*/ 23 h 23"/>
                  <a:gd name="T6" fmla="*/ 0 w 17"/>
                  <a:gd name="T7" fmla="*/ 3 h 23"/>
                  <a:gd name="T8" fmla="*/ 7 w 17"/>
                  <a:gd name="T9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23">
                    <a:moveTo>
                      <a:pt x="7" y="0"/>
                    </a:moveTo>
                    <a:cubicBezTo>
                      <a:pt x="7" y="0"/>
                      <a:pt x="17" y="11"/>
                      <a:pt x="14" y="22"/>
                    </a:cubicBezTo>
                    <a:cubicBezTo>
                      <a:pt x="14" y="22"/>
                      <a:pt x="12" y="22"/>
                      <a:pt x="10" y="23"/>
                    </a:cubicBezTo>
                    <a:cubicBezTo>
                      <a:pt x="9" y="18"/>
                      <a:pt x="8" y="9"/>
                      <a:pt x="0" y="3"/>
                    </a:cubicBezTo>
                    <a:cubicBezTo>
                      <a:pt x="4" y="1"/>
                      <a:pt x="7" y="0"/>
                      <a:pt x="7" y="0"/>
                    </a:cubicBezTo>
                    <a:close/>
                  </a:path>
                </a:pathLst>
              </a:custGeom>
              <a:solidFill>
                <a:srgbClr val="E5D4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21" name="íṧlíḍè">
                <a:extLst>
                  <a:ext uri="{FF2B5EF4-FFF2-40B4-BE49-F238E27FC236}">
                    <a16:creationId xmlns:a16="http://schemas.microsoft.com/office/drawing/2014/main" id="{2D38598B-AA9A-4221-9835-242D13717AFF}"/>
                  </a:ext>
                </a:extLst>
              </p:cNvPr>
              <p:cNvSpPr/>
              <p:nvPr/>
            </p:nvSpPr>
            <p:spPr bwMode="auto">
              <a:xfrm>
                <a:off x="4889500" y="3241676"/>
                <a:ext cx="215900" cy="392113"/>
              </a:xfrm>
              <a:custGeom>
                <a:avLst/>
                <a:gdLst>
                  <a:gd name="T0" fmla="*/ 12 w 12"/>
                  <a:gd name="T1" fmla="*/ 2 h 22"/>
                  <a:gd name="T2" fmla="*/ 10 w 12"/>
                  <a:gd name="T3" fmla="*/ 22 h 22"/>
                  <a:gd name="T4" fmla="*/ 6 w 12"/>
                  <a:gd name="T5" fmla="*/ 22 h 22"/>
                  <a:gd name="T6" fmla="*/ 7 w 12"/>
                  <a:gd name="T7" fmla="*/ 0 h 22"/>
                  <a:gd name="T8" fmla="*/ 12 w 12"/>
                  <a:gd name="T9" fmla="*/ 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22">
                    <a:moveTo>
                      <a:pt x="12" y="2"/>
                    </a:moveTo>
                    <a:cubicBezTo>
                      <a:pt x="10" y="6"/>
                      <a:pt x="7" y="15"/>
                      <a:pt x="10" y="22"/>
                    </a:cubicBezTo>
                    <a:cubicBezTo>
                      <a:pt x="7" y="22"/>
                      <a:pt x="6" y="22"/>
                      <a:pt x="6" y="22"/>
                    </a:cubicBezTo>
                    <a:cubicBezTo>
                      <a:pt x="0" y="13"/>
                      <a:pt x="7" y="0"/>
                      <a:pt x="7" y="0"/>
                    </a:cubicBezTo>
                    <a:cubicBezTo>
                      <a:pt x="8" y="1"/>
                      <a:pt x="10" y="2"/>
                      <a:pt x="12" y="2"/>
                    </a:cubicBezTo>
                    <a:close/>
                  </a:path>
                </a:pathLst>
              </a:custGeom>
              <a:solidFill>
                <a:srgbClr val="E5D4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22" name="íṣľîdè">
                <a:extLst>
                  <a:ext uri="{FF2B5EF4-FFF2-40B4-BE49-F238E27FC236}">
                    <a16:creationId xmlns:a16="http://schemas.microsoft.com/office/drawing/2014/main" id="{3A6B1685-A1EC-4DA7-B507-02AFD0FC954E}"/>
                  </a:ext>
                </a:extLst>
              </p:cNvPr>
              <p:cNvSpPr/>
              <p:nvPr/>
            </p:nvSpPr>
            <p:spPr bwMode="auto">
              <a:xfrm>
                <a:off x="5573713" y="5026026"/>
                <a:ext cx="358775" cy="463550"/>
              </a:xfrm>
              <a:custGeom>
                <a:avLst/>
                <a:gdLst>
                  <a:gd name="T0" fmla="*/ 15 w 20"/>
                  <a:gd name="T1" fmla="*/ 26 h 26"/>
                  <a:gd name="T2" fmla="*/ 2 w 20"/>
                  <a:gd name="T3" fmla="*/ 1 h 26"/>
                  <a:gd name="T4" fmla="*/ 3 w 20"/>
                  <a:gd name="T5" fmla="*/ 0 h 26"/>
                  <a:gd name="T6" fmla="*/ 20 w 20"/>
                  <a:gd name="T7" fmla="*/ 23 h 26"/>
                  <a:gd name="T8" fmla="*/ 15 w 20"/>
                  <a:gd name="T9" fmla="*/ 2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26">
                    <a:moveTo>
                      <a:pt x="15" y="26"/>
                    </a:moveTo>
                    <a:cubicBezTo>
                      <a:pt x="15" y="26"/>
                      <a:pt x="0" y="17"/>
                      <a:pt x="2" y="1"/>
                    </a:cubicBezTo>
                    <a:cubicBezTo>
                      <a:pt x="2" y="1"/>
                      <a:pt x="3" y="1"/>
                      <a:pt x="3" y="0"/>
                    </a:cubicBezTo>
                    <a:cubicBezTo>
                      <a:pt x="7" y="10"/>
                      <a:pt x="15" y="18"/>
                      <a:pt x="20" y="23"/>
                    </a:cubicBezTo>
                    <a:cubicBezTo>
                      <a:pt x="18" y="24"/>
                      <a:pt x="17" y="25"/>
                      <a:pt x="15" y="26"/>
                    </a:cubicBezTo>
                    <a:close/>
                  </a:path>
                </a:pathLst>
              </a:custGeom>
              <a:solidFill>
                <a:srgbClr val="E5D4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23" name="îŝľîḑé">
                <a:extLst>
                  <a:ext uri="{FF2B5EF4-FFF2-40B4-BE49-F238E27FC236}">
                    <a16:creationId xmlns:a16="http://schemas.microsoft.com/office/drawing/2014/main" id="{41EE069C-08DA-442B-B234-E7D1D378735A}"/>
                  </a:ext>
                </a:extLst>
              </p:cNvPr>
              <p:cNvSpPr/>
              <p:nvPr/>
            </p:nvSpPr>
            <p:spPr bwMode="auto">
              <a:xfrm>
                <a:off x="4764088" y="2832101"/>
                <a:ext cx="377825" cy="446088"/>
              </a:xfrm>
              <a:custGeom>
                <a:avLst/>
                <a:gdLst>
                  <a:gd name="T0" fmla="*/ 21 w 21"/>
                  <a:gd name="T1" fmla="*/ 8 h 25"/>
                  <a:gd name="T2" fmla="*/ 5 w 21"/>
                  <a:gd name="T3" fmla="*/ 20 h 25"/>
                  <a:gd name="T4" fmla="*/ 21 w 21"/>
                  <a:gd name="T5" fmla="*/ 8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" h="25">
                    <a:moveTo>
                      <a:pt x="21" y="8"/>
                    </a:moveTo>
                    <a:cubicBezTo>
                      <a:pt x="21" y="8"/>
                      <a:pt x="20" y="25"/>
                      <a:pt x="5" y="20"/>
                    </a:cubicBezTo>
                    <a:cubicBezTo>
                      <a:pt x="5" y="20"/>
                      <a:pt x="0" y="0"/>
                      <a:pt x="21" y="8"/>
                    </a:cubicBezTo>
                    <a:close/>
                  </a:path>
                </a:pathLst>
              </a:custGeom>
              <a:solidFill>
                <a:srgbClr val="2720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24" name="iSḷíďe">
                <a:extLst>
                  <a:ext uri="{FF2B5EF4-FFF2-40B4-BE49-F238E27FC236}">
                    <a16:creationId xmlns:a16="http://schemas.microsoft.com/office/drawing/2014/main" id="{57EB7F59-D397-4B6D-B5F4-2C3FE2DA4B86}"/>
                  </a:ext>
                </a:extLst>
              </p:cNvPr>
              <p:cNvSpPr/>
              <p:nvPr/>
            </p:nvSpPr>
            <p:spPr bwMode="auto">
              <a:xfrm>
                <a:off x="4960938" y="2778126"/>
                <a:ext cx="180975" cy="285750"/>
              </a:xfrm>
              <a:custGeom>
                <a:avLst/>
                <a:gdLst>
                  <a:gd name="T0" fmla="*/ 8 w 10"/>
                  <a:gd name="T1" fmla="*/ 14 h 16"/>
                  <a:gd name="T2" fmla="*/ 5 w 10"/>
                  <a:gd name="T3" fmla="*/ 9 h 16"/>
                  <a:gd name="T4" fmla="*/ 4 w 10"/>
                  <a:gd name="T5" fmla="*/ 1 h 16"/>
                  <a:gd name="T6" fmla="*/ 1 w 10"/>
                  <a:gd name="T7" fmla="*/ 4 h 16"/>
                  <a:gd name="T8" fmla="*/ 5 w 10"/>
                  <a:gd name="T9" fmla="*/ 11 h 16"/>
                  <a:gd name="T10" fmla="*/ 8 w 10"/>
                  <a:gd name="T11" fmla="*/ 15 h 16"/>
                  <a:gd name="T12" fmla="*/ 8 w 10"/>
                  <a:gd name="T13" fmla="*/ 14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" h="16">
                    <a:moveTo>
                      <a:pt x="8" y="14"/>
                    </a:moveTo>
                    <a:cubicBezTo>
                      <a:pt x="8" y="14"/>
                      <a:pt x="6" y="11"/>
                      <a:pt x="5" y="9"/>
                    </a:cubicBezTo>
                    <a:cubicBezTo>
                      <a:pt x="5" y="7"/>
                      <a:pt x="6" y="1"/>
                      <a:pt x="4" y="1"/>
                    </a:cubicBezTo>
                    <a:cubicBezTo>
                      <a:pt x="2" y="0"/>
                      <a:pt x="0" y="1"/>
                      <a:pt x="1" y="4"/>
                    </a:cubicBezTo>
                    <a:cubicBezTo>
                      <a:pt x="1" y="6"/>
                      <a:pt x="5" y="11"/>
                      <a:pt x="5" y="11"/>
                    </a:cubicBezTo>
                    <a:cubicBezTo>
                      <a:pt x="8" y="15"/>
                      <a:pt x="8" y="15"/>
                      <a:pt x="8" y="15"/>
                    </a:cubicBezTo>
                    <a:cubicBezTo>
                      <a:pt x="8" y="15"/>
                      <a:pt x="10" y="16"/>
                      <a:pt x="8" y="14"/>
                    </a:cubicBezTo>
                    <a:close/>
                  </a:path>
                </a:pathLst>
              </a:custGeom>
              <a:solidFill>
                <a:srgbClr val="DE2D1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grpSp>
        <p:nvGrpSpPr>
          <p:cNvPr id="527" name="组合 526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8310777F-FBA7-469D-A7B0-4E907A688BAB}"/>
              </a:ext>
            </a:extLst>
          </p:cNvPr>
          <p:cNvGrpSpPr>
            <a:grpSpLocks noChangeAspect="1"/>
          </p:cNvGrpSpPr>
          <p:nvPr/>
        </p:nvGrpSpPr>
        <p:grpSpPr>
          <a:xfrm>
            <a:off x="8135055" y="1697540"/>
            <a:ext cx="968677" cy="1205483"/>
            <a:chOff x="4186238" y="1066800"/>
            <a:chExt cx="3798887" cy="4727576"/>
          </a:xfrm>
          <a:effectLst>
            <a:outerShdw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528" name="íŝļîḋé">
              <a:extLst>
                <a:ext uri="{FF2B5EF4-FFF2-40B4-BE49-F238E27FC236}">
                  <a16:creationId xmlns:a16="http://schemas.microsoft.com/office/drawing/2014/main" id="{9F7D19C3-6393-4611-A31C-E1FD0AEECBE2}"/>
                </a:ext>
              </a:extLst>
            </p:cNvPr>
            <p:cNvSpPr/>
            <p:nvPr/>
          </p:nvSpPr>
          <p:spPr bwMode="auto">
            <a:xfrm>
              <a:off x="4826000" y="5567363"/>
              <a:ext cx="2003425" cy="227013"/>
            </a:xfrm>
            <a:prstGeom prst="ellipse">
              <a:avLst/>
            </a:prstGeom>
            <a:solidFill>
              <a:srgbClr val="BBBD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29" name="išḻïde">
              <a:extLst>
                <a:ext uri="{FF2B5EF4-FFF2-40B4-BE49-F238E27FC236}">
                  <a16:creationId xmlns:a16="http://schemas.microsoft.com/office/drawing/2014/main" id="{68FC4C58-7A10-4E61-B6EB-6525E104949D}"/>
                </a:ext>
              </a:extLst>
            </p:cNvPr>
            <p:cNvSpPr/>
            <p:nvPr/>
          </p:nvSpPr>
          <p:spPr bwMode="auto">
            <a:xfrm>
              <a:off x="4371975" y="1868488"/>
              <a:ext cx="557213" cy="471488"/>
            </a:xfrm>
            <a:custGeom>
              <a:avLst/>
              <a:gdLst>
                <a:gd name="T0" fmla="*/ 7 w 27"/>
                <a:gd name="T1" fmla="*/ 20 h 23"/>
                <a:gd name="T2" fmla="*/ 20 w 27"/>
                <a:gd name="T3" fmla="*/ 17 h 23"/>
                <a:gd name="T4" fmla="*/ 22 w 27"/>
                <a:gd name="T5" fmla="*/ 10 h 23"/>
                <a:gd name="T6" fmla="*/ 24 w 27"/>
                <a:gd name="T7" fmla="*/ 5 h 23"/>
                <a:gd name="T8" fmla="*/ 18 w 27"/>
                <a:gd name="T9" fmla="*/ 3 h 23"/>
                <a:gd name="T10" fmla="*/ 16 w 27"/>
                <a:gd name="T11" fmla="*/ 1 h 23"/>
                <a:gd name="T12" fmla="*/ 11 w 27"/>
                <a:gd name="T13" fmla="*/ 2 h 23"/>
                <a:gd name="T14" fmla="*/ 6 w 27"/>
                <a:gd name="T15" fmla="*/ 3 h 23"/>
                <a:gd name="T16" fmla="*/ 5 w 27"/>
                <a:gd name="T17" fmla="*/ 5 h 23"/>
                <a:gd name="T18" fmla="*/ 3 w 27"/>
                <a:gd name="T19" fmla="*/ 7 h 23"/>
                <a:gd name="T20" fmla="*/ 3 w 27"/>
                <a:gd name="T21" fmla="*/ 8 h 23"/>
                <a:gd name="T22" fmla="*/ 1 w 27"/>
                <a:gd name="T23" fmla="*/ 9 h 23"/>
                <a:gd name="T24" fmla="*/ 3 w 27"/>
                <a:gd name="T25" fmla="*/ 15 h 23"/>
                <a:gd name="T26" fmla="*/ 3 w 27"/>
                <a:gd name="T27" fmla="*/ 15 h 23"/>
                <a:gd name="T28" fmla="*/ 7 w 27"/>
                <a:gd name="T29" fmla="*/ 2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" h="23">
                  <a:moveTo>
                    <a:pt x="7" y="20"/>
                  </a:moveTo>
                  <a:cubicBezTo>
                    <a:pt x="12" y="23"/>
                    <a:pt x="18" y="21"/>
                    <a:pt x="20" y="17"/>
                  </a:cubicBezTo>
                  <a:cubicBezTo>
                    <a:pt x="22" y="15"/>
                    <a:pt x="22" y="12"/>
                    <a:pt x="22" y="10"/>
                  </a:cubicBezTo>
                  <a:cubicBezTo>
                    <a:pt x="22" y="9"/>
                    <a:pt x="23" y="6"/>
                    <a:pt x="24" y="5"/>
                  </a:cubicBezTo>
                  <a:cubicBezTo>
                    <a:pt x="27" y="3"/>
                    <a:pt x="22" y="0"/>
                    <a:pt x="18" y="3"/>
                  </a:cubicBezTo>
                  <a:cubicBezTo>
                    <a:pt x="18" y="3"/>
                    <a:pt x="17" y="2"/>
                    <a:pt x="16" y="1"/>
                  </a:cubicBezTo>
                  <a:cubicBezTo>
                    <a:pt x="14" y="0"/>
                    <a:pt x="12" y="0"/>
                    <a:pt x="11" y="2"/>
                  </a:cubicBezTo>
                  <a:cubicBezTo>
                    <a:pt x="9" y="1"/>
                    <a:pt x="7" y="1"/>
                    <a:pt x="6" y="3"/>
                  </a:cubicBezTo>
                  <a:cubicBezTo>
                    <a:pt x="6" y="4"/>
                    <a:pt x="5" y="4"/>
                    <a:pt x="5" y="5"/>
                  </a:cubicBezTo>
                  <a:cubicBezTo>
                    <a:pt x="4" y="5"/>
                    <a:pt x="4" y="6"/>
                    <a:pt x="3" y="7"/>
                  </a:cubicBezTo>
                  <a:cubicBezTo>
                    <a:pt x="3" y="7"/>
                    <a:pt x="3" y="7"/>
                    <a:pt x="3" y="8"/>
                  </a:cubicBezTo>
                  <a:cubicBezTo>
                    <a:pt x="2" y="8"/>
                    <a:pt x="1" y="8"/>
                    <a:pt x="1" y="9"/>
                  </a:cubicBezTo>
                  <a:cubicBezTo>
                    <a:pt x="0" y="11"/>
                    <a:pt x="1" y="14"/>
                    <a:pt x="3" y="15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4" y="17"/>
                    <a:pt x="5" y="19"/>
                    <a:pt x="7" y="20"/>
                  </a:cubicBezTo>
                  <a:close/>
                </a:path>
              </a:pathLst>
            </a:custGeom>
            <a:solidFill>
              <a:srgbClr val="FFDB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30" name="íSlîďe">
              <a:extLst>
                <a:ext uri="{FF2B5EF4-FFF2-40B4-BE49-F238E27FC236}">
                  <a16:creationId xmlns:a16="http://schemas.microsoft.com/office/drawing/2014/main" id="{F91D39A3-CFF4-493A-9804-2A041F2D5255}"/>
                </a:ext>
              </a:extLst>
            </p:cNvPr>
            <p:cNvSpPr/>
            <p:nvPr/>
          </p:nvSpPr>
          <p:spPr bwMode="auto">
            <a:xfrm>
              <a:off x="4371975" y="1868488"/>
              <a:ext cx="371475" cy="471488"/>
            </a:xfrm>
            <a:custGeom>
              <a:avLst/>
              <a:gdLst>
                <a:gd name="T0" fmla="*/ 11 w 18"/>
                <a:gd name="T1" fmla="*/ 2 h 23"/>
                <a:gd name="T2" fmla="*/ 6 w 18"/>
                <a:gd name="T3" fmla="*/ 3 h 23"/>
                <a:gd name="T4" fmla="*/ 5 w 18"/>
                <a:gd name="T5" fmla="*/ 5 h 23"/>
                <a:gd name="T6" fmla="*/ 3 w 18"/>
                <a:gd name="T7" fmla="*/ 7 h 23"/>
                <a:gd name="T8" fmla="*/ 3 w 18"/>
                <a:gd name="T9" fmla="*/ 8 h 23"/>
                <a:gd name="T10" fmla="*/ 1 w 18"/>
                <a:gd name="T11" fmla="*/ 9 h 23"/>
                <a:gd name="T12" fmla="*/ 3 w 18"/>
                <a:gd name="T13" fmla="*/ 15 h 23"/>
                <a:gd name="T14" fmla="*/ 3 w 18"/>
                <a:gd name="T15" fmla="*/ 15 h 23"/>
                <a:gd name="T16" fmla="*/ 7 w 18"/>
                <a:gd name="T17" fmla="*/ 20 h 23"/>
                <a:gd name="T18" fmla="*/ 18 w 18"/>
                <a:gd name="T19" fmla="*/ 19 h 23"/>
                <a:gd name="T20" fmla="*/ 6 w 18"/>
                <a:gd name="T21" fmla="*/ 15 h 23"/>
                <a:gd name="T22" fmla="*/ 5 w 18"/>
                <a:gd name="T23" fmla="*/ 9 h 23"/>
                <a:gd name="T24" fmla="*/ 7 w 18"/>
                <a:gd name="T25" fmla="*/ 7 h 23"/>
                <a:gd name="T26" fmla="*/ 11 w 18"/>
                <a:gd name="T27" fmla="*/ 5 h 23"/>
                <a:gd name="T28" fmla="*/ 18 w 18"/>
                <a:gd name="T29" fmla="*/ 3 h 23"/>
                <a:gd name="T30" fmla="*/ 16 w 18"/>
                <a:gd name="T31" fmla="*/ 1 h 23"/>
                <a:gd name="T32" fmla="*/ 11 w 18"/>
                <a:gd name="T33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8" h="23">
                  <a:moveTo>
                    <a:pt x="11" y="2"/>
                  </a:moveTo>
                  <a:cubicBezTo>
                    <a:pt x="9" y="1"/>
                    <a:pt x="7" y="1"/>
                    <a:pt x="6" y="3"/>
                  </a:cubicBezTo>
                  <a:cubicBezTo>
                    <a:pt x="6" y="4"/>
                    <a:pt x="5" y="4"/>
                    <a:pt x="5" y="5"/>
                  </a:cubicBezTo>
                  <a:cubicBezTo>
                    <a:pt x="4" y="5"/>
                    <a:pt x="4" y="6"/>
                    <a:pt x="3" y="7"/>
                  </a:cubicBezTo>
                  <a:cubicBezTo>
                    <a:pt x="3" y="7"/>
                    <a:pt x="3" y="7"/>
                    <a:pt x="3" y="8"/>
                  </a:cubicBezTo>
                  <a:cubicBezTo>
                    <a:pt x="2" y="8"/>
                    <a:pt x="1" y="8"/>
                    <a:pt x="1" y="9"/>
                  </a:cubicBezTo>
                  <a:cubicBezTo>
                    <a:pt x="0" y="11"/>
                    <a:pt x="1" y="14"/>
                    <a:pt x="3" y="15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4" y="17"/>
                    <a:pt x="5" y="19"/>
                    <a:pt x="7" y="20"/>
                  </a:cubicBezTo>
                  <a:cubicBezTo>
                    <a:pt x="11" y="23"/>
                    <a:pt x="15" y="22"/>
                    <a:pt x="18" y="19"/>
                  </a:cubicBezTo>
                  <a:cubicBezTo>
                    <a:pt x="14" y="20"/>
                    <a:pt x="8" y="17"/>
                    <a:pt x="6" y="15"/>
                  </a:cubicBezTo>
                  <a:cubicBezTo>
                    <a:pt x="4" y="12"/>
                    <a:pt x="5" y="9"/>
                    <a:pt x="5" y="9"/>
                  </a:cubicBezTo>
                  <a:cubicBezTo>
                    <a:pt x="6" y="7"/>
                    <a:pt x="7" y="7"/>
                    <a:pt x="7" y="7"/>
                  </a:cubicBezTo>
                  <a:cubicBezTo>
                    <a:pt x="9" y="4"/>
                    <a:pt x="11" y="5"/>
                    <a:pt x="11" y="5"/>
                  </a:cubicBezTo>
                  <a:cubicBezTo>
                    <a:pt x="13" y="2"/>
                    <a:pt x="16" y="3"/>
                    <a:pt x="18" y="3"/>
                  </a:cubicBezTo>
                  <a:cubicBezTo>
                    <a:pt x="17" y="2"/>
                    <a:pt x="17" y="2"/>
                    <a:pt x="16" y="1"/>
                  </a:cubicBezTo>
                  <a:cubicBezTo>
                    <a:pt x="14" y="0"/>
                    <a:pt x="12" y="0"/>
                    <a:pt x="11" y="2"/>
                  </a:cubicBezTo>
                  <a:close/>
                </a:path>
              </a:pathLst>
            </a:custGeom>
            <a:solidFill>
              <a:srgbClr val="FCC0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31" name="î$liďé">
              <a:extLst>
                <a:ext uri="{FF2B5EF4-FFF2-40B4-BE49-F238E27FC236}">
                  <a16:creationId xmlns:a16="http://schemas.microsoft.com/office/drawing/2014/main" id="{C73B79BC-AD33-4CDE-87AD-98D33F85A9A8}"/>
                </a:ext>
              </a:extLst>
            </p:cNvPr>
            <p:cNvSpPr/>
            <p:nvPr/>
          </p:nvSpPr>
          <p:spPr bwMode="auto">
            <a:xfrm>
              <a:off x="4908550" y="1149350"/>
              <a:ext cx="227013" cy="349250"/>
            </a:xfrm>
            <a:custGeom>
              <a:avLst/>
              <a:gdLst>
                <a:gd name="T0" fmla="*/ 11 w 11"/>
                <a:gd name="T1" fmla="*/ 17 h 17"/>
                <a:gd name="T2" fmla="*/ 11 w 11"/>
                <a:gd name="T3" fmla="*/ 17 h 17"/>
                <a:gd name="T4" fmla="*/ 0 w 11"/>
                <a:gd name="T5" fmla="*/ 1 h 17"/>
                <a:gd name="T6" fmla="*/ 1 w 11"/>
                <a:gd name="T7" fmla="*/ 0 h 17"/>
                <a:gd name="T8" fmla="*/ 1 w 11"/>
                <a:gd name="T9" fmla="*/ 0 h 17"/>
                <a:gd name="T10" fmla="*/ 11 w 11"/>
                <a:gd name="T11" fmla="*/ 16 h 17"/>
                <a:gd name="T12" fmla="*/ 11 w 11"/>
                <a:gd name="T13" fmla="*/ 17 h 17"/>
                <a:gd name="T14" fmla="*/ 11 w 11"/>
                <a:gd name="T15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" h="17">
                  <a:moveTo>
                    <a:pt x="11" y="17"/>
                  </a:moveTo>
                  <a:cubicBezTo>
                    <a:pt x="11" y="17"/>
                    <a:pt x="11" y="17"/>
                    <a:pt x="11" y="17"/>
                  </a:cubicBezTo>
                  <a:cubicBezTo>
                    <a:pt x="11" y="17"/>
                    <a:pt x="4" y="16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5" y="15"/>
                    <a:pt x="11" y="16"/>
                    <a:pt x="11" y="16"/>
                  </a:cubicBezTo>
                  <a:cubicBezTo>
                    <a:pt x="11" y="16"/>
                    <a:pt x="11" y="17"/>
                    <a:pt x="11" y="17"/>
                  </a:cubicBezTo>
                  <a:cubicBezTo>
                    <a:pt x="11" y="17"/>
                    <a:pt x="11" y="17"/>
                    <a:pt x="11" y="17"/>
                  </a:cubicBezTo>
                  <a:close/>
                </a:path>
              </a:pathLst>
            </a:custGeom>
            <a:solidFill>
              <a:srgbClr val="BCBE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32" name="ïṣḻiďê">
              <a:extLst>
                <a:ext uri="{FF2B5EF4-FFF2-40B4-BE49-F238E27FC236}">
                  <a16:creationId xmlns:a16="http://schemas.microsoft.com/office/drawing/2014/main" id="{E92FB222-C1FB-47EA-BC68-B6477D79C141}"/>
                </a:ext>
              </a:extLst>
            </p:cNvPr>
            <p:cNvSpPr/>
            <p:nvPr/>
          </p:nvSpPr>
          <p:spPr bwMode="auto">
            <a:xfrm>
              <a:off x="4392613" y="1641475"/>
              <a:ext cx="660400" cy="596900"/>
            </a:xfrm>
            <a:custGeom>
              <a:avLst/>
              <a:gdLst>
                <a:gd name="T0" fmla="*/ 2 w 32"/>
                <a:gd name="T1" fmla="*/ 29 h 29"/>
                <a:gd name="T2" fmla="*/ 1 w 32"/>
                <a:gd name="T3" fmla="*/ 28 h 29"/>
                <a:gd name="T4" fmla="*/ 1 w 32"/>
                <a:gd name="T5" fmla="*/ 25 h 29"/>
                <a:gd name="T6" fmla="*/ 28 w 32"/>
                <a:gd name="T7" fmla="*/ 0 h 29"/>
                <a:gd name="T8" fmla="*/ 31 w 32"/>
                <a:gd name="T9" fmla="*/ 0 h 29"/>
                <a:gd name="T10" fmla="*/ 31 w 32"/>
                <a:gd name="T11" fmla="*/ 4 h 29"/>
                <a:gd name="T12" fmla="*/ 4 w 32"/>
                <a:gd name="T13" fmla="*/ 28 h 29"/>
                <a:gd name="T14" fmla="*/ 2 w 32"/>
                <a:gd name="T15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2" h="29">
                  <a:moveTo>
                    <a:pt x="2" y="29"/>
                  </a:moveTo>
                  <a:cubicBezTo>
                    <a:pt x="2" y="29"/>
                    <a:pt x="1" y="29"/>
                    <a:pt x="1" y="28"/>
                  </a:cubicBezTo>
                  <a:cubicBezTo>
                    <a:pt x="0" y="27"/>
                    <a:pt x="0" y="26"/>
                    <a:pt x="1" y="25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9" y="0"/>
                    <a:pt x="30" y="0"/>
                    <a:pt x="31" y="0"/>
                  </a:cubicBezTo>
                  <a:cubicBezTo>
                    <a:pt x="32" y="1"/>
                    <a:pt x="32" y="3"/>
                    <a:pt x="31" y="4"/>
                  </a:cubicBezTo>
                  <a:cubicBezTo>
                    <a:pt x="4" y="28"/>
                    <a:pt x="4" y="28"/>
                    <a:pt x="4" y="28"/>
                  </a:cubicBezTo>
                  <a:cubicBezTo>
                    <a:pt x="4" y="29"/>
                    <a:pt x="3" y="29"/>
                    <a:pt x="2" y="29"/>
                  </a:cubicBezTo>
                  <a:close/>
                </a:path>
              </a:pathLst>
            </a:custGeom>
            <a:solidFill>
              <a:srgbClr val="AF76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33" name="îşlíḋé">
              <a:extLst>
                <a:ext uri="{FF2B5EF4-FFF2-40B4-BE49-F238E27FC236}">
                  <a16:creationId xmlns:a16="http://schemas.microsoft.com/office/drawing/2014/main" id="{46467451-E1B4-405F-9A40-1C83013BE7E0}"/>
                </a:ext>
              </a:extLst>
            </p:cNvPr>
            <p:cNvSpPr/>
            <p:nvPr/>
          </p:nvSpPr>
          <p:spPr bwMode="auto">
            <a:xfrm>
              <a:off x="4867275" y="1271588"/>
              <a:ext cx="598488" cy="555625"/>
            </a:xfrm>
            <a:custGeom>
              <a:avLst/>
              <a:gdLst>
                <a:gd name="T0" fmla="*/ 25 w 29"/>
                <a:gd name="T1" fmla="*/ 0 h 27"/>
                <a:gd name="T2" fmla="*/ 29 w 29"/>
                <a:gd name="T3" fmla="*/ 9 h 27"/>
                <a:gd name="T4" fmla="*/ 22 w 29"/>
                <a:gd name="T5" fmla="*/ 21 h 27"/>
                <a:gd name="T6" fmla="*/ 12 w 29"/>
                <a:gd name="T7" fmla="*/ 27 h 27"/>
                <a:gd name="T8" fmla="*/ 0 w 29"/>
                <a:gd name="T9" fmla="*/ 23 h 27"/>
                <a:gd name="T10" fmla="*/ 25 w 29"/>
                <a:gd name="T11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" h="27">
                  <a:moveTo>
                    <a:pt x="25" y="0"/>
                  </a:moveTo>
                  <a:cubicBezTo>
                    <a:pt x="27" y="2"/>
                    <a:pt x="28" y="5"/>
                    <a:pt x="29" y="9"/>
                  </a:cubicBezTo>
                  <a:cubicBezTo>
                    <a:pt x="29" y="13"/>
                    <a:pt x="27" y="18"/>
                    <a:pt x="22" y="21"/>
                  </a:cubicBezTo>
                  <a:cubicBezTo>
                    <a:pt x="19" y="25"/>
                    <a:pt x="15" y="26"/>
                    <a:pt x="12" y="27"/>
                  </a:cubicBezTo>
                  <a:cubicBezTo>
                    <a:pt x="7" y="27"/>
                    <a:pt x="3" y="25"/>
                    <a:pt x="0" y="23"/>
                  </a:cubicBezTo>
                  <a:lnTo>
                    <a:pt x="25" y="0"/>
                  </a:lnTo>
                  <a:close/>
                </a:path>
              </a:pathLst>
            </a:custGeom>
            <a:solidFill>
              <a:srgbClr val="EC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34" name="îṥ1iḓè">
              <a:extLst>
                <a:ext uri="{FF2B5EF4-FFF2-40B4-BE49-F238E27FC236}">
                  <a16:creationId xmlns:a16="http://schemas.microsoft.com/office/drawing/2014/main" id="{1705EED9-351E-45EB-B6EF-074A517FE56D}"/>
                </a:ext>
              </a:extLst>
            </p:cNvPr>
            <p:cNvSpPr/>
            <p:nvPr/>
          </p:nvSpPr>
          <p:spPr bwMode="auto">
            <a:xfrm>
              <a:off x="4805363" y="1168400"/>
              <a:ext cx="619125" cy="596900"/>
            </a:xfrm>
            <a:custGeom>
              <a:avLst/>
              <a:gdLst>
                <a:gd name="T0" fmla="*/ 10 w 30"/>
                <a:gd name="T1" fmla="*/ 10 h 29"/>
                <a:gd name="T2" fmla="*/ 3 w 30"/>
                <a:gd name="T3" fmla="*/ 26 h 29"/>
                <a:gd name="T4" fmla="*/ 19 w 30"/>
                <a:gd name="T5" fmla="*/ 20 h 29"/>
                <a:gd name="T6" fmla="*/ 27 w 30"/>
                <a:gd name="T7" fmla="*/ 3 h 29"/>
                <a:gd name="T8" fmla="*/ 10 w 30"/>
                <a:gd name="T9" fmla="*/ 1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29">
                  <a:moveTo>
                    <a:pt x="10" y="10"/>
                  </a:moveTo>
                  <a:cubicBezTo>
                    <a:pt x="3" y="16"/>
                    <a:pt x="0" y="23"/>
                    <a:pt x="3" y="26"/>
                  </a:cubicBezTo>
                  <a:cubicBezTo>
                    <a:pt x="5" y="29"/>
                    <a:pt x="12" y="26"/>
                    <a:pt x="19" y="20"/>
                  </a:cubicBezTo>
                  <a:cubicBezTo>
                    <a:pt x="27" y="13"/>
                    <a:pt x="30" y="6"/>
                    <a:pt x="27" y="3"/>
                  </a:cubicBezTo>
                  <a:cubicBezTo>
                    <a:pt x="24" y="0"/>
                    <a:pt x="17" y="3"/>
                    <a:pt x="10" y="10"/>
                  </a:cubicBezTo>
                  <a:close/>
                </a:path>
              </a:pathLst>
            </a:custGeom>
            <a:solidFill>
              <a:srgbClr val="F8E8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35" name="ïś1ïdè">
              <a:extLst>
                <a:ext uri="{FF2B5EF4-FFF2-40B4-BE49-F238E27FC236}">
                  <a16:creationId xmlns:a16="http://schemas.microsoft.com/office/drawing/2014/main" id="{37265A92-15C1-492E-AED2-29CC6F697B9A}"/>
                </a:ext>
              </a:extLst>
            </p:cNvPr>
            <p:cNvSpPr/>
            <p:nvPr/>
          </p:nvSpPr>
          <p:spPr bwMode="auto">
            <a:xfrm>
              <a:off x="5176838" y="1662113"/>
              <a:ext cx="247650" cy="369888"/>
            </a:xfrm>
            <a:custGeom>
              <a:avLst/>
              <a:gdLst>
                <a:gd name="T0" fmla="*/ 11 w 12"/>
                <a:gd name="T1" fmla="*/ 18 h 18"/>
                <a:gd name="T2" fmla="*/ 11 w 12"/>
                <a:gd name="T3" fmla="*/ 18 h 18"/>
                <a:gd name="T4" fmla="*/ 2 w 12"/>
                <a:gd name="T5" fmla="*/ 0 h 18"/>
                <a:gd name="T6" fmla="*/ 3 w 12"/>
                <a:gd name="T7" fmla="*/ 0 h 18"/>
                <a:gd name="T8" fmla="*/ 3 w 12"/>
                <a:gd name="T9" fmla="*/ 1 h 18"/>
                <a:gd name="T10" fmla="*/ 3 w 12"/>
                <a:gd name="T11" fmla="*/ 1 h 18"/>
                <a:gd name="T12" fmla="*/ 11 w 12"/>
                <a:gd name="T13" fmla="*/ 17 h 18"/>
                <a:gd name="T14" fmla="*/ 11 w 12"/>
                <a:gd name="T15" fmla="*/ 18 h 18"/>
                <a:gd name="T16" fmla="*/ 11 w 12"/>
                <a:gd name="T17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18">
                  <a:moveTo>
                    <a:pt x="11" y="18"/>
                  </a:moveTo>
                  <a:cubicBezTo>
                    <a:pt x="11" y="18"/>
                    <a:pt x="11" y="18"/>
                    <a:pt x="11" y="18"/>
                  </a:cubicBezTo>
                  <a:cubicBezTo>
                    <a:pt x="0" y="7"/>
                    <a:pt x="2" y="1"/>
                    <a:pt x="2" y="0"/>
                  </a:cubicBezTo>
                  <a:cubicBezTo>
                    <a:pt x="2" y="0"/>
                    <a:pt x="2" y="0"/>
                    <a:pt x="3" y="0"/>
                  </a:cubicBezTo>
                  <a:cubicBezTo>
                    <a:pt x="3" y="0"/>
                    <a:pt x="3" y="0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1" y="6"/>
                    <a:pt x="11" y="17"/>
                  </a:cubicBezTo>
                  <a:cubicBezTo>
                    <a:pt x="12" y="18"/>
                    <a:pt x="12" y="18"/>
                    <a:pt x="11" y="18"/>
                  </a:cubicBezTo>
                  <a:cubicBezTo>
                    <a:pt x="11" y="18"/>
                    <a:pt x="11" y="18"/>
                    <a:pt x="11" y="18"/>
                  </a:cubicBezTo>
                  <a:close/>
                </a:path>
              </a:pathLst>
            </a:custGeom>
            <a:solidFill>
              <a:srgbClr val="BCBE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36" name="íslîḍe">
              <a:extLst>
                <a:ext uri="{FF2B5EF4-FFF2-40B4-BE49-F238E27FC236}">
                  <a16:creationId xmlns:a16="http://schemas.microsoft.com/office/drawing/2014/main" id="{580052EB-C8A8-423D-85A4-6E9B37B46E4B}"/>
                </a:ext>
              </a:extLst>
            </p:cNvPr>
            <p:cNvSpPr/>
            <p:nvPr/>
          </p:nvSpPr>
          <p:spPr bwMode="auto">
            <a:xfrm>
              <a:off x="4846638" y="1230313"/>
              <a:ext cx="598488" cy="555625"/>
            </a:xfrm>
            <a:custGeom>
              <a:avLst/>
              <a:gdLst>
                <a:gd name="T0" fmla="*/ 0 w 29"/>
                <a:gd name="T1" fmla="*/ 23 h 27"/>
                <a:gd name="T2" fmla="*/ 20 w 29"/>
                <a:gd name="T3" fmla="*/ 13 h 27"/>
                <a:gd name="T4" fmla="*/ 25 w 29"/>
                <a:gd name="T5" fmla="*/ 0 h 27"/>
                <a:gd name="T6" fmla="*/ 26 w 29"/>
                <a:gd name="T7" fmla="*/ 1 h 27"/>
                <a:gd name="T8" fmla="*/ 27 w 29"/>
                <a:gd name="T9" fmla="*/ 2 h 27"/>
                <a:gd name="T10" fmla="*/ 27 w 29"/>
                <a:gd name="T11" fmla="*/ 9 h 27"/>
                <a:gd name="T12" fmla="*/ 22 w 29"/>
                <a:gd name="T13" fmla="*/ 15 h 27"/>
                <a:gd name="T14" fmla="*/ 4 w 29"/>
                <a:gd name="T15" fmla="*/ 27 h 27"/>
                <a:gd name="T16" fmla="*/ 2 w 29"/>
                <a:gd name="T17" fmla="*/ 26 h 27"/>
                <a:gd name="T18" fmla="*/ 1 w 29"/>
                <a:gd name="T19" fmla="*/ 25 h 27"/>
                <a:gd name="T20" fmla="*/ 1 w 29"/>
                <a:gd name="T21" fmla="*/ 24 h 27"/>
                <a:gd name="T22" fmla="*/ 0 w 29"/>
                <a:gd name="T23" fmla="*/ 23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9" h="27">
                  <a:moveTo>
                    <a:pt x="0" y="23"/>
                  </a:moveTo>
                  <a:cubicBezTo>
                    <a:pt x="5" y="26"/>
                    <a:pt x="13" y="21"/>
                    <a:pt x="20" y="13"/>
                  </a:cubicBezTo>
                  <a:cubicBezTo>
                    <a:pt x="27" y="4"/>
                    <a:pt x="25" y="0"/>
                    <a:pt x="25" y="0"/>
                  </a:cubicBezTo>
                  <a:cubicBezTo>
                    <a:pt x="26" y="0"/>
                    <a:pt x="26" y="1"/>
                    <a:pt x="26" y="1"/>
                  </a:cubicBezTo>
                  <a:cubicBezTo>
                    <a:pt x="27" y="1"/>
                    <a:pt x="27" y="2"/>
                    <a:pt x="27" y="2"/>
                  </a:cubicBezTo>
                  <a:cubicBezTo>
                    <a:pt x="29" y="4"/>
                    <a:pt x="28" y="6"/>
                    <a:pt x="27" y="9"/>
                  </a:cubicBezTo>
                  <a:cubicBezTo>
                    <a:pt x="25" y="12"/>
                    <a:pt x="22" y="15"/>
                    <a:pt x="22" y="15"/>
                  </a:cubicBezTo>
                  <a:cubicBezTo>
                    <a:pt x="22" y="15"/>
                    <a:pt x="12" y="27"/>
                    <a:pt x="4" y="27"/>
                  </a:cubicBezTo>
                  <a:cubicBezTo>
                    <a:pt x="3" y="27"/>
                    <a:pt x="2" y="26"/>
                    <a:pt x="2" y="26"/>
                  </a:cubicBezTo>
                  <a:cubicBezTo>
                    <a:pt x="1" y="26"/>
                    <a:pt x="1" y="25"/>
                    <a:pt x="1" y="25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0" y="24"/>
                    <a:pt x="0" y="23"/>
                    <a:pt x="0" y="23"/>
                  </a:cubicBezTo>
                  <a:close/>
                </a:path>
              </a:pathLst>
            </a:custGeom>
            <a:solidFill>
              <a:srgbClr val="8B23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37" name="i$ḻiḓé">
              <a:extLst>
                <a:ext uri="{FF2B5EF4-FFF2-40B4-BE49-F238E27FC236}">
                  <a16:creationId xmlns:a16="http://schemas.microsoft.com/office/drawing/2014/main" id="{E133F2BF-78BC-4D0D-8BCA-F4BAB75E8A15}"/>
                </a:ext>
              </a:extLst>
            </p:cNvPr>
            <p:cNvSpPr/>
            <p:nvPr/>
          </p:nvSpPr>
          <p:spPr bwMode="auto">
            <a:xfrm>
              <a:off x="4640263" y="1847850"/>
              <a:ext cx="123825" cy="225425"/>
            </a:xfrm>
            <a:custGeom>
              <a:avLst/>
              <a:gdLst>
                <a:gd name="T0" fmla="*/ 2 w 6"/>
                <a:gd name="T1" fmla="*/ 1 h 11"/>
                <a:gd name="T2" fmla="*/ 1 w 6"/>
                <a:gd name="T3" fmla="*/ 6 h 11"/>
                <a:gd name="T4" fmla="*/ 4 w 6"/>
                <a:gd name="T5" fmla="*/ 11 h 11"/>
                <a:gd name="T6" fmla="*/ 5 w 6"/>
                <a:gd name="T7" fmla="*/ 5 h 11"/>
                <a:gd name="T8" fmla="*/ 2 w 6"/>
                <a:gd name="T9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11">
                  <a:moveTo>
                    <a:pt x="2" y="1"/>
                  </a:moveTo>
                  <a:cubicBezTo>
                    <a:pt x="0" y="1"/>
                    <a:pt x="0" y="3"/>
                    <a:pt x="1" y="6"/>
                  </a:cubicBezTo>
                  <a:cubicBezTo>
                    <a:pt x="2" y="9"/>
                    <a:pt x="3" y="11"/>
                    <a:pt x="4" y="11"/>
                  </a:cubicBezTo>
                  <a:cubicBezTo>
                    <a:pt x="6" y="10"/>
                    <a:pt x="6" y="8"/>
                    <a:pt x="5" y="5"/>
                  </a:cubicBezTo>
                  <a:cubicBezTo>
                    <a:pt x="4" y="2"/>
                    <a:pt x="3" y="0"/>
                    <a:pt x="2" y="1"/>
                  </a:cubicBezTo>
                  <a:close/>
                </a:path>
              </a:pathLst>
            </a:custGeom>
            <a:solidFill>
              <a:srgbClr val="FFDB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38" name="îṧḻïḋe">
              <a:extLst>
                <a:ext uri="{FF2B5EF4-FFF2-40B4-BE49-F238E27FC236}">
                  <a16:creationId xmlns:a16="http://schemas.microsoft.com/office/drawing/2014/main" id="{75DE293B-59BD-419C-915C-AF453E615E37}"/>
                </a:ext>
              </a:extLst>
            </p:cNvPr>
            <p:cNvSpPr/>
            <p:nvPr/>
          </p:nvSpPr>
          <p:spPr bwMode="auto">
            <a:xfrm>
              <a:off x="4537075" y="1868488"/>
              <a:ext cx="165100" cy="225425"/>
            </a:xfrm>
            <a:custGeom>
              <a:avLst/>
              <a:gdLst>
                <a:gd name="T0" fmla="*/ 1 w 8"/>
                <a:gd name="T1" fmla="*/ 1 h 11"/>
                <a:gd name="T2" fmla="*/ 1 w 8"/>
                <a:gd name="T3" fmla="*/ 7 h 11"/>
                <a:gd name="T4" fmla="*/ 7 w 8"/>
                <a:gd name="T5" fmla="*/ 10 h 11"/>
                <a:gd name="T6" fmla="*/ 6 w 8"/>
                <a:gd name="T7" fmla="*/ 4 h 11"/>
                <a:gd name="T8" fmla="*/ 1 w 8"/>
                <a:gd name="T9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1">
                  <a:moveTo>
                    <a:pt x="1" y="1"/>
                  </a:moveTo>
                  <a:cubicBezTo>
                    <a:pt x="0" y="2"/>
                    <a:pt x="0" y="5"/>
                    <a:pt x="1" y="7"/>
                  </a:cubicBezTo>
                  <a:cubicBezTo>
                    <a:pt x="3" y="10"/>
                    <a:pt x="5" y="11"/>
                    <a:pt x="7" y="10"/>
                  </a:cubicBezTo>
                  <a:cubicBezTo>
                    <a:pt x="8" y="9"/>
                    <a:pt x="8" y="7"/>
                    <a:pt x="6" y="4"/>
                  </a:cubicBezTo>
                  <a:cubicBezTo>
                    <a:pt x="5" y="2"/>
                    <a:pt x="2" y="0"/>
                    <a:pt x="1" y="1"/>
                  </a:cubicBezTo>
                  <a:close/>
                </a:path>
              </a:pathLst>
            </a:custGeom>
            <a:solidFill>
              <a:srgbClr val="FFDB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39" name="ïSḷîdè">
              <a:extLst>
                <a:ext uri="{FF2B5EF4-FFF2-40B4-BE49-F238E27FC236}">
                  <a16:creationId xmlns:a16="http://schemas.microsoft.com/office/drawing/2014/main" id="{ED86E31B-A2D7-452A-B64E-86D34E6808E7}"/>
                </a:ext>
              </a:extLst>
            </p:cNvPr>
            <p:cNvSpPr/>
            <p:nvPr/>
          </p:nvSpPr>
          <p:spPr bwMode="auto">
            <a:xfrm>
              <a:off x="4454525" y="1949450"/>
              <a:ext cx="165100" cy="206375"/>
            </a:xfrm>
            <a:custGeom>
              <a:avLst/>
              <a:gdLst>
                <a:gd name="T0" fmla="*/ 1 w 8"/>
                <a:gd name="T1" fmla="*/ 1 h 10"/>
                <a:gd name="T2" fmla="*/ 1 w 8"/>
                <a:gd name="T3" fmla="*/ 7 h 10"/>
                <a:gd name="T4" fmla="*/ 7 w 8"/>
                <a:gd name="T5" fmla="*/ 9 h 10"/>
                <a:gd name="T6" fmla="*/ 6 w 8"/>
                <a:gd name="T7" fmla="*/ 3 h 10"/>
                <a:gd name="T8" fmla="*/ 1 w 8"/>
                <a:gd name="T9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0">
                  <a:moveTo>
                    <a:pt x="1" y="1"/>
                  </a:moveTo>
                  <a:cubicBezTo>
                    <a:pt x="0" y="1"/>
                    <a:pt x="0" y="4"/>
                    <a:pt x="1" y="7"/>
                  </a:cubicBezTo>
                  <a:cubicBezTo>
                    <a:pt x="3" y="9"/>
                    <a:pt x="5" y="10"/>
                    <a:pt x="7" y="9"/>
                  </a:cubicBezTo>
                  <a:cubicBezTo>
                    <a:pt x="8" y="9"/>
                    <a:pt x="8" y="6"/>
                    <a:pt x="6" y="3"/>
                  </a:cubicBezTo>
                  <a:cubicBezTo>
                    <a:pt x="5" y="1"/>
                    <a:pt x="2" y="0"/>
                    <a:pt x="1" y="1"/>
                  </a:cubicBezTo>
                  <a:close/>
                </a:path>
              </a:pathLst>
            </a:custGeom>
            <a:solidFill>
              <a:srgbClr val="FFDB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40" name="iṣľïḍé">
              <a:extLst>
                <a:ext uri="{FF2B5EF4-FFF2-40B4-BE49-F238E27FC236}">
                  <a16:creationId xmlns:a16="http://schemas.microsoft.com/office/drawing/2014/main" id="{B6FA2283-85C6-4744-861B-D6A4072854BF}"/>
                </a:ext>
              </a:extLst>
            </p:cNvPr>
            <p:cNvSpPr/>
            <p:nvPr/>
          </p:nvSpPr>
          <p:spPr bwMode="auto">
            <a:xfrm>
              <a:off x="4392613" y="2011363"/>
              <a:ext cx="144463" cy="185738"/>
            </a:xfrm>
            <a:custGeom>
              <a:avLst/>
              <a:gdLst>
                <a:gd name="T0" fmla="*/ 1 w 7"/>
                <a:gd name="T1" fmla="*/ 1 h 9"/>
                <a:gd name="T2" fmla="*/ 1 w 7"/>
                <a:gd name="T3" fmla="*/ 6 h 9"/>
                <a:gd name="T4" fmla="*/ 6 w 7"/>
                <a:gd name="T5" fmla="*/ 8 h 9"/>
                <a:gd name="T6" fmla="*/ 5 w 7"/>
                <a:gd name="T7" fmla="*/ 3 h 9"/>
                <a:gd name="T8" fmla="*/ 1 w 7"/>
                <a:gd name="T9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9">
                  <a:moveTo>
                    <a:pt x="1" y="1"/>
                  </a:moveTo>
                  <a:cubicBezTo>
                    <a:pt x="0" y="2"/>
                    <a:pt x="0" y="4"/>
                    <a:pt x="1" y="6"/>
                  </a:cubicBezTo>
                  <a:cubicBezTo>
                    <a:pt x="3" y="8"/>
                    <a:pt x="5" y="9"/>
                    <a:pt x="6" y="8"/>
                  </a:cubicBezTo>
                  <a:cubicBezTo>
                    <a:pt x="7" y="7"/>
                    <a:pt x="7" y="5"/>
                    <a:pt x="5" y="3"/>
                  </a:cubicBezTo>
                  <a:cubicBezTo>
                    <a:pt x="4" y="1"/>
                    <a:pt x="2" y="0"/>
                    <a:pt x="1" y="1"/>
                  </a:cubicBezTo>
                  <a:close/>
                </a:path>
              </a:pathLst>
            </a:custGeom>
            <a:solidFill>
              <a:srgbClr val="FFDB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41" name="îşľíďê">
              <a:extLst>
                <a:ext uri="{FF2B5EF4-FFF2-40B4-BE49-F238E27FC236}">
                  <a16:creationId xmlns:a16="http://schemas.microsoft.com/office/drawing/2014/main" id="{ACA47DF0-145D-4A6F-8DF5-BE747808B2AA}"/>
                </a:ext>
              </a:extLst>
            </p:cNvPr>
            <p:cNvSpPr/>
            <p:nvPr/>
          </p:nvSpPr>
          <p:spPr bwMode="auto">
            <a:xfrm>
              <a:off x="4433888" y="1868488"/>
              <a:ext cx="330200" cy="328613"/>
            </a:xfrm>
            <a:custGeom>
              <a:avLst/>
              <a:gdLst>
                <a:gd name="T0" fmla="*/ 1 w 16"/>
                <a:gd name="T1" fmla="*/ 14 h 16"/>
                <a:gd name="T2" fmla="*/ 2 w 16"/>
                <a:gd name="T3" fmla="*/ 11 h 16"/>
                <a:gd name="T4" fmla="*/ 6 w 16"/>
                <a:gd name="T5" fmla="*/ 12 h 16"/>
                <a:gd name="T6" fmla="*/ 6 w 16"/>
                <a:gd name="T7" fmla="*/ 8 h 16"/>
                <a:gd name="T8" fmla="*/ 10 w 16"/>
                <a:gd name="T9" fmla="*/ 9 h 16"/>
                <a:gd name="T10" fmla="*/ 11 w 16"/>
                <a:gd name="T11" fmla="*/ 7 h 16"/>
                <a:gd name="T12" fmla="*/ 13 w 16"/>
                <a:gd name="T13" fmla="*/ 8 h 16"/>
                <a:gd name="T14" fmla="*/ 14 w 16"/>
                <a:gd name="T15" fmla="*/ 2 h 16"/>
                <a:gd name="T16" fmla="*/ 13 w 16"/>
                <a:gd name="T17" fmla="*/ 0 h 16"/>
                <a:gd name="T18" fmla="*/ 15 w 16"/>
                <a:gd name="T19" fmla="*/ 4 h 16"/>
                <a:gd name="T20" fmla="*/ 14 w 16"/>
                <a:gd name="T21" fmla="*/ 10 h 16"/>
                <a:gd name="T22" fmla="*/ 13 w 16"/>
                <a:gd name="T23" fmla="*/ 9 h 16"/>
                <a:gd name="T24" fmla="*/ 12 w 16"/>
                <a:gd name="T25" fmla="*/ 10 h 16"/>
                <a:gd name="T26" fmla="*/ 8 w 16"/>
                <a:gd name="T27" fmla="*/ 10 h 16"/>
                <a:gd name="T28" fmla="*/ 8 w 16"/>
                <a:gd name="T29" fmla="*/ 14 h 16"/>
                <a:gd name="T30" fmla="*/ 4 w 16"/>
                <a:gd name="T31" fmla="*/ 13 h 16"/>
                <a:gd name="T32" fmla="*/ 4 w 16"/>
                <a:gd name="T33" fmla="*/ 15 h 16"/>
                <a:gd name="T34" fmla="*/ 0 w 16"/>
                <a:gd name="T35" fmla="*/ 14 h 16"/>
                <a:gd name="T36" fmla="*/ 1 w 16"/>
                <a:gd name="T37" fmla="*/ 1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6" h="16">
                  <a:moveTo>
                    <a:pt x="1" y="14"/>
                  </a:moveTo>
                  <a:cubicBezTo>
                    <a:pt x="2" y="13"/>
                    <a:pt x="2" y="12"/>
                    <a:pt x="2" y="11"/>
                  </a:cubicBezTo>
                  <a:cubicBezTo>
                    <a:pt x="3" y="12"/>
                    <a:pt x="5" y="13"/>
                    <a:pt x="6" y="12"/>
                  </a:cubicBezTo>
                  <a:cubicBezTo>
                    <a:pt x="7" y="11"/>
                    <a:pt x="7" y="10"/>
                    <a:pt x="6" y="8"/>
                  </a:cubicBezTo>
                  <a:cubicBezTo>
                    <a:pt x="8" y="9"/>
                    <a:pt x="9" y="9"/>
                    <a:pt x="10" y="9"/>
                  </a:cubicBezTo>
                  <a:cubicBezTo>
                    <a:pt x="10" y="8"/>
                    <a:pt x="11" y="8"/>
                    <a:pt x="11" y="7"/>
                  </a:cubicBezTo>
                  <a:cubicBezTo>
                    <a:pt x="11" y="8"/>
                    <a:pt x="12" y="8"/>
                    <a:pt x="13" y="8"/>
                  </a:cubicBezTo>
                  <a:cubicBezTo>
                    <a:pt x="15" y="7"/>
                    <a:pt x="15" y="5"/>
                    <a:pt x="14" y="2"/>
                  </a:cubicBezTo>
                  <a:cubicBezTo>
                    <a:pt x="14" y="1"/>
                    <a:pt x="13" y="0"/>
                    <a:pt x="13" y="0"/>
                  </a:cubicBezTo>
                  <a:cubicBezTo>
                    <a:pt x="14" y="1"/>
                    <a:pt x="15" y="2"/>
                    <a:pt x="15" y="4"/>
                  </a:cubicBezTo>
                  <a:cubicBezTo>
                    <a:pt x="16" y="7"/>
                    <a:pt x="16" y="9"/>
                    <a:pt x="14" y="10"/>
                  </a:cubicBezTo>
                  <a:cubicBezTo>
                    <a:pt x="14" y="10"/>
                    <a:pt x="13" y="10"/>
                    <a:pt x="13" y="9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11" y="11"/>
                    <a:pt x="10" y="11"/>
                    <a:pt x="8" y="10"/>
                  </a:cubicBezTo>
                  <a:cubicBezTo>
                    <a:pt x="9" y="11"/>
                    <a:pt x="9" y="13"/>
                    <a:pt x="8" y="14"/>
                  </a:cubicBezTo>
                  <a:cubicBezTo>
                    <a:pt x="7" y="14"/>
                    <a:pt x="6" y="14"/>
                    <a:pt x="4" y="13"/>
                  </a:cubicBezTo>
                  <a:cubicBezTo>
                    <a:pt x="5" y="14"/>
                    <a:pt x="4" y="15"/>
                    <a:pt x="4" y="15"/>
                  </a:cubicBezTo>
                  <a:cubicBezTo>
                    <a:pt x="3" y="16"/>
                    <a:pt x="2" y="15"/>
                    <a:pt x="0" y="14"/>
                  </a:cubicBezTo>
                  <a:cubicBezTo>
                    <a:pt x="1" y="14"/>
                    <a:pt x="1" y="14"/>
                    <a:pt x="1" y="14"/>
                  </a:cubicBezTo>
                  <a:close/>
                </a:path>
              </a:pathLst>
            </a:custGeom>
            <a:solidFill>
              <a:srgbClr val="FFD5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42" name="ïSļíḋe">
              <a:extLst>
                <a:ext uri="{FF2B5EF4-FFF2-40B4-BE49-F238E27FC236}">
                  <a16:creationId xmlns:a16="http://schemas.microsoft.com/office/drawing/2014/main" id="{07955E90-7839-465A-BA3C-2CE9E7A9DDAC}"/>
                </a:ext>
              </a:extLst>
            </p:cNvPr>
            <p:cNvSpPr/>
            <p:nvPr/>
          </p:nvSpPr>
          <p:spPr bwMode="auto">
            <a:xfrm>
              <a:off x="4867275" y="1066800"/>
              <a:ext cx="103188" cy="122238"/>
            </a:xfrm>
            <a:custGeom>
              <a:avLst/>
              <a:gdLst>
                <a:gd name="T0" fmla="*/ 5 w 5"/>
                <a:gd name="T1" fmla="*/ 3 h 6"/>
                <a:gd name="T2" fmla="*/ 2 w 5"/>
                <a:gd name="T3" fmla="*/ 0 h 6"/>
                <a:gd name="T4" fmla="*/ 0 w 5"/>
                <a:gd name="T5" fmla="*/ 3 h 6"/>
                <a:gd name="T6" fmla="*/ 3 w 5"/>
                <a:gd name="T7" fmla="*/ 6 h 6"/>
                <a:gd name="T8" fmla="*/ 5 w 5"/>
                <a:gd name="T9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6">
                  <a:moveTo>
                    <a:pt x="5" y="3"/>
                  </a:moveTo>
                  <a:cubicBezTo>
                    <a:pt x="5" y="1"/>
                    <a:pt x="4" y="0"/>
                    <a:pt x="2" y="0"/>
                  </a:cubicBezTo>
                  <a:cubicBezTo>
                    <a:pt x="1" y="1"/>
                    <a:pt x="0" y="2"/>
                    <a:pt x="0" y="3"/>
                  </a:cubicBezTo>
                  <a:cubicBezTo>
                    <a:pt x="0" y="5"/>
                    <a:pt x="1" y="6"/>
                    <a:pt x="3" y="6"/>
                  </a:cubicBezTo>
                  <a:cubicBezTo>
                    <a:pt x="4" y="5"/>
                    <a:pt x="5" y="4"/>
                    <a:pt x="5" y="3"/>
                  </a:cubicBezTo>
                  <a:close/>
                </a:path>
              </a:pathLst>
            </a:custGeom>
            <a:solidFill>
              <a:srgbClr val="EC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43" name="ïṣḷîḍê">
              <a:extLst>
                <a:ext uri="{FF2B5EF4-FFF2-40B4-BE49-F238E27FC236}">
                  <a16:creationId xmlns:a16="http://schemas.microsoft.com/office/drawing/2014/main" id="{056B7330-E5EE-4467-BB3A-1673726379A0}"/>
                </a:ext>
              </a:extLst>
            </p:cNvPr>
            <p:cNvSpPr/>
            <p:nvPr/>
          </p:nvSpPr>
          <p:spPr bwMode="auto">
            <a:xfrm>
              <a:off x="5362575" y="1990725"/>
              <a:ext cx="123825" cy="123825"/>
            </a:xfrm>
            <a:custGeom>
              <a:avLst/>
              <a:gdLst>
                <a:gd name="T0" fmla="*/ 5 w 6"/>
                <a:gd name="T1" fmla="*/ 1 h 6"/>
                <a:gd name="T2" fmla="*/ 5 w 6"/>
                <a:gd name="T3" fmla="*/ 4 h 6"/>
                <a:gd name="T4" fmla="*/ 2 w 6"/>
                <a:gd name="T5" fmla="*/ 5 h 6"/>
                <a:gd name="T6" fmla="*/ 1 w 6"/>
                <a:gd name="T7" fmla="*/ 1 h 6"/>
                <a:gd name="T8" fmla="*/ 5 w 6"/>
                <a:gd name="T9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">
                  <a:moveTo>
                    <a:pt x="5" y="1"/>
                  </a:moveTo>
                  <a:cubicBezTo>
                    <a:pt x="6" y="1"/>
                    <a:pt x="6" y="3"/>
                    <a:pt x="5" y="4"/>
                  </a:cubicBezTo>
                  <a:cubicBezTo>
                    <a:pt x="4" y="5"/>
                    <a:pt x="3" y="6"/>
                    <a:pt x="2" y="5"/>
                  </a:cubicBezTo>
                  <a:cubicBezTo>
                    <a:pt x="0" y="4"/>
                    <a:pt x="0" y="2"/>
                    <a:pt x="1" y="1"/>
                  </a:cubicBezTo>
                  <a:cubicBezTo>
                    <a:pt x="2" y="0"/>
                    <a:pt x="4" y="0"/>
                    <a:pt x="5" y="1"/>
                  </a:cubicBezTo>
                  <a:close/>
                </a:path>
              </a:pathLst>
            </a:custGeom>
            <a:solidFill>
              <a:srgbClr val="EC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44" name="îṧ1ïde">
              <a:extLst>
                <a:ext uri="{FF2B5EF4-FFF2-40B4-BE49-F238E27FC236}">
                  <a16:creationId xmlns:a16="http://schemas.microsoft.com/office/drawing/2014/main" id="{F57C6B8D-63F0-4A9F-9F21-40DDC4C35A0E}"/>
                </a:ext>
              </a:extLst>
            </p:cNvPr>
            <p:cNvSpPr/>
            <p:nvPr/>
          </p:nvSpPr>
          <p:spPr bwMode="auto">
            <a:xfrm>
              <a:off x="6891338" y="3676650"/>
              <a:ext cx="454025" cy="576263"/>
            </a:xfrm>
            <a:custGeom>
              <a:avLst/>
              <a:gdLst>
                <a:gd name="T0" fmla="*/ 4 w 22"/>
                <a:gd name="T1" fmla="*/ 23 h 28"/>
                <a:gd name="T2" fmla="*/ 4 w 22"/>
                <a:gd name="T3" fmla="*/ 9 h 28"/>
                <a:gd name="T4" fmla="*/ 11 w 22"/>
                <a:gd name="T5" fmla="*/ 7 h 28"/>
                <a:gd name="T6" fmla="*/ 15 w 22"/>
                <a:gd name="T7" fmla="*/ 3 h 28"/>
                <a:gd name="T8" fmla="*/ 18 w 22"/>
                <a:gd name="T9" fmla="*/ 9 h 28"/>
                <a:gd name="T10" fmla="*/ 20 w 22"/>
                <a:gd name="T11" fmla="*/ 10 h 28"/>
                <a:gd name="T12" fmla="*/ 21 w 22"/>
                <a:gd name="T13" fmla="*/ 15 h 28"/>
                <a:gd name="T14" fmla="*/ 21 w 22"/>
                <a:gd name="T15" fmla="*/ 20 h 28"/>
                <a:gd name="T16" fmla="*/ 19 w 22"/>
                <a:gd name="T17" fmla="*/ 21 h 28"/>
                <a:gd name="T18" fmla="*/ 18 w 22"/>
                <a:gd name="T19" fmla="*/ 24 h 28"/>
                <a:gd name="T20" fmla="*/ 17 w 22"/>
                <a:gd name="T21" fmla="*/ 25 h 28"/>
                <a:gd name="T22" fmla="*/ 16 w 22"/>
                <a:gd name="T23" fmla="*/ 27 h 28"/>
                <a:gd name="T24" fmla="*/ 10 w 22"/>
                <a:gd name="T25" fmla="*/ 26 h 28"/>
                <a:gd name="T26" fmla="*/ 10 w 22"/>
                <a:gd name="T27" fmla="*/ 26 h 28"/>
                <a:gd name="T28" fmla="*/ 4 w 22"/>
                <a:gd name="T29" fmla="*/ 23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2" h="28">
                  <a:moveTo>
                    <a:pt x="4" y="23"/>
                  </a:moveTo>
                  <a:cubicBezTo>
                    <a:pt x="0" y="19"/>
                    <a:pt x="0" y="13"/>
                    <a:pt x="4" y="9"/>
                  </a:cubicBezTo>
                  <a:cubicBezTo>
                    <a:pt x="6" y="8"/>
                    <a:pt x="8" y="7"/>
                    <a:pt x="11" y="7"/>
                  </a:cubicBezTo>
                  <a:cubicBezTo>
                    <a:pt x="12" y="6"/>
                    <a:pt x="14" y="5"/>
                    <a:pt x="15" y="3"/>
                  </a:cubicBezTo>
                  <a:cubicBezTo>
                    <a:pt x="17" y="0"/>
                    <a:pt x="21" y="4"/>
                    <a:pt x="18" y="9"/>
                  </a:cubicBezTo>
                  <a:cubicBezTo>
                    <a:pt x="19" y="9"/>
                    <a:pt x="20" y="10"/>
                    <a:pt x="20" y="10"/>
                  </a:cubicBezTo>
                  <a:cubicBezTo>
                    <a:pt x="22" y="12"/>
                    <a:pt x="22" y="14"/>
                    <a:pt x="21" y="15"/>
                  </a:cubicBezTo>
                  <a:cubicBezTo>
                    <a:pt x="22" y="17"/>
                    <a:pt x="22" y="19"/>
                    <a:pt x="21" y="20"/>
                  </a:cubicBezTo>
                  <a:cubicBezTo>
                    <a:pt x="20" y="21"/>
                    <a:pt x="20" y="21"/>
                    <a:pt x="19" y="21"/>
                  </a:cubicBezTo>
                  <a:cubicBezTo>
                    <a:pt x="19" y="22"/>
                    <a:pt x="19" y="23"/>
                    <a:pt x="18" y="24"/>
                  </a:cubicBezTo>
                  <a:cubicBezTo>
                    <a:pt x="18" y="24"/>
                    <a:pt x="18" y="25"/>
                    <a:pt x="17" y="25"/>
                  </a:cubicBezTo>
                  <a:cubicBezTo>
                    <a:pt x="17" y="26"/>
                    <a:pt x="17" y="26"/>
                    <a:pt x="16" y="27"/>
                  </a:cubicBezTo>
                  <a:cubicBezTo>
                    <a:pt x="15" y="28"/>
                    <a:pt x="12" y="28"/>
                    <a:pt x="10" y="26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8" y="26"/>
                    <a:pt x="6" y="25"/>
                    <a:pt x="4" y="23"/>
                  </a:cubicBezTo>
                  <a:close/>
                </a:path>
              </a:pathLst>
            </a:custGeom>
            <a:solidFill>
              <a:srgbClr val="FFDB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45" name="îŝ1ïḑé">
              <a:extLst>
                <a:ext uri="{FF2B5EF4-FFF2-40B4-BE49-F238E27FC236}">
                  <a16:creationId xmlns:a16="http://schemas.microsoft.com/office/drawing/2014/main" id="{91BE682D-E8B4-48AD-AECD-09B0888B8D69}"/>
                </a:ext>
              </a:extLst>
            </p:cNvPr>
            <p:cNvSpPr/>
            <p:nvPr/>
          </p:nvSpPr>
          <p:spPr bwMode="auto">
            <a:xfrm>
              <a:off x="6911975" y="3862388"/>
              <a:ext cx="433388" cy="390525"/>
            </a:xfrm>
            <a:custGeom>
              <a:avLst/>
              <a:gdLst>
                <a:gd name="T0" fmla="*/ 20 w 21"/>
                <a:gd name="T1" fmla="*/ 6 h 19"/>
                <a:gd name="T2" fmla="*/ 20 w 21"/>
                <a:gd name="T3" fmla="*/ 11 h 19"/>
                <a:gd name="T4" fmla="*/ 18 w 21"/>
                <a:gd name="T5" fmla="*/ 12 h 19"/>
                <a:gd name="T6" fmla="*/ 17 w 21"/>
                <a:gd name="T7" fmla="*/ 15 h 19"/>
                <a:gd name="T8" fmla="*/ 16 w 21"/>
                <a:gd name="T9" fmla="*/ 16 h 19"/>
                <a:gd name="T10" fmla="*/ 15 w 21"/>
                <a:gd name="T11" fmla="*/ 18 h 19"/>
                <a:gd name="T12" fmla="*/ 9 w 21"/>
                <a:gd name="T13" fmla="*/ 17 h 19"/>
                <a:gd name="T14" fmla="*/ 9 w 21"/>
                <a:gd name="T15" fmla="*/ 17 h 19"/>
                <a:gd name="T16" fmla="*/ 3 w 21"/>
                <a:gd name="T17" fmla="*/ 14 h 19"/>
                <a:gd name="T18" fmla="*/ 1 w 21"/>
                <a:gd name="T19" fmla="*/ 3 h 19"/>
                <a:gd name="T20" fmla="*/ 9 w 21"/>
                <a:gd name="T21" fmla="*/ 14 h 19"/>
                <a:gd name="T22" fmla="*/ 14 w 21"/>
                <a:gd name="T23" fmla="*/ 14 h 19"/>
                <a:gd name="T24" fmla="*/ 16 w 21"/>
                <a:gd name="T25" fmla="*/ 11 h 19"/>
                <a:gd name="T26" fmla="*/ 17 w 21"/>
                <a:gd name="T27" fmla="*/ 7 h 19"/>
                <a:gd name="T28" fmla="*/ 17 w 21"/>
                <a:gd name="T29" fmla="*/ 0 h 19"/>
                <a:gd name="T30" fmla="*/ 19 w 21"/>
                <a:gd name="T31" fmla="*/ 1 h 19"/>
                <a:gd name="T32" fmla="*/ 20 w 21"/>
                <a:gd name="T33" fmla="*/ 6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1" h="19">
                  <a:moveTo>
                    <a:pt x="20" y="6"/>
                  </a:moveTo>
                  <a:cubicBezTo>
                    <a:pt x="21" y="8"/>
                    <a:pt x="21" y="10"/>
                    <a:pt x="20" y="11"/>
                  </a:cubicBezTo>
                  <a:cubicBezTo>
                    <a:pt x="19" y="12"/>
                    <a:pt x="19" y="12"/>
                    <a:pt x="18" y="12"/>
                  </a:cubicBezTo>
                  <a:cubicBezTo>
                    <a:pt x="18" y="13"/>
                    <a:pt x="18" y="14"/>
                    <a:pt x="17" y="15"/>
                  </a:cubicBezTo>
                  <a:cubicBezTo>
                    <a:pt x="17" y="15"/>
                    <a:pt x="17" y="16"/>
                    <a:pt x="16" y="16"/>
                  </a:cubicBezTo>
                  <a:cubicBezTo>
                    <a:pt x="16" y="17"/>
                    <a:pt x="16" y="17"/>
                    <a:pt x="15" y="18"/>
                  </a:cubicBezTo>
                  <a:cubicBezTo>
                    <a:pt x="14" y="19"/>
                    <a:pt x="11" y="19"/>
                    <a:pt x="9" y="17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7" y="17"/>
                    <a:pt x="5" y="16"/>
                    <a:pt x="3" y="14"/>
                  </a:cubicBezTo>
                  <a:cubicBezTo>
                    <a:pt x="0" y="11"/>
                    <a:pt x="0" y="6"/>
                    <a:pt x="1" y="3"/>
                  </a:cubicBezTo>
                  <a:cubicBezTo>
                    <a:pt x="2" y="8"/>
                    <a:pt x="6" y="13"/>
                    <a:pt x="9" y="14"/>
                  </a:cubicBezTo>
                  <a:cubicBezTo>
                    <a:pt x="12" y="16"/>
                    <a:pt x="14" y="14"/>
                    <a:pt x="14" y="14"/>
                  </a:cubicBezTo>
                  <a:cubicBezTo>
                    <a:pt x="16" y="12"/>
                    <a:pt x="16" y="11"/>
                    <a:pt x="16" y="11"/>
                  </a:cubicBezTo>
                  <a:cubicBezTo>
                    <a:pt x="18" y="9"/>
                    <a:pt x="17" y="7"/>
                    <a:pt x="17" y="7"/>
                  </a:cubicBezTo>
                  <a:cubicBezTo>
                    <a:pt x="19" y="4"/>
                    <a:pt x="18" y="1"/>
                    <a:pt x="17" y="0"/>
                  </a:cubicBezTo>
                  <a:cubicBezTo>
                    <a:pt x="18" y="0"/>
                    <a:pt x="19" y="1"/>
                    <a:pt x="19" y="1"/>
                  </a:cubicBezTo>
                  <a:cubicBezTo>
                    <a:pt x="21" y="3"/>
                    <a:pt x="21" y="5"/>
                    <a:pt x="20" y="6"/>
                  </a:cubicBezTo>
                  <a:close/>
                </a:path>
              </a:pathLst>
            </a:custGeom>
            <a:solidFill>
              <a:srgbClr val="FCC0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46" name="îśḷíḑé">
              <a:extLst>
                <a:ext uri="{FF2B5EF4-FFF2-40B4-BE49-F238E27FC236}">
                  <a16:creationId xmlns:a16="http://schemas.microsoft.com/office/drawing/2014/main" id="{F206AE65-E4B8-40A5-8C1E-542F333E4EF0}"/>
                </a:ext>
              </a:extLst>
            </p:cNvPr>
            <p:cNvSpPr/>
            <p:nvPr/>
          </p:nvSpPr>
          <p:spPr bwMode="auto">
            <a:xfrm>
              <a:off x="6084888" y="5013325"/>
              <a:ext cx="309563" cy="369888"/>
            </a:xfrm>
            <a:custGeom>
              <a:avLst/>
              <a:gdLst>
                <a:gd name="T0" fmla="*/ 0 w 15"/>
                <a:gd name="T1" fmla="*/ 5 h 18"/>
                <a:gd name="T2" fmla="*/ 5 w 15"/>
                <a:gd name="T3" fmla="*/ 10 h 18"/>
                <a:gd name="T4" fmla="*/ 2 w 15"/>
                <a:gd name="T5" fmla="*/ 17 h 18"/>
                <a:gd name="T6" fmla="*/ 13 w 15"/>
                <a:gd name="T7" fmla="*/ 6 h 18"/>
                <a:gd name="T8" fmla="*/ 4 w 15"/>
                <a:gd name="T9" fmla="*/ 0 h 18"/>
                <a:gd name="T10" fmla="*/ 0 w 15"/>
                <a:gd name="T11" fmla="*/ 5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18">
                  <a:moveTo>
                    <a:pt x="0" y="5"/>
                  </a:move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1" y="17"/>
                    <a:pt x="2" y="17"/>
                  </a:cubicBezTo>
                  <a:cubicBezTo>
                    <a:pt x="4" y="18"/>
                    <a:pt x="15" y="7"/>
                    <a:pt x="13" y="6"/>
                  </a:cubicBezTo>
                  <a:cubicBezTo>
                    <a:pt x="12" y="5"/>
                    <a:pt x="4" y="0"/>
                    <a:pt x="4" y="0"/>
                  </a:cubicBezTo>
                  <a:lnTo>
                    <a:pt x="0" y="5"/>
                  </a:lnTo>
                  <a:close/>
                </a:path>
              </a:pathLst>
            </a:custGeom>
            <a:solidFill>
              <a:srgbClr val="FFDB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47" name="i$ḻiḋe">
              <a:extLst>
                <a:ext uri="{FF2B5EF4-FFF2-40B4-BE49-F238E27FC236}">
                  <a16:creationId xmlns:a16="http://schemas.microsoft.com/office/drawing/2014/main" id="{E505BBC8-1306-4F92-8EF1-093703BFB66B}"/>
                </a:ext>
              </a:extLst>
            </p:cNvPr>
            <p:cNvSpPr/>
            <p:nvPr/>
          </p:nvSpPr>
          <p:spPr bwMode="auto">
            <a:xfrm>
              <a:off x="5981700" y="5135563"/>
              <a:ext cx="454025" cy="534988"/>
            </a:xfrm>
            <a:custGeom>
              <a:avLst/>
              <a:gdLst>
                <a:gd name="T0" fmla="*/ 0 w 22"/>
                <a:gd name="T1" fmla="*/ 26 h 26"/>
                <a:gd name="T2" fmla="*/ 7 w 22"/>
                <a:gd name="T3" fmla="*/ 10 h 26"/>
                <a:gd name="T4" fmla="*/ 18 w 22"/>
                <a:gd name="T5" fmla="*/ 0 h 26"/>
                <a:gd name="T6" fmla="*/ 22 w 22"/>
                <a:gd name="T7" fmla="*/ 2 h 26"/>
                <a:gd name="T8" fmla="*/ 22 w 22"/>
                <a:gd name="T9" fmla="*/ 3 h 26"/>
                <a:gd name="T10" fmla="*/ 0 w 22"/>
                <a:gd name="T11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26">
                  <a:moveTo>
                    <a:pt x="0" y="26"/>
                  </a:moveTo>
                  <a:cubicBezTo>
                    <a:pt x="0" y="26"/>
                    <a:pt x="6" y="12"/>
                    <a:pt x="7" y="10"/>
                  </a:cubicBezTo>
                  <a:cubicBezTo>
                    <a:pt x="9" y="9"/>
                    <a:pt x="16" y="4"/>
                    <a:pt x="18" y="0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2" y="2"/>
                    <a:pt x="22" y="3"/>
                    <a:pt x="22" y="3"/>
                  </a:cubicBezTo>
                  <a:cubicBezTo>
                    <a:pt x="20" y="6"/>
                    <a:pt x="10" y="24"/>
                    <a:pt x="0" y="26"/>
                  </a:cubicBezTo>
                  <a:close/>
                </a:path>
              </a:pathLst>
            </a:custGeom>
            <a:solidFill>
              <a:srgbClr val="EC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48" name="îṥḷîḓè">
              <a:extLst>
                <a:ext uri="{FF2B5EF4-FFF2-40B4-BE49-F238E27FC236}">
                  <a16:creationId xmlns:a16="http://schemas.microsoft.com/office/drawing/2014/main" id="{F3646E99-A1F6-46FC-8C0A-108A751B8725}"/>
                </a:ext>
              </a:extLst>
            </p:cNvPr>
            <p:cNvSpPr/>
            <p:nvPr/>
          </p:nvSpPr>
          <p:spPr bwMode="auto">
            <a:xfrm>
              <a:off x="5981700" y="5176838"/>
              <a:ext cx="495300" cy="534988"/>
            </a:xfrm>
            <a:custGeom>
              <a:avLst/>
              <a:gdLst>
                <a:gd name="T0" fmla="*/ 10 w 24"/>
                <a:gd name="T1" fmla="*/ 20 h 26"/>
                <a:gd name="T2" fmla="*/ 1 w 24"/>
                <a:gd name="T3" fmla="*/ 26 h 26"/>
                <a:gd name="T4" fmla="*/ 0 w 24"/>
                <a:gd name="T5" fmla="*/ 24 h 26"/>
                <a:gd name="T6" fmla="*/ 8 w 24"/>
                <a:gd name="T7" fmla="*/ 18 h 26"/>
                <a:gd name="T8" fmla="*/ 22 w 24"/>
                <a:gd name="T9" fmla="*/ 0 h 26"/>
                <a:gd name="T10" fmla="*/ 24 w 24"/>
                <a:gd name="T11" fmla="*/ 2 h 26"/>
                <a:gd name="T12" fmla="*/ 16 w 24"/>
                <a:gd name="T13" fmla="*/ 14 h 26"/>
                <a:gd name="T14" fmla="*/ 10 w 24"/>
                <a:gd name="T15" fmla="*/ 2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" h="26">
                  <a:moveTo>
                    <a:pt x="10" y="20"/>
                  </a:moveTo>
                  <a:cubicBezTo>
                    <a:pt x="6" y="24"/>
                    <a:pt x="1" y="26"/>
                    <a:pt x="1" y="26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3" y="22"/>
                    <a:pt x="6" y="20"/>
                    <a:pt x="8" y="18"/>
                  </a:cubicBezTo>
                  <a:cubicBezTo>
                    <a:pt x="17" y="10"/>
                    <a:pt x="22" y="0"/>
                    <a:pt x="22" y="0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2"/>
                    <a:pt x="21" y="6"/>
                    <a:pt x="16" y="14"/>
                  </a:cubicBezTo>
                  <a:cubicBezTo>
                    <a:pt x="14" y="16"/>
                    <a:pt x="12" y="18"/>
                    <a:pt x="10" y="20"/>
                  </a:cubicBezTo>
                  <a:close/>
                </a:path>
              </a:pathLst>
            </a:custGeom>
            <a:solidFill>
              <a:srgbClr val="EC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49" name="îṥlíḋé">
              <a:extLst>
                <a:ext uri="{FF2B5EF4-FFF2-40B4-BE49-F238E27FC236}">
                  <a16:creationId xmlns:a16="http://schemas.microsoft.com/office/drawing/2014/main" id="{CBDC4DC8-3CBD-433A-9D4C-FAA2320380A1}"/>
                </a:ext>
              </a:extLst>
            </p:cNvPr>
            <p:cNvSpPr/>
            <p:nvPr/>
          </p:nvSpPr>
          <p:spPr bwMode="auto">
            <a:xfrm>
              <a:off x="6002338" y="5197475"/>
              <a:ext cx="454025" cy="493713"/>
            </a:xfrm>
            <a:custGeom>
              <a:avLst/>
              <a:gdLst>
                <a:gd name="T0" fmla="*/ 1 w 22"/>
                <a:gd name="T1" fmla="*/ 24 h 24"/>
                <a:gd name="T2" fmla="*/ 9 w 22"/>
                <a:gd name="T3" fmla="*/ 18 h 24"/>
                <a:gd name="T4" fmla="*/ 14 w 22"/>
                <a:gd name="T5" fmla="*/ 12 h 24"/>
                <a:gd name="T6" fmla="*/ 22 w 22"/>
                <a:gd name="T7" fmla="*/ 1 h 24"/>
                <a:gd name="T8" fmla="*/ 21 w 22"/>
                <a:gd name="T9" fmla="*/ 0 h 24"/>
                <a:gd name="T10" fmla="*/ 8 w 22"/>
                <a:gd name="T11" fmla="*/ 17 h 24"/>
                <a:gd name="T12" fmla="*/ 0 w 22"/>
                <a:gd name="T13" fmla="*/ 23 h 24"/>
                <a:gd name="T14" fmla="*/ 1 w 22"/>
                <a:gd name="T15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" h="24">
                  <a:moveTo>
                    <a:pt x="1" y="24"/>
                  </a:moveTo>
                  <a:cubicBezTo>
                    <a:pt x="1" y="23"/>
                    <a:pt x="5" y="22"/>
                    <a:pt x="9" y="18"/>
                  </a:cubicBezTo>
                  <a:cubicBezTo>
                    <a:pt x="11" y="16"/>
                    <a:pt x="13" y="14"/>
                    <a:pt x="14" y="12"/>
                  </a:cubicBezTo>
                  <a:cubicBezTo>
                    <a:pt x="19" y="6"/>
                    <a:pt x="21" y="2"/>
                    <a:pt x="22" y="1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1" y="1"/>
                    <a:pt x="16" y="10"/>
                    <a:pt x="8" y="17"/>
                  </a:cubicBezTo>
                  <a:cubicBezTo>
                    <a:pt x="5" y="20"/>
                    <a:pt x="2" y="22"/>
                    <a:pt x="0" y="23"/>
                  </a:cubicBezTo>
                  <a:lnTo>
                    <a:pt x="1" y="2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50" name="îŝḻíḓe">
              <a:extLst>
                <a:ext uri="{FF2B5EF4-FFF2-40B4-BE49-F238E27FC236}">
                  <a16:creationId xmlns:a16="http://schemas.microsoft.com/office/drawing/2014/main" id="{4A9CC8B8-DE2C-4917-9A8C-BBC6AC033C4F}"/>
                </a:ext>
              </a:extLst>
            </p:cNvPr>
            <p:cNvSpPr/>
            <p:nvPr/>
          </p:nvSpPr>
          <p:spPr bwMode="auto">
            <a:xfrm>
              <a:off x="5589588" y="4313238"/>
              <a:ext cx="701675" cy="904875"/>
            </a:xfrm>
            <a:custGeom>
              <a:avLst/>
              <a:gdLst>
                <a:gd name="T0" fmla="*/ 1 w 34"/>
                <a:gd name="T1" fmla="*/ 0 h 44"/>
                <a:gd name="T2" fmla="*/ 3 w 34"/>
                <a:gd name="T3" fmla="*/ 23 h 44"/>
                <a:gd name="T4" fmla="*/ 27 w 34"/>
                <a:gd name="T5" fmla="*/ 44 h 44"/>
                <a:gd name="T6" fmla="*/ 34 w 34"/>
                <a:gd name="T7" fmla="*/ 35 h 44"/>
                <a:gd name="T8" fmla="*/ 18 w 34"/>
                <a:gd name="T9" fmla="*/ 19 h 44"/>
                <a:gd name="T10" fmla="*/ 21 w 34"/>
                <a:gd name="T11" fmla="*/ 2 h 44"/>
                <a:gd name="T12" fmla="*/ 1 w 34"/>
                <a:gd name="T13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44">
                  <a:moveTo>
                    <a:pt x="1" y="0"/>
                  </a:moveTo>
                  <a:cubicBezTo>
                    <a:pt x="1" y="0"/>
                    <a:pt x="0" y="19"/>
                    <a:pt x="3" y="23"/>
                  </a:cubicBezTo>
                  <a:cubicBezTo>
                    <a:pt x="6" y="27"/>
                    <a:pt x="15" y="39"/>
                    <a:pt x="27" y="44"/>
                  </a:cubicBezTo>
                  <a:cubicBezTo>
                    <a:pt x="27" y="44"/>
                    <a:pt x="33" y="41"/>
                    <a:pt x="34" y="35"/>
                  </a:cubicBezTo>
                  <a:cubicBezTo>
                    <a:pt x="34" y="35"/>
                    <a:pt x="18" y="24"/>
                    <a:pt x="18" y="19"/>
                  </a:cubicBezTo>
                  <a:cubicBezTo>
                    <a:pt x="17" y="13"/>
                    <a:pt x="21" y="2"/>
                    <a:pt x="21" y="2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8B23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51" name="îšľïḑe">
              <a:extLst>
                <a:ext uri="{FF2B5EF4-FFF2-40B4-BE49-F238E27FC236}">
                  <a16:creationId xmlns:a16="http://schemas.microsoft.com/office/drawing/2014/main" id="{8D07F672-3DEE-4392-9D37-13ABA746A0CD}"/>
                </a:ext>
              </a:extLst>
            </p:cNvPr>
            <p:cNvSpPr/>
            <p:nvPr/>
          </p:nvSpPr>
          <p:spPr bwMode="auto">
            <a:xfrm>
              <a:off x="4516438" y="4930775"/>
              <a:ext cx="330200" cy="307975"/>
            </a:xfrm>
            <a:custGeom>
              <a:avLst/>
              <a:gdLst>
                <a:gd name="T0" fmla="*/ 12 w 16"/>
                <a:gd name="T1" fmla="*/ 0 h 15"/>
                <a:gd name="T2" fmla="*/ 8 w 16"/>
                <a:gd name="T3" fmla="*/ 6 h 15"/>
                <a:gd name="T4" fmla="*/ 0 w 16"/>
                <a:gd name="T5" fmla="*/ 3 h 15"/>
                <a:gd name="T6" fmla="*/ 12 w 16"/>
                <a:gd name="T7" fmla="*/ 13 h 15"/>
                <a:gd name="T8" fmla="*/ 16 w 16"/>
                <a:gd name="T9" fmla="*/ 3 h 15"/>
                <a:gd name="T10" fmla="*/ 12 w 16"/>
                <a:gd name="T11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15">
                  <a:moveTo>
                    <a:pt x="12" y="0"/>
                  </a:moveTo>
                  <a:cubicBezTo>
                    <a:pt x="8" y="6"/>
                    <a:pt x="8" y="6"/>
                    <a:pt x="8" y="6"/>
                  </a:cubicBezTo>
                  <a:cubicBezTo>
                    <a:pt x="8" y="6"/>
                    <a:pt x="1" y="1"/>
                    <a:pt x="0" y="3"/>
                  </a:cubicBezTo>
                  <a:cubicBezTo>
                    <a:pt x="0" y="4"/>
                    <a:pt x="11" y="15"/>
                    <a:pt x="12" y="13"/>
                  </a:cubicBezTo>
                  <a:cubicBezTo>
                    <a:pt x="13" y="12"/>
                    <a:pt x="16" y="3"/>
                    <a:pt x="16" y="3"/>
                  </a:cubicBezTo>
                  <a:lnTo>
                    <a:pt x="12" y="0"/>
                  </a:lnTo>
                  <a:close/>
                </a:path>
              </a:pathLst>
            </a:custGeom>
            <a:solidFill>
              <a:srgbClr val="FFDB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52" name="íṩ1iḍe">
              <a:extLst>
                <a:ext uri="{FF2B5EF4-FFF2-40B4-BE49-F238E27FC236}">
                  <a16:creationId xmlns:a16="http://schemas.microsoft.com/office/drawing/2014/main" id="{9F1702D3-A969-4A14-A46A-F468531D5754}"/>
                </a:ext>
              </a:extLst>
            </p:cNvPr>
            <p:cNvSpPr/>
            <p:nvPr/>
          </p:nvSpPr>
          <p:spPr bwMode="auto">
            <a:xfrm>
              <a:off x="4227513" y="4827588"/>
              <a:ext cx="536575" cy="452438"/>
            </a:xfrm>
            <a:custGeom>
              <a:avLst/>
              <a:gdLst>
                <a:gd name="T0" fmla="*/ 0 w 26"/>
                <a:gd name="T1" fmla="*/ 0 h 22"/>
                <a:gd name="T2" fmla="*/ 16 w 26"/>
                <a:gd name="T3" fmla="*/ 7 h 22"/>
                <a:gd name="T4" fmla="*/ 26 w 26"/>
                <a:gd name="T5" fmla="*/ 18 h 22"/>
                <a:gd name="T6" fmla="*/ 24 w 26"/>
                <a:gd name="T7" fmla="*/ 22 h 22"/>
                <a:gd name="T8" fmla="*/ 23 w 26"/>
                <a:gd name="T9" fmla="*/ 22 h 22"/>
                <a:gd name="T10" fmla="*/ 0 w 26"/>
                <a:gd name="T11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6" h="22">
                  <a:moveTo>
                    <a:pt x="0" y="0"/>
                  </a:moveTo>
                  <a:cubicBezTo>
                    <a:pt x="0" y="0"/>
                    <a:pt x="14" y="6"/>
                    <a:pt x="16" y="7"/>
                  </a:cubicBezTo>
                  <a:cubicBezTo>
                    <a:pt x="17" y="9"/>
                    <a:pt x="22" y="16"/>
                    <a:pt x="26" y="18"/>
                  </a:cubicBezTo>
                  <a:cubicBezTo>
                    <a:pt x="24" y="22"/>
                    <a:pt x="24" y="22"/>
                    <a:pt x="24" y="22"/>
                  </a:cubicBezTo>
                  <a:cubicBezTo>
                    <a:pt x="24" y="22"/>
                    <a:pt x="23" y="22"/>
                    <a:pt x="23" y="22"/>
                  </a:cubicBezTo>
                  <a:cubicBezTo>
                    <a:pt x="20" y="21"/>
                    <a:pt x="2" y="10"/>
                    <a:pt x="0" y="0"/>
                  </a:cubicBezTo>
                  <a:close/>
                </a:path>
              </a:pathLst>
            </a:custGeom>
            <a:solidFill>
              <a:srgbClr val="EC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53" name="iṡļïḋé">
              <a:extLst>
                <a:ext uri="{FF2B5EF4-FFF2-40B4-BE49-F238E27FC236}">
                  <a16:creationId xmlns:a16="http://schemas.microsoft.com/office/drawing/2014/main" id="{D406111E-A85D-4AE9-A251-33279A8CFADC}"/>
                </a:ext>
              </a:extLst>
            </p:cNvPr>
            <p:cNvSpPr/>
            <p:nvPr/>
          </p:nvSpPr>
          <p:spPr bwMode="auto">
            <a:xfrm>
              <a:off x="4186238" y="4827588"/>
              <a:ext cx="536575" cy="493713"/>
            </a:xfrm>
            <a:custGeom>
              <a:avLst/>
              <a:gdLst>
                <a:gd name="T0" fmla="*/ 6 w 26"/>
                <a:gd name="T1" fmla="*/ 11 h 24"/>
                <a:gd name="T2" fmla="*/ 0 w 26"/>
                <a:gd name="T3" fmla="*/ 2 h 24"/>
                <a:gd name="T4" fmla="*/ 2 w 26"/>
                <a:gd name="T5" fmla="*/ 0 h 24"/>
                <a:gd name="T6" fmla="*/ 8 w 26"/>
                <a:gd name="T7" fmla="*/ 9 h 24"/>
                <a:gd name="T8" fmla="*/ 26 w 26"/>
                <a:gd name="T9" fmla="*/ 22 h 24"/>
                <a:gd name="T10" fmla="*/ 24 w 26"/>
                <a:gd name="T11" fmla="*/ 24 h 24"/>
                <a:gd name="T12" fmla="*/ 12 w 26"/>
                <a:gd name="T13" fmla="*/ 16 h 24"/>
                <a:gd name="T14" fmla="*/ 6 w 26"/>
                <a:gd name="T15" fmla="*/ 1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6" h="24">
                  <a:moveTo>
                    <a:pt x="6" y="11"/>
                  </a:moveTo>
                  <a:cubicBezTo>
                    <a:pt x="2" y="6"/>
                    <a:pt x="0" y="2"/>
                    <a:pt x="0" y="2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3"/>
                    <a:pt x="5" y="6"/>
                    <a:pt x="8" y="9"/>
                  </a:cubicBezTo>
                  <a:cubicBezTo>
                    <a:pt x="15" y="17"/>
                    <a:pt x="26" y="22"/>
                    <a:pt x="26" y="22"/>
                  </a:cubicBezTo>
                  <a:cubicBezTo>
                    <a:pt x="24" y="24"/>
                    <a:pt x="24" y="24"/>
                    <a:pt x="24" y="24"/>
                  </a:cubicBezTo>
                  <a:cubicBezTo>
                    <a:pt x="24" y="24"/>
                    <a:pt x="20" y="21"/>
                    <a:pt x="12" y="16"/>
                  </a:cubicBezTo>
                  <a:cubicBezTo>
                    <a:pt x="10" y="14"/>
                    <a:pt x="8" y="13"/>
                    <a:pt x="6" y="11"/>
                  </a:cubicBezTo>
                  <a:close/>
                </a:path>
              </a:pathLst>
            </a:custGeom>
            <a:solidFill>
              <a:srgbClr val="EC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54" name="íS1îḍe">
              <a:extLst>
                <a:ext uri="{FF2B5EF4-FFF2-40B4-BE49-F238E27FC236}">
                  <a16:creationId xmlns:a16="http://schemas.microsoft.com/office/drawing/2014/main" id="{58A0AD3B-7815-4822-AFF8-2A694547643A}"/>
                </a:ext>
              </a:extLst>
            </p:cNvPr>
            <p:cNvSpPr/>
            <p:nvPr/>
          </p:nvSpPr>
          <p:spPr bwMode="auto">
            <a:xfrm>
              <a:off x="4206875" y="4848225"/>
              <a:ext cx="474663" cy="452438"/>
            </a:xfrm>
            <a:custGeom>
              <a:avLst/>
              <a:gdLst>
                <a:gd name="T0" fmla="*/ 0 w 23"/>
                <a:gd name="T1" fmla="*/ 1 h 22"/>
                <a:gd name="T2" fmla="*/ 6 w 23"/>
                <a:gd name="T3" fmla="*/ 9 h 22"/>
                <a:gd name="T4" fmla="*/ 11 w 23"/>
                <a:gd name="T5" fmla="*/ 14 h 22"/>
                <a:gd name="T6" fmla="*/ 23 w 23"/>
                <a:gd name="T7" fmla="*/ 22 h 22"/>
                <a:gd name="T8" fmla="*/ 23 w 23"/>
                <a:gd name="T9" fmla="*/ 21 h 22"/>
                <a:gd name="T10" fmla="*/ 6 w 23"/>
                <a:gd name="T11" fmla="*/ 8 h 22"/>
                <a:gd name="T12" fmla="*/ 1 w 23"/>
                <a:gd name="T13" fmla="*/ 0 h 22"/>
                <a:gd name="T14" fmla="*/ 0 w 23"/>
                <a:gd name="T15" fmla="*/ 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" h="22">
                  <a:moveTo>
                    <a:pt x="0" y="1"/>
                  </a:moveTo>
                  <a:cubicBezTo>
                    <a:pt x="0" y="2"/>
                    <a:pt x="2" y="5"/>
                    <a:pt x="6" y="9"/>
                  </a:cubicBezTo>
                  <a:cubicBezTo>
                    <a:pt x="7" y="11"/>
                    <a:pt x="9" y="13"/>
                    <a:pt x="11" y="14"/>
                  </a:cubicBezTo>
                  <a:cubicBezTo>
                    <a:pt x="18" y="19"/>
                    <a:pt x="22" y="22"/>
                    <a:pt x="23" y="22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22" y="21"/>
                    <a:pt x="13" y="16"/>
                    <a:pt x="6" y="8"/>
                  </a:cubicBezTo>
                  <a:cubicBezTo>
                    <a:pt x="4" y="6"/>
                    <a:pt x="2" y="3"/>
                    <a:pt x="1" y="0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55" name="ísḻiḓê">
              <a:extLst>
                <a:ext uri="{FF2B5EF4-FFF2-40B4-BE49-F238E27FC236}">
                  <a16:creationId xmlns:a16="http://schemas.microsoft.com/office/drawing/2014/main" id="{053B34D8-7865-4CB3-BCE6-88436BEF5670}"/>
                </a:ext>
              </a:extLst>
            </p:cNvPr>
            <p:cNvSpPr/>
            <p:nvPr/>
          </p:nvSpPr>
          <p:spPr bwMode="auto">
            <a:xfrm>
              <a:off x="4681538" y="4211638"/>
              <a:ext cx="1052513" cy="842963"/>
            </a:xfrm>
            <a:custGeom>
              <a:avLst/>
              <a:gdLst>
                <a:gd name="T0" fmla="*/ 9 w 51"/>
                <a:gd name="T1" fmla="*/ 41 h 41"/>
                <a:gd name="T2" fmla="*/ 0 w 51"/>
                <a:gd name="T3" fmla="*/ 36 h 41"/>
                <a:gd name="T4" fmla="*/ 4 w 51"/>
                <a:gd name="T5" fmla="*/ 28 h 41"/>
                <a:gd name="T6" fmla="*/ 15 w 51"/>
                <a:gd name="T7" fmla="*/ 6 h 41"/>
                <a:gd name="T8" fmla="*/ 51 w 51"/>
                <a:gd name="T9" fmla="*/ 5 h 41"/>
                <a:gd name="T10" fmla="*/ 51 w 51"/>
                <a:gd name="T11" fmla="*/ 16 h 41"/>
                <a:gd name="T12" fmla="*/ 23 w 51"/>
                <a:gd name="T13" fmla="*/ 18 h 41"/>
                <a:gd name="T14" fmla="*/ 9 w 51"/>
                <a:gd name="T15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1" h="41">
                  <a:moveTo>
                    <a:pt x="9" y="41"/>
                  </a:moveTo>
                  <a:cubicBezTo>
                    <a:pt x="5" y="41"/>
                    <a:pt x="1" y="38"/>
                    <a:pt x="0" y="36"/>
                  </a:cubicBezTo>
                  <a:cubicBezTo>
                    <a:pt x="0" y="36"/>
                    <a:pt x="2" y="32"/>
                    <a:pt x="4" y="28"/>
                  </a:cubicBezTo>
                  <a:cubicBezTo>
                    <a:pt x="7" y="21"/>
                    <a:pt x="9" y="11"/>
                    <a:pt x="15" y="6"/>
                  </a:cubicBezTo>
                  <a:cubicBezTo>
                    <a:pt x="23" y="0"/>
                    <a:pt x="51" y="5"/>
                    <a:pt x="51" y="5"/>
                  </a:cubicBezTo>
                  <a:cubicBezTo>
                    <a:pt x="51" y="16"/>
                    <a:pt x="51" y="16"/>
                    <a:pt x="51" y="16"/>
                  </a:cubicBezTo>
                  <a:cubicBezTo>
                    <a:pt x="51" y="16"/>
                    <a:pt x="32" y="13"/>
                    <a:pt x="23" y="18"/>
                  </a:cubicBezTo>
                  <a:cubicBezTo>
                    <a:pt x="19" y="20"/>
                    <a:pt x="9" y="41"/>
                    <a:pt x="9" y="41"/>
                  </a:cubicBezTo>
                  <a:close/>
                </a:path>
              </a:pathLst>
            </a:custGeom>
            <a:solidFill>
              <a:srgbClr val="8B23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56" name="ïṧľîḍè">
              <a:extLst>
                <a:ext uri="{FF2B5EF4-FFF2-40B4-BE49-F238E27FC236}">
                  <a16:creationId xmlns:a16="http://schemas.microsoft.com/office/drawing/2014/main" id="{6763203D-82B4-4A18-A049-0C7B86B8EF60}"/>
                </a:ext>
              </a:extLst>
            </p:cNvPr>
            <p:cNvSpPr/>
            <p:nvPr/>
          </p:nvSpPr>
          <p:spPr bwMode="auto">
            <a:xfrm>
              <a:off x="5094288" y="3141663"/>
              <a:ext cx="1196975" cy="1274763"/>
            </a:xfrm>
            <a:custGeom>
              <a:avLst/>
              <a:gdLst>
                <a:gd name="T0" fmla="*/ 48 w 58"/>
                <a:gd name="T1" fmla="*/ 3 h 62"/>
                <a:gd name="T2" fmla="*/ 58 w 58"/>
                <a:gd name="T3" fmla="*/ 54 h 62"/>
                <a:gd name="T4" fmla="*/ 24 w 58"/>
                <a:gd name="T5" fmla="*/ 57 h 62"/>
                <a:gd name="T6" fmla="*/ 0 w 58"/>
                <a:gd name="T7" fmla="*/ 47 h 62"/>
                <a:gd name="T8" fmla="*/ 23 w 58"/>
                <a:gd name="T9" fmla="*/ 0 h 62"/>
                <a:gd name="T10" fmla="*/ 48 w 58"/>
                <a:gd name="T11" fmla="*/ 3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8" h="62">
                  <a:moveTo>
                    <a:pt x="48" y="3"/>
                  </a:moveTo>
                  <a:cubicBezTo>
                    <a:pt x="48" y="3"/>
                    <a:pt x="58" y="21"/>
                    <a:pt x="58" y="54"/>
                  </a:cubicBezTo>
                  <a:cubicBezTo>
                    <a:pt x="58" y="54"/>
                    <a:pt x="46" y="62"/>
                    <a:pt x="24" y="57"/>
                  </a:cubicBezTo>
                  <a:cubicBezTo>
                    <a:pt x="6" y="54"/>
                    <a:pt x="0" y="47"/>
                    <a:pt x="0" y="47"/>
                  </a:cubicBezTo>
                  <a:cubicBezTo>
                    <a:pt x="0" y="47"/>
                    <a:pt x="10" y="18"/>
                    <a:pt x="23" y="0"/>
                  </a:cubicBezTo>
                  <a:cubicBezTo>
                    <a:pt x="23" y="0"/>
                    <a:pt x="46" y="1"/>
                    <a:pt x="48" y="3"/>
                  </a:cubicBezTo>
                  <a:close/>
                </a:path>
              </a:pathLst>
            </a:custGeom>
            <a:solidFill>
              <a:srgbClr val="FDDA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57" name="ïṣḻîḍè">
              <a:extLst>
                <a:ext uri="{FF2B5EF4-FFF2-40B4-BE49-F238E27FC236}">
                  <a16:creationId xmlns:a16="http://schemas.microsoft.com/office/drawing/2014/main" id="{B4DF665F-C0FB-48F8-AD34-2D9C584B037C}"/>
                </a:ext>
              </a:extLst>
            </p:cNvPr>
            <p:cNvSpPr/>
            <p:nvPr/>
          </p:nvSpPr>
          <p:spPr bwMode="auto">
            <a:xfrm>
              <a:off x="5053013" y="4025900"/>
              <a:ext cx="1258888" cy="555625"/>
            </a:xfrm>
            <a:custGeom>
              <a:avLst/>
              <a:gdLst>
                <a:gd name="T0" fmla="*/ 60 w 61"/>
                <a:gd name="T1" fmla="*/ 8 h 27"/>
                <a:gd name="T2" fmla="*/ 60 w 61"/>
                <a:gd name="T3" fmla="*/ 17 h 27"/>
                <a:gd name="T4" fmla="*/ 25 w 61"/>
                <a:gd name="T5" fmla="*/ 21 h 27"/>
                <a:gd name="T6" fmla="*/ 0 w 61"/>
                <a:gd name="T7" fmla="*/ 8 h 27"/>
                <a:gd name="T8" fmla="*/ 3 w 61"/>
                <a:gd name="T9" fmla="*/ 0 h 27"/>
                <a:gd name="T10" fmla="*/ 27 w 61"/>
                <a:gd name="T11" fmla="*/ 10 h 27"/>
                <a:gd name="T12" fmla="*/ 60 w 61"/>
                <a:gd name="T13" fmla="*/ 8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1" h="27">
                  <a:moveTo>
                    <a:pt x="60" y="8"/>
                  </a:moveTo>
                  <a:cubicBezTo>
                    <a:pt x="60" y="8"/>
                    <a:pt x="61" y="11"/>
                    <a:pt x="60" y="17"/>
                  </a:cubicBezTo>
                  <a:cubicBezTo>
                    <a:pt x="60" y="17"/>
                    <a:pt x="50" y="27"/>
                    <a:pt x="25" y="21"/>
                  </a:cubicBezTo>
                  <a:cubicBezTo>
                    <a:pt x="5" y="15"/>
                    <a:pt x="0" y="8"/>
                    <a:pt x="0" y="8"/>
                  </a:cubicBezTo>
                  <a:cubicBezTo>
                    <a:pt x="0" y="8"/>
                    <a:pt x="1" y="4"/>
                    <a:pt x="3" y="0"/>
                  </a:cubicBezTo>
                  <a:cubicBezTo>
                    <a:pt x="3" y="0"/>
                    <a:pt x="11" y="7"/>
                    <a:pt x="27" y="10"/>
                  </a:cubicBezTo>
                  <a:cubicBezTo>
                    <a:pt x="46" y="13"/>
                    <a:pt x="60" y="8"/>
                    <a:pt x="60" y="8"/>
                  </a:cubicBezTo>
                  <a:close/>
                </a:path>
              </a:pathLst>
            </a:custGeom>
            <a:solidFill>
              <a:srgbClr val="EC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58" name="íṡliḍê">
              <a:extLst>
                <a:ext uri="{FF2B5EF4-FFF2-40B4-BE49-F238E27FC236}">
                  <a16:creationId xmlns:a16="http://schemas.microsoft.com/office/drawing/2014/main" id="{C5A0D4A5-62F9-47BF-AB25-F64C9F10754A}"/>
                </a:ext>
              </a:extLst>
            </p:cNvPr>
            <p:cNvSpPr/>
            <p:nvPr/>
          </p:nvSpPr>
          <p:spPr bwMode="auto">
            <a:xfrm>
              <a:off x="5486400" y="3162300"/>
              <a:ext cx="330200" cy="1090613"/>
            </a:xfrm>
            <a:custGeom>
              <a:avLst/>
              <a:gdLst>
                <a:gd name="T0" fmla="*/ 0 w 16"/>
                <a:gd name="T1" fmla="*/ 53 h 53"/>
                <a:gd name="T2" fmla="*/ 15 w 16"/>
                <a:gd name="T3" fmla="*/ 0 h 53"/>
                <a:gd name="T4" fmla="*/ 16 w 16"/>
                <a:gd name="T5" fmla="*/ 1 h 53"/>
                <a:gd name="T6" fmla="*/ 2 w 16"/>
                <a:gd name="T7" fmla="*/ 53 h 53"/>
                <a:gd name="T8" fmla="*/ 0 w 16"/>
                <a:gd name="T9" fmla="*/ 5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53">
                  <a:moveTo>
                    <a:pt x="0" y="53"/>
                  </a:moveTo>
                  <a:cubicBezTo>
                    <a:pt x="2" y="27"/>
                    <a:pt x="14" y="0"/>
                    <a:pt x="15" y="0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6" y="1"/>
                    <a:pt x="3" y="27"/>
                    <a:pt x="2" y="53"/>
                  </a:cubicBezTo>
                  <a:lnTo>
                    <a:pt x="0" y="53"/>
                  </a:lnTo>
                  <a:close/>
                </a:path>
              </a:pathLst>
            </a:custGeom>
            <a:solidFill>
              <a:srgbClr val="EC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59" name="iŝľíďê">
              <a:extLst>
                <a:ext uri="{FF2B5EF4-FFF2-40B4-BE49-F238E27FC236}">
                  <a16:creationId xmlns:a16="http://schemas.microsoft.com/office/drawing/2014/main" id="{80AB9B17-E8AB-4AAD-9631-E4CE584D4AD2}"/>
                </a:ext>
              </a:extLst>
            </p:cNvPr>
            <p:cNvSpPr/>
            <p:nvPr/>
          </p:nvSpPr>
          <p:spPr bwMode="auto">
            <a:xfrm>
              <a:off x="5651500" y="3389313"/>
              <a:ext cx="103188" cy="82550"/>
            </a:xfrm>
            <a:custGeom>
              <a:avLst/>
              <a:gdLst>
                <a:gd name="T0" fmla="*/ 5 w 5"/>
                <a:gd name="T1" fmla="*/ 2 h 4"/>
                <a:gd name="T2" fmla="*/ 2 w 5"/>
                <a:gd name="T3" fmla="*/ 4 h 4"/>
                <a:gd name="T4" fmla="*/ 0 w 5"/>
                <a:gd name="T5" fmla="*/ 2 h 4"/>
                <a:gd name="T6" fmla="*/ 3 w 5"/>
                <a:gd name="T7" fmla="*/ 0 h 4"/>
                <a:gd name="T8" fmla="*/ 5 w 5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4">
                  <a:moveTo>
                    <a:pt x="5" y="2"/>
                  </a:moveTo>
                  <a:cubicBezTo>
                    <a:pt x="4" y="4"/>
                    <a:pt x="3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0"/>
                    <a:pt x="2" y="0"/>
                    <a:pt x="3" y="0"/>
                  </a:cubicBezTo>
                  <a:cubicBezTo>
                    <a:pt x="4" y="0"/>
                    <a:pt x="5" y="1"/>
                    <a:pt x="5" y="2"/>
                  </a:cubicBezTo>
                  <a:close/>
                </a:path>
              </a:pathLst>
            </a:custGeom>
            <a:solidFill>
              <a:srgbClr val="EC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60" name="işľíḍè">
              <a:extLst>
                <a:ext uri="{FF2B5EF4-FFF2-40B4-BE49-F238E27FC236}">
                  <a16:creationId xmlns:a16="http://schemas.microsoft.com/office/drawing/2014/main" id="{76A42223-5EC1-43B6-BDBF-9578DF129259}"/>
                </a:ext>
              </a:extLst>
            </p:cNvPr>
            <p:cNvSpPr/>
            <p:nvPr/>
          </p:nvSpPr>
          <p:spPr bwMode="auto">
            <a:xfrm>
              <a:off x="5568950" y="3389313"/>
              <a:ext cx="268288" cy="82550"/>
            </a:xfrm>
            <a:custGeom>
              <a:avLst/>
              <a:gdLst>
                <a:gd name="T0" fmla="*/ 12 w 13"/>
                <a:gd name="T1" fmla="*/ 4 h 4"/>
                <a:gd name="T2" fmla="*/ 12 w 13"/>
                <a:gd name="T3" fmla="*/ 4 h 4"/>
                <a:gd name="T4" fmla="*/ 1 w 13"/>
                <a:gd name="T5" fmla="*/ 1 h 4"/>
                <a:gd name="T6" fmla="*/ 0 w 13"/>
                <a:gd name="T7" fmla="*/ 0 h 4"/>
                <a:gd name="T8" fmla="*/ 1 w 13"/>
                <a:gd name="T9" fmla="*/ 0 h 4"/>
                <a:gd name="T10" fmla="*/ 12 w 13"/>
                <a:gd name="T11" fmla="*/ 3 h 4"/>
                <a:gd name="T12" fmla="*/ 13 w 13"/>
                <a:gd name="T13" fmla="*/ 4 h 4"/>
                <a:gd name="T14" fmla="*/ 12 w 13"/>
                <a:gd name="T1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" h="4">
                  <a:moveTo>
                    <a:pt x="12" y="4"/>
                  </a:moveTo>
                  <a:cubicBezTo>
                    <a:pt x="12" y="4"/>
                    <a:pt x="12" y="4"/>
                    <a:pt x="12" y="4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3" y="3"/>
                    <a:pt x="13" y="3"/>
                    <a:pt x="13" y="4"/>
                  </a:cubicBezTo>
                  <a:cubicBezTo>
                    <a:pt x="13" y="4"/>
                    <a:pt x="12" y="4"/>
                    <a:pt x="12" y="4"/>
                  </a:cubicBezTo>
                  <a:close/>
                </a:path>
              </a:pathLst>
            </a:custGeom>
            <a:solidFill>
              <a:srgbClr val="EC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61" name="i$ḷíḋé">
              <a:extLst>
                <a:ext uri="{FF2B5EF4-FFF2-40B4-BE49-F238E27FC236}">
                  <a16:creationId xmlns:a16="http://schemas.microsoft.com/office/drawing/2014/main" id="{37B702D4-6A42-45B5-BEB1-4EE66C6D9482}"/>
                </a:ext>
              </a:extLst>
            </p:cNvPr>
            <p:cNvSpPr/>
            <p:nvPr/>
          </p:nvSpPr>
          <p:spPr bwMode="auto">
            <a:xfrm>
              <a:off x="5548313" y="3656013"/>
              <a:ext cx="103188" cy="82550"/>
            </a:xfrm>
            <a:custGeom>
              <a:avLst/>
              <a:gdLst>
                <a:gd name="T0" fmla="*/ 5 w 5"/>
                <a:gd name="T1" fmla="*/ 2 h 4"/>
                <a:gd name="T2" fmla="*/ 2 w 5"/>
                <a:gd name="T3" fmla="*/ 4 h 4"/>
                <a:gd name="T4" fmla="*/ 1 w 5"/>
                <a:gd name="T5" fmla="*/ 2 h 4"/>
                <a:gd name="T6" fmla="*/ 3 w 5"/>
                <a:gd name="T7" fmla="*/ 0 h 4"/>
                <a:gd name="T8" fmla="*/ 5 w 5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4">
                  <a:moveTo>
                    <a:pt x="5" y="2"/>
                  </a:moveTo>
                  <a:cubicBezTo>
                    <a:pt x="5" y="4"/>
                    <a:pt x="4" y="4"/>
                    <a:pt x="2" y="4"/>
                  </a:cubicBezTo>
                  <a:cubicBezTo>
                    <a:pt x="1" y="4"/>
                    <a:pt x="0" y="3"/>
                    <a:pt x="1" y="2"/>
                  </a:cubicBezTo>
                  <a:cubicBezTo>
                    <a:pt x="1" y="0"/>
                    <a:pt x="2" y="0"/>
                    <a:pt x="3" y="0"/>
                  </a:cubicBezTo>
                  <a:cubicBezTo>
                    <a:pt x="4" y="0"/>
                    <a:pt x="5" y="1"/>
                    <a:pt x="5" y="2"/>
                  </a:cubicBezTo>
                  <a:close/>
                </a:path>
              </a:pathLst>
            </a:custGeom>
            <a:solidFill>
              <a:srgbClr val="EC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62" name="ïṡḻiďé">
              <a:extLst>
                <a:ext uri="{FF2B5EF4-FFF2-40B4-BE49-F238E27FC236}">
                  <a16:creationId xmlns:a16="http://schemas.microsoft.com/office/drawing/2014/main" id="{92E3AAA5-B9F0-4CCE-8044-11E95236AACD}"/>
                </a:ext>
              </a:extLst>
            </p:cNvPr>
            <p:cNvSpPr/>
            <p:nvPr/>
          </p:nvSpPr>
          <p:spPr bwMode="auto">
            <a:xfrm>
              <a:off x="5465763" y="3656013"/>
              <a:ext cx="268288" cy="82550"/>
            </a:xfrm>
            <a:custGeom>
              <a:avLst/>
              <a:gdLst>
                <a:gd name="T0" fmla="*/ 12 w 13"/>
                <a:gd name="T1" fmla="*/ 4 h 4"/>
                <a:gd name="T2" fmla="*/ 12 w 13"/>
                <a:gd name="T3" fmla="*/ 4 h 4"/>
                <a:gd name="T4" fmla="*/ 1 w 13"/>
                <a:gd name="T5" fmla="*/ 1 h 4"/>
                <a:gd name="T6" fmla="*/ 0 w 13"/>
                <a:gd name="T7" fmla="*/ 0 h 4"/>
                <a:gd name="T8" fmla="*/ 1 w 13"/>
                <a:gd name="T9" fmla="*/ 0 h 4"/>
                <a:gd name="T10" fmla="*/ 13 w 13"/>
                <a:gd name="T11" fmla="*/ 3 h 4"/>
                <a:gd name="T12" fmla="*/ 13 w 13"/>
                <a:gd name="T13" fmla="*/ 4 h 4"/>
                <a:gd name="T14" fmla="*/ 12 w 13"/>
                <a:gd name="T1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" h="4">
                  <a:moveTo>
                    <a:pt x="12" y="4"/>
                  </a:moveTo>
                  <a:cubicBezTo>
                    <a:pt x="12" y="4"/>
                    <a:pt x="12" y="4"/>
                    <a:pt x="12" y="4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0" y="1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3" y="3"/>
                    <a:pt x="13" y="3"/>
                    <a:pt x="13" y="4"/>
                  </a:cubicBezTo>
                  <a:cubicBezTo>
                    <a:pt x="13" y="4"/>
                    <a:pt x="13" y="4"/>
                    <a:pt x="12" y="4"/>
                  </a:cubicBezTo>
                  <a:close/>
                </a:path>
              </a:pathLst>
            </a:custGeom>
            <a:solidFill>
              <a:srgbClr val="EC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63" name="îṧḷîḍe">
              <a:extLst>
                <a:ext uri="{FF2B5EF4-FFF2-40B4-BE49-F238E27FC236}">
                  <a16:creationId xmlns:a16="http://schemas.microsoft.com/office/drawing/2014/main" id="{51E0E3A3-8604-449B-B7C5-0600CC718F31}"/>
                </a:ext>
              </a:extLst>
            </p:cNvPr>
            <p:cNvSpPr/>
            <p:nvPr/>
          </p:nvSpPr>
          <p:spPr bwMode="auto">
            <a:xfrm>
              <a:off x="5486400" y="3922713"/>
              <a:ext cx="103188" cy="103188"/>
            </a:xfrm>
            <a:custGeom>
              <a:avLst/>
              <a:gdLst>
                <a:gd name="T0" fmla="*/ 5 w 5"/>
                <a:gd name="T1" fmla="*/ 3 h 5"/>
                <a:gd name="T2" fmla="*/ 2 w 5"/>
                <a:gd name="T3" fmla="*/ 5 h 5"/>
                <a:gd name="T4" fmla="*/ 1 w 5"/>
                <a:gd name="T5" fmla="*/ 2 h 5"/>
                <a:gd name="T6" fmla="*/ 3 w 5"/>
                <a:gd name="T7" fmla="*/ 1 h 5"/>
                <a:gd name="T8" fmla="*/ 5 w 5"/>
                <a:gd name="T9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">
                  <a:moveTo>
                    <a:pt x="5" y="3"/>
                  </a:moveTo>
                  <a:cubicBezTo>
                    <a:pt x="5" y="4"/>
                    <a:pt x="4" y="5"/>
                    <a:pt x="2" y="5"/>
                  </a:cubicBezTo>
                  <a:cubicBezTo>
                    <a:pt x="1" y="5"/>
                    <a:pt x="0" y="4"/>
                    <a:pt x="1" y="2"/>
                  </a:cubicBezTo>
                  <a:cubicBezTo>
                    <a:pt x="1" y="1"/>
                    <a:pt x="2" y="0"/>
                    <a:pt x="3" y="1"/>
                  </a:cubicBezTo>
                  <a:cubicBezTo>
                    <a:pt x="4" y="1"/>
                    <a:pt x="5" y="2"/>
                    <a:pt x="5" y="3"/>
                  </a:cubicBezTo>
                  <a:close/>
                </a:path>
              </a:pathLst>
            </a:custGeom>
            <a:solidFill>
              <a:srgbClr val="EC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64" name="ïṡḷiďe">
              <a:extLst>
                <a:ext uri="{FF2B5EF4-FFF2-40B4-BE49-F238E27FC236}">
                  <a16:creationId xmlns:a16="http://schemas.microsoft.com/office/drawing/2014/main" id="{DB8A93AC-91AE-4C49-9D83-9E482BBB2114}"/>
                </a:ext>
              </a:extLst>
            </p:cNvPr>
            <p:cNvSpPr/>
            <p:nvPr/>
          </p:nvSpPr>
          <p:spPr bwMode="auto">
            <a:xfrm>
              <a:off x="5403850" y="3922713"/>
              <a:ext cx="268288" cy="103188"/>
            </a:xfrm>
            <a:custGeom>
              <a:avLst/>
              <a:gdLst>
                <a:gd name="T0" fmla="*/ 12 w 13"/>
                <a:gd name="T1" fmla="*/ 5 h 5"/>
                <a:gd name="T2" fmla="*/ 12 w 13"/>
                <a:gd name="T3" fmla="*/ 5 h 5"/>
                <a:gd name="T4" fmla="*/ 1 w 13"/>
                <a:gd name="T5" fmla="*/ 2 h 5"/>
                <a:gd name="T6" fmla="*/ 0 w 13"/>
                <a:gd name="T7" fmla="*/ 1 h 5"/>
                <a:gd name="T8" fmla="*/ 1 w 13"/>
                <a:gd name="T9" fmla="*/ 1 h 5"/>
                <a:gd name="T10" fmla="*/ 13 w 13"/>
                <a:gd name="T11" fmla="*/ 4 h 5"/>
                <a:gd name="T12" fmla="*/ 13 w 13"/>
                <a:gd name="T13" fmla="*/ 4 h 5"/>
                <a:gd name="T14" fmla="*/ 12 w 13"/>
                <a:gd name="T1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" h="5">
                  <a:moveTo>
                    <a:pt x="12" y="5"/>
                  </a:moveTo>
                  <a:cubicBezTo>
                    <a:pt x="12" y="5"/>
                    <a:pt x="12" y="5"/>
                    <a:pt x="12" y="5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0" y="1"/>
                    <a:pt x="0" y="1"/>
                  </a:cubicBezTo>
                  <a:cubicBezTo>
                    <a:pt x="0" y="1"/>
                    <a:pt x="1" y="0"/>
                    <a:pt x="1" y="1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5"/>
                    <a:pt x="13" y="5"/>
                    <a:pt x="12" y="5"/>
                  </a:cubicBezTo>
                  <a:close/>
                </a:path>
              </a:pathLst>
            </a:custGeom>
            <a:solidFill>
              <a:srgbClr val="EC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65" name="íṣḻîḑé">
              <a:extLst>
                <a:ext uri="{FF2B5EF4-FFF2-40B4-BE49-F238E27FC236}">
                  <a16:creationId xmlns:a16="http://schemas.microsoft.com/office/drawing/2014/main" id="{5DC36BD3-838E-4B79-AB4D-52351FBDB10F}"/>
                </a:ext>
              </a:extLst>
            </p:cNvPr>
            <p:cNvSpPr/>
            <p:nvPr/>
          </p:nvSpPr>
          <p:spPr bwMode="auto">
            <a:xfrm>
              <a:off x="4578350" y="2279650"/>
              <a:ext cx="990600" cy="1068388"/>
            </a:xfrm>
            <a:custGeom>
              <a:avLst/>
              <a:gdLst>
                <a:gd name="T0" fmla="*/ 48 w 48"/>
                <a:gd name="T1" fmla="*/ 46 h 52"/>
                <a:gd name="T2" fmla="*/ 16 w 48"/>
                <a:gd name="T3" fmla="*/ 3 h 52"/>
                <a:gd name="T4" fmla="*/ 0 w 48"/>
                <a:gd name="T5" fmla="*/ 10 h 52"/>
                <a:gd name="T6" fmla="*/ 44 w 48"/>
                <a:gd name="T7" fmla="*/ 52 h 52"/>
                <a:gd name="T8" fmla="*/ 48 w 48"/>
                <a:gd name="T9" fmla="*/ 46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52">
                  <a:moveTo>
                    <a:pt x="48" y="46"/>
                  </a:moveTo>
                  <a:cubicBezTo>
                    <a:pt x="48" y="46"/>
                    <a:pt x="18" y="35"/>
                    <a:pt x="16" y="3"/>
                  </a:cubicBezTo>
                  <a:cubicBezTo>
                    <a:pt x="16" y="3"/>
                    <a:pt x="9" y="0"/>
                    <a:pt x="0" y="10"/>
                  </a:cubicBezTo>
                  <a:cubicBezTo>
                    <a:pt x="0" y="10"/>
                    <a:pt x="12" y="42"/>
                    <a:pt x="44" y="52"/>
                  </a:cubicBezTo>
                  <a:lnTo>
                    <a:pt x="48" y="46"/>
                  </a:lnTo>
                  <a:close/>
                </a:path>
              </a:pathLst>
            </a:custGeom>
            <a:solidFill>
              <a:srgbClr val="FDDA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66" name="ïṩlíḑe">
              <a:extLst>
                <a:ext uri="{FF2B5EF4-FFF2-40B4-BE49-F238E27FC236}">
                  <a16:creationId xmlns:a16="http://schemas.microsoft.com/office/drawing/2014/main" id="{7045537B-E858-4707-99AD-929E4EC88BDE}"/>
                </a:ext>
              </a:extLst>
            </p:cNvPr>
            <p:cNvSpPr/>
            <p:nvPr/>
          </p:nvSpPr>
          <p:spPr bwMode="auto">
            <a:xfrm>
              <a:off x="6002338" y="3141663"/>
              <a:ext cx="1054100" cy="1008063"/>
            </a:xfrm>
            <a:custGeom>
              <a:avLst/>
              <a:gdLst>
                <a:gd name="T0" fmla="*/ 6 w 51"/>
                <a:gd name="T1" fmla="*/ 0 h 49"/>
                <a:gd name="T2" fmla="*/ 48 w 51"/>
                <a:gd name="T3" fmla="*/ 33 h 49"/>
                <a:gd name="T4" fmla="*/ 41 w 51"/>
                <a:gd name="T5" fmla="*/ 49 h 49"/>
                <a:gd name="T6" fmla="*/ 0 w 51"/>
                <a:gd name="T7" fmla="*/ 3 h 49"/>
                <a:gd name="T8" fmla="*/ 6 w 51"/>
                <a:gd name="T9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49">
                  <a:moveTo>
                    <a:pt x="6" y="0"/>
                  </a:moveTo>
                  <a:cubicBezTo>
                    <a:pt x="6" y="0"/>
                    <a:pt x="17" y="30"/>
                    <a:pt x="48" y="33"/>
                  </a:cubicBezTo>
                  <a:cubicBezTo>
                    <a:pt x="48" y="33"/>
                    <a:pt x="51" y="40"/>
                    <a:pt x="41" y="49"/>
                  </a:cubicBezTo>
                  <a:cubicBezTo>
                    <a:pt x="41" y="49"/>
                    <a:pt x="9" y="36"/>
                    <a:pt x="0" y="3"/>
                  </a:cubicBezTo>
                  <a:lnTo>
                    <a:pt x="6" y="0"/>
                  </a:lnTo>
                  <a:close/>
                </a:path>
              </a:pathLst>
            </a:custGeom>
            <a:solidFill>
              <a:srgbClr val="FDDA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67" name="îş1îḋê">
              <a:extLst>
                <a:ext uri="{FF2B5EF4-FFF2-40B4-BE49-F238E27FC236}">
                  <a16:creationId xmlns:a16="http://schemas.microsoft.com/office/drawing/2014/main" id="{51293F57-33B2-460A-A2B6-FA1E28EE87C2}"/>
                </a:ext>
              </a:extLst>
            </p:cNvPr>
            <p:cNvSpPr/>
            <p:nvPr/>
          </p:nvSpPr>
          <p:spPr bwMode="auto">
            <a:xfrm>
              <a:off x="4454525" y="2155825"/>
              <a:ext cx="474663" cy="390525"/>
            </a:xfrm>
            <a:custGeom>
              <a:avLst/>
              <a:gdLst>
                <a:gd name="T0" fmla="*/ 0 w 23"/>
                <a:gd name="T1" fmla="*/ 9 h 19"/>
                <a:gd name="T2" fmla="*/ 6 w 23"/>
                <a:gd name="T3" fmla="*/ 19 h 19"/>
                <a:gd name="T4" fmla="*/ 23 w 23"/>
                <a:gd name="T5" fmla="*/ 13 h 19"/>
                <a:gd name="T6" fmla="*/ 21 w 23"/>
                <a:gd name="T7" fmla="*/ 2 h 19"/>
                <a:gd name="T8" fmla="*/ 0 w 23"/>
                <a:gd name="T9" fmla="*/ 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19">
                  <a:moveTo>
                    <a:pt x="0" y="9"/>
                  </a:moveTo>
                  <a:cubicBezTo>
                    <a:pt x="6" y="19"/>
                    <a:pt x="6" y="19"/>
                    <a:pt x="6" y="19"/>
                  </a:cubicBezTo>
                  <a:cubicBezTo>
                    <a:pt x="23" y="13"/>
                    <a:pt x="23" y="13"/>
                    <a:pt x="23" y="13"/>
                  </a:cubicBezTo>
                  <a:cubicBezTo>
                    <a:pt x="21" y="2"/>
                    <a:pt x="21" y="2"/>
                    <a:pt x="21" y="2"/>
                  </a:cubicBezTo>
                  <a:cubicBezTo>
                    <a:pt x="21" y="2"/>
                    <a:pt x="9" y="0"/>
                    <a:pt x="0" y="9"/>
                  </a:cubicBezTo>
                  <a:close/>
                </a:path>
              </a:pathLst>
            </a:custGeom>
            <a:solidFill>
              <a:srgbClr val="EC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68" name="işḷïḑe">
              <a:extLst>
                <a:ext uri="{FF2B5EF4-FFF2-40B4-BE49-F238E27FC236}">
                  <a16:creationId xmlns:a16="http://schemas.microsoft.com/office/drawing/2014/main" id="{15EA3686-966A-4440-B6C2-7FC1D0355F48}"/>
                </a:ext>
              </a:extLst>
            </p:cNvPr>
            <p:cNvSpPr/>
            <p:nvPr/>
          </p:nvSpPr>
          <p:spPr bwMode="auto">
            <a:xfrm>
              <a:off x="4660900" y="1990725"/>
              <a:ext cx="2189163" cy="1624013"/>
            </a:xfrm>
            <a:custGeom>
              <a:avLst/>
              <a:gdLst>
                <a:gd name="T0" fmla="*/ 102 w 106"/>
                <a:gd name="T1" fmla="*/ 31 h 79"/>
                <a:gd name="T2" fmla="*/ 69 w 106"/>
                <a:gd name="T3" fmla="*/ 12 h 79"/>
                <a:gd name="T4" fmla="*/ 30 w 106"/>
                <a:gd name="T5" fmla="*/ 2 h 79"/>
                <a:gd name="T6" fmla="*/ 40 w 106"/>
                <a:gd name="T7" fmla="*/ 60 h 79"/>
                <a:gd name="T8" fmla="*/ 102 w 106"/>
                <a:gd name="T9" fmla="*/ 31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6" h="79">
                  <a:moveTo>
                    <a:pt x="102" y="31"/>
                  </a:moveTo>
                  <a:cubicBezTo>
                    <a:pt x="102" y="31"/>
                    <a:pt x="96" y="19"/>
                    <a:pt x="69" y="12"/>
                  </a:cubicBezTo>
                  <a:cubicBezTo>
                    <a:pt x="59" y="9"/>
                    <a:pt x="47" y="0"/>
                    <a:pt x="30" y="2"/>
                  </a:cubicBezTo>
                  <a:cubicBezTo>
                    <a:pt x="30" y="2"/>
                    <a:pt x="0" y="38"/>
                    <a:pt x="40" y="60"/>
                  </a:cubicBezTo>
                  <a:cubicBezTo>
                    <a:pt x="76" y="79"/>
                    <a:pt x="106" y="62"/>
                    <a:pt x="102" y="31"/>
                  </a:cubicBezTo>
                  <a:close/>
                </a:path>
              </a:pathLst>
            </a:custGeom>
            <a:solidFill>
              <a:srgbClr val="FFDB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69" name="iṩļíḑe">
              <a:extLst>
                <a:ext uri="{FF2B5EF4-FFF2-40B4-BE49-F238E27FC236}">
                  <a16:creationId xmlns:a16="http://schemas.microsoft.com/office/drawing/2014/main" id="{5E58B1B6-C615-461C-8E20-9BA33D65F86A}"/>
                </a:ext>
              </a:extLst>
            </p:cNvPr>
            <p:cNvSpPr/>
            <p:nvPr/>
          </p:nvSpPr>
          <p:spPr bwMode="auto">
            <a:xfrm>
              <a:off x="6064250" y="2813050"/>
              <a:ext cx="123825" cy="144463"/>
            </a:xfrm>
            <a:custGeom>
              <a:avLst/>
              <a:gdLst>
                <a:gd name="T0" fmla="*/ 0 w 6"/>
                <a:gd name="T1" fmla="*/ 3 h 7"/>
                <a:gd name="T2" fmla="*/ 2 w 6"/>
                <a:gd name="T3" fmla="*/ 7 h 7"/>
                <a:gd name="T4" fmla="*/ 6 w 6"/>
                <a:gd name="T5" fmla="*/ 4 h 7"/>
                <a:gd name="T6" fmla="*/ 3 w 6"/>
                <a:gd name="T7" fmla="*/ 1 h 7"/>
                <a:gd name="T8" fmla="*/ 0 w 6"/>
                <a:gd name="T9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7">
                  <a:moveTo>
                    <a:pt x="0" y="3"/>
                  </a:moveTo>
                  <a:cubicBezTo>
                    <a:pt x="0" y="5"/>
                    <a:pt x="1" y="6"/>
                    <a:pt x="2" y="7"/>
                  </a:cubicBezTo>
                  <a:cubicBezTo>
                    <a:pt x="4" y="7"/>
                    <a:pt x="6" y="6"/>
                    <a:pt x="6" y="4"/>
                  </a:cubicBezTo>
                  <a:cubicBezTo>
                    <a:pt x="6" y="2"/>
                    <a:pt x="5" y="1"/>
                    <a:pt x="3" y="1"/>
                  </a:cubicBezTo>
                  <a:cubicBezTo>
                    <a:pt x="2" y="0"/>
                    <a:pt x="0" y="2"/>
                    <a:pt x="0" y="3"/>
                  </a:cubicBezTo>
                  <a:close/>
                </a:path>
              </a:pathLst>
            </a:custGeom>
            <a:solidFill>
              <a:srgbClr val="6038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70" name="îSlîďé">
              <a:extLst>
                <a:ext uri="{FF2B5EF4-FFF2-40B4-BE49-F238E27FC236}">
                  <a16:creationId xmlns:a16="http://schemas.microsoft.com/office/drawing/2014/main" id="{3CC89816-49A9-4856-A4E2-E925B97C8E17}"/>
                </a:ext>
              </a:extLst>
            </p:cNvPr>
            <p:cNvSpPr/>
            <p:nvPr/>
          </p:nvSpPr>
          <p:spPr bwMode="auto">
            <a:xfrm>
              <a:off x="5280025" y="2463800"/>
              <a:ext cx="144463" cy="123825"/>
            </a:xfrm>
            <a:custGeom>
              <a:avLst/>
              <a:gdLst>
                <a:gd name="T0" fmla="*/ 1 w 7"/>
                <a:gd name="T1" fmla="*/ 3 h 6"/>
                <a:gd name="T2" fmla="*/ 3 w 7"/>
                <a:gd name="T3" fmla="*/ 6 h 6"/>
                <a:gd name="T4" fmla="*/ 7 w 7"/>
                <a:gd name="T5" fmla="*/ 3 h 6"/>
                <a:gd name="T6" fmla="*/ 4 w 7"/>
                <a:gd name="T7" fmla="*/ 0 h 6"/>
                <a:gd name="T8" fmla="*/ 1 w 7"/>
                <a:gd name="T9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6">
                  <a:moveTo>
                    <a:pt x="1" y="3"/>
                  </a:moveTo>
                  <a:cubicBezTo>
                    <a:pt x="0" y="4"/>
                    <a:pt x="2" y="6"/>
                    <a:pt x="3" y="6"/>
                  </a:cubicBezTo>
                  <a:cubicBezTo>
                    <a:pt x="5" y="6"/>
                    <a:pt x="7" y="5"/>
                    <a:pt x="7" y="3"/>
                  </a:cubicBezTo>
                  <a:cubicBezTo>
                    <a:pt x="7" y="2"/>
                    <a:pt x="6" y="0"/>
                    <a:pt x="4" y="0"/>
                  </a:cubicBezTo>
                  <a:cubicBezTo>
                    <a:pt x="2" y="0"/>
                    <a:pt x="1" y="1"/>
                    <a:pt x="1" y="3"/>
                  </a:cubicBezTo>
                  <a:close/>
                </a:path>
              </a:pathLst>
            </a:custGeom>
            <a:solidFill>
              <a:srgbClr val="6038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71" name="îSḻíḋé">
              <a:extLst>
                <a:ext uri="{FF2B5EF4-FFF2-40B4-BE49-F238E27FC236}">
                  <a16:creationId xmlns:a16="http://schemas.microsoft.com/office/drawing/2014/main" id="{FAD26AC4-1E6F-4957-95E9-9704015844C9}"/>
                </a:ext>
              </a:extLst>
            </p:cNvPr>
            <p:cNvSpPr/>
            <p:nvPr/>
          </p:nvSpPr>
          <p:spPr bwMode="auto">
            <a:xfrm>
              <a:off x="5548313" y="2587625"/>
              <a:ext cx="268288" cy="369888"/>
            </a:xfrm>
            <a:custGeom>
              <a:avLst/>
              <a:gdLst>
                <a:gd name="T0" fmla="*/ 13 w 13"/>
                <a:gd name="T1" fmla="*/ 2 h 18"/>
                <a:gd name="T2" fmla="*/ 13 w 13"/>
                <a:gd name="T3" fmla="*/ 2 h 18"/>
                <a:gd name="T4" fmla="*/ 8 w 13"/>
                <a:gd name="T5" fmla="*/ 12 h 18"/>
                <a:gd name="T6" fmla="*/ 10 w 13"/>
                <a:gd name="T7" fmla="*/ 17 h 18"/>
                <a:gd name="T8" fmla="*/ 10 w 13"/>
                <a:gd name="T9" fmla="*/ 17 h 18"/>
                <a:gd name="T10" fmla="*/ 1 w 13"/>
                <a:gd name="T11" fmla="*/ 10 h 18"/>
                <a:gd name="T12" fmla="*/ 7 w 13"/>
                <a:gd name="T13" fmla="*/ 0 h 18"/>
                <a:gd name="T14" fmla="*/ 13 w 13"/>
                <a:gd name="T15" fmla="*/ 2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" h="18">
                  <a:moveTo>
                    <a:pt x="13" y="2"/>
                  </a:moveTo>
                  <a:cubicBezTo>
                    <a:pt x="13" y="2"/>
                    <a:pt x="13" y="2"/>
                    <a:pt x="13" y="2"/>
                  </a:cubicBezTo>
                  <a:cubicBezTo>
                    <a:pt x="9" y="3"/>
                    <a:pt x="7" y="8"/>
                    <a:pt x="8" y="12"/>
                  </a:cubicBezTo>
                  <a:cubicBezTo>
                    <a:pt x="8" y="14"/>
                    <a:pt x="9" y="16"/>
                    <a:pt x="10" y="17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6" y="18"/>
                    <a:pt x="2" y="15"/>
                    <a:pt x="1" y="10"/>
                  </a:cubicBezTo>
                  <a:cubicBezTo>
                    <a:pt x="0" y="6"/>
                    <a:pt x="2" y="1"/>
                    <a:pt x="7" y="0"/>
                  </a:cubicBezTo>
                  <a:cubicBezTo>
                    <a:pt x="9" y="0"/>
                    <a:pt x="11" y="1"/>
                    <a:pt x="13" y="2"/>
                  </a:cubicBezTo>
                  <a:close/>
                </a:path>
              </a:pathLst>
            </a:custGeom>
            <a:solidFill>
              <a:srgbClr val="FCC0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72" name="íṡlîdè">
              <a:extLst>
                <a:ext uri="{FF2B5EF4-FFF2-40B4-BE49-F238E27FC236}">
                  <a16:creationId xmlns:a16="http://schemas.microsoft.com/office/drawing/2014/main" id="{9297572D-23DD-4BB4-BFD2-D3A2A0723605}"/>
                </a:ext>
              </a:extLst>
            </p:cNvPr>
            <p:cNvSpPr/>
            <p:nvPr/>
          </p:nvSpPr>
          <p:spPr bwMode="auto">
            <a:xfrm>
              <a:off x="5403850" y="2895600"/>
              <a:ext cx="454025" cy="369888"/>
            </a:xfrm>
            <a:custGeom>
              <a:avLst/>
              <a:gdLst>
                <a:gd name="T0" fmla="*/ 22 w 22"/>
                <a:gd name="T1" fmla="*/ 7 h 18"/>
                <a:gd name="T2" fmla="*/ 5 w 22"/>
                <a:gd name="T3" fmla="*/ 0 h 18"/>
                <a:gd name="T4" fmla="*/ 10 w 22"/>
                <a:gd name="T5" fmla="*/ 15 h 18"/>
                <a:gd name="T6" fmla="*/ 22 w 22"/>
                <a:gd name="T7" fmla="*/ 7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" h="18">
                  <a:moveTo>
                    <a:pt x="22" y="7"/>
                  </a:moveTo>
                  <a:cubicBezTo>
                    <a:pt x="22" y="7"/>
                    <a:pt x="12" y="8"/>
                    <a:pt x="5" y="0"/>
                  </a:cubicBezTo>
                  <a:cubicBezTo>
                    <a:pt x="5" y="0"/>
                    <a:pt x="0" y="11"/>
                    <a:pt x="10" y="15"/>
                  </a:cubicBezTo>
                  <a:cubicBezTo>
                    <a:pt x="18" y="18"/>
                    <a:pt x="22" y="7"/>
                    <a:pt x="22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73" name="ïs1ïďê">
              <a:extLst>
                <a:ext uri="{FF2B5EF4-FFF2-40B4-BE49-F238E27FC236}">
                  <a16:creationId xmlns:a16="http://schemas.microsoft.com/office/drawing/2014/main" id="{52D1B145-0F7A-483B-AB47-70F0728F81C8}"/>
                </a:ext>
              </a:extLst>
            </p:cNvPr>
            <p:cNvSpPr/>
            <p:nvPr/>
          </p:nvSpPr>
          <p:spPr bwMode="auto">
            <a:xfrm>
              <a:off x="5135563" y="1457325"/>
              <a:ext cx="2044700" cy="1663700"/>
            </a:xfrm>
            <a:custGeom>
              <a:avLst/>
              <a:gdLst>
                <a:gd name="T0" fmla="*/ 72 w 99"/>
                <a:gd name="T1" fmla="*/ 25 h 81"/>
                <a:gd name="T2" fmla="*/ 12 w 99"/>
                <a:gd name="T3" fmla="*/ 19 h 81"/>
                <a:gd name="T4" fmla="*/ 1 w 99"/>
                <a:gd name="T5" fmla="*/ 33 h 81"/>
                <a:gd name="T6" fmla="*/ 15 w 99"/>
                <a:gd name="T7" fmla="*/ 44 h 81"/>
                <a:gd name="T8" fmla="*/ 20 w 99"/>
                <a:gd name="T9" fmla="*/ 43 h 81"/>
                <a:gd name="T10" fmla="*/ 20 w 99"/>
                <a:gd name="T11" fmla="*/ 44 h 81"/>
                <a:gd name="T12" fmla="*/ 43 w 99"/>
                <a:gd name="T13" fmla="*/ 55 h 81"/>
                <a:gd name="T14" fmla="*/ 56 w 99"/>
                <a:gd name="T15" fmla="*/ 61 h 81"/>
                <a:gd name="T16" fmla="*/ 64 w 99"/>
                <a:gd name="T17" fmla="*/ 59 h 81"/>
                <a:gd name="T18" fmla="*/ 78 w 99"/>
                <a:gd name="T19" fmla="*/ 81 h 81"/>
                <a:gd name="T20" fmla="*/ 89 w 99"/>
                <a:gd name="T21" fmla="*/ 68 h 81"/>
                <a:gd name="T22" fmla="*/ 72 w 99"/>
                <a:gd name="T23" fmla="*/ 25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9" h="81">
                  <a:moveTo>
                    <a:pt x="72" y="25"/>
                  </a:moveTo>
                  <a:cubicBezTo>
                    <a:pt x="48" y="0"/>
                    <a:pt x="18" y="8"/>
                    <a:pt x="12" y="19"/>
                  </a:cubicBezTo>
                  <a:cubicBezTo>
                    <a:pt x="10" y="19"/>
                    <a:pt x="0" y="23"/>
                    <a:pt x="1" y="33"/>
                  </a:cubicBezTo>
                  <a:cubicBezTo>
                    <a:pt x="1" y="39"/>
                    <a:pt x="8" y="44"/>
                    <a:pt x="15" y="44"/>
                  </a:cubicBezTo>
                  <a:cubicBezTo>
                    <a:pt x="17" y="44"/>
                    <a:pt x="19" y="43"/>
                    <a:pt x="20" y="43"/>
                  </a:cubicBezTo>
                  <a:cubicBezTo>
                    <a:pt x="20" y="43"/>
                    <a:pt x="20" y="44"/>
                    <a:pt x="20" y="44"/>
                  </a:cubicBezTo>
                  <a:cubicBezTo>
                    <a:pt x="20" y="49"/>
                    <a:pt x="28" y="56"/>
                    <a:pt x="43" y="55"/>
                  </a:cubicBezTo>
                  <a:cubicBezTo>
                    <a:pt x="44" y="58"/>
                    <a:pt x="49" y="61"/>
                    <a:pt x="56" y="61"/>
                  </a:cubicBezTo>
                  <a:cubicBezTo>
                    <a:pt x="59" y="61"/>
                    <a:pt x="61" y="60"/>
                    <a:pt x="64" y="59"/>
                  </a:cubicBezTo>
                  <a:cubicBezTo>
                    <a:pt x="61" y="78"/>
                    <a:pt x="71" y="81"/>
                    <a:pt x="78" y="81"/>
                  </a:cubicBezTo>
                  <a:cubicBezTo>
                    <a:pt x="85" y="81"/>
                    <a:pt x="89" y="68"/>
                    <a:pt x="89" y="68"/>
                  </a:cubicBezTo>
                  <a:cubicBezTo>
                    <a:pt x="99" y="29"/>
                    <a:pt x="72" y="25"/>
                    <a:pt x="72" y="25"/>
                  </a:cubicBezTo>
                  <a:close/>
                </a:path>
              </a:pathLst>
            </a:custGeom>
            <a:solidFill>
              <a:srgbClr val="7762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74" name="íṣ1îḑe">
              <a:extLst>
                <a:ext uri="{FF2B5EF4-FFF2-40B4-BE49-F238E27FC236}">
                  <a16:creationId xmlns:a16="http://schemas.microsoft.com/office/drawing/2014/main" id="{76E6493A-0C9C-49A8-A6E4-E95198CA02F4}"/>
                </a:ext>
              </a:extLst>
            </p:cNvPr>
            <p:cNvSpPr/>
            <p:nvPr/>
          </p:nvSpPr>
          <p:spPr bwMode="auto">
            <a:xfrm>
              <a:off x="5341938" y="1703388"/>
              <a:ext cx="928688" cy="617538"/>
            </a:xfrm>
            <a:custGeom>
              <a:avLst/>
              <a:gdLst>
                <a:gd name="T0" fmla="*/ 4 w 45"/>
                <a:gd name="T1" fmla="*/ 16 h 30"/>
                <a:gd name="T2" fmla="*/ 18 w 45"/>
                <a:gd name="T3" fmla="*/ 21 h 30"/>
                <a:gd name="T4" fmla="*/ 22 w 45"/>
                <a:gd name="T5" fmla="*/ 22 h 30"/>
                <a:gd name="T6" fmla="*/ 28 w 45"/>
                <a:gd name="T7" fmla="*/ 26 h 30"/>
                <a:gd name="T8" fmla="*/ 43 w 45"/>
                <a:gd name="T9" fmla="*/ 29 h 30"/>
                <a:gd name="T10" fmla="*/ 45 w 45"/>
                <a:gd name="T11" fmla="*/ 26 h 30"/>
                <a:gd name="T12" fmla="*/ 41 w 45"/>
                <a:gd name="T13" fmla="*/ 24 h 30"/>
                <a:gd name="T14" fmla="*/ 31 w 45"/>
                <a:gd name="T15" fmla="*/ 21 h 30"/>
                <a:gd name="T16" fmla="*/ 21 w 45"/>
                <a:gd name="T17" fmla="*/ 17 h 30"/>
                <a:gd name="T18" fmla="*/ 7 w 45"/>
                <a:gd name="T19" fmla="*/ 9 h 30"/>
                <a:gd name="T20" fmla="*/ 10 w 45"/>
                <a:gd name="T21" fmla="*/ 0 h 30"/>
                <a:gd name="T22" fmla="*/ 2 w 45"/>
                <a:gd name="T23" fmla="*/ 7 h 30"/>
                <a:gd name="T24" fmla="*/ 4 w 45"/>
                <a:gd name="T25" fmla="*/ 16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5" h="30">
                  <a:moveTo>
                    <a:pt x="4" y="16"/>
                  </a:moveTo>
                  <a:cubicBezTo>
                    <a:pt x="7" y="19"/>
                    <a:pt x="13" y="20"/>
                    <a:pt x="18" y="21"/>
                  </a:cubicBezTo>
                  <a:cubicBezTo>
                    <a:pt x="19" y="21"/>
                    <a:pt x="21" y="21"/>
                    <a:pt x="22" y="22"/>
                  </a:cubicBezTo>
                  <a:cubicBezTo>
                    <a:pt x="25" y="23"/>
                    <a:pt x="26" y="24"/>
                    <a:pt x="28" y="26"/>
                  </a:cubicBezTo>
                  <a:cubicBezTo>
                    <a:pt x="33" y="29"/>
                    <a:pt x="37" y="30"/>
                    <a:pt x="43" y="29"/>
                  </a:cubicBezTo>
                  <a:cubicBezTo>
                    <a:pt x="44" y="28"/>
                    <a:pt x="45" y="27"/>
                    <a:pt x="45" y="26"/>
                  </a:cubicBezTo>
                  <a:cubicBezTo>
                    <a:pt x="44" y="24"/>
                    <a:pt x="42" y="24"/>
                    <a:pt x="41" y="24"/>
                  </a:cubicBezTo>
                  <a:cubicBezTo>
                    <a:pt x="37" y="26"/>
                    <a:pt x="34" y="24"/>
                    <a:pt x="31" y="21"/>
                  </a:cubicBezTo>
                  <a:cubicBezTo>
                    <a:pt x="28" y="19"/>
                    <a:pt x="25" y="18"/>
                    <a:pt x="21" y="17"/>
                  </a:cubicBezTo>
                  <a:cubicBezTo>
                    <a:pt x="16" y="16"/>
                    <a:pt x="7" y="15"/>
                    <a:pt x="7" y="9"/>
                  </a:cubicBezTo>
                  <a:cubicBezTo>
                    <a:pt x="7" y="9"/>
                    <a:pt x="7" y="2"/>
                    <a:pt x="10" y="0"/>
                  </a:cubicBezTo>
                  <a:cubicBezTo>
                    <a:pt x="10" y="0"/>
                    <a:pt x="4" y="3"/>
                    <a:pt x="2" y="7"/>
                  </a:cubicBezTo>
                  <a:cubicBezTo>
                    <a:pt x="2" y="7"/>
                    <a:pt x="0" y="12"/>
                    <a:pt x="4" y="16"/>
                  </a:cubicBezTo>
                  <a:close/>
                </a:path>
              </a:pathLst>
            </a:custGeom>
            <a:solidFill>
              <a:srgbClr val="9582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75" name="ïṩḻiḑè">
              <a:extLst>
                <a:ext uri="{FF2B5EF4-FFF2-40B4-BE49-F238E27FC236}">
                  <a16:creationId xmlns:a16="http://schemas.microsoft.com/office/drawing/2014/main" id="{6933FD1F-FDE8-47E2-8FCE-6E47FFBB96CC}"/>
                </a:ext>
              </a:extLst>
            </p:cNvPr>
            <p:cNvSpPr/>
            <p:nvPr/>
          </p:nvSpPr>
          <p:spPr bwMode="auto">
            <a:xfrm>
              <a:off x="5672138" y="1600200"/>
              <a:ext cx="1508125" cy="1520825"/>
            </a:xfrm>
            <a:custGeom>
              <a:avLst/>
              <a:gdLst>
                <a:gd name="T0" fmla="*/ 46 w 73"/>
                <a:gd name="T1" fmla="*/ 19 h 74"/>
                <a:gd name="T2" fmla="*/ 0 w 73"/>
                <a:gd name="T3" fmla="*/ 3 h 74"/>
                <a:gd name="T4" fmla="*/ 11 w 73"/>
                <a:gd name="T5" fmla="*/ 15 h 74"/>
                <a:gd name="T6" fmla="*/ 46 w 73"/>
                <a:gd name="T7" fmla="*/ 32 h 74"/>
                <a:gd name="T8" fmla="*/ 62 w 73"/>
                <a:gd name="T9" fmla="*/ 52 h 74"/>
                <a:gd name="T10" fmla="*/ 54 w 73"/>
                <a:gd name="T11" fmla="*/ 59 h 74"/>
                <a:gd name="T12" fmla="*/ 44 w 73"/>
                <a:gd name="T13" fmla="*/ 60 h 74"/>
                <a:gd name="T14" fmla="*/ 37 w 73"/>
                <a:gd name="T15" fmla="*/ 57 h 74"/>
                <a:gd name="T16" fmla="*/ 52 w 73"/>
                <a:gd name="T17" fmla="*/ 74 h 74"/>
                <a:gd name="T18" fmla="*/ 61 w 73"/>
                <a:gd name="T19" fmla="*/ 67 h 74"/>
                <a:gd name="T20" fmla="*/ 61 w 73"/>
                <a:gd name="T21" fmla="*/ 67 h 74"/>
                <a:gd name="T22" fmla="*/ 63 w 73"/>
                <a:gd name="T23" fmla="*/ 61 h 74"/>
                <a:gd name="T24" fmla="*/ 46 w 73"/>
                <a:gd name="T25" fmla="*/ 19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3" h="74">
                  <a:moveTo>
                    <a:pt x="46" y="19"/>
                  </a:moveTo>
                  <a:cubicBezTo>
                    <a:pt x="30" y="2"/>
                    <a:pt x="12" y="0"/>
                    <a:pt x="0" y="3"/>
                  </a:cubicBezTo>
                  <a:cubicBezTo>
                    <a:pt x="0" y="6"/>
                    <a:pt x="3" y="12"/>
                    <a:pt x="11" y="15"/>
                  </a:cubicBezTo>
                  <a:cubicBezTo>
                    <a:pt x="23" y="20"/>
                    <a:pt x="39" y="31"/>
                    <a:pt x="46" y="32"/>
                  </a:cubicBezTo>
                  <a:cubicBezTo>
                    <a:pt x="59" y="35"/>
                    <a:pt x="63" y="43"/>
                    <a:pt x="62" y="52"/>
                  </a:cubicBezTo>
                  <a:cubicBezTo>
                    <a:pt x="62" y="54"/>
                    <a:pt x="59" y="60"/>
                    <a:pt x="54" y="59"/>
                  </a:cubicBezTo>
                  <a:cubicBezTo>
                    <a:pt x="51" y="56"/>
                    <a:pt x="50" y="57"/>
                    <a:pt x="44" y="60"/>
                  </a:cubicBezTo>
                  <a:cubicBezTo>
                    <a:pt x="38" y="62"/>
                    <a:pt x="38" y="53"/>
                    <a:pt x="37" y="57"/>
                  </a:cubicBezTo>
                  <a:cubicBezTo>
                    <a:pt x="37" y="71"/>
                    <a:pt x="46" y="74"/>
                    <a:pt x="52" y="74"/>
                  </a:cubicBezTo>
                  <a:cubicBezTo>
                    <a:pt x="56" y="74"/>
                    <a:pt x="59" y="70"/>
                    <a:pt x="61" y="67"/>
                  </a:cubicBezTo>
                  <a:cubicBezTo>
                    <a:pt x="61" y="67"/>
                    <a:pt x="61" y="67"/>
                    <a:pt x="61" y="67"/>
                  </a:cubicBezTo>
                  <a:cubicBezTo>
                    <a:pt x="62" y="64"/>
                    <a:pt x="63" y="61"/>
                    <a:pt x="63" y="61"/>
                  </a:cubicBezTo>
                  <a:cubicBezTo>
                    <a:pt x="73" y="22"/>
                    <a:pt x="46" y="19"/>
                    <a:pt x="46" y="19"/>
                  </a:cubicBezTo>
                  <a:close/>
                </a:path>
              </a:pathLst>
            </a:custGeom>
            <a:solidFill>
              <a:srgbClr val="6038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76" name="ïş1íďe">
              <a:extLst>
                <a:ext uri="{FF2B5EF4-FFF2-40B4-BE49-F238E27FC236}">
                  <a16:creationId xmlns:a16="http://schemas.microsoft.com/office/drawing/2014/main" id="{BFF48EFD-E15A-42B7-93A5-E36001A30C06}"/>
                </a:ext>
              </a:extLst>
            </p:cNvPr>
            <p:cNvSpPr/>
            <p:nvPr/>
          </p:nvSpPr>
          <p:spPr bwMode="auto">
            <a:xfrm>
              <a:off x="6602413" y="1292225"/>
              <a:ext cx="206375" cy="165100"/>
            </a:xfrm>
            <a:custGeom>
              <a:avLst/>
              <a:gdLst>
                <a:gd name="T0" fmla="*/ 1 w 10"/>
                <a:gd name="T1" fmla="*/ 2 h 8"/>
                <a:gd name="T2" fmla="*/ 3 w 10"/>
                <a:gd name="T3" fmla="*/ 7 h 8"/>
                <a:gd name="T4" fmla="*/ 9 w 10"/>
                <a:gd name="T5" fmla="*/ 6 h 8"/>
                <a:gd name="T6" fmla="*/ 7 w 10"/>
                <a:gd name="T7" fmla="*/ 1 h 8"/>
                <a:gd name="T8" fmla="*/ 1 w 10"/>
                <a:gd name="T9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8">
                  <a:moveTo>
                    <a:pt x="1" y="2"/>
                  </a:moveTo>
                  <a:cubicBezTo>
                    <a:pt x="0" y="4"/>
                    <a:pt x="1" y="6"/>
                    <a:pt x="3" y="7"/>
                  </a:cubicBezTo>
                  <a:cubicBezTo>
                    <a:pt x="5" y="8"/>
                    <a:pt x="8" y="8"/>
                    <a:pt x="9" y="6"/>
                  </a:cubicBezTo>
                  <a:cubicBezTo>
                    <a:pt x="10" y="4"/>
                    <a:pt x="9" y="2"/>
                    <a:pt x="7" y="1"/>
                  </a:cubicBezTo>
                  <a:cubicBezTo>
                    <a:pt x="5" y="0"/>
                    <a:pt x="2" y="0"/>
                    <a:pt x="1" y="2"/>
                  </a:cubicBezTo>
                  <a:close/>
                </a:path>
              </a:pathLst>
            </a:custGeom>
            <a:solidFill>
              <a:srgbClr val="A21F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77" name="iṣḷiḍe">
              <a:extLst>
                <a:ext uri="{FF2B5EF4-FFF2-40B4-BE49-F238E27FC236}">
                  <a16:creationId xmlns:a16="http://schemas.microsoft.com/office/drawing/2014/main" id="{2BC86BE6-FA35-4C9D-AD54-47F0FB3019E7}"/>
                </a:ext>
              </a:extLst>
            </p:cNvPr>
            <p:cNvSpPr/>
            <p:nvPr/>
          </p:nvSpPr>
          <p:spPr bwMode="auto">
            <a:xfrm>
              <a:off x="6664325" y="1312863"/>
              <a:ext cx="144463" cy="144463"/>
            </a:xfrm>
            <a:custGeom>
              <a:avLst/>
              <a:gdLst>
                <a:gd name="T0" fmla="*/ 6 w 7"/>
                <a:gd name="T1" fmla="*/ 5 h 7"/>
                <a:gd name="T2" fmla="*/ 5 w 7"/>
                <a:gd name="T3" fmla="*/ 1 h 7"/>
                <a:gd name="T4" fmla="*/ 3 w 7"/>
                <a:gd name="T5" fmla="*/ 1 h 7"/>
                <a:gd name="T6" fmla="*/ 0 w 7"/>
                <a:gd name="T7" fmla="*/ 5 h 7"/>
                <a:gd name="T8" fmla="*/ 2 w 7"/>
                <a:gd name="T9" fmla="*/ 7 h 7"/>
                <a:gd name="T10" fmla="*/ 6 w 7"/>
                <a:gd name="T11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7">
                  <a:moveTo>
                    <a:pt x="6" y="5"/>
                  </a:moveTo>
                  <a:cubicBezTo>
                    <a:pt x="7" y="4"/>
                    <a:pt x="6" y="2"/>
                    <a:pt x="5" y="1"/>
                  </a:cubicBezTo>
                  <a:cubicBezTo>
                    <a:pt x="5" y="1"/>
                    <a:pt x="4" y="0"/>
                    <a:pt x="3" y="1"/>
                  </a:cubicBezTo>
                  <a:cubicBezTo>
                    <a:pt x="1" y="1"/>
                    <a:pt x="0" y="3"/>
                    <a:pt x="0" y="5"/>
                  </a:cubicBezTo>
                  <a:cubicBezTo>
                    <a:pt x="1" y="6"/>
                    <a:pt x="1" y="6"/>
                    <a:pt x="2" y="7"/>
                  </a:cubicBezTo>
                  <a:cubicBezTo>
                    <a:pt x="4" y="7"/>
                    <a:pt x="5" y="6"/>
                    <a:pt x="6" y="5"/>
                  </a:cubicBezTo>
                  <a:close/>
                </a:path>
              </a:pathLst>
            </a:custGeom>
            <a:solidFill>
              <a:srgbClr val="B04E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78" name="ïṥliḑè">
              <a:extLst>
                <a:ext uri="{FF2B5EF4-FFF2-40B4-BE49-F238E27FC236}">
                  <a16:creationId xmlns:a16="http://schemas.microsoft.com/office/drawing/2014/main" id="{2D1183BF-C15C-4FEE-AF38-BB6B73A3ACB3}"/>
                </a:ext>
              </a:extLst>
            </p:cNvPr>
            <p:cNvSpPr/>
            <p:nvPr/>
          </p:nvSpPr>
          <p:spPr bwMode="auto">
            <a:xfrm>
              <a:off x="5878513" y="1209675"/>
              <a:ext cx="1260475" cy="966788"/>
            </a:xfrm>
            <a:custGeom>
              <a:avLst/>
              <a:gdLst>
                <a:gd name="T0" fmla="*/ 0 w 61"/>
                <a:gd name="T1" fmla="*/ 18 h 47"/>
                <a:gd name="T2" fmla="*/ 40 w 61"/>
                <a:gd name="T3" fmla="*/ 8 h 47"/>
                <a:gd name="T4" fmla="*/ 54 w 61"/>
                <a:gd name="T5" fmla="*/ 47 h 47"/>
                <a:gd name="T6" fmla="*/ 0 w 61"/>
                <a:gd name="T7" fmla="*/ 18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1" h="47">
                  <a:moveTo>
                    <a:pt x="0" y="18"/>
                  </a:moveTo>
                  <a:cubicBezTo>
                    <a:pt x="7" y="5"/>
                    <a:pt x="25" y="0"/>
                    <a:pt x="40" y="8"/>
                  </a:cubicBezTo>
                  <a:cubicBezTo>
                    <a:pt x="55" y="16"/>
                    <a:pt x="61" y="34"/>
                    <a:pt x="54" y="47"/>
                  </a:cubicBezTo>
                  <a:lnTo>
                    <a:pt x="0" y="18"/>
                  </a:lnTo>
                  <a:close/>
                </a:path>
              </a:pathLst>
            </a:custGeom>
            <a:solidFill>
              <a:srgbClr val="EC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79" name="ïş1íḋè">
              <a:extLst>
                <a:ext uri="{FF2B5EF4-FFF2-40B4-BE49-F238E27FC236}">
                  <a16:creationId xmlns:a16="http://schemas.microsoft.com/office/drawing/2014/main" id="{386298ED-0B68-419E-B10F-AD6A0A6A8BD7}"/>
                </a:ext>
              </a:extLst>
            </p:cNvPr>
            <p:cNvSpPr/>
            <p:nvPr/>
          </p:nvSpPr>
          <p:spPr bwMode="auto">
            <a:xfrm>
              <a:off x="5981700" y="1250950"/>
              <a:ext cx="909638" cy="431800"/>
            </a:xfrm>
            <a:custGeom>
              <a:avLst/>
              <a:gdLst>
                <a:gd name="T0" fmla="*/ 27 w 44"/>
                <a:gd name="T1" fmla="*/ 20 h 21"/>
                <a:gd name="T2" fmla="*/ 44 w 44"/>
                <a:gd name="T3" fmla="*/ 13 h 21"/>
                <a:gd name="T4" fmla="*/ 35 w 44"/>
                <a:gd name="T5" fmla="*/ 6 h 21"/>
                <a:gd name="T6" fmla="*/ 0 w 44"/>
                <a:gd name="T7" fmla="*/ 9 h 21"/>
                <a:gd name="T8" fmla="*/ 27 w 44"/>
                <a:gd name="T9" fmla="*/ 2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21">
                  <a:moveTo>
                    <a:pt x="27" y="20"/>
                  </a:moveTo>
                  <a:cubicBezTo>
                    <a:pt x="37" y="21"/>
                    <a:pt x="42" y="17"/>
                    <a:pt x="44" y="13"/>
                  </a:cubicBezTo>
                  <a:cubicBezTo>
                    <a:pt x="42" y="11"/>
                    <a:pt x="39" y="8"/>
                    <a:pt x="35" y="6"/>
                  </a:cubicBezTo>
                  <a:cubicBezTo>
                    <a:pt x="23" y="0"/>
                    <a:pt x="9" y="1"/>
                    <a:pt x="0" y="9"/>
                  </a:cubicBezTo>
                  <a:cubicBezTo>
                    <a:pt x="5" y="13"/>
                    <a:pt x="15" y="19"/>
                    <a:pt x="27" y="20"/>
                  </a:cubicBezTo>
                  <a:close/>
                </a:path>
              </a:pathLst>
            </a:custGeom>
            <a:solidFill>
              <a:srgbClr val="F16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80" name="îSľïḍê">
              <a:extLst>
                <a:ext uri="{FF2B5EF4-FFF2-40B4-BE49-F238E27FC236}">
                  <a16:creationId xmlns:a16="http://schemas.microsoft.com/office/drawing/2014/main" id="{5B001C82-6E29-45F5-8C92-96C11CB978CE}"/>
                </a:ext>
              </a:extLst>
            </p:cNvPr>
            <p:cNvSpPr/>
            <p:nvPr/>
          </p:nvSpPr>
          <p:spPr bwMode="auto">
            <a:xfrm>
              <a:off x="6105525" y="1333500"/>
              <a:ext cx="827088" cy="698500"/>
            </a:xfrm>
            <a:custGeom>
              <a:avLst/>
              <a:gdLst>
                <a:gd name="T0" fmla="*/ 0 w 40"/>
                <a:gd name="T1" fmla="*/ 18 h 34"/>
                <a:gd name="T2" fmla="*/ 29 w 40"/>
                <a:gd name="T3" fmla="*/ 2 h 34"/>
                <a:gd name="T4" fmla="*/ 30 w 40"/>
                <a:gd name="T5" fmla="*/ 34 h 34"/>
                <a:gd name="T6" fmla="*/ 0 w 40"/>
                <a:gd name="T7" fmla="*/ 18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34">
                  <a:moveTo>
                    <a:pt x="0" y="18"/>
                  </a:moveTo>
                  <a:cubicBezTo>
                    <a:pt x="4" y="13"/>
                    <a:pt x="14" y="0"/>
                    <a:pt x="29" y="2"/>
                  </a:cubicBezTo>
                  <a:cubicBezTo>
                    <a:pt x="29" y="2"/>
                    <a:pt x="40" y="13"/>
                    <a:pt x="30" y="34"/>
                  </a:cubicBezTo>
                  <a:lnTo>
                    <a:pt x="0" y="18"/>
                  </a:lnTo>
                  <a:close/>
                </a:path>
              </a:pathLst>
            </a:custGeom>
            <a:solidFill>
              <a:srgbClr val="A21F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81" name="îṡḷîḓe">
              <a:extLst>
                <a:ext uri="{FF2B5EF4-FFF2-40B4-BE49-F238E27FC236}">
                  <a16:creationId xmlns:a16="http://schemas.microsoft.com/office/drawing/2014/main" id="{D5533677-CC33-4323-BE95-18077FCAE111}"/>
                </a:ext>
              </a:extLst>
            </p:cNvPr>
            <p:cNvSpPr/>
            <p:nvPr/>
          </p:nvSpPr>
          <p:spPr bwMode="auto">
            <a:xfrm>
              <a:off x="6208713" y="1333500"/>
              <a:ext cx="600075" cy="328613"/>
            </a:xfrm>
            <a:custGeom>
              <a:avLst/>
              <a:gdLst>
                <a:gd name="T0" fmla="*/ 24 w 29"/>
                <a:gd name="T1" fmla="*/ 2 h 16"/>
                <a:gd name="T2" fmla="*/ 0 w 29"/>
                <a:gd name="T3" fmla="*/ 12 h 16"/>
                <a:gd name="T4" fmla="*/ 16 w 29"/>
                <a:gd name="T5" fmla="*/ 16 h 16"/>
                <a:gd name="T6" fmla="*/ 29 w 29"/>
                <a:gd name="T7" fmla="*/ 14 h 16"/>
                <a:gd name="T8" fmla="*/ 24 w 29"/>
                <a:gd name="T9" fmla="*/ 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6">
                  <a:moveTo>
                    <a:pt x="24" y="2"/>
                  </a:moveTo>
                  <a:cubicBezTo>
                    <a:pt x="14" y="0"/>
                    <a:pt x="6" y="6"/>
                    <a:pt x="0" y="12"/>
                  </a:cubicBezTo>
                  <a:cubicBezTo>
                    <a:pt x="5" y="14"/>
                    <a:pt x="10" y="15"/>
                    <a:pt x="16" y="16"/>
                  </a:cubicBezTo>
                  <a:cubicBezTo>
                    <a:pt x="22" y="16"/>
                    <a:pt x="26" y="15"/>
                    <a:pt x="29" y="14"/>
                  </a:cubicBezTo>
                  <a:cubicBezTo>
                    <a:pt x="28" y="6"/>
                    <a:pt x="24" y="2"/>
                    <a:pt x="24" y="2"/>
                  </a:cubicBezTo>
                  <a:close/>
                </a:path>
              </a:pathLst>
            </a:custGeom>
            <a:solidFill>
              <a:srgbClr val="B04E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82" name="íṡlïḓè">
              <a:extLst>
                <a:ext uri="{FF2B5EF4-FFF2-40B4-BE49-F238E27FC236}">
                  <a16:creationId xmlns:a16="http://schemas.microsoft.com/office/drawing/2014/main" id="{9EDC44C1-AEEB-400E-8B31-882F13B3BD61}"/>
                </a:ext>
              </a:extLst>
            </p:cNvPr>
            <p:cNvSpPr/>
            <p:nvPr/>
          </p:nvSpPr>
          <p:spPr bwMode="auto">
            <a:xfrm>
              <a:off x="5795963" y="1519238"/>
              <a:ext cx="1281113" cy="781050"/>
            </a:xfrm>
            <a:custGeom>
              <a:avLst/>
              <a:gdLst>
                <a:gd name="T0" fmla="*/ 6 w 62"/>
                <a:gd name="T1" fmla="*/ 0 h 38"/>
                <a:gd name="T2" fmla="*/ 30 w 62"/>
                <a:gd name="T3" fmla="*/ 16 h 38"/>
                <a:gd name="T4" fmla="*/ 59 w 62"/>
                <a:gd name="T5" fmla="*/ 29 h 38"/>
                <a:gd name="T6" fmla="*/ 57 w 62"/>
                <a:gd name="T7" fmla="*/ 38 h 38"/>
                <a:gd name="T8" fmla="*/ 25 w 62"/>
                <a:gd name="T9" fmla="*/ 23 h 38"/>
                <a:gd name="T10" fmla="*/ 0 w 62"/>
                <a:gd name="T11" fmla="*/ 7 h 38"/>
                <a:gd name="T12" fmla="*/ 6 w 62"/>
                <a:gd name="T13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2" h="38">
                  <a:moveTo>
                    <a:pt x="6" y="0"/>
                  </a:moveTo>
                  <a:cubicBezTo>
                    <a:pt x="6" y="0"/>
                    <a:pt x="13" y="9"/>
                    <a:pt x="30" y="16"/>
                  </a:cubicBezTo>
                  <a:cubicBezTo>
                    <a:pt x="48" y="23"/>
                    <a:pt x="59" y="29"/>
                    <a:pt x="59" y="29"/>
                  </a:cubicBezTo>
                  <a:cubicBezTo>
                    <a:pt x="59" y="29"/>
                    <a:pt x="62" y="35"/>
                    <a:pt x="57" y="38"/>
                  </a:cubicBezTo>
                  <a:cubicBezTo>
                    <a:pt x="57" y="38"/>
                    <a:pt x="41" y="30"/>
                    <a:pt x="25" y="23"/>
                  </a:cubicBezTo>
                  <a:cubicBezTo>
                    <a:pt x="9" y="15"/>
                    <a:pt x="0" y="7"/>
                    <a:pt x="0" y="7"/>
                  </a:cubicBezTo>
                  <a:cubicBezTo>
                    <a:pt x="0" y="7"/>
                    <a:pt x="0" y="0"/>
                    <a:pt x="6" y="0"/>
                  </a:cubicBezTo>
                  <a:close/>
                </a:path>
              </a:pathLst>
            </a:custGeom>
            <a:solidFill>
              <a:srgbClr val="8B23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83" name="islïḓe">
              <a:extLst>
                <a:ext uri="{FF2B5EF4-FFF2-40B4-BE49-F238E27FC236}">
                  <a16:creationId xmlns:a16="http://schemas.microsoft.com/office/drawing/2014/main" id="{191628DD-409B-4B49-80D0-3EA732AD7016}"/>
                </a:ext>
              </a:extLst>
            </p:cNvPr>
            <p:cNvSpPr/>
            <p:nvPr/>
          </p:nvSpPr>
          <p:spPr bwMode="auto">
            <a:xfrm>
              <a:off x="5816600" y="1539875"/>
              <a:ext cx="309563" cy="266700"/>
            </a:xfrm>
            <a:custGeom>
              <a:avLst/>
              <a:gdLst>
                <a:gd name="T0" fmla="*/ 4 w 15"/>
                <a:gd name="T1" fmla="*/ 0 h 13"/>
                <a:gd name="T2" fmla="*/ 10 w 15"/>
                <a:gd name="T3" fmla="*/ 6 h 13"/>
                <a:gd name="T4" fmla="*/ 8 w 15"/>
                <a:gd name="T5" fmla="*/ 9 h 13"/>
                <a:gd name="T6" fmla="*/ 12 w 15"/>
                <a:gd name="T7" fmla="*/ 12 h 13"/>
                <a:gd name="T8" fmla="*/ 14 w 15"/>
                <a:gd name="T9" fmla="*/ 10 h 13"/>
                <a:gd name="T10" fmla="*/ 12 w 15"/>
                <a:gd name="T11" fmla="*/ 8 h 13"/>
                <a:gd name="T12" fmla="*/ 11 w 15"/>
                <a:gd name="T13" fmla="*/ 9 h 13"/>
                <a:gd name="T14" fmla="*/ 12 w 15"/>
                <a:gd name="T15" fmla="*/ 10 h 13"/>
                <a:gd name="T16" fmla="*/ 12 w 15"/>
                <a:gd name="T17" fmla="*/ 11 h 13"/>
                <a:gd name="T18" fmla="*/ 10 w 15"/>
                <a:gd name="T19" fmla="*/ 9 h 13"/>
                <a:gd name="T20" fmla="*/ 11 w 15"/>
                <a:gd name="T21" fmla="*/ 7 h 13"/>
                <a:gd name="T22" fmla="*/ 15 w 15"/>
                <a:gd name="T23" fmla="*/ 10 h 13"/>
                <a:gd name="T24" fmla="*/ 12 w 15"/>
                <a:gd name="T25" fmla="*/ 13 h 13"/>
                <a:gd name="T26" fmla="*/ 11 w 15"/>
                <a:gd name="T27" fmla="*/ 13 h 13"/>
                <a:gd name="T28" fmla="*/ 11 w 15"/>
                <a:gd name="T29" fmla="*/ 13 h 13"/>
                <a:gd name="T30" fmla="*/ 6 w 15"/>
                <a:gd name="T31" fmla="*/ 10 h 13"/>
                <a:gd name="T32" fmla="*/ 7 w 15"/>
                <a:gd name="T33" fmla="*/ 9 h 13"/>
                <a:gd name="T34" fmla="*/ 7 w 15"/>
                <a:gd name="T35" fmla="*/ 9 h 13"/>
                <a:gd name="T36" fmla="*/ 9 w 15"/>
                <a:gd name="T37" fmla="*/ 6 h 13"/>
                <a:gd name="T38" fmla="*/ 4 w 15"/>
                <a:gd name="T39" fmla="*/ 2 h 13"/>
                <a:gd name="T40" fmla="*/ 2 w 15"/>
                <a:gd name="T41" fmla="*/ 5 h 13"/>
                <a:gd name="T42" fmla="*/ 5 w 15"/>
                <a:gd name="T43" fmla="*/ 7 h 13"/>
                <a:gd name="T44" fmla="*/ 5 w 15"/>
                <a:gd name="T45" fmla="*/ 6 h 13"/>
                <a:gd name="T46" fmla="*/ 3 w 15"/>
                <a:gd name="T47" fmla="*/ 5 h 13"/>
                <a:gd name="T48" fmla="*/ 4 w 15"/>
                <a:gd name="T49" fmla="*/ 4 h 13"/>
                <a:gd name="T50" fmla="*/ 7 w 15"/>
                <a:gd name="T51" fmla="*/ 6 h 13"/>
                <a:gd name="T52" fmla="*/ 5 w 15"/>
                <a:gd name="T53" fmla="*/ 9 h 13"/>
                <a:gd name="T54" fmla="*/ 0 w 15"/>
                <a:gd name="T55" fmla="*/ 5 h 13"/>
                <a:gd name="T56" fmla="*/ 3 w 15"/>
                <a:gd name="T57" fmla="*/ 1 h 13"/>
                <a:gd name="T58" fmla="*/ 3 w 15"/>
                <a:gd name="T59" fmla="*/ 1 h 13"/>
                <a:gd name="T60" fmla="*/ 4 w 15"/>
                <a:gd name="T61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5" h="13">
                  <a:moveTo>
                    <a:pt x="4" y="0"/>
                  </a:moveTo>
                  <a:cubicBezTo>
                    <a:pt x="6" y="2"/>
                    <a:pt x="8" y="4"/>
                    <a:pt x="10" y="6"/>
                  </a:cubicBezTo>
                  <a:cubicBezTo>
                    <a:pt x="9" y="7"/>
                    <a:pt x="9" y="8"/>
                    <a:pt x="8" y="9"/>
                  </a:cubicBezTo>
                  <a:cubicBezTo>
                    <a:pt x="9" y="10"/>
                    <a:pt x="11" y="11"/>
                    <a:pt x="12" y="12"/>
                  </a:cubicBezTo>
                  <a:cubicBezTo>
                    <a:pt x="12" y="11"/>
                    <a:pt x="13" y="11"/>
                    <a:pt x="14" y="10"/>
                  </a:cubicBezTo>
                  <a:cubicBezTo>
                    <a:pt x="13" y="9"/>
                    <a:pt x="12" y="9"/>
                    <a:pt x="12" y="8"/>
                  </a:cubicBezTo>
                  <a:cubicBezTo>
                    <a:pt x="11" y="8"/>
                    <a:pt x="11" y="9"/>
                    <a:pt x="11" y="9"/>
                  </a:cubicBezTo>
                  <a:cubicBezTo>
                    <a:pt x="11" y="9"/>
                    <a:pt x="12" y="10"/>
                    <a:pt x="12" y="10"/>
                  </a:cubicBezTo>
                  <a:cubicBezTo>
                    <a:pt x="12" y="10"/>
                    <a:pt x="12" y="11"/>
                    <a:pt x="12" y="11"/>
                  </a:cubicBezTo>
                  <a:cubicBezTo>
                    <a:pt x="11" y="10"/>
                    <a:pt x="10" y="10"/>
                    <a:pt x="10" y="9"/>
                  </a:cubicBezTo>
                  <a:cubicBezTo>
                    <a:pt x="10" y="8"/>
                    <a:pt x="11" y="8"/>
                    <a:pt x="11" y="7"/>
                  </a:cubicBezTo>
                  <a:cubicBezTo>
                    <a:pt x="13" y="8"/>
                    <a:pt x="14" y="9"/>
                    <a:pt x="15" y="10"/>
                  </a:cubicBezTo>
                  <a:cubicBezTo>
                    <a:pt x="14" y="11"/>
                    <a:pt x="13" y="12"/>
                    <a:pt x="12" y="13"/>
                  </a:cubicBezTo>
                  <a:cubicBezTo>
                    <a:pt x="12" y="13"/>
                    <a:pt x="12" y="13"/>
                    <a:pt x="11" y="13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0" y="12"/>
                    <a:pt x="8" y="11"/>
                    <a:pt x="6" y="10"/>
                  </a:cubicBezTo>
                  <a:cubicBezTo>
                    <a:pt x="6" y="9"/>
                    <a:pt x="7" y="9"/>
                    <a:pt x="7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7" y="8"/>
                    <a:pt x="8" y="7"/>
                    <a:pt x="9" y="6"/>
                  </a:cubicBezTo>
                  <a:cubicBezTo>
                    <a:pt x="7" y="5"/>
                    <a:pt x="6" y="4"/>
                    <a:pt x="4" y="2"/>
                  </a:cubicBezTo>
                  <a:cubicBezTo>
                    <a:pt x="3" y="3"/>
                    <a:pt x="2" y="4"/>
                    <a:pt x="2" y="5"/>
                  </a:cubicBezTo>
                  <a:cubicBezTo>
                    <a:pt x="3" y="6"/>
                    <a:pt x="4" y="7"/>
                    <a:pt x="5" y="7"/>
                  </a:cubicBezTo>
                  <a:cubicBezTo>
                    <a:pt x="5" y="7"/>
                    <a:pt x="5" y="7"/>
                    <a:pt x="5" y="6"/>
                  </a:cubicBezTo>
                  <a:cubicBezTo>
                    <a:pt x="5" y="6"/>
                    <a:pt x="4" y="5"/>
                    <a:pt x="3" y="5"/>
                  </a:cubicBezTo>
                  <a:cubicBezTo>
                    <a:pt x="4" y="5"/>
                    <a:pt x="4" y="4"/>
                    <a:pt x="4" y="4"/>
                  </a:cubicBezTo>
                  <a:cubicBezTo>
                    <a:pt x="5" y="5"/>
                    <a:pt x="6" y="5"/>
                    <a:pt x="7" y="6"/>
                  </a:cubicBezTo>
                  <a:cubicBezTo>
                    <a:pt x="6" y="7"/>
                    <a:pt x="5" y="8"/>
                    <a:pt x="5" y="9"/>
                  </a:cubicBezTo>
                  <a:cubicBezTo>
                    <a:pt x="3" y="8"/>
                    <a:pt x="2" y="6"/>
                    <a:pt x="0" y="5"/>
                  </a:cubicBezTo>
                  <a:cubicBezTo>
                    <a:pt x="1" y="4"/>
                    <a:pt x="2" y="3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4" y="0"/>
                  </a:cubicBezTo>
                  <a:close/>
                </a:path>
              </a:pathLst>
            </a:custGeom>
            <a:solidFill>
              <a:srgbClr val="EC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84" name="ïşḻídé">
              <a:extLst>
                <a:ext uri="{FF2B5EF4-FFF2-40B4-BE49-F238E27FC236}">
                  <a16:creationId xmlns:a16="http://schemas.microsoft.com/office/drawing/2014/main" id="{4CF1AC97-069D-4DDD-A628-69A0A733E031}"/>
                </a:ext>
              </a:extLst>
            </p:cNvPr>
            <p:cNvSpPr/>
            <p:nvPr/>
          </p:nvSpPr>
          <p:spPr bwMode="auto">
            <a:xfrm>
              <a:off x="6105525" y="1744663"/>
              <a:ext cx="288925" cy="225425"/>
            </a:xfrm>
            <a:custGeom>
              <a:avLst/>
              <a:gdLst>
                <a:gd name="T0" fmla="*/ 2 w 14"/>
                <a:gd name="T1" fmla="*/ 0 h 11"/>
                <a:gd name="T2" fmla="*/ 9 w 14"/>
                <a:gd name="T3" fmla="*/ 4 h 11"/>
                <a:gd name="T4" fmla="*/ 7 w 14"/>
                <a:gd name="T5" fmla="*/ 7 h 11"/>
                <a:gd name="T6" fmla="*/ 12 w 14"/>
                <a:gd name="T7" fmla="*/ 10 h 11"/>
                <a:gd name="T8" fmla="*/ 13 w 14"/>
                <a:gd name="T9" fmla="*/ 7 h 11"/>
                <a:gd name="T10" fmla="*/ 10 w 14"/>
                <a:gd name="T11" fmla="*/ 6 h 11"/>
                <a:gd name="T12" fmla="*/ 10 w 14"/>
                <a:gd name="T13" fmla="*/ 6 h 11"/>
                <a:gd name="T14" fmla="*/ 12 w 14"/>
                <a:gd name="T15" fmla="*/ 7 h 11"/>
                <a:gd name="T16" fmla="*/ 11 w 14"/>
                <a:gd name="T17" fmla="*/ 8 h 11"/>
                <a:gd name="T18" fmla="*/ 9 w 14"/>
                <a:gd name="T19" fmla="*/ 7 h 11"/>
                <a:gd name="T20" fmla="*/ 10 w 14"/>
                <a:gd name="T21" fmla="*/ 4 h 11"/>
                <a:gd name="T22" fmla="*/ 14 w 14"/>
                <a:gd name="T23" fmla="*/ 7 h 11"/>
                <a:gd name="T24" fmla="*/ 12 w 14"/>
                <a:gd name="T25" fmla="*/ 11 h 11"/>
                <a:gd name="T26" fmla="*/ 11 w 14"/>
                <a:gd name="T27" fmla="*/ 11 h 11"/>
                <a:gd name="T28" fmla="*/ 11 w 14"/>
                <a:gd name="T29" fmla="*/ 11 h 11"/>
                <a:gd name="T30" fmla="*/ 5 w 14"/>
                <a:gd name="T31" fmla="*/ 7 h 11"/>
                <a:gd name="T32" fmla="*/ 6 w 14"/>
                <a:gd name="T33" fmla="*/ 6 h 11"/>
                <a:gd name="T34" fmla="*/ 6 w 14"/>
                <a:gd name="T35" fmla="*/ 7 h 11"/>
                <a:gd name="T36" fmla="*/ 7 w 14"/>
                <a:gd name="T37" fmla="*/ 4 h 11"/>
                <a:gd name="T38" fmla="*/ 3 w 14"/>
                <a:gd name="T39" fmla="*/ 1 h 11"/>
                <a:gd name="T40" fmla="*/ 1 w 14"/>
                <a:gd name="T41" fmla="*/ 4 h 11"/>
                <a:gd name="T42" fmla="*/ 4 w 14"/>
                <a:gd name="T43" fmla="*/ 5 h 11"/>
                <a:gd name="T44" fmla="*/ 4 w 14"/>
                <a:gd name="T45" fmla="*/ 4 h 11"/>
                <a:gd name="T46" fmla="*/ 2 w 14"/>
                <a:gd name="T47" fmla="*/ 3 h 11"/>
                <a:gd name="T48" fmla="*/ 3 w 14"/>
                <a:gd name="T49" fmla="*/ 3 h 11"/>
                <a:gd name="T50" fmla="*/ 5 w 14"/>
                <a:gd name="T51" fmla="*/ 4 h 11"/>
                <a:gd name="T52" fmla="*/ 4 w 14"/>
                <a:gd name="T53" fmla="*/ 7 h 11"/>
                <a:gd name="T54" fmla="*/ 0 w 14"/>
                <a:gd name="T55" fmla="*/ 4 h 11"/>
                <a:gd name="T56" fmla="*/ 2 w 14"/>
                <a:gd name="T57" fmla="*/ 1 h 11"/>
                <a:gd name="T58" fmla="*/ 2 w 14"/>
                <a:gd name="T59" fmla="*/ 1 h 11"/>
                <a:gd name="T60" fmla="*/ 2 w 14"/>
                <a:gd name="T6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4" h="11">
                  <a:moveTo>
                    <a:pt x="2" y="0"/>
                  </a:moveTo>
                  <a:cubicBezTo>
                    <a:pt x="4" y="1"/>
                    <a:pt x="7" y="2"/>
                    <a:pt x="9" y="4"/>
                  </a:cubicBezTo>
                  <a:cubicBezTo>
                    <a:pt x="8" y="5"/>
                    <a:pt x="7" y="6"/>
                    <a:pt x="7" y="7"/>
                  </a:cubicBezTo>
                  <a:cubicBezTo>
                    <a:pt x="8" y="8"/>
                    <a:pt x="10" y="9"/>
                    <a:pt x="12" y="10"/>
                  </a:cubicBezTo>
                  <a:cubicBezTo>
                    <a:pt x="12" y="9"/>
                    <a:pt x="13" y="8"/>
                    <a:pt x="13" y="7"/>
                  </a:cubicBezTo>
                  <a:cubicBezTo>
                    <a:pt x="12" y="7"/>
                    <a:pt x="11" y="6"/>
                    <a:pt x="10" y="6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1" y="7"/>
                    <a:pt x="11" y="7"/>
                    <a:pt x="12" y="7"/>
                  </a:cubicBezTo>
                  <a:cubicBezTo>
                    <a:pt x="12" y="8"/>
                    <a:pt x="11" y="8"/>
                    <a:pt x="11" y="8"/>
                  </a:cubicBezTo>
                  <a:cubicBezTo>
                    <a:pt x="10" y="8"/>
                    <a:pt x="9" y="7"/>
                    <a:pt x="9" y="7"/>
                  </a:cubicBezTo>
                  <a:cubicBezTo>
                    <a:pt x="9" y="6"/>
                    <a:pt x="10" y="5"/>
                    <a:pt x="10" y="4"/>
                  </a:cubicBezTo>
                  <a:cubicBezTo>
                    <a:pt x="11" y="5"/>
                    <a:pt x="13" y="6"/>
                    <a:pt x="14" y="7"/>
                  </a:cubicBezTo>
                  <a:cubicBezTo>
                    <a:pt x="14" y="8"/>
                    <a:pt x="13" y="10"/>
                    <a:pt x="12" y="11"/>
                  </a:cubicBezTo>
                  <a:cubicBezTo>
                    <a:pt x="12" y="11"/>
                    <a:pt x="11" y="11"/>
                    <a:pt x="11" y="11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9" y="9"/>
                    <a:pt x="7" y="8"/>
                    <a:pt x="5" y="7"/>
                  </a:cubicBezTo>
                  <a:cubicBezTo>
                    <a:pt x="6" y="7"/>
                    <a:pt x="6" y="7"/>
                    <a:pt x="6" y="6"/>
                  </a:cubicBezTo>
                  <a:cubicBezTo>
                    <a:pt x="6" y="6"/>
                    <a:pt x="6" y="7"/>
                    <a:pt x="6" y="7"/>
                  </a:cubicBezTo>
                  <a:cubicBezTo>
                    <a:pt x="6" y="6"/>
                    <a:pt x="7" y="5"/>
                    <a:pt x="7" y="4"/>
                  </a:cubicBezTo>
                  <a:cubicBezTo>
                    <a:pt x="6" y="3"/>
                    <a:pt x="4" y="2"/>
                    <a:pt x="3" y="1"/>
                  </a:cubicBezTo>
                  <a:cubicBezTo>
                    <a:pt x="2" y="2"/>
                    <a:pt x="2" y="3"/>
                    <a:pt x="1" y="4"/>
                  </a:cubicBezTo>
                  <a:cubicBezTo>
                    <a:pt x="2" y="4"/>
                    <a:pt x="3" y="5"/>
                    <a:pt x="4" y="5"/>
                  </a:cubicBezTo>
                  <a:cubicBezTo>
                    <a:pt x="4" y="5"/>
                    <a:pt x="4" y="5"/>
                    <a:pt x="4" y="4"/>
                  </a:cubicBezTo>
                  <a:cubicBezTo>
                    <a:pt x="4" y="4"/>
                    <a:pt x="3" y="4"/>
                    <a:pt x="2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4" y="3"/>
                    <a:pt x="5" y="4"/>
                    <a:pt x="5" y="4"/>
                  </a:cubicBezTo>
                  <a:cubicBezTo>
                    <a:pt x="5" y="5"/>
                    <a:pt x="5" y="6"/>
                    <a:pt x="4" y="7"/>
                  </a:cubicBezTo>
                  <a:cubicBezTo>
                    <a:pt x="3" y="6"/>
                    <a:pt x="1" y="5"/>
                    <a:pt x="0" y="4"/>
                  </a:cubicBezTo>
                  <a:cubicBezTo>
                    <a:pt x="0" y="3"/>
                    <a:pt x="1" y="2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lose/>
                </a:path>
              </a:pathLst>
            </a:custGeom>
            <a:solidFill>
              <a:srgbClr val="EC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85" name="íṩļîďê">
              <a:extLst>
                <a:ext uri="{FF2B5EF4-FFF2-40B4-BE49-F238E27FC236}">
                  <a16:creationId xmlns:a16="http://schemas.microsoft.com/office/drawing/2014/main" id="{627D0577-38CA-4089-A9D3-DDCE09B44B9B}"/>
                </a:ext>
              </a:extLst>
            </p:cNvPr>
            <p:cNvSpPr/>
            <p:nvPr/>
          </p:nvSpPr>
          <p:spPr bwMode="auto">
            <a:xfrm>
              <a:off x="6394450" y="1889125"/>
              <a:ext cx="311150" cy="225425"/>
            </a:xfrm>
            <a:custGeom>
              <a:avLst/>
              <a:gdLst>
                <a:gd name="T0" fmla="*/ 2 w 15"/>
                <a:gd name="T1" fmla="*/ 0 h 11"/>
                <a:gd name="T2" fmla="*/ 9 w 15"/>
                <a:gd name="T3" fmla="*/ 4 h 11"/>
                <a:gd name="T4" fmla="*/ 7 w 15"/>
                <a:gd name="T5" fmla="*/ 7 h 11"/>
                <a:gd name="T6" fmla="*/ 12 w 15"/>
                <a:gd name="T7" fmla="*/ 10 h 11"/>
                <a:gd name="T8" fmla="*/ 13 w 15"/>
                <a:gd name="T9" fmla="*/ 7 h 11"/>
                <a:gd name="T10" fmla="*/ 11 w 15"/>
                <a:gd name="T11" fmla="*/ 6 h 11"/>
                <a:gd name="T12" fmla="*/ 10 w 15"/>
                <a:gd name="T13" fmla="*/ 7 h 11"/>
                <a:gd name="T14" fmla="*/ 12 w 15"/>
                <a:gd name="T15" fmla="*/ 7 h 11"/>
                <a:gd name="T16" fmla="*/ 12 w 15"/>
                <a:gd name="T17" fmla="*/ 8 h 11"/>
                <a:gd name="T18" fmla="*/ 9 w 15"/>
                <a:gd name="T19" fmla="*/ 7 h 11"/>
                <a:gd name="T20" fmla="*/ 10 w 15"/>
                <a:gd name="T21" fmla="*/ 5 h 11"/>
                <a:gd name="T22" fmla="*/ 15 w 15"/>
                <a:gd name="T23" fmla="*/ 7 h 11"/>
                <a:gd name="T24" fmla="*/ 13 w 15"/>
                <a:gd name="T25" fmla="*/ 11 h 11"/>
                <a:gd name="T26" fmla="*/ 12 w 15"/>
                <a:gd name="T27" fmla="*/ 11 h 11"/>
                <a:gd name="T28" fmla="*/ 12 w 15"/>
                <a:gd name="T29" fmla="*/ 11 h 11"/>
                <a:gd name="T30" fmla="*/ 6 w 15"/>
                <a:gd name="T31" fmla="*/ 8 h 11"/>
                <a:gd name="T32" fmla="*/ 6 w 15"/>
                <a:gd name="T33" fmla="*/ 7 h 11"/>
                <a:gd name="T34" fmla="*/ 6 w 15"/>
                <a:gd name="T35" fmla="*/ 7 h 11"/>
                <a:gd name="T36" fmla="*/ 8 w 15"/>
                <a:gd name="T37" fmla="*/ 4 h 11"/>
                <a:gd name="T38" fmla="*/ 3 w 15"/>
                <a:gd name="T39" fmla="*/ 2 h 11"/>
                <a:gd name="T40" fmla="*/ 1 w 15"/>
                <a:gd name="T41" fmla="*/ 4 h 11"/>
                <a:gd name="T42" fmla="*/ 4 w 15"/>
                <a:gd name="T43" fmla="*/ 6 h 11"/>
                <a:gd name="T44" fmla="*/ 4 w 15"/>
                <a:gd name="T45" fmla="*/ 5 h 11"/>
                <a:gd name="T46" fmla="*/ 3 w 15"/>
                <a:gd name="T47" fmla="*/ 4 h 11"/>
                <a:gd name="T48" fmla="*/ 3 w 15"/>
                <a:gd name="T49" fmla="*/ 3 h 11"/>
                <a:gd name="T50" fmla="*/ 6 w 15"/>
                <a:gd name="T51" fmla="*/ 5 h 11"/>
                <a:gd name="T52" fmla="*/ 4 w 15"/>
                <a:gd name="T53" fmla="*/ 7 h 11"/>
                <a:gd name="T54" fmla="*/ 0 w 15"/>
                <a:gd name="T55" fmla="*/ 5 h 11"/>
                <a:gd name="T56" fmla="*/ 2 w 15"/>
                <a:gd name="T57" fmla="*/ 1 h 11"/>
                <a:gd name="T58" fmla="*/ 2 w 15"/>
                <a:gd name="T59" fmla="*/ 1 h 11"/>
                <a:gd name="T60" fmla="*/ 2 w 15"/>
                <a:gd name="T6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5" h="11">
                  <a:moveTo>
                    <a:pt x="2" y="0"/>
                  </a:moveTo>
                  <a:cubicBezTo>
                    <a:pt x="4" y="2"/>
                    <a:pt x="7" y="3"/>
                    <a:pt x="9" y="4"/>
                  </a:cubicBezTo>
                  <a:cubicBezTo>
                    <a:pt x="8" y="5"/>
                    <a:pt x="8" y="6"/>
                    <a:pt x="7" y="7"/>
                  </a:cubicBezTo>
                  <a:cubicBezTo>
                    <a:pt x="9" y="8"/>
                    <a:pt x="11" y="9"/>
                    <a:pt x="12" y="10"/>
                  </a:cubicBezTo>
                  <a:cubicBezTo>
                    <a:pt x="13" y="9"/>
                    <a:pt x="13" y="8"/>
                    <a:pt x="13" y="7"/>
                  </a:cubicBezTo>
                  <a:cubicBezTo>
                    <a:pt x="13" y="7"/>
                    <a:pt x="12" y="6"/>
                    <a:pt x="11" y="6"/>
                  </a:cubicBezTo>
                  <a:cubicBezTo>
                    <a:pt x="11" y="6"/>
                    <a:pt x="10" y="6"/>
                    <a:pt x="10" y="7"/>
                  </a:cubicBezTo>
                  <a:cubicBezTo>
                    <a:pt x="11" y="7"/>
                    <a:pt x="12" y="7"/>
                    <a:pt x="12" y="7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1" y="8"/>
                    <a:pt x="10" y="7"/>
                    <a:pt x="9" y="7"/>
                  </a:cubicBezTo>
                  <a:cubicBezTo>
                    <a:pt x="9" y="6"/>
                    <a:pt x="10" y="5"/>
                    <a:pt x="10" y="5"/>
                  </a:cubicBezTo>
                  <a:cubicBezTo>
                    <a:pt x="12" y="5"/>
                    <a:pt x="13" y="6"/>
                    <a:pt x="15" y="7"/>
                  </a:cubicBezTo>
                  <a:cubicBezTo>
                    <a:pt x="14" y="8"/>
                    <a:pt x="13" y="10"/>
                    <a:pt x="13" y="11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0" y="10"/>
                    <a:pt x="8" y="9"/>
                    <a:pt x="6" y="8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7" y="6"/>
                    <a:pt x="7" y="5"/>
                    <a:pt x="8" y="4"/>
                  </a:cubicBezTo>
                  <a:cubicBezTo>
                    <a:pt x="6" y="3"/>
                    <a:pt x="4" y="3"/>
                    <a:pt x="3" y="2"/>
                  </a:cubicBezTo>
                  <a:cubicBezTo>
                    <a:pt x="2" y="3"/>
                    <a:pt x="2" y="3"/>
                    <a:pt x="1" y="4"/>
                  </a:cubicBezTo>
                  <a:cubicBezTo>
                    <a:pt x="2" y="5"/>
                    <a:pt x="3" y="5"/>
                    <a:pt x="4" y="6"/>
                  </a:cubicBezTo>
                  <a:cubicBezTo>
                    <a:pt x="4" y="6"/>
                    <a:pt x="4" y="5"/>
                    <a:pt x="4" y="5"/>
                  </a:cubicBezTo>
                  <a:cubicBezTo>
                    <a:pt x="4" y="5"/>
                    <a:pt x="3" y="4"/>
                    <a:pt x="3" y="4"/>
                  </a:cubicBezTo>
                  <a:cubicBezTo>
                    <a:pt x="3" y="4"/>
                    <a:pt x="3" y="4"/>
                    <a:pt x="3" y="3"/>
                  </a:cubicBezTo>
                  <a:cubicBezTo>
                    <a:pt x="4" y="4"/>
                    <a:pt x="5" y="4"/>
                    <a:pt x="6" y="5"/>
                  </a:cubicBezTo>
                  <a:cubicBezTo>
                    <a:pt x="5" y="5"/>
                    <a:pt x="5" y="6"/>
                    <a:pt x="4" y="7"/>
                  </a:cubicBezTo>
                  <a:cubicBezTo>
                    <a:pt x="3" y="6"/>
                    <a:pt x="1" y="6"/>
                    <a:pt x="0" y="5"/>
                  </a:cubicBezTo>
                  <a:cubicBezTo>
                    <a:pt x="1" y="4"/>
                    <a:pt x="1" y="2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0"/>
                  </a:cubicBezTo>
                  <a:close/>
                </a:path>
              </a:pathLst>
            </a:custGeom>
            <a:solidFill>
              <a:srgbClr val="EC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86" name="îślïḍê">
              <a:extLst>
                <a:ext uri="{FF2B5EF4-FFF2-40B4-BE49-F238E27FC236}">
                  <a16:creationId xmlns:a16="http://schemas.microsoft.com/office/drawing/2014/main" id="{8A7F6E52-99E8-4A12-8968-3669DE24C04A}"/>
                </a:ext>
              </a:extLst>
            </p:cNvPr>
            <p:cNvSpPr/>
            <p:nvPr/>
          </p:nvSpPr>
          <p:spPr bwMode="auto">
            <a:xfrm>
              <a:off x="6684963" y="2032000"/>
              <a:ext cx="330200" cy="247650"/>
            </a:xfrm>
            <a:custGeom>
              <a:avLst/>
              <a:gdLst>
                <a:gd name="T0" fmla="*/ 2 w 16"/>
                <a:gd name="T1" fmla="*/ 0 h 12"/>
                <a:gd name="T2" fmla="*/ 9 w 16"/>
                <a:gd name="T3" fmla="*/ 3 h 12"/>
                <a:gd name="T4" fmla="*/ 7 w 16"/>
                <a:gd name="T5" fmla="*/ 7 h 12"/>
                <a:gd name="T6" fmla="*/ 13 w 16"/>
                <a:gd name="T7" fmla="*/ 10 h 12"/>
                <a:gd name="T8" fmla="*/ 14 w 16"/>
                <a:gd name="T9" fmla="*/ 7 h 12"/>
                <a:gd name="T10" fmla="*/ 11 w 16"/>
                <a:gd name="T11" fmla="*/ 5 h 12"/>
                <a:gd name="T12" fmla="*/ 11 w 16"/>
                <a:gd name="T13" fmla="*/ 6 h 12"/>
                <a:gd name="T14" fmla="*/ 13 w 16"/>
                <a:gd name="T15" fmla="*/ 7 h 12"/>
                <a:gd name="T16" fmla="*/ 12 w 16"/>
                <a:gd name="T17" fmla="*/ 8 h 12"/>
                <a:gd name="T18" fmla="*/ 9 w 16"/>
                <a:gd name="T19" fmla="*/ 7 h 12"/>
                <a:gd name="T20" fmla="*/ 10 w 16"/>
                <a:gd name="T21" fmla="*/ 4 h 12"/>
                <a:gd name="T22" fmla="*/ 16 w 16"/>
                <a:gd name="T23" fmla="*/ 6 h 12"/>
                <a:gd name="T24" fmla="*/ 14 w 16"/>
                <a:gd name="T25" fmla="*/ 12 h 12"/>
                <a:gd name="T26" fmla="*/ 13 w 16"/>
                <a:gd name="T27" fmla="*/ 11 h 12"/>
                <a:gd name="T28" fmla="*/ 13 w 16"/>
                <a:gd name="T29" fmla="*/ 11 h 12"/>
                <a:gd name="T30" fmla="*/ 6 w 16"/>
                <a:gd name="T31" fmla="*/ 8 h 12"/>
                <a:gd name="T32" fmla="*/ 6 w 16"/>
                <a:gd name="T33" fmla="*/ 7 h 12"/>
                <a:gd name="T34" fmla="*/ 6 w 16"/>
                <a:gd name="T35" fmla="*/ 7 h 12"/>
                <a:gd name="T36" fmla="*/ 8 w 16"/>
                <a:gd name="T37" fmla="*/ 4 h 12"/>
                <a:gd name="T38" fmla="*/ 3 w 16"/>
                <a:gd name="T39" fmla="*/ 1 h 12"/>
                <a:gd name="T40" fmla="*/ 1 w 16"/>
                <a:gd name="T41" fmla="*/ 4 h 12"/>
                <a:gd name="T42" fmla="*/ 4 w 16"/>
                <a:gd name="T43" fmla="*/ 6 h 12"/>
                <a:gd name="T44" fmla="*/ 4 w 16"/>
                <a:gd name="T45" fmla="*/ 5 h 12"/>
                <a:gd name="T46" fmla="*/ 3 w 16"/>
                <a:gd name="T47" fmla="*/ 4 h 12"/>
                <a:gd name="T48" fmla="*/ 3 w 16"/>
                <a:gd name="T49" fmla="*/ 3 h 12"/>
                <a:gd name="T50" fmla="*/ 6 w 16"/>
                <a:gd name="T51" fmla="*/ 4 h 12"/>
                <a:gd name="T52" fmla="*/ 5 w 16"/>
                <a:gd name="T53" fmla="*/ 7 h 12"/>
                <a:gd name="T54" fmla="*/ 0 w 16"/>
                <a:gd name="T55" fmla="*/ 5 h 12"/>
                <a:gd name="T56" fmla="*/ 2 w 16"/>
                <a:gd name="T57" fmla="*/ 1 h 12"/>
                <a:gd name="T58" fmla="*/ 2 w 16"/>
                <a:gd name="T59" fmla="*/ 1 h 12"/>
                <a:gd name="T60" fmla="*/ 2 w 16"/>
                <a:gd name="T61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6" h="12">
                  <a:moveTo>
                    <a:pt x="2" y="0"/>
                  </a:moveTo>
                  <a:cubicBezTo>
                    <a:pt x="5" y="1"/>
                    <a:pt x="7" y="2"/>
                    <a:pt x="9" y="3"/>
                  </a:cubicBezTo>
                  <a:cubicBezTo>
                    <a:pt x="9" y="5"/>
                    <a:pt x="8" y="6"/>
                    <a:pt x="7" y="7"/>
                  </a:cubicBezTo>
                  <a:cubicBezTo>
                    <a:pt x="9" y="8"/>
                    <a:pt x="11" y="9"/>
                    <a:pt x="13" y="10"/>
                  </a:cubicBezTo>
                  <a:cubicBezTo>
                    <a:pt x="13" y="9"/>
                    <a:pt x="14" y="8"/>
                    <a:pt x="14" y="7"/>
                  </a:cubicBezTo>
                  <a:cubicBezTo>
                    <a:pt x="13" y="6"/>
                    <a:pt x="12" y="6"/>
                    <a:pt x="11" y="5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1" y="7"/>
                    <a:pt x="12" y="7"/>
                    <a:pt x="13" y="7"/>
                  </a:cubicBezTo>
                  <a:cubicBezTo>
                    <a:pt x="13" y="8"/>
                    <a:pt x="13" y="8"/>
                    <a:pt x="12" y="8"/>
                  </a:cubicBezTo>
                  <a:cubicBezTo>
                    <a:pt x="11" y="8"/>
                    <a:pt x="10" y="7"/>
                    <a:pt x="9" y="7"/>
                  </a:cubicBezTo>
                  <a:cubicBezTo>
                    <a:pt x="10" y="6"/>
                    <a:pt x="10" y="5"/>
                    <a:pt x="10" y="4"/>
                  </a:cubicBezTo>
                  <a:cubicBezTo>
                    <a:pt x="12" y="5"/>
                    <a:pt x="14" y="5"/>
                    <a:pt x="16" y="6"/>
                  </a:cubicBezTo>
                  <a:cubicBezTo>
                    <a:pt x="15" y="8"/>
                    <a:pt x="14" y="10"/>
                    <a:pt x="14" y="12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0" y="10"/>
                    <a:pt x="8" y="9"/>
                    <a:pt x="6" y="8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7" y="6"/>
                    <a:pt x="7" y="5"/>
                    <a:pt x="8" y="4"/>
                  </a:cubicBezTo>
                  <a:cubicBezTo>
                    <a:pt x="6" y="3"/>
                    <a:pt x="4" y="2"/>
                    <a:pt x="3" y="1"/>
                  </a:cubicBezTo>
                  <a:cubicBezTo>
                    <a:pt x="2" y="2"/>
                    <a:pt x="2" y="3"/>
                    <a:pt x="1" y="4"/>
                  </a:cubicBezTo>
                  <a:cubicBezTo>
                    <a:pt x="2" y="5"/>
                    <a:pt x="3" y="5"/>
                    <a:pt x="4" y="6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4"/>
                    <a:pt x="3" y="4"/>
                    <a:pt x="3" y="4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4" y="3"/>
                    <a:pt x="5" y="4"/>
                    <a:pt x="6" y="4"/>
                  </a:cubicBezTo>
                  <a:cubicBezTo>
                    <a:pt x="5" y="5"/>
                    <a:pt x="5" y="6"/>
                    <a:pt x="5" y="7"/>
                  </a:cubicBezTo>
                  <a:cubicBezTo>
                    <a:pt x="3" y="6"/>
                    <a:pt x="1" y="5"/>
                    <a:pt x="0" y="5"/>
                  </a:cubicBezTo>
                  <a:cubicBezTo>
                    <a:pt x="1" y="3"/>
                    <a:pt x="1" y="2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0"/>
                    <a:pt x="2" y="0"/>
                  </a:cubicBezTo>
                  <a:close/>
                </a:path>
              </a:pathLst>
            </a:custGeom>
            <a:solidFill>
              <a:srgbClr val="EC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87" name="íśḷiḑe">
              <a:extLst>
                <a:ext uri="{FF2B5EF4-FFF2-40B4-BE49-F238E27FC236}">
                  <a16:creationId xmlns:a16="http://schemas.microsoft.com/office/drawing/2014/main" id="{CA8CD4DE-1E7A-4347-91E6-B4350AD51CAA}"/>
                </a:ext>
              </a:extLst>
            </p:cNvPr>
            <p:cNvSpPr/>
            <p:nvPr/>
          </p:nvSpPr>
          <p:spPr bwMode="auto">
            <a:xfrm>
              <a:off x="5156200" y="2135188"/>
              <a:ext cx="474663" cy="266700"/>
            </a:xfrm>
            <a:custGeom>
              <a:avLst/>
              <a:gdLst>
                <a:gd name="T0" fmla="*/ 0 w 23"/>
                <a:gd name="T1" fmla="*/ 0 h 13"/>
                <a:gd name="T2" fmla="*/ 23 w 23"/>
                <a:gd name="T3" fmla="*/ 4 h 13"/>
                <a:gd name="T4" fmla="*/ 10 w 23"/>
                <a:gd name="T5" fmla="*/ 10 h 13"/>
                <a:gd name="T6" fmla="*/ 0 w 23"/>
                <a:gd name="T7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13">
                  <a:moveTo>
                    <a:pt x="0" y="0"/>
                  </a:moveTo>
                  <a:cubicBezTo>
                    <a:pt x="0" y="0"/>
                    <a:pt x="11" y="9"/>
                    <a:pt x="23" y="4"/>
                  </a:cubicBezTo>
                  <a:cubicBezTo>
                    <a:pt x="23" y="4"/>
                    <a:pt x="22" y="13"/>
                    <a:pt x="10" y="10"/>
                  </a:cubicBezTo>
                  <a:cubicBezTo>
                    <a:pt x="0" y="8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6038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88" name="işlîde">
              <a:extLst>
                <a:ext uri="{FF2B5EF4-FFF2-40B4-BE49-F238E27FC236}">
                  <a16:creationId xmlns:a16="http://schemas.microsoft.com/office/drawing/2014/main" id="{9DEBAAB5-B4F2-4D1D-88D2-A87B1DD7101D}"/>
                </a:ext>
              </a:extLst>
            </p:cNvPr>
            <p:cNvSpPr/>
            <p:nvPr/>
          </p:nvSpPr>
          <p:spPr bwMode="auto">
            <a:xfrm>
              <a:off x="5568950" y="2401888"/>
              <a:ext cx="577850" cy="247650"/>
            </a:xfrm>
            <a:custGeom>
              <a:avLst/>
              <a:gdLst>
                <a:gd name="T0" fmla="*/ 0 w 28"/>
                <a:gd name="T1" fmla="*/ 0 h 12"/>
                <a:gd name="T2" fmla="*/ 28 w 28"/>
                <a:gd name="T3" fmla="*/ 2 h 12"/>
                <a:gd name="T4" fmla="*/ 13 w 28"/>
                <a:gd name="T5" fmla="*/ 9 h 12"/>
                <a:gd name="T6" fmla="*/ 0 w 28"/>
                <a:gd name="T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" h="12">
                  <a:moveTo>
                    <a:pt x="0" y="0"/>
                  </a:moveTo>
                  <a:cubicBezTo>
                    <a:pt x="0" y="0"/>
                    <a:pt x="16" y="7"/>
                    <a:pt x="28" y="2"/>
                  </a:cubicBezTo>
                  <a:cubicBezTo>
                    <a:pt x="28" y="2"/>
                    <a:pt x="27" y="12"/>
                    <a:pt x="13" y="9"/>
                  </a:cubicBezTo>
                  <a:cubicBezTo>
                    <a:pt x="0" y="6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6038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89" name="iṣľídé">
              <a:extLst>
                <a:ext uri="{FF2B5EF4-FFF2-40B4-BE49-F238E27FC236}">
                  <a16:creationId xmlns:a16="http://schemas.microsoft.com/office/drawing/2014/main" id="{A493AD4F-F309-4B97-A13B-DD8B522F6F10}"/>
                </a:ext>
              </a:extLst>
            </p:cNvPr>
            <p:cNvSpPr/>
            <p:nvPr/>
          </p:nvSpPr>
          <p:spPr bwMode="auto">
            <a:xfrm>
              <a:off x="6064250" y="2587625"/>
              <a:ext cx="433388" cy="142875"/>
            </a:xfrm>
            <a:custGeom>
              <a:avLst/>
              <a:gdLst>
                <a:gd name="T0" fmla="*/ 0 w 21"/>
                <a:gd name="T1" fmla="*/ 3 h 7"/>
                <a:gd name="T2" fmla="*/ 21 w 21"/>
                <a:gd name="T3" fmla="*/ 0 h 7"/>
                <a:gd name="T4" fmla="*/ 11 w 21"/>
                <a:gd name="T5" fmla="*/ 6 h 7"/>
                <a:gd name="T6" fmla="*/ 0 w 21"/>
                <a:gd name="T7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7">
                  <a:moveTo>
                    <a:pt x="0" y="3"/>
                  </a:moveTo>
                  <a:cubicBezTo>
                    <a:pt x="0" y="3"/>
                    <a:pt x="17" y="6"/>
                    <a:pt x="21" y="0"/>
                  </a:cubicBezTo>
                  <a:cubicBezTo>
                    <a:pt x="21" y="0"/>
                    <a:pt x="20" y="7"/>
                    <a:pt x="11" y="6"/>
                  </a:cubicBezTo>
                  <a:cubicBezTo>
                    <a:pt x="2" y="6"/>
                    <a:pt x="0" y="3"/>
                    <a:pt x="0" y="3"/>
                  </a:cubicBezTo>
                  <a:close/>
                </a:path>
              </a:pathLst>
            </a:custGeom>
            <a:solidFill>
              <a:srgbClr val="6038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90" name="ïśliḋè">
              <a:extLst>
                <a:ext uri="{FF2B5EF4-FFF2-40B4-BE49-F238E27FC236}">
                  <a16:creationId xmlns:a16="http://schemas.microsoft.com/office/drawing/2014/main" id="{E6E836AE-D794-4665-A260-047B09098222}"/>
                </a:ext>
              </a:extLst>
            </p:cNvPr>
            <p:cNvSpPr/>
            <p:nvPr/>
          </p:nvSpPr>
          <p:spPr bwMode="auto">
            <a:xfrm>
              <a:off x="5486400" y="3040063"/>
              <a:ext cx="309563" cy="184150"/>
            </a:xfrm>
            <a:custGeom>
              <a:avLst/>
              <a:gdLst>
                <a:gd name="T0" fmla="*/ 6 w 15"/>
                <a:gd name="T1" fmla="*/ 8 h 9"/>
                <a:gd name="T2" fmla="*/ 15 w 15"/>
                <a:gd name="T3" fmla="*/ 6 h 9"/>
                <a:gd name="T4" fmla="*/ 3 w 15"/>
                <a:gd name="T5" fmla="*/ 0 h 9"/>
                <a:gd name="T6" fmla="*/ 0 w 15"/>
                <a:gd name="T7" fmla="*/ 1 h 9"/>
                <a:gd name="T8" fmla="*/ 6 w 15"/>
                <a:gd name="T9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9">
                  <a:moveTo>
                    <a:pt x="6" y="8"/>
                  </a:moveTo>
                  <a:cubicBezTo>
                    <a:pt x="10" y="9"/>
                    <a:pt x="12" y="8"/>
                    <a:pt x="15" y="6"/>
                  </a:cubicBezTo>
                  <a:cubicBezTo>
                    <a:pt x="12" y="2"/>
                    <a:pt x="8" y="0"/>
                    <a:pt x="3" y="0"/>
                  </a:cubicBezTo>
                  <a:cubicBezTo>
                    <a:pt x="2" y="0"/>
                    <a:pt x="1" y="0"/>
                    <a:pt x="0" y="1"/>
                  </a:cubicBezTo>
                  <a:cubicBezTo>
                    <a:pt x="0" y="3"/>
                    <a:pt x="2" y="6"/>
                    <a:pt x="6" y="8"/>
                  </a:cubicBezTo>
                  <a:close/>
                </a:path>
              </a:pathLst>
            </a:custGeom>
            <a:solidFill>
              <a:srgbClr val="F8B1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91" name="îŝľíḋè">
              <a:extLst>
                <a:ext uri="{FF2B5EF4-FFF2-40B4-BE49-F238E27FC236}">
                  <a16:creationId xmlns:a16="http://schemas.microsoft.com/office/drawing/2014/main" id="{A23A1888-240F-4C9B-822D-ED0DC4704631}"/>
                </a:ext>
              </a:extLst>
            </p:cNvPr>
            <p:cNvSpPr/>
            <p:nvPr/>
          </p:nvSpPr>
          <p:spPr bwMode="auto">
            <a:xfrm>
              <a:off x="6705600" y="3779838"/>
              <a:ext cx="371475" cy="431800"/>
            </a:xfrm>
            <a:custGeom>
              <a:avLst/>
              <a:gdLst>
                <a:gd name="T0" fmla="*/ 17 w 18"/>
                <a:gd name="T1" fmla="*/ 0 h 21"/>
                <a:gd name="T2" fmla="*/ 8 w 18"/>
                <a:gd name="T3" fmla="*/ 0 h 21"/>
                <a:gd name="T4" fmla="*/ 0 w 18"/>
                <a:gd name="T5" fmla="*/ 17 h 21"/>
                <a:gd name="T6" fmla="*/ 10 w 18"/>
                <a:gd name="T7" fmla="*/ 21 h 21"/>
                <a:gd name="T8" fmla="*/ 17 w 18"/>
                <a:gd name="T9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21">
                  <a:moveTo>
                    <a:pt x="17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10" y="21"/>
                    <a:pt x="18" y="13"/>
                    <a:pt x="17" y="0"/>
                  </a:cubicBezTo>
                  <a:close/>
                </a:path>
              </a:pathLst>
            </a:custGeom>
            <a:solidFill>
              <a:srgbClr val="EC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92" name="iṡļíḑè">
              <a:extLst>
                <a:ext uri="{FF2B5EF4-FFF2-40B4-BE49-F238E27FC236}">
                  <a16:creationId xmlns:a16="http://schemas.microsoft.com/office/drawing/2014/main" id="{88572367-F9F5-4B41-BE1E-EC034D17680E}"/>
                </a:ext>
              </a:extLst>
            </p:cNvPr>
            <p:cNvSpPr/>
            <p:nvPr/>
          </p:nvSpPr>
          <p:spPr bwMode="auto">
            <a:xfrm>
              <a:off x="6456363" y="2978150"/>
              <a:ext cx="352425" cy="328613"/>
            </a:xfrm>
            <a:custGeom>
              <a:avLst/>
              <a:gdLst>
                <a:gd name="T0" fmla="*/ 16 w 17"/>
                <a:gd name="T1" fmla="*/ 9 h 16"/>
                <a:gd name="T2" fmla="*/ 8 w 17"/>
                <a:gd name="T3" fmla="*/ 16 h 16"/>
                <a:gd name="T4" fmla="*/ 1 w 17"/>
                <a:gd name="T5" fmla="*/ 7 h 16"/>
                <a:gd name="T6" fmla="*/ 10 w 17"/>
                <a:gd name="T7" fmla="*/ 0 h 16"/>
                <a:gd name="T8" fmla="*/ 16 w 17"/>
                <a:gd name="T9" fmla="*/ 9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6">
                  <a:moveTo>
                    <a:pt x="16" y="9"/>
                  </a:moveTo>
                  <a:cubicBezTo>
                    <a:pt x="16" y="13"/>
                    <a:pt x="12" y="16"/>
                    <a:pt x="8" y="16"/>
                  </a:cubicBezTo>
                  <a:cubicBezTo>
                    <a:pt x="3" y="15"/>
                    <a:pt x="0" y="11"/>
                    <a:pt x="1" y="7"/>
                  </a:cubicBezTo>
                  <a:cubicBezTo>
                    <a:pt x="2" y="3"/>
                    <a:pt x="5" y="0"/>
                    <a:pt x="10" y="0"/>
                  </a:cubicBezTo>
                  <a:cubicBezTo>
                    <a:pt x="14" y="1"/>
                    <a:pt x="17" y="5"/>
                    <a:pt x="16" y="9"/>
                  </a:cubicBezTo>
                  <a:close/>
                </a:path>
              </a:pathLst>
            </a:custGeom>
            <a:solidFill>
              <a:srgbClr val="FFDB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93" name="íŝlîḋe">
              <a:extLst>
                <a:ext uri="{FF2B5EF4-FFF2-40B4-BE49-F238E27FC236}">
                  <a16:creationId xmlns:a16="http://schemas.microsoft.com/office/drawing/2014/main" id="{58BB6504-59F3-44D5-A521-5C04C0C0D1D0}"/>
                </a:ext>
              </a:extLst>
            </p:cNvPr>
            <p:cNvSpPr/>
            <p:nvPr/>
          </p:nvSpPr>
          <p:spPr bwMode="auto">
            <a:xfrm>
              <a:off x="6561138" y="3060700"/>
              <a:ext cx="185738" cy="184150"/>
            </a:xfrm>
            <a:custGeom>
              <a:avLst/>
              <a:gdLst>
                <a:gd name="T0" fmla="*/ 5 w 9"/>
                <a:gd name="T1" fmla="*/ 0 h 9"/>
                <a:gd name="T2" fmla="*/ 1 w 9"/>
                <a:gd name="T3" fmla="*/ 1 h 9"/>
                <a:gd name="T4" fmla="*/ 3 w 9"/>
                <a:gd name="T5" fmla="*/ 4 h 9"/>
                <a:gd name="T6" fmla="*/ 0 w 9"/>
                <a:gd name="T7" fmla="*/ 7 h 9"/>
                <a:gd name="T8" fmla="*/ 3 w 9"/>
                <a:gd name="T9" fmla="*/ 9 h 9"/>
                <a:gd name="T10" fmla="*/ 8 w 9"/>
                <a:gd name="T11" fmla="*/ 5 h 9"/>
                <a:gd name="T12" fmla="*/ 5 w 9"/>
                <a:gd name="T1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9">
                  <a:moveTo>
                    <a:pt x="5" y="0"/>
                  </a:moveTo>
                  <a:cubicBezTo>
                    <a:pt x="3" y="0"/>
                    <a:pt x="2" y="0"/>
                    <a:pt x="1" y="1"/>
                  </a:cubicBezTo>
                  <a:cubicBezTo>
                    <a:pt x="2" y="1"/>
                    <a:pt x="3" y="2"/>
                    <a:pt x="3" y="4"/>
                  </a:cubicBezTo>
                  <a:cubicBezTo>
                    <a:pt x="3" y="5"/>
                    <a:pt x="2" y="7"/>
                    <a:pt x="0" y="7"/>
                  </a:cubicBezTo>
                  <a:cubicBezTo>
                    <a:pt x="1" y="8"/>
                    <a:pt x="2" y="8"/>
                    <a:pt x="3" y="9"/>
                  </a:cubicBezTo>
                  <a:cubicBezTo>
                    <a:pt x="6" y="9"/>
                    <a:pt x="8" y="7"/>
                    <a:pt x="8" y="5"/>
                  </a:cubicBezTo>
                  <a:cubicBezTo>
                    <a:pt x="9" y="2"/>
                    <a:pt x="7" y="0"/>
                    <a:pt x="5" y="0"/>
                  </a:cubicBezTo>
                  <a:close/>
                </a:path>
              </a:pathLst>
            </a:custGeom>
            <a:solidFill>
              <a:srgbClr val="FCC0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94" name="íŝľíḑè">
              <a:extLst>
                <a:ext uri="{FF2B5EF4-FFF2-40B4-BE49-F238E27FC236}">
                  <a16:creationId xmlns:a16="http://schemas.microsoft.com/office/drawing/2014/main" id="{50DB7BDC-940D-411D-897B-7F9BBF71992F}"/>
                </a:ext>
              </a:extLst>
            </p:cNvPr>
            <p:cNvSpPr/>
            <p:nvPr/>
          </p:nvSpPr>
          <p:spPr bwMode="auto">
            <a:xfrm>
              <a:off x="7015163" y="3511550"/>
              <a:ext cx="454025" cy="762000"/>
            </a:xfrm>
            <a:custGeom>
              <a:avLst/>
              <a:gdLst>
                <a:gd name="T0" fmla="*/ 2 w 22"/>
                <a:gd name="T1" fmla="*/ 37 h 37"/>
                <a:gd name="T2" fmla="*/ 1 w 22"/>
                <a:gd name="T3" fmla="*/ 37 h 37"/>
                <a:gd name="T4" fmla="*/ 0 w 22"/>
                <a:gd name="T5" fmla="*/ 34 h 37"/>
                <a:gd name="T6" fmla="*/ 17 w 22"/>
                <a:gd name="T7" fmla="*/ 1 h 37"/>
                <a:gd name="T8" fmla="*/ 20 w 22"/>
                <a:gd name="T9" fmla="*/ 0 h 37"/>
                <a:gd name="T10" fmla="*/ 21 w 22"/>
                <a:gd name="T11" fmla="*/ 3 h 37"/>
                <a:gd name="T12" fmla="*/ 4 w 22"/>
                <a:gd name="T13" fmla="*/ 36 h 37"/>
                <a:gd name="T14" fmla="*/ 2 w 22"/>
                <a:gd name="T15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" h="37">
                  <a:moveTo>
                    <a:pt x="2" y="37"/>
                  </a:moveTo>
                  <a:cubicBezTo>
                    <a:pt x="2" y="37"/>
                    <a:pt x="2" y="37"/>
                    <a:pt x="1" y="37"/>
                  </a:cubicBezTo>
                  <a:cubicBezTo>
                    <a:pt x="0" y="36"/>
                    <a:pt x="0" y="35"/>
                    <a:pt x="0" y="34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8" y="0"/>
                    <a:pt x="19" y="0"/>
                    <a:pt x="20" y="0"/>
                  </a:cubicBezTo>
                  <a:cubicBezTo>
                    <a:pt x="21" y="1"/>
                    <a:pt x="22" y="2"/>
                    <a:pt x="21" y="3"/>
                  </a:cubicBezTo>
                  <a:cubicBezTo>
                    <a:pt x="4" y="36"/>
                    <a:pt x="4" y="36"/>
                    <a:pt x="4" y="36"/>
                  </a:cubicBezTo>
                  <a:cubicBezTo>
                    <a:pt x="4" y="37"/>
                    <a:pt x="3" y="37"/>
                    <a:pt x="2" y="37"/>
                  </a:cubicBezTo>
                  <a:close/>
                </a:path>
              </a:pathLst>
            </a:custGeom>
            <a:solidFill>
              <a:srgbClr val="AF76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95" name="îślîďe">
              <a:extLst>
                <a:ext uri="{FF2B5EF4-FFF2-40B4-BE49-F238E27FC236}">
                  <a16:creationId xmlns:a16="http://schemas.microsoft.com/office/drawing/2014/main" id="{4A9029E0-D386-49F2-8D45-B0F988750781}"/>
                </a:ext>
              </a:extLst>
            </p:cNvPr>
            <p:cNvSpPr/>
            <p:nvPr/>
          </p:nvSpPr>
          <p:spPr bwMode="auto">
            <a:xfrm>
              <a:off x="7283450" y="3081338"/>
              <a:ext cx="495300" cy="657225"/>
            </a:xfrm>
            <a:custGeom>
              <a:avLst/>
              <a:gdLst>
                <a:gd name="T0" fmla="*/ 16 w 24"/>
                <a:gd name="T1" fmla="*/ 0 h 32"/>
                <a:gd name="T2" fmla="*/ 22 w 24"/>
                <a:gd name="T3" fmla="*/ 8 h 32"/>
                <a:gd name="T4" fmla="*/ 21 w 24"/>
                <a:gd name="T5" fmla="*/ 22 h 32"/>
                <a:gd name="T6" fmla="*/ 12 w 24"/>
                <a:gd name="T7" fmla="*/ 30 h 32"/>
                <a:gd name="T8" fmla="*/ 0 w 24"/>
                <a:gd name="T9" fmla="*/ 30 h 32"/>
                <a:gd name="T10" fmla="*/ 16 w 24"/>
                <a:gd name="T11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" h="32">
                  <a:moveTo>
                    <a:pt x="16" y="0"/>
                  </a:moveTo>
                  <a:cubicBezTo>
                    <a:pt x="18" y="2"/>
                    <a:pt x="21" y="4"/>
                    <a:pt x="22" y="8"/>
                  </a:cubicBezTo>
                  <a:cubicBezTo>
                    <a:pt x="24" y="11"/>
                    <a:pt x="23" y="17"/>
                    <a:pt x="21" y="22"/>
                  </a:cubicBezTo>
                  <a:cubicBezTo>
                    <a:pt x="19" y="26"/>
                    <a:pt x="15" y="29"/>
                    <a:pt x="12" y="30"/>
                  </a:cubicBezTo>
                  <a:cubicBezTo>
                    <a:pt x="8" y="32"/>
                    <a:pt x="3" y="31"/>
                    <a:pt x="0" y="30"/>
                  </a:cubicBezTo>
                  <a:lnTo>
                    <a:pt x="16" y="0"/>
                  </a:lnTo>
                  <a:close/>
                </a:path>
              </a:pathLst>
            </a:custGeom>
            <a:solidFill>
              <a:srgbClr val="EC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96" name="ïśḻíḑê">
              <a:extLst>
                <a:ext uri="{FF2B5EF4-FFF2-40B4-BE49-F238E27FC236}">
                  <a16:creationId xmlns:a16="http://schemas.microsoft.com/office/drawing/2014/main" id="{704E06DF-760D-4AA8-87EE-8D412F145FA5}"/>
                </a:ext>
              </a:extLst>
            </p:cNvPr>
            <p:cNvSpPr/>
            <p:nvPr/>
          </p:nvSpPr>
          <p:spPr bwMode="auto">
            <a:xfrm>
              <a:off x="7180263" y="3019425"/>
              <a:ext cx="474663" cy="698500"/>
            </a:xfrm>
            <a:custGeom>
              <a:avLst/>
              <a:gdLst>
                <a:gd name="T0" fmla="*/ 6 w 23"/>
                <a:gd name="T1" fmla="*/ 14 h 34"/>
                <a:gd name="T2" fmla="*/ 4 w 23"/>
                <a:gd name="T3" fmla="*/ 32 h 34"/>
                <a:gd name="T4" fmla="*/ 18 w 23"/>
                <a:gd name="T5" fmla="*/ 20 h 34"/>
                <a:gd name="T6" fmla="*/ 19 w 23"/>
                <a:gd name="T7" fmla="*/ 2 h 34"/>
                <a:gd name="T8" fmla="*/ 6 w 23"/>
                <a:gd name="T9" fmla="*/ 1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34">
                  <a:moveTo>
                    <a:pt x="6" y="14"/>
                  </a:moveTo>
                  <a:cubicBezTo>
                    <a:pt x="1" y="22"/>
                    <a:pt x="0" y="30"/>
                    <a:pt x="4" y="32"/>
                  </a:cubicBezTo>
                  <a:cubicBezTo>
                    <a:pt x="8" y="34"/>
                    <a:pt x="14" y="29"/>
                    <a:pt x="18" y="20"/>
                  </a:cubicBezTo>
                  <a:cubicBezTo>
                    <a:pt x="22" y="12"/>
                    <a:pt x="23" y="4"/>
                    <a:pt x="19" y="2"/>
                  </a:cubicBezTo>
                  <a:cubicBezTo>
                    <a:pt x="16" y="0"/>
                    <a:pt x="10" y="5"/>
                    <a:pt x="6" y="14"/>
                  </a:cubicBezTo>
                  <a:close/>
                </a:path>
              </a:pathLst>
            </a:custGeom>
            <a:solidFill>
              <a:srgbClr val="F8E8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97" name="îşḷïḑé">
              <a:extLst>
                <a:ext uri="{FF2B5EF4-FFF2-40B4-BE49-F238E27FC236}">
                  <a16:creationId xmlns:a16="http://schemas.microsoft.com/office/drawing/2014/main" id="{A40D2CBA-0201-4037-846F-A1A30FE73E76}"/>
                </a:ext>
              </a:extLst>
            </p:cNvPr>
            <p:cNvSpPr/>
            <p:nvPr/>
          </p:nvSpPr>
          <p:spPr bwMode="auto">
            <a:xfrm>
              <a:off x="7593013" y="3511550"/>
              <a:ext cx="309563" cy="288925"/>
            </a:xfrm>
            <a:custGeom>
              <a:avLst/>
              <a:gdLst>
                <a:gd name="T0" fmla="*/ 14 w 15"/>
                <a:gd name="T1" fmla="*/ 14 h 14"/>
                <a:gd name="T2" fmla="*/ 14 w 15"/>
                <a:gd name="T3" fmla="*/ 14 h 14"/>
                <a:gd name="T4" fmla="*/ 0 w 15"/>
                <a:gd name="T5" fmla="*/ 0 h 14"/>
                <a:gd name="T6" fmla="*/ 0 w 15"/>
                <a:gd name="T7" fmla="*/ 0 h 14"/>
                <a:gd name="T8" fmla="*/ 1 w 15"/>
                <a:gd name="T9" fmla="*/ 0 h 14"/>
                <a:gd name="T10" fmla="*/ 15 w 15"/>
                <a:gd name="T11" fmla="*/ 13 h 14"/>
                <a:gd name="T12" fmla="*/ 15 w 15"/>
                <a:gd name="T13" fmla="*/ 14 h 14"/>
                <a:gd name="T14" fmla="*/ 14 w 15"/>
                <a:gd name="T1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" h="14">
                  <a:moveTo>
                    <a:pt x="14" y="14"/>
                  </a:moveTo>
                  <a:cubicBezTo>
                    <a:pt x="14" y="14"/>
                    <a:pt x="14" y="14"/>
                    <a:pt x="14" y="14"/>
                  </a:cubicBezTo>
                  <a:cubicBezTo>
                    <a:pt x="0" y="7"/>
                    <a:pt x="0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7"/>
                    <a:pt x="15" y="13"/>
                  </a:cubicBezTo>
                  <a:cubicBezTo>
                    <a:pt x="15" y="13"/>
                    <a:pt x="15" y="14"/>
                    <a:pt x="15" y="14"/>
                  </a:cubicBezTo>
                  <a:cubicBezTo>
                    <a:pt x="15" y="14"/>
                    <a:pt x="15" y="14"/>
                    <a:pt x="14" y="14"/>
                  </a:cubicBezTo>
                  <a:close/>
                </a:path>
              </a:pathLst>
            </a:custGeom>
            <a:solidFill>
              <a:srgbClr val="BCBE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98" name="îṧ1ïdè">
              <a:extLst>
                <a:ext uri="{FF2B5EF4-FFF2-40B4-BE49-F238E27FC236}">
                  <a16:creationId xmlns:a16="http://schemas.microsoft.com/office/drawing/2014/main" id="{42B593EB-954F-4E3B-AE58-2B7349F4ED17}"/>
                </a:ext>
              </a:extLst>
            </p:cNvPr>
            <p:cNvSpPr/>
            <p:nvPr/>
          </p:nvSpPr>
          <p:spPr bwMode="auto">
            <a:xfrm>
              <a:off x="7262813" y="3060700"/>
              <a:ext cx="412750" cy="657225"/>
            </a:xfrm>
            <a:custGeom>
              <a:avLst/>
              <a:gdLst>
                <a:gd name="T0" fmla="*/ 0 w 20"/>
                <a:gd name="T1" fmla="*/ 30 h 32"/>
                <a:gd name="T2" fmla="*/ 15 w 20"/>
                <a:gd name="T3" fmla="*/ 13 h 32"/>
                <a:gd name="T4" fmla="*/ 15 w 20"/>
                <a:gd name="T5" fmla="*/ 0 h 32"/>
                <a:gd name="T6" fmla="*/ 17 w 20"/>
                <a:gd name="T7" fmla="*/ 0 h 32"/>
                <a:gd name="T8" fmla="*/ 18 w 20"/>
                <a:gd name="T9" fmla="*/ 1 h 32"/>
                <a:gd name="T10" fmla="*/ 20 w 20"/>
                <a:gd name="T11" fmla="*/ 8 h 32"/>
                <a:gd name="T12" fmla="*/ 18 w 20"/>
                <a:gd name="T13" fmla="*/ 15 h 32"/>
                <a:gd name="T14" fmla="*/ 4 w 20"/>
                <a:gd name="T15" fmla="*/ 32 h 32"/>
                <a:gd name="T16" fmla="*/ 2 w 20"/>
                <a:gd name="T17" fmla="*/ 32 h 32"/>
                <a:gd name="T18" fmla="*/ 1 w 20"/>
                <a:gd name="T19" fmla="*/ 31 h 32"/>
                <a:gd name="T20" fmla="*/ 0 w 20"/>
                <a:gd name="T21" fmla="*/ 31 h 32"/>
                <a:gd name="T22" fmla="*/ 0 w 20"/>
                <a:gd name="T23" fmla="*/ 3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" h="32">
                  <a:moveTo>
                    <a:pt x="0" y="30"/>
                  </a:moveTo>
                  <a:cubicBezTo>
                    <a:pt x="5" y="31"/>
                    <a:pt x="11" y="23"/>
                    <a:pt x="15" y="13"/>
                  </a:cubicBezTo>
                  <a:cubicBezTo>
                    <a:pt x="19" y="3"/>
                    <a:pt x="15" y="0"/>
                    <a:pt x="15" y="0"/>
                  </a:cubicBezTo>
                  <a:cubicBezTo>
                    <a:pt x="16" y="0"/>
                    <a:pt x="17" y="0"/>
                    <a:pt x="17" y="0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20" y="2"/>
                    <a:pt x="20" y="5"/>
                    <a:pt x="20" y="8"/>
                  </a:cubicBezTo>
                  <a:cubicBezTo>
                    <a:pt x="19" y="12"/>
                    <a:pt x="18" y="15"/>
                    <a:pt x="18" y="15"/>
                  </a:cubicBezTo>
                  <a:cubicBezTo>
                    <a:pt x="18" y="15"/>
                    <a:pt x="12" y="30"/>
                    <a:pt x="4" y="32"/>
                  </a:cubicBezTo>
                  <a:cubicBezTo>
                    <a:pt x="3" y="32"/>
                    <a:pt x="3" y="32"/>
                    <a:pt x="2" y="32"/>
                  </a:cubicBezTo>
                  <a:cubicBezTo>
                    <a:pt x="2" y="32"/>
                    <a:pt x="1" y="32"/>
                    <a:pt x="1" y="31"/>
                  </a:cubicBezTo>
                  <a:cubicBezTo>
                    <a:pt x="1" y="31"/>
                    <a:pt x="0" y="31"/>
                    <a:pt x="0" y="31"/>
                  </a:cubicBezTo>
                  <a:cubicBezTo>
                    <a:pt x="0" y="30"/>
                    <a:pt x="0" y="30"/>
                    <a:pt x="0" y="30"/>
                  </a:cubicBezTo>
                  <a:close/>
                </a:path>
              </a:pathLst>
            </a:custGeom>
            <a:solidFill>
              <a:srgbClr val="8B23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99" name="iṡ1iḑé">
              <a:extLst>
                <a:ext uri="{FF2B5EF4-FFF2-40B4-BE49-F238E27FC236}">
                  <a16:creationId xmlns:a16="http://schemas.microsoft.com/office/drawing/2014/main" id="{7B6E59D3-B82D-4252-8C08-3191733B255C}"/>
                </a:ext>
              </a:extLst>
            </p:cNvPr>
            <p:cNvSpPr/>
            <p:nvPr/>
          </p:nvSpPr>
          <p:spPr bwMode="auto">
            <a:xfrm>
              <a:off x="7138988" y="3081338"/>
              <a:ext cx="227013" cy="246063"/>
            </a:xfrm>
            <a:custGeom>
              <a:avLst/>
              <a:gdLst>
                <a:gd name="T0" fmla="*/ 4 w 11"/>
                <a:gd name="T1" fmla="*/ 12 h 12"/>
                <a:gd name="T2" fmla="*/ 4 w 11"/>
                <a:gd name="T3" fmla="*/ 11 h 12"/>
                <a:gd name="T4" fmla="*/ 0 w 11"/>
                <a:gd name="T5" fmla="*/ 6 h 12"/>
                <a:gd name="T6" fmla="*/ 1 w 11"/>
                <a:gd name="T7" fmla="*/ 3 h 12"/>
                <a:gd name="T8" fmla="*/ 11 w 11"/>
                <a:gd name="T9" fmla="*/ 6 h 12"/>
                <a:gd name="T10" fmla="*/ 11 w 11"/>
                <a:gd name="T11" fmla="*/ 6 h 12"/>
                <a:gd name="T12" fmla="*/ 10 w 11"/>
                <a:gd name="T13" fmla="*/ 7 h 12"/>
                <a:gd name="T14" fmla="*/ 2 w 11"/>
                <a:gd name="T15" fmla="*/ 4 h 12"/>
                <a:gd name="T16" fmla="*/ 1 w 11"/>
                <a:gd name="T17" fmla="*/ 6 h 12"/>
                <a:gd name="T18" fmla="*/ 4 w 11"/>
                <a:gd name="T19" fmla="*/ 11 h 12"/>
                <a:gd name="T20" fmla="*/ 5 w 11"/>
                <a:gd name="T21" fmla="*/ 11 h 12"/>
                <a:gd name="T22" fmla="*/ 4 w 11"/>
                <a:gd name="T2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" h="12">
                  <a:moveTo>
                    <a:pt x="4" y="12"/>
                  </a:moveTo>
                  <a:cubicBezTo>
                    <a:pt x="4" y="12"/>
                    <a:pt x="4" y="12"/>
                    <a:pt x="4" y="11"/>
                  </a:cubicBezTo>
                  <a:cubicBezTo>
                    <a:pt x="4" y="11"/>
                    <a:pt x="0" y="8"/>
                    <a:pt x="0" y="6"/>
                  </a:cubicBezTo>
                  <a:cubicBezTo>
                    <a:pt x="0" y="5"/>
                    <a:pt x="0" y="4"/>
                    <a:pt x="1" y="3"/>
                  </a:cubicBezTo>
                  <a:cubicBezTo>
                    <a:pt x="4" y="0"/>
                    <a:pt x="11" y="6"/>
                    <a:pt x="11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1" y="7"/>
                    <a:pt x="10" y="7"/>
                    <a:pt x="10" y="7"/>
                  </a:cubicBezTo>
                  <a:cubicBezTo>
                    <a:pt x="9" y="5"/>
                    <a:pt x="4" y="2"/>
                    <a:pt x="2" y="4"/>
                  </a:cubicBezTo>
                  <a:cubicBezTo>
                    <a:pt x="1" y="4"/>
                    <a:pt x="1" y="5"/>
                    <a:pt x="1" y="6"/>
                  </a:cubicBezTo>
                  <a:cubicBezTo>
                    <a:pt x="1" y="8"/>
                    <a:pt x="4" y="11"/>
                    <a:pt x="4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4" y="11"/>
                    <a:pt x="4" y="12"/>
                    <a:pt x="4" y="12"/>
                  </a:cubicBezTo>
                  <a:close/>
                </a:path>
              </a:pathLst>
            </a:custGeom>
            <a:solidFill>
              <a:srgbClr val="BCBE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00" name="ïs1iḓê">
              <a:extLst>
                <a:ext uri="{FF2B5EF4-FFF2-40B4-BE49-F238E27FC236}">
                  <a16:creationId xmlns:a16="http://schemas.microsoft.com/office/drawing/2014/main" id="{DC904A88-F2C6-46CB-AE64-D7CEB6C8F100}"/>
                </a:ext>
              </a:extLst>
            </p:cNvPr>
            <p:cNvSpPr/>
            <p:nvPr/>
          </p:nvSpPr>
          <p:spPr bwMode="auto">
            <a:xfrm>
              <a:off x="7861300" y="3738563"/>
              <a:ext cx="123825" cy="123825"/>
            </a:xfrm>
            <a:custGeom>
              <a:avLst/>
              <a:gdLst>
                <a:gd name="T0" fmla="*/ 4 w 6"/>
                <a:gd name="T1" fmla="*/ 1 h 6"/>
                <a:gd name="T2" fmla="*/ 5 w 6"/>
                <a:gd name="T3" fmla="*/ 4 h 6"/>
                <a:gd name="T4" fmla="*/ 2 w 6"/>
                <a:gd name="T5" fmla="*/ 6 h 6"/>
                <a:gd name="T6" fmla="*/ 0 w 6"/>
                <a:gd name="T7" fmla="*/ 2 h 6"/>
                <a:gd name="T8" fmla="*/ 4 w 6"/>
                <a:gd name="T9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">
                  <a:moveTo>
                    <a:pt x="4" y="1"/>
                  </a:moveTo>
                  <a:cubicBezTo>
                    <a:pt x="5" y="1"/>
                    <a:pt x="6" y="3"/>
                    <a:pt x="5" y="4"/>
                  </a:cubicBezTo>
                  <a:cubicBezTo>
                    <a:pt x="5" y="6"/>
                    <a:pt x="3" y="6"/>
                    <a:pt x="2" y="6"/>
                  </a:cubicBezTo>
                  <a:cubicBezTo>
                    <a:pt x="0" y="5"/>
                    <a:pt x="0" y="4"/>
                    <a:pt x="0" y="2"/>
                  </a:cubicBezTo>
                  <a:cubicBezTo>
                    <a:pt x="1" y="1"/>
                    <a:pt x="2" y="0"/>
                    <a:pt x="4" y="1"/>
                  </a:cubicBezTo>
                  <a:close/>
                </a:path>
              </a:pathLst>
            </a:custGeom>
            <a:solidFill>
              <a:srgbClr val="EC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01" name="iṥľíḍè">
              <a:extLst>
                <a:ext uri="{FF2B5EF4-FFF2-40B4-BE49-F238E27FC236}">
                  <a16:creationId xmlns:a16="http://schemas.microsoft.com/office/drawing/2014/main" id="{3005758D-05D8-43B6-A64B-643BA1FAA1E3}"/>
                </a:ext>
              </a:extLst>
            </p:cNvPr>
            <p:cNvSpPr/>
            <p:nvPr/>
          </p:nvSpPr>
          <p:spPr bwMode="auto">
            <a:xfrm>
              <a:off x="7180263" y="3265488"/>
              <a:ext cx="123825" cy="123825"/>
            </a:xfrm>
            <a:custGeom>
              <a:avLst/>
              <a:gdLst>
                <a:gd name="T0" fmla="*/ 2 w 6"/>
                <a:gd name="T1" fmla="*/ 5 h 6"/>
                <a:gd name="T2" fmla="*/ 6 w 6"/>
                <a:gd name="T3" fmla="*/ 4 h 6"/>
                <a:gd name="T4" fmla="*/ 4 w 6"/>
                <a:gd name="T5" fmla="*/ 0 h 6"/>
                <a:gd name="T6" fmla="*/ 1 w 6"/>
                <a:gd name="T7" fmla="*/ 1 h 6"/>
                <a:gd name="T8" fmla="*/ 2 w 6"/>
                <a:gd name="T9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">
                  <a:moveTo>
                    <a:pt x="2" y="5"/>
                  </a:moveTo>
                  <a:cubicBezTo>
                    <a:pt x="3" y="6"/>
                    <a:pt x="5" y="6"/>
                    <a:pt x="6" y="4"/>
                  </a:cubicBezTo>
                  <a:cubicBezTo>
                    <a:pt x="6" y="3"/>
                    <a:pt x="6" y="1"/>
                    <a:pt x="4" y="0"/>
                  </a:cubicBezTo>
                  <a:cubicBezTo>
                    <a:pt x="3" y="0"/>
                    <a:pt x="1" y="0"/>
                    <a:pt x="1" y="1"/>
                  </a:cubicBezTo>
                  <a:cubicBezTo>
                    <a:pt x="0" y="3"/>
                    <a:pt x="0" y="5"/>
                    <a:pt x="2" y="5"/>
                  </a:cubicBezTo>
                  <a:close/>
                </a:path>
              </a:pathLst>
            </a:custGeom>
            <a:solidFill>
              <a:srgbClr val="EC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02" name="íšlíďè">
              <a:extLst>
                <a:ext uri="{FF2B5EF4-FFF2-40B4-BE49-F238E27FC236}">
                  <a16:creationId xmlns:a16="http://schemas.microsoft.com/office/drawing/2014/main" id="{8B757E79-9A1B-4AE3-A0FA-184D612548D1}"/>
                </a:ext>
              </a:extLst>
            </p:cNvPr>
            <p:cNvSpPr/>
            <p:nvPr/>
          </p:nvSpPr>
          <p:spPr bwMode="auto">
            <a:xfrm>
              <a:off x="7118350" y="3883025"/>
              <a:ext cx="206375" cy="80963"/>
            </a:xfrm>
            <a:custGeom>
              <a:avLst/>
              <a:gdLst>
                <a:gd name="T0" fmla="*/ 10 w 10"/>
                <a:gd name="T1" fmla="*/ 2 h 4"/>
                <a:gd name="T2" fmla="*/ 5 w 10"/>
                <a:gd name="T3" fmla="*/ 4 h 4"/>
                <a:gd name="T4" fmla="*/ 0 w 10"/>
                <a:gd name="T5" fmla="*/ 2 h 4"/>
                <a:gd name="T6" fmla="*/ 5 w 10"/>
                <a:gd name="T7" fmla="*/ 0 h 4"/>
                <a:gd name="T8" fmla="*/ 10 w 10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4">
                  <a:moveTo>
                    <a:pt x="10" y="2"/>
                  </a:moveTo>
                  <a:cubicBezTo>
                    <a:pt x="10" y="4"/>
                    <a:pt x="9" y="4"/>
                    <a:pt x="5" y="4"/>
                  </a:cubicBezTo>
                  <a:cubicBezTo>
                    <a:pt x="2" y="4"/>
                    <a:pt x="0" y="4"/>
                    <a:pt x="0" y="2"/>
                  </a:cubicBezTo>
                  <a:cubicBezTo>
                    <a:pt x="0" y="0"/>
                    <a:pt x="2" y="0"/>
                    <a:pt x="5" y="0"/>
                  </a:cubicBezTo>
                  <a:cubicBezTo>
                    <a:pt x="8" y="0"/>
                    <a:pt x="10" y="0"/>
                    <a:pt x="10" y="2"/>
                  </a:cubicBezTo>
                  <a:close/>
                </a:path>
              </a:pathLst>
            </a:custGeom>
            <a:solidFill>
              <a:srgbClr val="FFDB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03" name="íŝlîďê">
              <a:extLst>
                <a:ext uri="{FF2B5EF4-FFF2-40B4-BE49-F238E27FC236}">
                  <a16:creationId xmlns:a16="http://schemas.microsoft.com/office/drawing/2014/main" id="{FB8D7868-E11E-4E03-B987-D9446FEF7300}"/>
                </a:ext>
              </a:extLst>
            </p:cNvPr>
            <p:cNvSpPr/>
            <p:nvPr/>
          </p:nvSpPr>
          <p:spPr bwMode="auto">
            <a:xfrm>
              <a:off x="7097713" y="3943350"/>
              <a:ext cx="227013" cy="144463"/>
            </a:xfrm>
            <a:custGeom>
              <a:avLst/>
              <a:gdLst>
                <a:gd name="T0" fmla="*/ 11 w 11"/>
                <a:gd name="T1" fmla="*/ 5 h 7"/>
                <a:gd name="T2" fmla="*/ 5 w 11"/>
                <a:gd name="T3" fmla="*/ 6 h 7"/>
                <a:gd name="T4" fmla="*/ 1 w 11"/>
                <a:gd name="T5" fmla="*/ 2 h 7"/>
                <a:gd name="T6" fmla="*/ 7 w 11"/>
                <a:gd name="T7" fmla="*/ 0 h 7"/>
                <a:gd name="T8" fmla="*/ 11 w 11"/>
                <a:gd name="T9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7">
                  <a:moveTo>
                    <a:pt x="11" y="5"/>
                  </a:moveTo>
                  <a:cubicBezTo>
                    <a:pt x="10" y="6"/>
                    <a:pt x="8" y="7"/>
                    <a:pt x="5" y="6"/>
                  </a:cubicBezTo>
                  <a:cubicBezTo>
                    <a:pt x="2" y="5"/>
                    <a:pt x="0" y="3"/>
                    <a:pt x="1" y="2"/>
                  </a:cubicBezTo>
                  <a:cubicBezTo>
                    <a:pt x="1" y="0"/>
                    <a:pt x="4" y="0"/>
                    <a:pt x="7" y="0"/>
                  </a:cubicBezTo>
                  <a:cubicBezTo>
                    <a:pt x="10" y="1"/>
                    <a:pt x="11" y="3"/>
                    <a:pt x="11" y="5"/>
                  </a:cubicBezTo>
                  <a:close/>
                </a:path>
              </a:pathLst>
            </a:custGeom>
            <a:solidFill>
              <a:srgbClr val="FFDB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04" name="iṣlïḍé">
              <a:extLst>
                <a:ext uri="{FF2B5EF4-FFF2-40B4-BE49-F238E27FC236}">
                  <a16:creationId xmlns:a16="http://schemas.microsoft.com/office/drawing/2014/main" id="{3F611481-802A-429D-9A87-38093EFDAD3F}"/>
                </a:ext>
              </a:extLst>
            </p:cNvPr>
            <p:cNvSpPr/>
            <p:nvPr/>
          </p:nvSpPr>
          <p:spPr bwMode="auto">
            <a:xfrm>
              <a:off x="7056438" y="4025900"/>
              <a:ext cx="227013" cy="144463"/>
            </a:xfrm>
            <a:custGeom>
              <a:avLst/>
              <a:gdLst>
                <a:gd name="T0" fmla="*/ 11 w 11"/>
                <a:gd name="T1" fmla="*/ 5 h 7"/>
                <a:gd name="T2" fmla="*/ 5 w 11"/>
                <a:gd name="T3" fmla="*/ 7 h 7"/>
                <a:gd name="T4" fmla="*/ 1 w 11"/>
                <a:gd name="T5" fmla="*/ 2 h 7"/>
                <a:gd name="T6" fmla="*/ 7 w 11"/>
                <a:gd name="T7" fmla="*/ 1 h 7"/>
                <a:gd name="T8" fmla="*/ 11 w 11"/>
                <a:gd name="T9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7">
                  <a:moveTo>
                    <a:pt x="11" y="5"/>
                  </a:moveTo>
                  <a:cubicBezTo>
                    <a:pt x="10" y="7"/>
                    <a:pt x="8" y="7"/>
                    <a:pt x="5" y="7"/>
                  </a:cubicBezTo>
                  <a:cubicBezTo>
                    <a:pt x="2" y="6"/>
                    <a:pt x="0" y="4"/>
                    <a:pt x="1" y="2"/>
                  </a:cubicBezTo>
                  <a:cubicBezTo>
                    <a:pt x="1" y="1"/>
                    <a:pt x="4" y="0"/>
                    <a:pt x="7" y="1"/>
                  </a:cubicBezTo>
                  <a:cubicBezTo>
                    <a:pt x="10" y="2"/>
                    <a:pt x="11" y="4"/>
                    <a:pt x="11" y="5"/>
                  </a:cubicBezTo>
                  <a:close/>
                </a:path>
              </a:pathLst>
            </a:custGeom>
            <a:solidFill>
              <a:srgbClr val="FFDB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05" name="iṧḷíḑè">
              <a:extLst>
                <a:ext uri="{FF2B5EF4-FFF2-40B4-BE49-F238E27FC236}">
                  <a16:creationId xmlns:a16="http://schemas.microsoft.com/office/drawing/2014/main" id="{5D6C24B8-B788-4730-9972-4F004863B327}"/>
                </a:ext>
              </a:extLst>
            </p:cNvPr>
            <p:cNvSpPr/>
            <p:nvPr/>
          </p:nvSpPr>
          <p:spPr bwMode="auto">
            <a:xfrm>
              <a:off x="7056438" y="4129088"/>
              <a:ext cx="185738" cy="123825"/>
            </a:xfrm>
            <a:custGeom>
              <a:avLst/>
              <a:gdLst>
                <a:gd name="T0" fmla="*/ 8 w 9"/>
                <a:gd name="T1" fmla="*/ 4 h 6"/>
                <a:gd name="T2" fmla="*/ 4 w 9"/>
                <a:gd name="T3" fmla="*/ 5 h 6"/>
                <a:gd name="T4" fmla="*/ 0 w 9"/>
                <a:gd name="T5" fmla="*/ 2 h 6"/>
                <a:gd name="T6" fmla="*/ 5 w 9"/>
                <a:gd name="T7" fmla="*/ 1 h 6"/>
                <a:gd name="T8" fmla="*/ 8 w 9"/>
                <a:gd name="T9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6">
                  <a:moveTo>
                    <a:pt x="8" y="4"/>
                  </a:moveTo>
                  <a:cubicBezTo>
                    <a:pt x="8" y="5"/>
                    <a:pt x="6" y="6"/>
                    <a:pt x="4" y="5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1" y="0"/>
                    <a:pt x="3" y="0"/>
                    <a:pt x="5" y="1"/>
                  </a:cubicBezTo>
                  <a:cubicBezTo>
                    <a:pt x="7" y="1"/>
                    <a:pt x="9" y="3"/>
                    <a:pt x="8" y="4"/>
                  </a:cubicBezTo>
                  <a:close/>
                </a:path>
              </a:pathLst>
            </a:custGeom>
            <a:solidFill>
              <a:srgbClr val="FFDB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06" name="ïṥlïḑe">
              <a:extLst>
                <a:ext uri="{FF2B5EF4-FFF2-40B4-BE49-F238E27FC236}">
                  <a16:creationId xmlns:a16="http://schemas.microsoft.com/office/drawing/2014/main" id="{84E8E1ED-7A86-4308-B2AA-3BA6AB49C2B3}"/>
                </a:ext>
              </a:extLst>
            </p:cNvPr>
            <p:cNvSpPr/>
            <p:nvPr/>
          </p:nvSpPr>
          <p:spPr bwMode="auto">
            <a:xfrm>
              <a:off x="7056438" y="3883025"/>
              <a:ext cx="247650" cy="328613"/>
            </a:xfrm>
            <a:custGeom>
              <a:avLst/>
              <a:gdLst>
                <a:gd name="T0" fmla="*/ 2 w 12"/>
                <a:gd name="T1" fmla="*/ 16 h 16"/>
                <a:gd name="T2" fmla="*/ 5 w 12"/>
                <a:gd name="T3" fmla="*/ 14 h 16"/>
                <a:gd name="T4" fmla="*/ 3 w 12"/>
                <a:gd name="T5" fmla="*/ 11 h 16"/>
                <a:gd name="T6" fmla="*/ 7 w 12"/>
                <a:gd name="T7" fmla="*/ 9 h 16"/>
                <a:gd name="T8" fmla="*/ 5 w 12"/>
                <a:gd name="T9" fmla="*/ 6 h 16"/>
                <a:gd name="T10" fmla="*/ 6 w 12"/>
                <a:gd name="T11" fmla="*/ 5 h 16"/>
                <a:gd name="T12" fmla="*/ 5 w 12"/>
                <a:gd name="T13" fmla="*/ 3 h 16"/>
                <a:gd name="T14" fmla="*/ 11 w 12"/>
                <a:gd name="T15" fmla="*/ 0 h 16"/>
                <a:gd name="T16" fmla="*/ 12 w 12"/>
                <a:gd name="T17" fmla="*/ 0 h 16"/>
                <a:gd name="T18" fmla="*/ 8 w 12"/>
                <a:gd name="T19" fmla="*/ 0 h 16"/>
                <a:gd name="T20" fmla="*/ 3 w 12"/>
                <a:gd name="T21" fmla="*/ 2 h 16"/>
                <a:gd name="T22" fmla="*/ 4 w 12"/>
                <a:gd name="T23" fmla="*/ 3 h 16"/>
                <a:gd name="T24" fmla="*/ 3 w 12"/>
                <a:gd name="T25" fmla="*/ 5 h 16"/>
                <a:gd name="T26" fmla="*/ 4 w 12"/>
                <a:gd name="T27" fmla="*/ 8 h 16"/>
                <a:gd name="T28" fmla="*/ 1 w 12"/>
                <a:gd name="T29" fmla="*/ 9 h 16"/>
                <a:gd name="T30" fmla="*/ 2 w 12"/>
                <a:gd name="T31" fmla="*/ 12 h 16"/>
                <a:gd name="T32" fmla="*/ 0 w 12"/>
                <a:gd name="T33" fmla="*/ 14 h 16"/>
                <a:gd name="T34" fmla="*/ 2 w 12"/>
                <a:gd name="T35" fmla="*/ 16 h 16"/>
                <a:gd name="T36" fmla="*/ 2 w 12"/>
                <a:gd name="T37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" h="16">
                  <a:moveTo>
                    <a:pt x="2" y="16"/>
                  </a:moveTo>
                  <a:cubicBezTo>
                    <a:pt x="2" y="15"/>
                    <a:pt x="3" y="15"/>
                    <a:pt x="5" y="14"/>
                  </a:cubicBezTo>
                  <a:cubicBezTo>
                    <a:pt x="3" y="13"/>
                    <a:pt x="2" y="12"/>
                    <a:pt x="3" y="11"/>
                  </a:cubicBezTo>
                  <a:cubicBezTo>
                    <a:pt x="3" y="10"/>
                    <a:pt x="5" y="9"/>
                    <a:pt x="7" y="9"/>
                  </a:cubicBezTo>
                  <a:cubicBezTo>
                    <a:pt x="5" y="8"/>
                    <a:pt x="5" y="7"/>
                    <a:pt x="5" y="6"/>
                  </a:cubicBezTo>
                  <a:cubicBezTo>
                    <a:pt x="5" y="5"/>
                    <a:pt x="5" y="5"/>
                    <a:pt x="6" y="5"/>
                  </a:cubicBezTo>
                  <a:cubicBezTo>
                    <a:pt x="5" y="4"/>
                    <a:pt x="5" y="4"/>
                    <a:pt x="5" y="3"/>
                  </a:cubicBezTo>
                  <a:cubicBezTo>
                    <a:pt x="5" y="1"/>
                    <a:pt x="7" y="0"/>
                    <a:pt x="11" y="0"/>
                  </a:cubicBezTo>
                  <a:cubicBezTo>
                    <a:pt x="11" y="0"/>
                    <a:pt x="12" y="0"/>
                    <a:pt x="12" y="0"/>
                  </a:cubicBezTo>
                  <a:cubicBezTo>
                    <a:pt x="11" y="0"/>
                    <a:pt x="10" y="0"/>
                    <a:pt x="8" y="0"/>
                  </a:cubicBezTo>
                  <a:cubicBezTo>
                    <a:pt x="5" y="0"/>
                    <a:pt x="3" y="0"/>
                    <a:pt x="3" y="2"/>
                  </a:cubicBezTo>
                  <a:cubicBezTo>
                    <a:pt x="3" y="3"/>
                    <a:pt x="3" y="3"/>
                    <a:pt x="4" y="3"/>
                  </a:cubicBezTo>
                  <a:cubicBezTo>
                    <a:pt x="3" y="4"/>
                    <a:pt x="3" y="4"/>
                    <a:pt x="3" y="5"/>
                  </a:cubicBezTo>
                  <a:cubicBezTo>
                    <a:pt x="2" y="5"/>
                    <a:pt x="3" y="7"/>
                    <a:pt x="4" y="8"/>
                  </a:cubicBezTo>
                  <a:cubicBezTo>
                    <a:pt x="2" y="7"/>
                    <a:pt x="1" y="8"/>
                    <a:pt x="1" y="9"/>
                  </a:cubicBezTo>
                  <a:cubicBezTo>
                    <a:pt x="0" y="10"/>
                    <a:pt x="1" y="11"/>
                    <a:pt x="2" y="12"/>
                  </a:cubicBezTo>
                  <a:cubicBezTo>
                    <a:pt x="1" y="12"/>
                    <a:pt x="0" y="13"/>
                    <a:pt x="0" y="14"/>
                  </a:cubicBezTo>
                  <a:cubicBezTo>
                    <a:pt x="0" y="15"/>
                    <a:pt x="1" y="16"/>
                    <a:pt x="2" y="16"/>
                  </a:cubicBezTo>
                  <a:cubicBezTo>
                    <a:pt x="2" y="16"/>
                    <a:pt x="2" y="16"/>
                    <a:pt x="2" y="16"/>
                  </a:cubicBezTo>
                  <a:close/>
                </a:path>
              </a:pathLst>
            </a:custGeom>
            <a:solidFill>
              <a:srgbClr val="FFD5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12" name="椭圆 11">
            <a:extLst>
              <a:ext uri="{FF2B5EF4-FFF2-40B4-BE49-F238E27FC236}">
                <a16:creationId xmlns:a16="http://schemas.microsoft.com/office/drawing/2014/main" id="{4352F6C3-2B7D-44F4-A348-C61936E290F9}"/>
              </a:ext>
            </a:extLst>
          </p:cNvPr>
          <p:cNvSpPr/>
          <p:nvPr/>
        </p:nvSpPr>
        <p:spPr>
          <a:xfrm>
            <a:off x="2747896" y="1115448"/>
            <a:ext cx="635358" cy="635358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0" i="0" dirty="0">
                <a:solidFill>
                  <a:schemeClr val="bg1"/>
                </a:solidFill>
                <a:effectLst/>
                <a:latin typeface="+mj-ea"/>
                <a:ea typeface="+mj-ea"/>
              </a:rPr>
              <a:t>壹</a:t>
            </a:r>
            <a:endParaRPr lang="zh-CN" altLang="en-US" sz="20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08" name="椭圆 607">
            <a:extLst>
              <a:ext uri="{FF2B5EF4-FFF2-40B4-BE49-F238E27FC236}">
                <a16:creationId xmlns:a16="http://schemas.microsoft.com/office/drawing/2014/main" id="{41B3874D-6F92-4805-BA95-A788FDB9B3D6}"/>
              </a:ext>
            </a:extLst>
          </p:cNvPr>
          <p:cNvSpPr/>
          <p:nvPr/>
        </p:nvSpPr>
        <p:spPr>
          <a:xfrm>
            <a:off x="5489228" y="1082185"/>
            <a:ext cx="635358" cy="635358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0" i="0" dirty="0">
                <a:solidFill>
                  <a:schemeClr val="bg1"/>
                </a:solidFill>
                <a:effectLst/>
                <a:latin typeface="+mj-ea"/>
                <a:ea typeface="+mj-ea"/>
              </a:rPr>
              <a:t>贰</a:t>
            </a:r>
            <a:endParaRPr lang="zh-CN" altLang="en-US" sz="20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09" name="椭圆 608">
            <a:extLst>
              <a:ext uri="{FF2B5EF4-FFF2-40B4-BE49-F238E27FC236}">
                <a16:creationId xmlns:a16="http://schemas.microsoft.com/office/drawing/2014/main" id="{7505BC86-4551-4DE4-84B1-28E7DEF3BA13}"/>
              </a:ext>
            </a:extLst>
          </p:cNvPr>
          <p:cNvSpPr/>
          <p:nvPr/>
        </p:nvSpPr>
        <p:spPr>
          <a:xfrm>
            <a:off x="8231540" y="1104797"/>
            <a:ext cx="635358" cy="635358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0" i="0" dirty="0">
                <a:solidFill>
                  <a:schemeClr val="bg1"/>
                </a:solidFill>
                <a:effectLst/>
                <a:latin typeface="+mj-ea"/>
                <a:ea typeface="+mj-ea"/>
              </a:rPr>
              <a:t>叁</a:t>
            </a:r>
            <a:endParaRPr lang="zh-CN" altLang="en-US" sz="2000" dirty="0">
              <a:solidFill>
                <a:schemeClr val="bg1"/>
              </a:solidFill>
              <a:latin typeface="+mj-ea"/>
              <a:ea typeface="+mj-ea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3467186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CE8C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79" name="组合 1278">
            <a:extLst>
              <a:ext uri="{FF2B5EF4-FFF2-40B4-BE49-F238E27FC236}">
                <a16:creationId xmlns:a16="http://schemas.microsoft.com/office/drawing/2014/main" id="{D219D2A2-8FDB-457C-9F9D-1FB282C31628}"/>
              </a:ext>
            </a:extLst>
          </p:cNvPr>
          <p:cNvGrpSpPr/>
          <p:nvPr/>
        </p:nvGrpSpPr>
        <p:grpSpPr>
          <a:xfrm>
            <a:off x="1230195" y="1632149"/>
            <a:ext cx="1038415" cy="1931860"/>
            <a:chOff x="3714750" y="1047750"/>
            <a:chExt cx="1038415" cy="1931860"/>
          </a:xfrm>
        </p:grpSpPr>
        <p:sp>
          <p:nvSpPr>
            <p:cNvPr id="1280" name="任意多边形 88">
              <a:extLst>
                <a:ext uri="{FF2B5EF4-FFF2-40B4-BE49-F238E27FC236}">
                  <a16:creationId xmlns:a16="http://schemas.microsoft.com/office/drawing/2014/main" id="{D7CBD5DD-C12B-4E67-87F3-90C84E4B1757}"/>
                </a:ext>
              </a:extLst>
            </p:cNvPr>
            <p:cNvSpPr/>
            <p:nvPr/>
          </p:nvSpPr>
          <p:spPr>
            <a:xfrm>
              <a:off x="4310634" y="2729865"/>
              <a:ext cx="37242" cy="249745"/>
            </a:xfrm>
            <a:custGeom>
              <a:avLst/>
              <a:gdLst>
                <a:gd name="connsiteX0" fmla="*/ 0 w 37242"/>
                <a:gd name="connsiteY0" fmla="*/ 0 h 249745"/>
                <a:gd name="connsiteX1" fmla="*/ 37243 w 37242"/>
                <a:gd name="connsiteY1" fmla="*/ 0 h 249745"/>
                <a:gd name="connsiteX2" fmla="*/ 37243 w 37242"/>
                <a:gd name="connsiteY2" fmla="*/ 249746 h 249745"/>
                <a:gd name="connsiteX3" fmla="*/ 0 w 37242"/>
                <a:gd name="connsiteY3" fmla="*/ 249746 h 249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242" h="249745">
                  <a:moveTo>
                    <a:pt x="0" y="0"/>
                  </a:moveTo>
                  <a:lnTo>
                    <a:pt x="37243" y="0"/>
                  </a:lnTo>
                  <a:lnTo>
                    <a:pt x="37243" y="249746"/>
                  </a:lnTo>
                  <a:lnTo>
                    <a:pt x="0" y="249746"/>
                  </a:lnTo>
                  <a:close/>
                </a:path>
              </a:pathLst>
            </a:custGeom>
            <a:solidFill>
              <a:srgbClr val="D9261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81" name="任意多边形 89">
              <a:extLst>
                <a:ext uri="{FF2B5EF4-FFF2-40B4-BE49-F238E27FC236}">
                  <a16:creationId xmlns:a16="http://schemas.microsoft.com/office/drawing/2014/main" id="{02731D86-F0A4-481D-A338-D133AA3522B7}"/>
                </a:ext>
              </a:extLst>
            </p:cNvPr>
            <p:cNvSpPr/>
            <p:nvPr/>
          </p:nvSpPr>
          <p:spPr>
            <a:xfrm>
              <a:off x="4323778" y="1047750"/>
              <a:ext cx="10953" cy="1647158"/>
            </a:xfrm>
            <a:custGeom>
              <a:avLst/>
              <a:gdLst>
                <a:gd name="connsiteX0" fmla="*/ 0 w 10953"/>
                <a:gd name="connsiteY0" fmla="*/ 0 h 1647158"/>
                <a:gd name="connsiteX1" fmla="*/ 10954 w 10953"/>
                <a:gd name="connsiteY1" fmla="*/ 0 h 1647158"/>
                <a:gd name="connsiteX2" fmla="*/ 10954 w 10953"/>
                <a:gd name="connsiteY2" fmla="*/ 1647158 h 1647158"/>
                <a:gd name="connsiteX3" fmla="*/ 0 w 10953"/>
                <a:gd name="connsiteY3" fmla="*/ 1647158 h 16471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953" h="1647158">
                  <a:moveTo>
                    <a:pt x="0" y="0"/>
                  </a:moveTo>
                  <a:lnTo>
                    <a:pt x="10954" y="0"/>
                  </a:lnTo>
                  <a:lnTo>
                    <a:pt x="10954" y="1647158"/>
                  </a:lnTo>
                  <a:lnTo>
                    <a:pt x="0" y="1647158"/>
                  </a:lnTo>
                  <a:close/>
                </a:path>
              </a:pathLst>
            </a:custGeom>
            <a:solidFill>
              <a:srgbClr val="C98C3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82" name="任意多边形 90">
              <a:extLst>
                <a:ext uri="{FF2B5EF4-FFF2-40B4-BE49-F238E27FC236}">
                  <a16:creationId xmlns:a16="http://schemas.microsoft.com/office/drawing/2014/main" id="{C2D6F3B1-3364-4B03-AB7A-168907C2A212}"/>
                </a:ext>
              </a:extLst>
            </p:cNvPr>
            <p:cNvSpPr/>
            <p:nvPr/>
          </p:nvSpPr>
          <p:spPr>
            <a:xfrm>
              <a:off x="4302137" y="2680334"/>
              <a:ext cx="54221" cy="59436"/>
            </a:xfrm>
            <a:custGeom>
              <a:avLst/>
              <a:gdLst>
                <a:gd name="connsiteX0" fmla="*/ 26404 w 54221"/>
                <a:gd name="connsiteY0" fmla="*/ 0 h 59436"/>
                <a:gd name="connsiteX1" fmla="*/ 53550 w 54221"/>
                <a:gd name="connsiteY1" fmla="*/ 59436 h 59436"/>
                <a:gd name="connsiteX2" fmla="*/ 496 w 54221"/>
                <a:gd name="connsiteY2" fmla="*/ 59436 h 59436"/>
                <a:gd name="connsiteX3" fmla="*/ 26404 w 54221"/>
                <a:gd name="connsiteY3" fmla="*/ 0 h 594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221" h="59436">
                  <a:moveTo>
                    <a:pt x="26404" y="0"/>
                  </a:moveTo>
                  <a:cubicBezTo>
                    <a:pt x="60980" y="0"/>
                    <a:pt x="53550" y="59436"/>
                    <a:pt x="53550" y="59436"/>
                  </a:cubicBezTo>
                  <a:lnTo>
                    <a:pt x="496" y="59436"/>
                  </a:lnTo>
                  <a:cubicBezTo>
                    <a:pt x="496" y="59341"/>
                    <a:pt x="-5791" y="0"/>
                    <a:pt x="26404" y="0"/>
                  </a:cubicBezTo>
                  <a:close/>
                </a:path>
              </a:pathLst>
            </a:custGeom>
            <a:solidFill>
              <a:srgbClr val="C98C3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83" name="任意多边形 91">
              <a:extLst>
                <a:ext uri="{FF2B5EF4-FFF2-40B4-BE49-F238E27FC236}">
                  <a16:creationId xmlns:a16="http://schemas.microsoft.com/office/drawing/2014/main" id="{DC85CF84-E169-4E49-8385-F54F687E00B7}"/>
                </a:ext>
              </a:extLst>
            </p:cNvPr>
            <p:cNvSpPr/>
            <p:nvPr/>
          </p:nvSpPr>
          <p:spPr>
            <a:xfrm>
              <a:off x="4205287" y="1722120"/>
              <a:ext cx="248031" cy="88296"/>
            </a:xfrm>
            <a:custGeom>
              <a:avLst/>
              <a:gdLst>
                <a:gd name="connsiteX0" fmla="*/ 218599 w 248031"/>
                <a:gd name="connsiteY0" fmla="*/ 88297 h 88296"/>
                <a:gd name="connsiteX1" fmla="*/ 29337 w 248031"/>
                <a:gd name="connsiteY1" fmla="*/ 88297 h 88296"/>
                <a:gd name="connsiteX2" fmla="*/ 0 w 248031"/>
                <a:gd name="connsiteY2" fmla="*/ 58960 h 88296"/>
                <a:gd name="connsiteX3" fmla="*/ 0 w 248031"/>
                <a:gd name="connsiteY3" fmla="*/ 29337 h 88296"/>
                <a:gd name="connsiteX4" fmla="*/ 29337 w 248031"/>
                <a:gd name="connsiteY4" fmla="*/ 0 h 88296"/>
                <a:gd name="connsiteX5" fmla="*/ 218694 w 248031"/>
                <a:gd name="connsiteY5" fmla="*/ 0 h 88296"/>
                <a:gd name="connsiteX6" fmla="*/ 248031 w 248031"/>
                <a:gd name="connsiteY6" fmla="*/ 29337 h 88296"/>
                <a:gd name="connsiteX7" fmla="*/ 248031 w 248031"/>
                <a:gd name="connsiteY7" fmla="*/ 58960 h 88296"/>
                <a:gd name="connsiteX8" fmla="*/ 218599 w 248031"/>
                <a:gd name="connsiteY8" fmla="*/ 88297 h 88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48031" h="88296">
                  <a:moveTo>
                    <a:pt x="218599" y="88297"/>
                  </a:moveTo>
                  <a:lnTo>
                    <a:pt x="29337" y="88297"/>
                  </a:lnTo>
                  <a:cubicBezTo>
                    <a:pt x="13145" y="88297"/>
                    <a:pt x="0" y="75152"/>
                    <a:pt x="0" y="58960"/>
                  </a:cubicBezTo>
                  <a:lnTo>
                    <a:pt x="0" y="29337"/>
                  </a:lnTo>
                  <a:cubicBezTo>
                    <a:pt x="0" y="13144"/>
                    <a:pt x="13145" y="0"/>
                    <a:pt x="29337" y="0"/>
                  </a:cubicBezTo>
                  <a:lnTo>
                    <a:pt x="218694" y="0"/>
                  </a:lnTo>
                  <a:cubicBezTo>
                    <a:pt x="234887" y="0"/>
                    <a:pt x="248031" y="13144"/>
                    <a:pt x="248031" y="29337"/>
                  </a:cubicBezTo>
                  <a:lnTo>
                    <a:pt x="248031" y="58960"/>
                  </a:lnTo>
                  <a:cubicBezTo>
                    <a:pt x="247936" y="75152"/>
                    <a:pt x="234791" y="88297"/>
                    <a:pt x="218599" y="88297"/>
                  </a:cubicBezTo>
                  <a:close/>
                </a:path>
              </a:pathLst>
            </a:custGeom>
            <a:solidFill>
              <a:srgbClr val="C98C3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84" name="任意多边形 92">
              <a:extLst>
                <a:ext uri="{FF2B5EF4-FFF2-40B4-BE49-F238E27FC236}">
                  <a16:creationId xmlns:a16="http://schemas.microsoft.com/office/drawing/2014/main" id="{207A98AC-4FA0-4AAB-ACC0-5247A428E452}"/>
                </a:ext>
              </a:extLst>
            </p:cNvPr>
            <p:cNvSpPr/>
            <p:nvPr/>
          </p:nvSpPr>
          <p:spPr>
            <a:xfrm>
              <a:off x="3905250" y="1771078"/>
              <a:ext cx="847915" cy="576834"/>
            </a:xfrm>
            <a:custGeom>
              <a:avLst/>
              <a:gdLst>
                <a:gd name="connsiteX0" fmla="*/ 847915 w 847915"/>
                <a:gd name="connsiteY0" fmla="*/ 288417 h 576834"/>
                <a:gd name="connsiteX1" fmla="*/ 423958 w 847915"/>
                <a:gd name="connsiteY1" fmla="*/ 576834 h 576834"/>
                <a:gd name="connsiteX2" fmla="*/ 0 w 847915"/>
                <a:gd name="connsiteY2" fmla="*/ 288417 h 576834"/>
                <a:gd name="connsiteX3" fmla="*/ 423958 w 847915"/>
                <a:gd name="connsiteY3" fmla="*/ 0 h 576834"/>
                <a:gd name="connsiteX4" fmla="*/ 847915 w 847915"/>
                <a:gd name="connsiteY4" fmla="*/ 288417 h 5768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47915" h="576834">
                  <a:moveTo>
                    <a:pt x="847915" y="288417"/>
                  </a:moveTo>
                  <a:cubicBezTo>
                    <a:pt x="847915" y="447705"/>
                    <a:pt x="658103" y="576834"/>
                    <a:pt x="423958" y="576834"/>
                  </a:cubicBezTo>
                  <a:cubicBezTo>
                    <a:pt x="189812" y="576834"/>
                    <a:pt x="0" y="447705"/>
                    <a:pt x="0" y="288417"/>
                  </a:cubicBezTo>
                  <a:cubicBezTo>
                    <a:pt x="0" y="129129"/>
                    <a:pt x="189812" y="0"/>
                    <a:pt x="423958" y="0"/>
                  </a:cubicBezTo>
                  <a:cubicBezTo>
                    <a:pt x="658103" y="0"/>
                    <a:pt x="847915" y="129129"/>
                    <a:pt x="847915" y="288417"/>
                  </a:cubicBezTo>
                  <a:close/>
                </a:path>
              </a:pathLst>
            </a:custGeom>
            <a:solidFill>
              <a:srgbClr val="D62A1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r>
                <a:rPr lang="en-US" altLang="zh-CN" sz="2000" dirty="0">
                  <a:solidFill>
                    <a:schemeClr val="bg1"/>
                  </a:solidFill>
                  <a:latin typeface="+mj-ea"/>
                  <a:ea typeface="+mj-ea"/>
                </a:rPr>
                <a:t>01</a:t>
              </a:r>
              <a:endParaRPr lang="zh-CN" altLang="en-US" sz="20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1285" name="任意多边形 93">
              <a:extLst>
                <a:ext uri="{FF2B5EF4-FFF2-40B4-BE49-F238E27FC236}">
                  <a16:creationId xmlns:a16="http://schemas.microsoft.com/office/drawing/2014/main" id="{20456EDD-5757-4D58-A859-42CC329414D8}"/>
                </a:ext>
              </a:extLst>
            </p:cNvPr>
            <p:cNvSpPr/>
            <p:nvPr/>
          </p:nvSpPr>
          <p:spPr>
            <a:xfrm>
              <a:off x="4042600" y="1771078"/>
              <a:ext cx="573214" cy="576833"/>
            </a:xfrm>
            <a:custGeom>
              <a:avLst/>
              <a:gdLst>
                <a:gd name="connsiteX0" fmla="*/ 345662 w 573214"/>
                <a:gd name="connsiteY0" fmla="*/ 2762 h 576833"/>
                <a:gd name="connsiteX1" fmla="*/ 286607 w 573214"/>
                <a:gd name="connsiteY1" fmla="*/ 0 h 576833"/>
                <a:gd name="connsiteX2" fmla="*/ 227552 w 573214"/>
                <a:gd name="connsiteY2" fmla="*/ 2762 h 576833"/>
                <a:gd name="connsiteX3" fmla="*/ 0 w 573214"/>
                <a:gd name="connsiteY3" fmla="*/ 288417 h 576833"/>
                <a:gd name="connsiteX4" fmla="*/ 227648 w 573214"/>
                <a:gd name="connsiteY4" fmla="*/ 574072 h 576833"/>
                <a:gd name="connsiteX5" fmla="*/ 286607 w 573214"/>
                <a:gd name="connsiteY5" fmla="*/ 576834 h 576833"/>
                <a:gd name="connsiteX6" fmla="*/ 345567 w 573214"/>
                <a:gd name="connsiteY6" fmla="*/ 574072 h 576833"/>
                <a:gd name="connsiteX7" fmla="*/ 573215 w 573214"/>
                <a:gd name="connsiteY7" fmla="*/ 288417 h 576833"/>
                <a:gd name="connsiteX8" fmla="*/ 345662 w 573214"/>
                <a:gd name="connsiteY8" fmla="*/ 2762 h 576833"/>
                <a:gd name="connsiteX9" fmla="*/ 289560 w 573214"/>
                <a:gd name="connsiteY9" fmla="*/ 3334 h 576833"/>
                <a:gd name="connsiteX10" fmla="*/ 415385 w 573214"/>
                <a:gd name="connsiteY10" fmla="*/ 288417 h 576833"/>
                <a:gd name="connsiteX11" fmla="*/ 289560 w 573214"/>
                <a:gd name="connsiteY11" fmla="*/ 573500 h 576833"/>
                <a:gd name="connsiteX12" fmla="*/ 289560 w 573214"/>
                <a:gd name="connsiteY12" fmla="*/ 3334 h 576833"/>
                <a:gd name="connsiteX13" fmla="*/ 283750 w 573214"/>
                <a:gd name="connsiteY13" fmla="*/ 573405 h 576833"/>
                <a:gd name="connsiteX14" fmla="*/ 157925 w 573214"/>
                <a:gd name="connsiteY14" fmla="*/ 288417 h 576833"/>
                <a:gd name="connsiteX15" fmla="*/ 283750 w 573214"/>
                <a:gd name="connsiteY15" fmla="*/ 3334 h 576833"/>
                <a:gd name="connsiteX16" fmla="*/ 283750 w 573214"/>
                <a:gd name="connsiteY16" fmla="*/ 573405 h 576833"/>
                <a:gd name="connsiteX17" fmla="*/ 5906 w 573214"/>
                <a:gd name="connsiteY17" fmla="*/ 288417 h 576833"/>
                <a:gd name="connsiteX18" fmla="*/ 254318 w 573214"/>
                <a:gd name="connsiteY18" fmla="*/ 5048 h 576833"/>
                <a:gd name="connsiteX19" fmla="*/ 152114 w 573214"/>
                <a:gd name="connsiteY19" fmla="*/ 288417 h 576833"/>
                <a:gd name="connsiteX20" fmla="*/ 254318 w 573214"/>
                <a:gd name="connsiteY20" fmla="*/ 571786 h 576833"/>
                <a:gd name="connsiteX21" fmla="*/ 5906 w 573214"/>
                <a:gd name="connsiteY21" fmla="*/ 288417 h 576833"/>
                <a:gd name="connsiteX22" fmla="*/ 318992 w 573214"/>
                <a:gd name="connsiteY22" fmla="*/ 571691 h 576833"/>
                <a:gd name="connsiteX23" fmla="*/ 421196 w 573214"/>
                <a:gd name="connsiteY23" fmla="*/ 288322 h 576833"/>
                <a:gd name="connsiteX24" fmla="*/ 318992 w 573214"/>
                <a:gd name="connsiteY24" fmla="*/ 4953 h 576833"/>
                <a:gd name="connsiteX25" fmla="*/ 567404 w 573214"/>
                <a:gd name="connsiteY25" fmla="*/ 288322 h 576833"/>
                <a:gd name="connsiteX26" fmla="*/ 318992 w 573214"/>
                <a:gd name="connsiteY26" fmla="*/ 571691 h 5768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573214" h="576833">
                  <a:moveTo>
                    <a:pt x="345662" y="2762"/>
                  </a:moveTo>
                  <a:cubicBezTo>
                    <a:pt x="326327" y="952"/>
                    <a:pt x="306705" y="0"/>
                    <a:pt x="286607" y="0"/>
                  </a:cubicBezTo>
                  <a:cubicBezTo>
                    <a:pt x="266605" y="0"/>
                    <a:pt x="246888" y="952"/>
                    <a:pt x="227552" y="2762"/>
                  </a:cubicBezTo>
                  <a:cubicBezTo>
                    <a:pt x="96107" y="29718"/>
                    <a:pt x="0" y="145542"/>
                    <a:pt x="0" y="288417"/>
                  </a:cubicBezTo>
                  <a:cubicBezTo>
                    <a:pt x="0" y="431292"/>
                    <a:pt x="96107" y="547116"/>
                    <a:pt x="227648" y="574072"/>
                  </a:cubicBezTo>
                  <a:cubicBezTo>
                    <a:pt x="246983" y="575881"/>
                    <a:pt x="266605" y="576834"/>
                    <a:pt x="286607" y="576834"/>
                  </a:cubicBezTo>
                  <a:cubicBezTo>
                    <a:pt x="306610" y="576834"/>
                    <a:pt x="326327" y="575881"/>
                    <a:pt x="345567" y="574072"/>
                  </a:cubicBezTo>
                  <a:cubicBezTo>
                    <a:pt x="477012" y="547116"/>
                    <a:pt x="573215" y="431292"/>
                    <a:pt x="573215" y="288417"/>
                  </a:cubicBezTo>
                  <a:cubicBezTo>
                    <a:pt x="573215" y="145542"/>
                    <a:pt x="477107" y="29718"/>
                    <a:pt x="345662" y="2762"/>
                  </a:cubicBezTo>
                  <a:close/>
                  <a:moveTo>
                    <a:pt x="289560" y="3334"/>
                  </a:moveTo>
                  <a:cubicBezTo>
                    <a:pt x="360331" y="6667"/>
                    <a:pt x="415385" y="130588"/>
                    <a:pt x="415385" y="288417"/>
                  </a:cubicBezTo>
                  <a:cubicBezTo>
                    <a:pt x="415385" y="446151"/>
                    <a:pt x="360331" y="570071"/>
                    <a:pt x="289560" y="573500"/>
                  </a:cubicBezTo>
                  <a:lnTo>
                    <a:pt x="289560" y="3334"/>
                  </a:lnTo>
                  <a:close/>
                  <a:moveTo>
                    <a:pt x="283750" y="573405"/>
                  </a:moveTo>
                  <a:cubicBezTo>
                    <a:pt x="212979" y="570071"/>
                    <a:pt x="157925" y="446151"/>
                    <a:pt x="157925" y="288417"/>
                  </a:cubicBezTo>
                  <a:cubicBezTo>
                    <a:pt x="157925" y="130683"/>
                    <a:pt x="212979" y="6763"/>
                    <a:pt x="283750" y="3334"/>
                  </a:cubicBezTo>
                  <a:lnTo>
                    <a:pt x="283750" y="573405"/>
                  </a:lnTo>
                  <a:close/>
                  <a:moveTo>
                    <a:pt x="5906" y="288417"/>
                  </a:moveTo>
                  <a:cubicBezTo>
                    <a:pt x="5906" y="139636"/>
                    <a:pt x="112681" y="20860"/>
                    <a:pt x="254318" y="5048"/>
                  </a:cubicBezTo>
                  <a:cubicBezTo>
                    <a:pt x="194977" y="35623"/>
                    <a:pt x="152114" y="149161"/>
                    <a:pt x="152114" y="288417"/>
                  </a:cubicBezTo>
                  <a:cubicBezTo>
                    <a:pt x="152114" y="427672"/>
                    <a:pt x="194977" y="541115"/>
                    <a:pt x="254318" y="571786"/>
                  </a:cubicBezTo>
                  <a:cubicBezTo>
                    <a:pt x="112681" y="555879"/>
                    <a:pt x="5906" y="437197"/>
                    <a:pt x="5906" y="288417"/>
                  </a:cubicBezTo>
                  <a:close/>
                  <a:moveTo>
                    <a:pt x="318992" y="571691"/>
                  </a:moveTo>
                  <a:cubicBezTo>
                    <a:pt x="378333" y="541115"/>
                    <a:pt x="421196" y="427577"/>
                    <a:pt x="421196" y="288322"/>
                  </a:cubicBezTo>
                  <a:cubicBezTo>
                    <a:pt x="421196" y="149066"/>
                    <a:pt x="378333" y="35623"/>
                    <a:pt x="318992" y="4953"/>
                  </a:cubicBezTo>
                  <a:cubicBezTo>
                    <a:pt x="460629" y="20765"/>
                    <a:pt x="567404" y="139541"/>
                    <a:pt x="567404" y="288322"/>
                  </a:cubicBezTo>
                  <a:cubicBezTo>
                    <a:pt x="567404" y="437197"/>
                    <a:pt x="460629" y="555879"/>
                    <a:pt x="318992" y="571691"/>
                  </a:cubicBezTo>
                  <a:close/>
                </a:path>
              </a:pathLst>
            </a:custGeom>
            <a:solidFill>
              <a:srgbClr val="C98C3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86" name="任意多边形 94">
              <a:extLst>
                <a:ext uri="{FF2B5EF4-FFF2-40B4-BE49-F238E27FC236}">
                  <a16:creationId xmlns:a16="http://schemas.microsoft.com/office/drawing/2014/main" id="{F3AFB7D3-8595-4754-9FE5-9C0EFC0287D9}"/>
                </a:ext>
              </a:extLst>
            </p:cNvPr>
            <p:cNvSpPr/>
            <p:nvPr/>
          </p:nvSpPr>
          <p:spPr>
            <a:xfrm>
              <a:off x="4201953" y="2336768"/>
              <a:ext cx="254508" cy="59105"/>
            </a:xfrm>
            <a:custGeom>
              <a:avLst/>
              <a:gdLst>
                <a:gd name="connsiteX0" fmla="*/ 163259 w 254508"/>
                <a:gd name="connsiteY0" fmla="*/ 9239 h 59105"/>
                <a:gd name="connsiteX1" fmla="*/ 149352 w 254508"/>
                <a:gd name="connsiteY1" fmla="*/ 9716 h 59105"/>
                <a:gd name="connsiteX2" fmla="*/ 146304 w 254508"/>
                <a:gd name="connsiteY2" fmla="*/ 9716 h 59105"/>
                <a:gd name="connsiteX3" fmla="*/ 146209 w 254508"/>
                <a:gd name="connsiteY3" fmla="*/ 9525 h 59105"/>
                <a:gd name="connsiteX4" fmla="*/ 127254 w 254508"/>
                <a:gd name="connsiteY4" fmla="*/ 9620 h 59105"/>
                <a:gd name="connsiteX5" fmla="*/ 108299 w 254508"/>
                <a:gd name="connsiteY5" fmla="*/ 9525 h 59105"/>
                <a:gd name="connsiteX6" fmla="*/ 108204 w 254508"/>
                <a:gd name="connsiteY6" fmla="*/ 9716 h 59105"/>
                <a:gd name="connsiteX7" fmla="*/ 105156 w 254508"/>
                <a:gd name="connsiteY7" fmla="*/ 9716 h 59105"/>
                <a:gd name="connsiteX8" fmla="*/ 91249 w 254508"/>
                <a:gd name="connsiteY8" fmla="*/ 9239 h 59105"/>
                <a:gd name="connsiteX9" fmla="*/ 0 w 254508"/>
                <a:gd name="connsiteY9" fmla="*/ 0 h 59105"/>
                <a:gd name="connsiteX10" fmla="*/ 20955 w 254508"/>
                <a:gd name="connsiteY10" fmla="*/ 30480 h 59105"/>
                <a:gd name="connsiteX11" fmla="*/ 38100 w 254508"/>
                <a:gd name="connsiteY11" fmla="*/ 47244 h 59105"/>
                <a:gd name="connsiteX12" fmla="*/ 63055 w 254508"/>
                <a:gd name="connsiteY12" fmla="*/ 54959 h 59105"/>
                <a:gd name="connsiteX13" fmla="*/ 127921 w 254508"/>
                <a:gd name="connsiteY13" fmla="*/ 59055 h 59105"/>
                <a:gd name="connsiteX14" fmla="*/ 191452 w 254508"/>
                <a:gd name="connsiteY14" fmla="*/ 54959 h 59105"/>
                <a:gd name="connsiteX15" fmla="*/ 216408 w 254508"/>
                <a:gd name="connsiteY15" fmla="*/ 47244 h 59105"/>
                <a:gd name="connsiteX16" fmla="*/ 233553 w 254508"/>
                <a:gd name="connsiteY16" fmla="*/ 30480 h 59105"/>
                <a:gd name="connsiteX17" fmla="*/ 254508 w 254508"/>
                <a:gd name="connsiteY17" fmla="*/ 0 h 59105"/>
                <a:gd name="connsiteX18" fmla="*/ 163259 w 254508"/>
                <a:gd name="connsiteY18" fmla="*/ 9239 h 591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54508" h="59105">
                  <a:moveTo>
                    <a:pt x="163259" y="9239"/>
                  </a:moveTo>
                  <a:cubicBezTo>
                    <a:pt x="158591" y="9525"/>
                    <a:pt x="154019" y="9525"/>
                    <a:pt x="149352" y="9716"/>
                  </a:cubicBezTo>
                  <a:cubicBezTo>
                    <a:pt x="148304" y="9716"/>
                    <a:pt x="147352" y="9716"/>
                    <a:pt x="146304" y="9716"/>
                  </a:cubicBezTo>
                  <a:cubicBezTo>
                    <a:pt x="146304" y="9620"/>
                    <a:pt x="146304" y="9525"/>
                    <a:pt x="146209" y="9525"/>
                  </a:cubicBezTo>
                  <a:cubicBezTo>
                    <a:pt x="139922" y="9239"/>
                    <a:pt x="133636" y="9430"/>
                    <a:pt x="127254" y="9620"/>
                  </a:cubicBezTo>
                  <a:cubicBezTo>
                    <a:pt x="120872" y="9430"/>
                    <a:pt x="114586" y="9239"/>
                    <a:pt x="108299" y="9525"/>
                  </a:cubicBezTo>
                  <a:cubicBezTo>
                    <a:pt x="108299" y="9620"/>
                    <a:pt x="108299" y="9716"/>
                    <a:pt x="108204" y="9716"/>
                  </a:cubicBezTo>
                  <a:cubicBezTo>
                    <a:pt x="107156" y="9716"/>
                    <a:pt x="106204" y="9716"/>
                    <a:pt x="105156" y="9716"/>
                  </a:cubicBezTo>
                  <a:cubicBezTo>
                    <a:pt x="100489" y="9525"/>
                    <a:pt x="95917" y="9525"/>
                    <a:pt x="91249" y="9239"/>
                  </a:cubicBezTo>
                  <a:cubicBezTo>
                    <a:pt x="60674" y="7429"/>
                    <a:pt x="30194" y="4286"/>
                    <a:pt x="0" y="0"/>
                  </a:cubicBezTo>
                  <a:cubicBezTo>
                    <a:pt x="7334" y="10001"/>
                    <a:pt x="13240" y="20669"/>
                    <a:pt x="20955" y="30480"/>
                  </a:cubicBezTo>
                  <a:cubicBezTo>
                    <a:pt x="25813" y="36671"/>
                    <a:pt x="30861" y="42958"/>
                    <a:pt x="38100" y="47244"/>
                  </a:cubicBezTo>
                  <a:cubicBezTo>
                    <a:pt x="45339" y="51625"/>
                    <a:pt x="54292" y="53530"/>
                    <a:pt x="63055" y="54959"/>
                  </a:cubicBezTo>
                  <a:cubicBezTo>
                    <a:pt x="84391" y="58483"/>
                    <a:pt x="106204" y="59341"/>
                    <a:pt x="127921" y="59055"/>
                  </a:cubicBezTo>
                  <a:cubicBezTo>
                    <a:pt x="149161" y="58864"/>
                    <a:pt x="170593" y="58293"/>
                    <a:pt x="191452" y="54959"/>
                  </a:cubicBezTo>
                  <a:cubicBezTo>
                    <a:pt x="200215" y="53530"/>
                    <a:pt x="209074" y="51530"/>
                    <a:pt x="216408" y="47244"/>
                  </a:cubicBezTo>
                  <a:cubicBezTo>
                    <a:pt x="223647" y="42958"/>
                    <a:pt x="228695" y="36671"/>
                    <a:pt x="233553" y="30480"/>
                  </a:cubicBezTo>
                  <a:cubicBezTo>
                    <a:pt x="241268" y="20669"/>
                    <a:pt x="247174" y="10001"/>
                    <a:pt x="254508" y="0"/>
                  </a:cubicBezTo>
                  <a:cubicBezTo>
                    <a:pt x="224314" y="4381"/>
                    <a:pt x="193834" y="7429"/>
                    <a:pt x="163259" y="9239"/>
                  </a:cubicBezTo>
                  <a:close/>
                </a:path>
              </a:pathLst>
            </a:custGeom>
            <a:solidFill>
              <a:srgbClr val="C98C3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87" name="任意多边形 95">
              <a:extLst>
                <a:ext uri="{FF2B5EF4-FFF2-40B4-BE49-F238E27FC236}">
                  <a16:creationId xmlns:a16="http://schemas.microsoft.com/office/drawing/2014/main" id="{6636AD5D-DFA7-481E-8DB5-697EB710FC43}"/>
                </a:ext>
              </a:extLst>
            </p:cNvPr>
            <p:cNvSpPr/>
            <p:nvPr/>
          </p:nvSpPr>
          <p:spPr>
            <a:xfrm>
              <a:off x="3714750" y="1047750"/>
              <a:ext cx="9525" cy="9525"/>
            </a:xfrm>
            <a:custGeom>
              <a:avLst/>
              <a:gdLst/>
              <a:ahLst/>
              <a:cxnLst/>
              <a:rect l="l" t="t" r="r" b="b"/>
              <a:pathLst>
                <a:path w="9525" h="9525"/>
              </a:pathLst>
            </a:custGeom>
            <a:noFill/>
            <a:ln w="6355" cap="flat">
              <a:solidFill>
                <a:srgbClr val="F85A69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88" name="任意多边形 96">
              <a:extLst>
                <a:ext uri="{FF2B5EF4-FFF2-40B4-BE49-F238E27FC236}">
                  <a16:creationId xmlns:a16="http://schemas.microsoft.com/office/drawing/2014/main" id="{D077B878-FE23-4996-8208-27B3C0240A1A}"/>
                </a:ext>
              </a:extLst>
            </p:cNvPr>
            <p:cNvSpPr/>
            <p:nvPr/>
          </p:nvSpPr>
          <p:spPr>
            <a:xfrm>
              <a:off x="3964820" y="1799272"/>
              <a:ext cx="468971" cy="509828"/>
            </a:xfrm>
            <a:custGeom>
              <a:avLst/>
              <a:gdLst>
                <a:gd name="connsiteX0" fmla="*/ 114832 w 468971"/>
                <a:gd name="connsiteY0" fmla="*/ 459010 h 509828"/>
                <a:gd name="connsiteX1" fmla="*/ 285806 w 468971"/>
                <a:gd name="connsiteY1" fmla="*/ 502158 h 509828"/>
                <a:gd name="connsiteX2" fmla="*/ 468972 w 468971"/>
                <a:gd name="connsiteY2" fmla="*/ 491681 h 509828"/>
                <a:gd name="connsiteX3" fmla="*/ 276757 w 468971"/>
                <a:gd name="connsiteY3" fmla="*/ 354235 h 509828"/>
                <a:gd name="connsiteX4" fmla="*/ 299236 w 468971"/>
                <a:gd name="connsiteY4" fmla="*/ 118967 h 509828"/>
                <a:gd name="connsiteX5" fmla="*/ 370007 w 468971"/>
                <a:gd name="connsiteY5" fmla="*/ 44386 h 509828"/>
                <a:gd name="connsiteX6" fmla="*/ 427348 w 468971"/>
                <a:gd name="connsiteY6" fmla="*/ 0 h 509828"/>
                <a:gd name="connsiteX7" fmla="*/ 231514 w 468971"/>
                <a:gd name="connsiteY7" fmla="*/ 16383 h 509828"/>
                <a:gd name="connsiteX8" fmla="*/ 62826 w 468971"/>
                <a:gd name="connsiteY8" fmla="*/ 111252 h 509828"/>
                <a:gd name="connsiteX9" fmla="*/ 31393 w 468971"/>
                <a:gd name="connsiteY9" fmla="*/ 383953 h 509828"/>
                <a:gd name="connsiteX10" fmla="*/ 114832 w 468971"/>
                <a:gd name="connsiteY10" fmla="*/ 459010 h 5098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68971" h="509828">
                  <a:moveTo>
                    <a:pt x="114832" y="459010"/>
                  </a:moveTo>
                  <a:cubicBezTo>
                    <a:pt x="169982" y="489585"/>
                    <a:pt x="225132" y="496824"/>
                    <a:pt x="285806" y="502158"/>
                  </a:cubicBezTo>
                  <a:cubicBezTo>
                    <a:pt x="348481" y="507682"/>
                    <a:pt x="409250" y="520541"/>
                    <a:pt x="468972" y="491681"/>
                  </a:cubicBezTo>
                  <a:cubicBezTo>
                    <a:pt x="386866" y="483584"/>
                    <a:pt x="310952" y="429292"/>
                    <a:pt x="276757" y="354235"/>
                  </a:cubicBezTo>
                  <a:cubicBezTo>
                    <a:pt x="242563" y="279178"/>
                    <a:pt x="251421" y="186214"/>
                    <a:pt x="299236" y="118967"/>
                  </a:cubicBezTo>
                  <a:cubicBezTo>
                    <a:pt x="319525" y="90392"/>
                    <a:pt x="346766" y="70009"/>
                    <a:pt x="370007" y="44386"/>
                  </a:cubicBezTo>
                  <a:cubicBezTo>
                    <a:pt x="383056" y="30004"/>
                    <a:pt x="405916" y="286"/>
                    <a:pt x="427348" y="0"/>
                  </a:cubicBezTo>
                  <a:cubicBezTo>
                    <a:pt x="361720" y="762"/>
                    <a:pt x="295522" y="1619"/>
                    <a:pt x="231514" y="16383"/>
                  </a:cubicBezTo>
                  <a:cubicBezTo>
                    <a:pt x="167506" y="31147"/>
                    <a:pt x="105212" y="61055"/>
                    <a:pt x="62826" y="111252"/>
                  </a:cubicBezTo>
                  <a:cubicBezTo>
                    <a:pt x="-1087" y="187071"/>
                    <a:pt x="-24233" y="297085"/>
                    <a:pt x="31393" y="383953"/>
                  </a:cubicBezTo>
                  <a:cubicBezTo>
                    <a:pt x="51491" y="415290"/>
                    <a:pt x="80733" y="440150"/>
                    <a:pt x="114832" y="459010"/>
                  </a:cubicBezTo>
                  <a:close/>
                </a:path>
              </a:pathLst>
            </a:custGeom>
            <a:solidFill>
              <a:srgbClr val="FFFFFF">
                <a:alpha val="3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/>
            </a:p>
          </p:txBody>
        </p:sp>
      </p:grpSp>
      <p:sp>
        <p:nvSpPr>
          <p:cNvPr id="2" name="任意多边形: 形状 1">
            <a:extLst>
              <a:ext uri="{FF2B5EF4-FFF2-40B4-BE49-F238E27FC236}">
                <a16:creationId xmlns:a16="http://schemas.microsoft.com/office/drawing/2014/main" id="{DD8394A9-3304-43D2-B488-9B147962648C}"/>
              </a:ext>
            </a:extLst>
          </p:cNvPr>
          <p:cNvSpPr/>
          <p:nvPr/>
        </p:nvSpPr>
        <p:spPr>
          <a:xfrm rot="21087386">
            <a:off x="518303" y="154629"/>
            <a:ext cx="11292114" cy="1568379"/>
          </a:xfrm>
          <a:custGeom>
            <a:avLst/>
            <a:gdLst>
              <a:gd name="connsiteX0" fmla="*/ 0 w 11292114"/>
              <a:gd name="connsiteY0" fmla="*/ 0 h 1568379"/>
              <a:gd name="connsiteX1" fmla="*/ 2191657 w 11292114"/>
              <a:gd name="connsiteY1" fmla="*/ 1059543 h 1568379"/>
              <a:gd name="connsiteX2" fmla="*/ 5312228 w 11292114"/>
              <a:gd name="connsiteY2" fmla="*/ 537028 h 1568379"/>
              <a:gd name="connsiteX3" fmla="*/ 8374743 w 11292114"/>
              <a:gd name="connsiteY3" fmla="*/ 1567543 h 1568379"/>
              <a:gd name="connsiteX4" fmla="*/ 11292114 w 11292114"/>
              <a:gd name="connsiteY4" fmla="*/ 711200 h 15683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292114" h="1568379">
                <a:moveTo>
                  <a:pt x="0" y="0"/>
                </a:moveTo>
                <a:cubicBezTo>
                  <a:pt x="653143" y="485019"/>
                  <a:pt x="1306286" y="970038"/>
                  <a:pt x="2191657" y="1059543"/>
                </a:cubicBezTo>
                <a:cubicBezTo>
                  <a:pt x="3077028" y="1149048"/>
                  <a:pt x="4281714" y="452361"/>
                  <a:pt x="5312228" y="537028"/>
                </a:cubicBezTo>
                <a:cubicBezTo>
                  <a:pt x="6342742" y="621695"/>
                  <a:pt x="7378095" y="1538514"/>
                  <a:pt x="8374743" y="1567543"/>
                </a:cubicBezTo>
                <a:cubicBezTo>
                  <a:pt x="9371391" y="1596572"/>
                  <a:pt x="10856686" y="861181"/>
                  <a:pt x="11292114" y="711200"/>
                </a:cubicBez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61" name="组合 160">
            <a:extLst>
              <a:ext uri="{FF2B5EF4-FFF2-40B4-BE49-F238E27FC236}">
                <a16:creationId xmlns:a16="http://schemas.microsoft.com/office/drawing/2014/main" id="{87289204-B800-4838-A303-DCDE061C0555}"/>
              </a:ext>
            </a:extLst>
          </p:cNvPr>
          <p:cNvGrpSpPr/>
          <p:nvPr/>
        </p:nvGrpSpPr>
        <p:grpSpPr>
          <a:xfrm>
            <a:off x="3529004" y="1313971"/>
            <a:ext cx="1038415" cy="1931860"/>
            <a:chOff x="3714750" y="1047750"/>
            <a:chExt cx="1038415" cy="1931860"/>
          </a:xfrm>
        </p:grpSpPr>
        <p:sp>
          <p:nvSpPr>
            <p:cNvPr id="162" name="任意多边形 88">
              <a:extLst>
                <a:ext uri="{FF2B5EF4-FFF2-40B4-BE49-F238E27FC236}">
                  <a16:creationId xmlns:a16="http://schemas.microsoft.com/office/drawing/2014/main" id="{2C6C8754-AF3D-453B-8D99-4250FF32580D}"/>
                </a:ext>
              </a:extLst>
            </p:cNvPr>
            <p:cNvSpPr/>
            <p:nvPr/>
          </p:nvSpPr>
          <p:spPr>
            <a:xfrm>
              <a:off x="4310634" y="2729865"/>
              <a:ext cx="37242" cy="249745"/>
            </a:xfrm>
            <a:custGeom>
              <a:avLst/>
              <a:gdLst>
                <a:gd name="connsiteX0" fmla="*/ 0 w 37242"/>
                <a:gd name="connsiteY0" fmla="*/ 0 h 249745"/>
                <a:gd name="connsiteX1" fmla="*/ 37243 w 37242"/>
                <a:gd name="connsiteY1" fmla="*/ 0 h 249745"/>
                <a:gd name="connsiteX2" fmla="*/ 37243 w 37242"/>
                <a:gd name="connsiteY2" fmla="*/ 249746 h 249745"/>
                <a:gd name="connsiteX3" fmla="*/ 0 w 37242"/>
                <a:gd name="connsiteY3" fmla="*/ 249746 h 249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242" h="249745">
                  <a:moveTo>
                    <a:pt x="0" y="0"/>
                  </a:moveTo>
                  <a:lnTo>
                    <a:pt x="37243" y="0"/>
                  </a:lnTo>
                  <a:lnTo>
                    <a:pt x="37243" y="249746"/>
                  </a:lnTo>
                  <a:lnTo>
                    <a:pt x="0" y="249746"/>
                  </a:lnTo>
                  <a:close/>
                </a:path>
              </a:pathLst>
            </a:custGeom>
            <a:solidFill>
              <a:srgbClr val="D9261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3" name="任意多边形 89">
              <a:extLst>
                <a:ext uri="{FF2B5EF4-FFF2-40B4-BE49-F238E27FC236}">
                  <a16:creationId xmlns:a16="http://schemas.microsoft.com/office/drawing/2014/main" id="{14F4398E-0838-424C-994C-DD3C94057E60}"/>
                </a:ext>
              </a:extLst>
            </p:cNvPr>
            <p:cNvSpPr/>
            <p:nvPr/>
          </p:nvSpPr>
          <p:spPr>
            <a:xfrm>
              <a:off x="4323778" y="1047750"/>
              <a:ext cx="10953" cy="1647158"/>
            </a:xfrm>
            <a:custGeom>
              <a:avLst/>
              <a:gdLst>
                <a:gd name="connsiteX0" fmla="*/ 0 w 10953"/>
                <a:gd name="connsiteY0" fmla="*/ 0 h 1647158"/>
                <a:gd name="connsiteX1" fmla="*/ 10954 w 10953"/>
                <a:gd name="connsiteY1" fmla="*/ 0 h 1647158"/>
                <a:gd name="connsiteX2" fmla="*/ 10954 w 10953"/>
                <a:gd name="connsiteY2" fmla="*/ 1647158 h 1647158"/>
                <a:gd name="connsiteX3" fmla="*/ 0 w 10953"/>
                <a:gd name="connsiteY3" fmla="*/ 1647158 h 16471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953" h="1647158">
                  <a:moveTo>
                    <a:pt x="0" y="0"/>
                  </a:moveTo>
                  <a:lnTo>
                    <a:pt x="10954" y="0"/>
                  </a:lnTo>
                  <a:lnTo>
                    <a:pt x="10954" y="1647158"/>
                  </a:lnTo>
                  <a:lnTo>
                    <a:pt x="0" y="1647158"/>
                  </a:lnTo>
                  <a:close/>
                </a:path>
              </a:pathLst>
            </a:custGeom>
            <a:solidFill>
              <a:srgbClr val="C98C3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4" name="任意多边形 90">
              <a:extLst>
                <a:ext uri="{FF2B5EF4-FFF2-40B4-BE49-F238E27FC236}">
                  <a16:creationId xmlns:a16="http://schemas.microsoft.com/office/drawing/2014/main" id="{0DFBC364-AD50-48BB-9897-75E41FAD7313}"/>
                </a:ext>
              </a:extLst>
            </p:cNvPr>
            <p:cNvSpPr/>
            <p:nvPr/>
          </p:nvSpPr>
          <p:spPr>
            <a:xfrm>
              <a:off x="4302137" y="2680334"/>
              <a:ext cx="54221" cy="59436"/>
            </a:xfrm>
            <a:custGeom>
              <a:avLst/>
              <a:gdLst>
                <a:gd name="connsiteX0" fmla="*/ 26404 w 54221"/>
                <a:gd name="connsiteY0" fmla="*/ 0 h 59436"/>
                <a:gd name="connsiteX1" fmla="*/ 53550 w 54221"/>
                <a:gd name="connsiteY1" fmla="*/ 59436 h 59436"/>
                <a:gd name="connsiteX2" fmla="*/ 496 w 54221"/>
                <a:gd name="connsiteY2" fmla="*/ 59436 h 59436"/>
                <a:gd name="connsiteX3" fmla="*/ 26404 w 54221"/>
                <a:gd name="connsiteY3" fmla="*/ 0 h 594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221" h="59436">
                  <a:moveTo>
                    <a:pt x="26404" y="0"/>
                  </a:moveTo>
                  <a:cubicBezTo>
                    <a:pt x="60980" y="0"/>
                    <a:pt x="53550" y="59436"/>
                    <a:pt x="53550" y="59436"/>
                  </a:cubicBezTo>
                  <a:lnTo>
                    <a:pt x="496" y="59436"/>
                  </a:lnTo>
                  <a:cubicBezTo>
                    <a:pt x="496" y="59341"/>
                    <a:pt x="-5791" y="0"/>
                    <a:pt x="26404" y="0"/>
                  </a:cubicBezTo>
                  <a:close/>
                </a:path>
              </a:pathLst>
            </a:custGeom>
            <a:solidFill>
              <a:srgbClr val="C98C3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5" name="任意多边形 91">
              <a:extLst>
                <a:ext uri="{FF2B5EF4-FFF2-40B4-BE49-F238E27FC236}">
                  <a16:creationId xmlns:a16="http://schemas.microsoft.com/office/drawing/2014/main" id="{8FEE6C7C-3D83-4791-93AE-51305D279FEB}"/>
                </a:ext>
              </a:extLst>
            </p:cNvPr>
            <p:cNvSpPr/>
            <p:nvPr/>
          </p:nvSpPr>
          <p:spPr>
            <a:xfrm>
              <a:off x="4205287" y="1722120"/>
              <a:ext cx="248031" cy="88296"/>
            </a:xfrm>
            <a:custGeom>
              <a:avLst/>
              <a:gdLst>
                <a:gd name="connsiteX0" fmla="*/ 218599 w 248031"/>
                <a:gd name="connsiteY0" fmla="*/ 88297 h 88296"/>
                <a:gd name="connsiteX1" fmla="*/ 29337 w 248031"/>
                <a:gd name="connsiteY1" fmla="*/ 88297 h 88296"/>
                <a:gd name="connsiteX2" fmla="*/ 0 w 248031"/>
                <a:gd name="connsiteY2" fmla="*/ 58960 h 88296"/>
                <a:gd name="connsiteX3" fmla="*/ 0 w 248031"/>
                <a:gd name="connsiteY3" fmla="*/ 29337 h 88296"/>
                <a:gd name="connsiteX4" fmla="*/ 29337 w 248031"/>
                <a:gd name="connsiteY4" fmla="*/ 0 h 88296"/>
                <a:gd name="connsiteX5" fmla="*/ 218694 w 248031"/>
                <a:gd name="connsiteY5" fmla="*/ 0 h 88296"/>
                <a:gd name="connsiteX6" fmla="*/ 248031 w 248031"/>
                <a:gd name="connsiteY6" fmla="*/ 29337 h 88296"/>
                <a:gd name="connsiteX7" fmla="*/ 248031 w 248031"/>
                <a:gd name="connsiteY7" fmla="*/ 58960 h 88296"/>
                <a:gd name="connsiteX8" fmla="*/ 218599 w 248031"/>
                <a:gd name="connsiteY8" fmla="*/ 88297 h 88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48031" h="88296">
                  <a:moveTo>
                    <a:pt x="218599" y="88297"/>
                  </a:moveTo>
                  <a:lnTo>
                    <a:pt x="29337" y="88297"/>
                  </a:lnTo>
                  <a:cubicBezTo>
                    <a:pt x="13145" y="88297"/>
                    <a:pt x="0" y="75152"/>
                    <a:pt x="0" y="58960"/>
                  </a:cubicBezTo>
                  <a:lnTo>
                    <a:pt x="0" y="29337"/>
                  </a:lnTo>
                  <a:cubicBezTo>
                    <a:pt x="0" y="13144"/>
                    <a:pt x="13145" y="0"/>
                    <a:pt x="29337" y="0"/>
                  </a:cubicBezTo>
                  <a:lnTo>
                    <a:pt x="218694" y="0"/>
                  </a:lnTo>
                  <a:cubicBezTo>
                    <a:pt x="234887" y="0"/>
                    <a:pt x="248031" y="13144"/>
                    <a:pt x="248031" y="29337"/>
                  </a:cubicBezTo>
                  <a:lnTo>
                    <a:pt x="248031" y="58960"/>
                  </a:lnTo>
                  <a:cubicBezTo>
                    <a:pt x="247936" y="75152"/>
                    <a:pt x="234791" y="88297"/>
                    <a:pt x="218599" y="88297"/>
                  </a:cubicBezTo>
                  <a:close/>
                </a:path>
              </a:pathLst>
            </a:custGeom>
            <a:solidFill>
              <a:srgbClr val="C98C3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6" name="任意多边形 92">
              <a:extLst>
                <a:ext uri="{FF2B5EF4-FFF2-40B4-BE49-F238E27FC236}">
                  <a16:creationId xmlns:a16="http://schemas.microsoft.com/office/drawing/2014/main" id="{D24D798E-F96D-4B0C-95BB-08147DD97B7B}"/>
                </a:ext>
              </a:extLst>
            </p:cNvPr>
            <p:cNvSpPr/>
            <p:nvPr/>
          </p:nvSpPr>
          <p:spPr>
            <a:xfrm>
              <a:off x="3905250" y="1771078"/>
              <a:ext cx="847915" cy="576834"/>
            </a:xfrm>
            <a:custGeom>
              <a:avLst/>
              <a:gdLst>
                <a:gd name="connsiteX0" fmla="*/ 847915 w 847915"/>
                <a:gd name="connsiteY0" fmla="*/ 288417 h 576834"/>
                <a:gd name="connsiteX1" fmla="*/ 423958 w 847915"/>
                <a:gd name="connsiteY1" fmla="*/ 576834 h 576834"/>
                <a:gd name="connsiteX2" fmla="*/ 0 w 847915"/>
                <a:gd name="connsiteY2" fmla="*/ 288417 h 576834"/>
                <a:gd name="connsiteX3" fmla="*/ 423958 w 847915"/>
                <a:gd name="connsiteY3" fmla="*/ 0 h 576834"/>
                <a:gd name="connsiteX4" fmla="*/ 847915 w 847915"/>
                <a:gd name="connsiteY4" fmla="*/ 288417 h 5768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47915" h="576834">
                  <a:moveTo>
                    <a:pt x="847915" y="288417"/>
                  </a:moveTo>
                  <a:cubicBezTo>
                    <a:pt x="847915" y="447705"/>
                    <a:pt x="658103" y="576834"/>
                    <a:pt x="423958" y="576834"/>
                  </a:cubicBezTo>
                  <a:cubicBezTo>
                    <a:pt x="189812" y="576834"/>
                    <a:pt x="0" y="447705"/>
                    <a:pt x="0" y="288417"/>
                  </a:cubicBezTo>
                  <a:cubicBezTo>
                    <a:pt x="0" y="129129"/>
                    <a:pt x="189812" y="0"/>
                    <a:pt x="423958" y="0"/>
                  </a:cubicBezTo>
                  <a:cubicBezTo>
                    <a:pt x="658103" y="0"/>
                    <a:pt x="847915" y="129129"/>
                    <a:pt x="847915" y="288417"/>
                  </a:cubicBezTo>
                  <a:close/>
                </a:path>
              </a:pathLst>
            </a:custGeom>
            <a:solidFill>
              <a:srgbClr val="D62A1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r>
                <a:rPr lang="en-US" altLang="zh-CN" sz="2000" dirty="0">
                  <a:solidFill>
                    <a:schemeClr val="bg1"/>
                  </a:solidFill>
                  <a:latin typeface="+mj-ea"/>
                  <a:ea typeface="+mj-ea"/>
                </a:rPr>
                <a:t>02</a:t>
              </a:r>
              <a:endParaRPr lang="zh-CN" altLang="en-US" sz="20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167" name="任意多边形 93">
              <a:extLst>
                <a:ext uri="{FF2B5EF4-FFF2-40B4-BE49-F238E27FC236}">
                  <a16:creationId xmlns:a16="http://schemas.microsoft.com/office/drawing/2014/main" id="{C98E7EC9-C887-4789-8286-67475BC671AE}"/>
                </a:ext>
              </a:extLst>
            </p:cNvPr>
            <p:cNvSpPr/>
            <p:nvPr/>
          </p:nvSpPr>
          <p:spPr>
            <a:xfrm>
              <a:off x="4042600" y="1771078"/>
              <a:ext cx="573214" cy="576833"/>
            </a:xfrm>
            <a:custGeom>
              <a:avLst/>
              <a:gdLst>
                <a:gd name="connsiteX0" fmla="*/ 345662 w 573214"/>
                <a:gd name="connsiteY0" fmla="*/ 2762 h 576833"/>
                <a:gd name="connsiteX1" fmla="*/ 286607 w 573214"/>
                <a:gd name="connsiteY1" fmla="*/ 0 h 576833"/>
                <a:gd name="connsiteX2" fmla="*/ 227552 w 573214"/>
                <a:gd name="connsiteY2" fmla="*/ 2762 h 576833"/>
                <a:gd name="connsiteX3" fmla="*/ 0 w 573214"/>
                <a:gd name="connsiteY3" fmla="*/ 288417 h 576833"/>
                <a:gd name="connsiteX4" fmla="*/ 227648 w 573214"/>
                <a:gd name="connsiteY4" fmla="*/ 574072 h 576833"/>
                <a:gd name="connsiteX5" fmla="*/ 286607 w 573214"/>
                <a:gd name="connsiteY5" fmla="*/ 576834 h 576833"/>
                <a:gd name="connsiteX6" fmla="*/ 345567 w 573214"/>
                <a:gd name="connsiteY6" fmla="*/ 574072 h 576833"/>
                <a:gd name="connsiteX7" fmla="*/ 573215 w 573214"/>
                <a:gd name="connsiteY7" fmla="*/ 288417 h 576833"/>
                <a:gd name="connsiteX8" fmla="*/ 345662 w 573214"/>
                <a:gd name="connsiteY8" fmla="*/ 2762 h 576833"/>
                <a:gd name="connsiteX9" fmla="*/ 289560 w 573214"/>
                <a:gd name="connsiteY9" fmla="*/ 3334 h 576833"/>
                <a:gd name="connsiteX10" fmla="*/ 415385 w 573214"/>
                <a:gd name="connsiteY10" fmla="*/ 288417 h 576833"/>
                <a:gd name="connsiteX11" fmla="*/ 289560 w 573214"/>
                <a:gd name="connsiteY11" fmla="*/ 573500 h 576833"/>
                <a:gd name="connsiteX12" fmla="*/ 289560 w 573214"/>
                <a:gd name="connsiteY12" fmla="*/ 3334 h 576833"/>
                <a:gd name="connsiteX13" fmla="*/ 283750 w 573214"/>
                <a:gd name="connsiteY13" fmla="*/ 573405 h 576833"/>
                <a:gd name="connsiteX14" fmla="*/ 157925 w 573214"/>
                <a:gd name="connsiteY14" fmla="*/ 288417 h 576833"/>
                <a:gd name="connsiteX15" fmla="*/ 283750 w 573214"/>
                <a:gd name="connsiteY15" fmla="*/ 3334 h 576833"/>
                <a:gd name="connsiteX16" fmla="*/ 283750 w 573214"/>
                <a:gd name="connsiteY16" fmla="*/ 573405 h 576833"/>
                <a:gd name="connsiteX17" fmla="*/ 5906 w 573214"/>
                <a:gd name="connsiteY17" fmla="*/ 288417 h 576833"/>
                <a:gd name="connsiteX18" fmla="*/ 254318 w 573214"/>
                <a:gd name="connsiteY18" fmla="*/ 5048 h 576833"/>
                <a:gd name="connsiteX19" fmla="*/ 152114 w 573214"/>
                <a:gd name="connsiteY19" fmla="*/ 288417 h 576833"/>
                <a:gd name="connsiteX20" fmla="*/ 254318 w 573214"/>
                <a:gd name="connsiteY20" fmla="*/ 571786 h 576833"/>
                <a:gd name="connsiteX21" fmla="*/ 5906 w 573214"/>
                <a:gd name="connsiteY21" fmla="*/ 288417 h 576833"/>
                <a:gd name="connsiteX22" fmla="*/ 318992 w 573214"/>
                <a:gd name="connsiteY22" fmla="*/ 571691 h 576833"/>
                <a:gd name="connsiteX23" fmla="*/ 421196 w 573214"/>
                <a:gd name="connsiteY23" fmla="*/ 288322 h 576833"/>
                <a:gd name="connsiteX24" fmla="*/ 318992 w 573214"/>
                <a:gd name="connsiteY24" fmla="*/ 4953 h 576833"/>
                <a:gd name="connsiteX25" fmla="*/ 567404 w 573214"/>
                <a:gd name="connsiteY25" fmla="*/ 288322 h 576833"/>
                <a:gd name="connsiteX26" fmla="*/ 318992 w 573214"/>
                <a:gd name="connsiteY26" fmla="*/ 571691 h 5768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573214" h="576833">
                  <a:moveTo>
                    <a:pt x="345662" y="2762"/>
                  </a:moveTo>
                  <a:cubicBezTo>
                    <a:pt x="326327" y="952"/>
                    <a:pt x="306705" y="0"/>
                    <a:pt x="286607" y="0"/>
                  </a:cubicBezTo>
                  <a:cubicBezTo>
                    <a:pt x="266605" y="0"/>
                    <a:pt x="246888" y="952"/>
                    <a:pt x="227552" y="2762"/>
                  </a:cubicBezTo>
                  <a:cubicBezTo>
                    <a:pt x="96107" y="29718"/>
                    <a:pt x="0" y="145542"/>
                    <a:pt x="0" y="288417"/>
                  </a:cubicBezTo>
                  <a:cubicBezTo>
                    <a:pt x="0" y="431292"/>
                    <a:pt x="96107" y="547116"/>
                    <a:pt x="227648" y="574072"/>
                  </a:cubicBezTo>
                  <a:cubicBezTo>
                    <a:pt x="246983" y="575881"/>
                    <a:pt x="266605" y="576834"/>
                    <a:pt x="286607" y="576834"/>
                  </a:cubicBezTo>
                  <a:cubicBezTo>
                    <a:pt x="306610" y="576834"/>
                    <a:pt x="326327" y="575881"/>
                    <a:pt x="345567" y="574072"/>
                  </a:cubicBezTo>
                  <a:cubicBezTo>
                    <a:pt x="477012" y="547116"/>
                    <a:pt x="573215" y="431292"/>
                    <a:pt x="573215" y="288417"/>
                  </a:cubicBezTo>
                  <a:cubicBezTo>
                    <a:pt x="573215" y="145542"/>
                    <a:pt x="477107" y="29718"/>
                    <a:pt x="345662" y="2762"/>
                  </a:cubicBezTo>
                  <a:close/>
                  <a:moveTo>
                    <a:pt x="289560" y="3334"/>
                  </a:moveTo>
                  <a:cubicBezTo>
                    <a:pt x="360331" y="6667"/>
                    <a:pt x="415385" y="130588"/>
                    <a:pt x="415385" y="288417"/>
                  </a:cubicBezTo>
                  <a:cubicBezTo>
                    <a:pt x="415385" y="446151"/>
                    <a:pt x="360331" y="570071"/>
                    <a:pt x="289560" y="573500"/>
                  </a:cubicBezTo>
                  <a:lnTo>
                    <a:pt x="289560" y="3334"/>
                  </a:lnTo>
                  <a:close/>
                  <a:moveTo>
                    <a:pt x="283750" y="573405"/>
                  </a:moveTo>
                  <a:cubicBezTo>
                    <a:pt x="212979" y="570071"/>
                    <a:pt x="157925" y="446151"/>
                    <a:pt x="157925" y="288417"/>
                  </a:cubicBezTo>
                  <a:cubicBezTo>
                    <a:pt x="157925" y="130683"/>
                    <a:pt x="212979" y="6763"/>
                    <a:pt x="283750" y="3334"/>
                  </a:cubicBezTo>
                  <a:lnTo>
                    <a:pt x="283750" y="573405"/>
                  </a:lnTo>
                  <a:close/>
                  <a:moveTo>
                    <a:pt x="5906" y="288417"/>
                  </a:moveTo>
                  <a:cubicBezTo>
                    <a:pt x="5906" y="139636"/>
                    <a:pt x="112681" y="20860"/>
                    <a:pt x="254318" y="5048"/>
                  </a:cubicBezTo>
                  <a:cubicBezTo>
                    <a:pt x="194977" y="35623"/>
                    <a:pt x="152114" y="149161"/>
                    <a:pt x="152114" y="288417"/>
                  </a:cubicBezTo>
                  <a:cubicBezTo>
                    <a:pt x="152114" y="427672"/>
                    <a:pt x="194977" y="541115"/>
                    <a:pt x="254318" y="571786"/>
                  </a:cubicBezTo>
                  <a:cubicBezTo>
                    <a:pt x="112681" y="555879"/>
                    <a:pt x="5906" y="437197"/>
                    <a:pt x="5906" y="288417"/>
                  </a:cubicBezTo>
                  <a:close/>
                  <a:moveTo>
                    <a:pt x="318992" y="571691"/>
                  </a:moveTo>
                  <a:cubicBezTo>
                    <a:pt x="378333" y="541115"/>
                    <a:pt x="421196" y="427577"/>
                    <a:pt x="421196" y="288322"/>
                  </a:cubicBezTo>
                  <a:cubicBezTo>
                    <a:pt x="421196" y="149066"/>
                    <a:pt x="378333" y="35623"/>
                    <a:pt x="318992" y="4953"/>
                  </a:cubicBezTo>
                  <a:cubicBezTo>
                    <a:pt x="460629" y="20765"/>
                    <a:pt x="567404" y="139541"/>
                    <a:pt x="567404" y="288322"/>
                  </a:cubicBezTo>
                  <a:cubicBezTo>
                    <a:pt x="567404" y="437197"/>
                    <a:pt x="460629" y="555879"/>
                    <a:pt x="318992" y="571691"/>
                  </a:cubicBezTo>
                  <a:close/>
                </a:path>
              </a:pathLst>
            </a:custGeom>
            <a:solidFill>
              <a:srgbClr val="C98C3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8" name="任意多边形 94">
              <a:extLst>
                <a:ext uri="{FF2B5EF4-FFF2-40B4-BE49-F238E27FC236}">
                  <a16:creationId xmlns:a16="http://schemas.microsoft.com/office/drawing/2014/main" id="{FA94FD04-01C7-4520-BF16-81EF0A066E6B}"/>
                </a:ext>
              </a:extLst>
            </p:cNvPr>
            <p:cNvSpPr/>
            <p:nvPr/>
          </p:nvSpPr>
          <p:spPr>
            <a:xfrm>
              <a:off x="4201953" y="2336768"/>
              <a:ext cx="254508" cy="59105"/>
            </a:xfrm>
            <a:custGeom>
              <a:avLst/>
              <a:gdLst>
                <a:gd name="connsiteX0" fmla="*/ 163259 w 254508"/>
                <a:gd name="connsiteY0" fmla="*/ 9239 h 59105"/>
                <a:gd name="connsiteX1" fmla="*/ 149352 w 254508"/>
                <a:gd name="connsiteY1" fmla="*/ 9716 h 59105"/>
                <a:gd name="connsiteX2" fmla="*/ 146304 w 254508"/>
                <a:gd name="connsiteY2" fmla="*/ 9716 h 59105"/>
                <a:gd name="connsiteX3" fmla="*/ 146209 w 254508"/>
                <a:gd name="connsiteY3" fmla="*/ 9525 h 59105"/>
                <a:gd name="connsiteX4" fmla="*/ 127254 w 254508"/>
                <a:gd name="connsiteY4" fmla="*/ 9620 h 59105"/>
                <a:gd name="connsiteX5" fmla="*/ 108299 w 254508"/>
                <a:gd name="connsiteY5" fmla="*/ 9525 h 59105"/>
                <a:gd name="connsiteX6" fmla="*/ 108204 w 254508"/>
                <a:gd name="connsiteY6" fmla="*/ 9716 h 59105"/>
                <a:gd name="connsiteX7" fmla="*/ 105156 w 254508"/>
                <a:gd name="connsiteY7" fmla="*/ 9716 h 59105"/>
                <a:gd name="connsiteX8" fmla="*/ 91249 w 254508"/>
                <a:gd name="connsiteY8" fmla="*/ 9239 h 59105"/>
                <a:gd name="connsiteX9" fmla="*/ 0 w 254508"/>
                <a:gd name="connsiteY9" fmla="*/ 0 h 59105"/>
                <a:gd name="connsiteX10" fmla="*/ 20955 w 254508"/>
                <a:gd name="connsiteY10" fmla="*/ 30480 h 59105"/>
                <a:gd name="connsiteX11" fmla="*/ 38100 w 254508"/>
                <a:gd name="connsiteY11" fmla="*/ 47244 h 59105"/>
                <a:gd name="connsiteX12" fmla="*/ 63055 w 254508"/>
                <a:gd name="connsiteY12" fmla="*/ 54959 h 59105"/>
                <a:gd name="connsiteX13" fmla="*/ 127921 w 254508"/>
                <a:gd name="connsiteY13" fmla="*/ 59055 h 59105"/>
                <a:gd name="connsiteX14" fmla="*/ 191452 w 254508"/>
                <a:gd name="connsiteY14" fmla="*/ 54959 h 59105"/>
                <a:gd name="connsiteX15" fmla="*/ 216408 w 254508"/>
                <a:gd name="connsiteY15" fmla="*/ 47244 h 59105"/>
                <a:gd name="connsiteX16" fmla="*/ 233553 w 254508"/>
                <a:gd name="connsiteY16" fmla="*/ 30480 h 59105"/>
                <a:gd name="connsiteX17" fmla="*/ 254508 w 254508"/>
                <a:gd name="connsiteY17" fmla="*/ 0 h 59105"/>
                <a:gd name="connsiteX18" fmla="*/ 163259 w 254508"/>
                <a:gd name="connsiteY18" fmla="*/ 9239 h 591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54508" h="59105">
                  <a:moveTo>
                    <a:pt x="163259" y="9239"/>
                  </a:moveTo>
                  <a:cubicBezTo>
                    <a:pt x="158591" y="9525"/>
                    <a:pt x="154019" y="9525"/>
                    <a:pt x="149352" y="9716"/>
                  </a:cubicBezTo>
                  <a:cubicBezTo>
                    <a:pt x="148304" y="9716"/>
                    <a:pt x="147352" y="9716"/>
                    <a:pt x="146304" y="9716"/>
                  </a:cubicBezTo>
                  <a:cubicBezTo>
                    <a:pt x="146304" y="9620"/>
                    <a:pt x="146304" y="9525"/>
                    <a:pt x="146209" y="9525"/>
                  </a:cubicBezTo>
                  <a:cubicBezTo>
                    <a:pt x="139922" y="9239"/>
                    <a:pt x="133636" y="9430"/>
                    <a:pt x="127254" y="9620"/>
                  </a:cubicBezTo>
                  <a:cubicBezTo>
                    <a:pt x="120872" y="9430"/>
                    <a:pt x="114586" y="9239"/>
                    <a:pt x="108299" y="9525"/>
                  </a:cubicBezTo>
                  <a:cubicBezTo>
                    <a:pt x="108299" y="9620"/>
                    <a:pt x="108299" y="9716"/>
                    <a:pt x="108204" y="9716"/>
                  </a:cubicBezTo>
                  <a:cubicBezTo>
                    <a:pt x="107156" y="9716"/>
                    <a:pt x="106204" y="9716"/>
                    <a:pt x="105156" y="9716"/>
                  </a:cubicBezTo>
                  <a:cubicBezTo>
                    <a:pt x="100489" y="9525"/>
                    <a:pt x="95917" y="9525"/>
                    <a:pt x="91249" y="9239"/>
                  </a:cubicBezTo>
                  <a:cubicBezTo>
                    <a:pt x="60674" y="7429"/>
                    <a:pt x="30194" y="4286"/>
                    <a:pt x="0" y="0"/>
                  </a:cubicBezTo>
                  <a:cubicBezTo>
                    <a:pt x="7334" y="10001"/>
                    <a:pt x="13240" y="20669"/>
                    <a:pt x="20955" y="30480"/>
                  </a:cubicBezTo>
                  <a:cubicBezTo>
                    <a:pt x="25813" y="36671"/>
                    <a:pt x="30861" y="42958"/>
                    <a:pt x="38100" y="47244"/>
                  </a:cubicBezTo>
                  <a:cubicBezTo>
                    <a:pt x="45339" y="51625"/>
                    <a:pt x="54292" y="53530"/>
                    <a:pt x="63055" y="54959"/>
                  </a:cubicBezTo>
                  <a:cubicBezTo>
                    <a:pt x="84391" y="58483"/>
                    <a:pt x="106204" y="59341"/>
                    <a:pt x="127921" y="59055"/>
                  </a:cubicBezTo>
                  <a:cubicBezTo>
                    <a:pt x="149161" y="58864"/>
                    <a:pt x="170593" y="58293"/>
                    <a:pt x="191452" y="54959"/>
                  </a:cubicBezTo>
                  <a:cubicBezTo>
                    <a:pt x="200215" y="53530"/>
                    <a:pt x="209074" y="51530"/>
                    <a:pt x="216408" y="47244"/>
                  </a:cubicBezTo>
                  <a:cubicBezTo>
                    <a:pt x="223647" y="42958"/>
                    <a:pt x="228695" y="36671"/>
                    <a:pt x="233553" y="30480"/>
                  </a:cubicBezTo>
                  <a:cubicBezTo>
                    <a:pt x="241268" y="20669"/>
                    <a:pt x="247174" y="10001"/>
                    <a:pt x="254508" y="0"/>
                  </a:cubicBezTo>
                  <a:cubicBezTo>
                    <a:pt x="224314" y="4381"/>
                    <a:pt x="193834" y="7429"/>
                    <a:pt x="163259" y="9239"/>
                  </a:cubicBezTo>
                  <a:close/>
                </a:path>
              </a:pathLst>
            </a:custGeom>
            <a:solidFill>
              <a:srgbClr val="C98C3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9" name="任意多边形 95">
              <a:extLst>
                <a:ext uri="{FF2B5EF4-FFF2-40B4-BE49-F238E27FC236}">
                  <a16:creationId xmlns:a16="http://schemas.microsoft.com/office/drawing/2014/main" id="{86F57EDB-2F2D-4A66-AC25-A70245A12C02}"/>
                </a:ext>
              </a:extLst>
            </p:cNvPr>
            <p:cNvSpPr/>
            <p:nvPr/>
          </p:nvSpPr>
          <p:spPr>
            <a:xfrm>
              <a:off x="3714750" y="1047750"/>
              <a:ext cx="9525" cy="9525"/>
            </a:xfrm>
            <a:custGeom>
              <a:avLst/>
              <a:gdLst/>
              <a:ahLst/>
              <a:cxnLst/>
              <a:rect l="l" t="t" r="r" b="b"/>
              <a:pathLst>
                <a:path w="9525" h="9525"/>
              </a:pathLst>
            </a:custGeom>
            <a:noFill/>
            <a:ln w="6355" cap="flat">
              <a:solidFill>
                <a:srgbClr val="F85A69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0" name="任意多边形 96">
              <a:extLst>
                <a:ext uri="{FF2B5EF4-FFF2-40B4-BE49-F238E27FC236}">
                  <a16:creationId xmlns:a16="http://schemas.microsoft.com/office/drawing/2014/main" id="{A281E894-98E4-4CCB-9186-0304F00C07AD}"/>
                </a:ext>
              </a:extLst>
            </p:cNvPr>
            <p:cNvSpPr/>
            <p:nvPr/>
          </p:nvSpPr>
          <p:spPr>
            <a:xfrm>
              <a:off x="3964820" y="1799272"/>
              <a:ext cx="468971" cy="509828"/>
            </a:xfrm>
            <a:custGeom>
              <a:avLst/>
              <a:gdLst>
                <a:gd name="connsiteX0" fmla="*/ 114832 w 468971"/>
                <a:gd name="connsiteY0" fmla="*/ 459010 h 509828"/>
                <a:gd name="connsiteX1" fmla="*/ 285806 w 468971"/>
                <a:gd name="connsiteY1" fmla="*/ 502158 h 509828"/>
                <a:gd name="connsiteX2" fmla="*/ 468972 w 468971"/>
                <a:gd name="connsiteY2" fmla="*/ 491681 h 509828"/>
                <a:gd name="connsiteX3" fmla="*/ 276757 w 468971"/>
                <a:gd name="connsiteY3" fmla="*/ 354235 h 509828"/>
                <a:gd name="connsiteX4" fmla="*/ 299236 w 468971"/>
                <a:gd name="connsiteY4" fmla="*/ 118967 h 509828"/>
                <a:gd name="connsiteX5" fmla="*/ 370007 w 468971"/>
                <a:gd name="connsiteY5" fmla="*/ 44386 h 509828"/>
                <a:gd name="connsiteX6" fmla="*/ 427348 w 468971"/>
                <a:gd name="connsiteY6" fmla="*/ 0 h 509828"/>
                <a:gd name="connsiteX7" fmla="*/ 231514 w 468971"/>
                <a:gd name="connsiteY7" fmla="*/ 16383 h 509828"/>
                <a:gd name="connsiteX8" fmla="*/ 62826 w 468971"/>
                <a:gd name="connsiteY8" fmla="*/ 111252 h 509828"/>
                <a:gd name="connsiteX9" fmla="*/ 31393 w 468971"/>
                <a:gd name="connsiteY9" fmla="*/ 383953 h 509828"/>
                <a:gd name="connsiteX10" fmla="*/ 114832 w 468971"/>
                <a:gd name="connsiteY10" fmla="*/ 459010 h 5098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68971" h="509828">
                  <a:moveTo>
                    <a:pt x="114832" y="459010"/>
                  </a:moveTo>
                  <a:cubicBezTo>
                    <a:pt x="169982" y="489585"/>
                    <a:pt x="225132" y="496824"/>
                    <a:pt x="285806" y="502158"/>
                  </a:cubicBezTo>
                  <a:cubicBezTo>
                    <a:pt x="348481" y="507682"/>
                    <a:pt x="409250" y="520541"/>
                    <a:pt x="468972" y="491681"/>
                  </a:cubicBezTo>
                  <a:cubicBezTo>
                    <a:pt x="386866" y="483584"/>
                    <a:pt x="310952" y="429292"/>
                    <a:pt x="276757" y="354235"/>
                  </a:cubicBezTo>
                  <a:cubicBezTo>
                    <a:pt x="242563" y="279178"/>
                    <a:pt x="251421" y="186214"/>
                    <a:pt x="299236" y="118967"/>
                  </a:cubicBezTo>
                  <a:cubicBezTo>
                    <a:pt x="319525" y="90392"/>
                    <a:pt x="346766" y="70009"/>
                    <a:pt x="370007" y="44386"/>
                  </a:cubicBezTo>
                  <a:cubicBezTo>
                    <a:pt x="383056" y="30004"/>
                    <a:pt x="405916" y="286"/>
                    <a:pt x="427348" y="0"/>
                  </a:cubicBezTo>
                  <a:cubicBezTo>
                    <a:pt x="361720" y="762"/>
                    <a:pt x="295522" y="1619"/>
                    <a:pt x="231514" y="16383"/>
                  </a:cubicBezTo>
                  <a:cubicBezTo>
                    <a:pt x="167506" y="31147"/>
                    <a:pt x="105212" y="61055"/>
                    <a:pt x="62826" y="111252"/>
                  </a:cubicBezTo>
                  <a:cubicBezTo>
                    <a:pt x="-1087" y="187071"/>
                    <a:pt x="-24233" y="297085"/>
                    <a:pt x="31393" y="383953"/>
                  </a:cubicBezTo>
                  <a:cubicBezTo>
                    <a:pt x="51491" y="415290"/>
                    <a:pt x="80733" y="440150"/>
                    <a:pt x="114832" y="459010"/>
                  </a:cubicBezTo>
                  <a:close/>
                </a:path>
              </a:pathLst>
            </a:custGeom>
            <a:solidFill>
              <a:srgbClr val="FFFFFF">
                <a:alpha val="3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71" name="组合 170">
            <a:extLst>
              <a:ext uri="{FF2B5EF4-FFF2-40B4-BE49-F238E27FC236}">
                <a16:creationId xmlns:a16="http://schemas.microsoft.com/office/drawing/2014/main" id="{0F54611D-F070-443C-9104-00F3EA8ADEAE}"/>
              </a:ext>
            </a:extLst>
          </p:cNvPr>
          <p:cNvGrpSpPr/>
          <p:nvPr/>
        </p:nvGrpSpPr>
        <p:grpSpPr>
          <a:xfrm>
            <a:off x="5915106" y="825086"/>
            <a:ext cx="1038415" cy="1931860"/>
            <a:chOff x="3714750" y="1047750"/>
            <a:chExt cx="1038415" cy="1931860"/>
          </a:xfrm>
        </p:grpSpPr>
        <p:sp>
          <p:nvSpPr>
            <p:cNvPr id="172" name="任意多边形 88">
              <a:extLst>
                <a:ext uri="{FF2B5EF4-FFF2-40B4-BE49-F238E27FC236}">
                  <a16:creationId xmlns:a16="http://schemas.microsoft.com/office/drawing/2014/main" id="{8FC91A42-22AD-4FFB-A396-CAABA1AA9E81}"/>
                </a:ext>
              </a:extLst>
            </p:cNvPr>
            <p:cNvSpPr/>
            <p:nvPr/>
          </p:nvSpPr>
          <p:spPr>
            <a:xfrm>
              <a:off x="4310634" y="2729865"/>
              <a:ext cx="37242" cy="249745"/>
            </a:xfrm>
            <a:custGeom>
              <a:avLst/>
              <a:gdLst>
                <a:gd name="connsiteX0" fmla="*/ 0 w 37242"/>
                <a:gd name="connsiteY0" fmla="*/ 0 h 249745"/>
                <a:gd name="connsiteX1" fmla="*/ 37243 w 37242"/>
                <a:gd name="connsiteY1" fmla="*/ 0 h 249745"/>
                <a:gd name="connsiteX2" fmla="*/ 37243 w 37242"/>
                <a:gd name="connsiteY2" fmla="*/ 249746 h 249745"/>
                <a:gd name="connsiteX3" fmla="*/ 0 w 37242"/>
                <a:gd name="connsiteY3" fmla="*/ 249746 h 249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242" h="249745">
                  <a:moveTo>
                    <a:pt x="0" y="0"/>
                  </a:moveTo>
                  <a:lnTo>
                    <a:pt x="37243" y="0"/>
                  </a:lnTo>
                  <a:lnTo>
                    <a:pt x="37243" y="249746"/>
                  </a:lnTo>
                  <a:lnTo>
                    <a:pt x="0" y="249746"/>
                  </a:lnTo>
                  <a:close/>
                </a:path>
              </a:pathLst>
            </a:custGeom>
            <a:solidFill>
              <a:srgbClr val="D9261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3" name="任意多边形 89">
              <a:extLst>
                <a:ext uri="{FF2B5EF4-FFF2-40B4-BE49-F238E27FC236}">
                  <a16:creationId xmlns:a16="http://schemas.microsoft.com/office/drawing/2014/main" id="{7EA3493C-F663-43C9-AA1A-AF1806557B8C}"/>
                </a:ext>
              </a:extLst>
            </p:cNvPr>
            <p:cNvSpPr/>
            <p:nvPr/>
          </p:nvSpPr>
          <p:spPr>
            <a:xfrm>
              <a:off x="4323778" y="1047750"/>
              <a:ext cx="10953" cy="1647158"/>
            </a:xfrm>
            <a:custGeom>
              <a:avLst/>
              <a:gdLst>
                <a:gd name="connsiteX0" fmla="*/ 0 w 10953"/>
                <a:gd name="connsiteY0" fmla="*/ 0 h 1647158"/>
                <a:gd name="connsiteX1" fmla="*/ 10954 w 10953"/>
                <a:gd name="connsiteY1" fmla="*/ 0 h 1647158"/>
                <a:gd name="connsiteX2" fmla="*/ 10954 w 10953"/>
                <a:gd name="connsiteY2" fmla="*/ 1647158 h 1647158"/>
                <a:gd name="connsiteX3" fmla="*/ 0 w 10953"/>
                <a:gd name="connsiteY3" fmla="*/ 1647158 h 16471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953" h="1647158">
                  <a:moveTo>
                    <a:pt x="0" y="0"/>
                  </a:moveTo>
                  <a:lnTo>
                    <a:pt x="10954" y="0"/>
                  </a:lnTo>
                  <a:lnTo>
                    <a:pt x="10954" y="1647158"/>
                  </a:lnTo>
                  <a:lnTo>
                    <a:pt x="0" y="1647158"/>
                  </a:lnTo>
                  <a:close/>
                </a:path>
              </a:pathLst>
            </a:custGeom>
            <a:solidFill>
              <a:srgbClr val="C98C3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4" name="任意多边形 90">
              <a:extLst>
                <a:ext uri="{FF2B5EF4-FFF2-40B4-BE49-F238E27FC236}">
                  <a16:creationId xmlns:a16="http://schemas.microsoft.com/office/drawing/2014/main" id="{A00644AC-E36E-41EC-8F37-CAD70EFE3C7D}"/>
                </a:ext>
              </a:extLst>
            </p:cNvPr>
            <p:cNvSpPr/>
            <p:nvPr/>
          </p:nvSpPr>
          <p:spPr>
            <a:xfrm>
              <a:off x="4302137" y="2680334"/>
              <a:ext cx="54221" cy="59436"/>
            </a:xfrm>
            <a:custGeom>
              <a:avLst/>
              <a:gdLst>
                <a:gd name="connsiteX0" fmla="*/ 26404 w 54221"/>
                <a:gd name="connsiteY0" fmla="*/ 0 h 59436"/>
                <a:gd name="connsiteX1" fmla="*/ 53550 w 54221"/>
                <a:gd name="connsiteY1" fmla="*/ 59436 h 59436"/>
                <a:gd name="connsiteX2" fmla="*/ 496 w 54221"/>
                <a:gd name="connsiteY2" fmla="*/ 59436 h 59436"/>
                <a:gd name="connsiteX3" fmla="*/ 26404 w 54221"/>
                <a:gd name="connsiteY3" fmla="*/ 0 h 594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221" h="59436">
                  <a:moveTo>
                    <a:pt x="26404" y="0"/>
                  </a:moveTo>
                  <a:cubicBezTo>
                    <a:pt x="60980" y="0"/>
                    <a:pt x="53550" y="59436"/>
                    <a:pt x="53550" y="59436"/>
                  </a:cubicBezTo>
                  <a:lnTo>
                    <a:pt x="496" y="59436"/>
                  </a:lnTo>
                  <a:cubicBezTo>
                    <a:pt x="496" y="59341"/>
                    <a:pt x="-5791" y="0"/>
                    <a:pt x="26404" y="0"/>
                  </a:cubicBezTo>
                  <a:close/>
                </a:path>
              </a:pathLst>
            </a:custGeom>
            <a:solidFill>
              <a:srgbClr val="C98C3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5" name="任意多边形 91">
              <a:extLst>
                <a:ext uri="{FF2B5EF4-FFF2-40B4-BE49-F238E27FC236}">
                  <a16:creationId xmlns:a16="http://schemas.microsoft.com/office/drawing/2014/main" id="{9F66C62A-1725-440D-926C-065FC63CA382}"/>
                </a:ext>
              </a:extLst>
            </p:cNvPr>
            <p:cNvSpPr/>
            <p:nvPr/>
          </p:nvSpPr>
          <p:spPr>
            <a:xfrm>
              <a:off x="4205287" y="1722120"/>
              <a:ext cx="248031" cy="88296"/>
            </a:xfrm>
            <a:custGeom>
              <a:avLst/>
              <a:gdLst>
                <a:gd name="connsiteX0" fmla="*/ 218599 w 248031"/>
                <a:gd name="connsiteY0" fmla="*/ 88297 h 88296"/>
                <a:gd name="connsiteX1" fmla="*/ 29337 w 248031"/>
                <a:gd name="connsiteY1" fmla="*/ 88297 h 88296"/>
                <a:gd name="connsiteX2" fmla="*/ 0 w 248031"/>
                <a:gd name="connsiteY2" fmla="*/ 58960 h 88296"/>
                <a:gd name="connsiteX3" fmla="*/ 0 w 248031"/>
                <a:gd name="connsiteY3" fmla="*/ 29337 h 88296"/>
                <a:gd name="connsiteX4" fmla="*/ 29337 w 248031"/>
                <a:gd name="connsiteY4" fmla="*/ 0 h 88296"/>
                <a:gd name="connsiteX5" fmla="*/ 218694 w 248031"/>
                <a:gd name="connsiteY5" fmla="*/ 0 h 88296"/>
                <a:gd name="connsiteX6" fmla="*/ 248031 w 248031"/>
                <a:gd name="connsiteY6" fmla="*/ 29337 h 88296"/>
                <a:gd name="connsiteX7" fmla="*/ 248031 w 248031"/>
                <a:gd name="connsiteY7" fmla="*/ 58960 h 88296"/>
                <a:gd name="connsiteX8" fmla="*/ 218599 w 248031"/>
                <a:gd name="connsiteY8" fmla="*/ 88297 h 88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48031" h="88296">
                  <a:moveTo>
                    <a:pt x="218599" y="88297"/>
                  </a:moveTo>
                  <a:lnTo>
                    <a:pt x="29337" y="88297"/>
                  </a:lnTo>
                  <a:cubicBezTo>
                    <a:pt x="13145" y="88297"/>
                    <a:pt x="0" y="75152"/>
                    <a:pt x="0" y="58960"/>
                  </a:cubicBezTo>
                  <a:lnTo>
                    <a:pt x="0" y="29337"/>
                  </a:lnTo>
                  <a:cubicBezTo>
                    <a:pt x="0" y="13144"/>
                    <a:pt x="13145" y="0"/>
                    <a:pt x="29337" y="0"/>
                  </a:cubicBezTo>
                  <a:lnTo>
                    <a:pt x="218694" y="0"/>
                  </a:lnTo>
                  <a:cubicBezTo>
                    <a:pt x="234887" y="0"/>
                    <a:pt x="248031" y="13144"/>
                    <a:pt x="248031" y="29337"/>
                  </a:cubicBezTo>
                  <a:lnTo>
                    <a:pt x="248031" y="58960"/>
                  </a:lnTo>
                  <a:cubicBezTo>
                    <a:pt x="247936" y="75152"/>
                    <a:pt x="234791" y="88297"/>
                    <a:pt x="218599" y="88297"/>
                  </a:cubicBezTo>
                  <a:close/>
                </a:path>
              </a:pathLst>
            </a:custGeom>
            <a:solidFill>
              <a:srgbClr val="C98C3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6" name="任意多边形 92">
              <a:extLst>
                <a:ext uri="{FF2B5EF4-FFF2-40B4-BE49-F238E27FC236}">
                  <a16:creationId xmlns:a16="http://schemas.microsoft.com/office/drawing/2014/main" id="{4276A567-33B0-4416-8B59-1E6B7FB2EBEA}"/>
                </a:ext>
              </a:extLst>
            </p:cNvPr>
            <p:cNvSpPr/>
            <p:nvPr/>
          </p:nvSpPr>
          <p:spPr>
            <a:xfrm>
              <a:off x="3905250" y="1771078"/>
              <a:ext cx="847915" cy="576834"/>
            </a:xfrm>
            <a:custGeom>
              <a:avLst/>
              <a:gdLst>
                <a:gd name="connsiteX0" fmla="*/ 847915 w 847915"/>
                <a:gd name="connsiteY0" fmla="*/ 288417 h 576834"/>
                <a:gd name="connsiteX1" fmla="*/ 423958 w 847915"/>
                <a:gd name="connsiteY1" fmla="*/ 576834 h 576834"/>
                <a:gd name="connsiteX2" fmla="*/ 0 w 847915"/>
                <a:gd name="connsiteY2" fmla="*/ 288417 h 576834"/>
                <a:gd name="connsiteX3" fmla="*/ 423958 w 847915"/>
                <a:gd name="connsiteY3" fmla="*/ 0 h 576834"/>
                <a:gd name="connsiteX4" fmla="*/ 847915 w 847915"/>
                <a:gd name="connsiteY4" fmla="*/ 288417 h 5768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47915" h="576834">
                  <a:moveTo>
                    <a:pt x="847915" y="288417"/>
                  </a:moveTo>
                  <a:cubicBezTo>
                    <a:pt x="847915" y="447705"/>
                    <a:pt x="658103" y="576834"/>
                    <a:pt x="423958" y="576834"/>
                  </a:cubicBezTo>
                  <a:cubicBezTo>
                    <a:pt x="189812" y="576834"/>
                    <a:pt x="0" y="447705"/>
                    <a:pt x="0" y="288417"/>
                  </a:cubicBezTo>
                  <a:cubicBezTo>
                    <a:pt x="0" y="129129"/>
                    <a:pt x="189812" y="0"/>
                    <a:pt x="423958" y="0"/>
                  </a:cubicBezTo>
                  <a:cubicBezTo>
                    <a:pt x="658103" y="0"/>
                    <a:pt x="847915" y="129129"/>
                    <a:pt x="847915" y="288417"/>
                  </a:cubicBezTo>
                  <a:close/>
                </a:path>
              </a:pathLst>
            </a:custGeom>
            <a:solidFill>
              <a:srgbClr val="D62A1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r>
                <a:rPr lang="en-US" altLang="zh-CN" sz="2000" dirty="0">
                  <a:solidFill>
                    <a:schemeClr val="bg1"/>
                  </a:solidFill>
                  <a:latin typeface="+mj-ea"/>
                  <a:ea typeface="+mj-ea"/>
                </a:rPr>
                <a:t>03</a:t>
              </a:r>
              <a:endParaRPr lang="zh-CN" altLang="en-US" sz="20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177" name="任意多边形 93">
              <a:extLst>
                <a:ext uri="{FF2B5EF4-FFF2-40B4-BE49-F238E27FC236}">
                  <a16:creationId xmlns:a16="http://schemas.microsoft.com/office/drawing/2014/main" id="{9B421E9E-FF8D-4319-AB9E-A6046DB675CB}"/>
                </a:ext>
              </a:extLst>
            </p:cNvPr>
            <p:cNvSpPr/>
            <p:nvPr/>
          </p:nvSpPr>
          <p:spPr>
            <a:xfrm>
              <a:off x="4042600" y="1771078"/>
              <a:ext cx="573214" cy="576833"/>
            </a:xfrm>
            <a:custGeom>
              <a:avLst/>
              <a:gdLst>
                <a:gd name="connsiteX0" fmla="*/ 345662 w 573214"/>
                <a:gd name="connsiteY0" fmla="*/ 2762 h 576833"/>
                <a:gd name="connsiteX1" fmla="*/ 286607 w 573214"/>
                <a:gd name="connsiteY1" fmla="*/ 0 h 576833"/>
                <a:gd name="connsiteX2" fmla="*/ 227552 w 573214"/>
                <a:gd name="connsiteY2" fmla="*/ 2762 h 576833"/>
                <a:gd name="connsiteX3" fmla="*/ 0 w 573214"/>
                <a:gd name="connsiteY3" fmla="*/ 288417 h 576833"/>
                <a:gd name="connsiteX4" fmla="*/ 227648 w 573214"/>
                <a:gd name="connsiteY4" fmla="*/ 574072 h 576833"/>
                <a:gd name="connsiteX5" fmla="*/ 286607 w 573214"/>
                <a:gd name="connsiteY5" fmla="*/ 576834 h 576833"/>
                <a:gd name="connsiteX6" fmla="*/ 345567 w 573214"/>
                <a:gd name="connsiteY6" fmla="*/ 574072 h 576833"/>
                <a:gd name="connsiteX7" fmla="*/ 573215 w 573214"/>
                <a:gd name="connsiteY7" fmla="*/ 288417 h 576833"/>
                <a:gd name="connsiteX8" fmla="*/ 345662 w 573214"/>
                <a:gd name="connsiteY8" fmla="*/ 2762 h 576833"/>
                <a:gd name="connsiteX9" fmla="*/ 289560 w 573214"/>
                <a:gd name="connsiteY9" fmla="*/ 3334 h 576833"/>
                <a:gd name="connsiteX10" fmla="*/ 415385 w 573214"/>
                <a:gd name="connsiteY10" fmla="*/ 288417 h 576833"/>
                <a:gd name="connsiteX11" fmla="*/ 289560 w 573214"/>
                <a:gd name="connsiteY11" fmla="*/ 573500 h 576833"/>
                <a:gd name="connsiteX12" fmla="*/ 289560 w 573214"/>
                <a:gd name="connsiteY12" fmla="*/ 3334 h 576833"/>
                <a:gd name="connsiteX13" fmla="*/ 283750 w 573214"/>
                <a:gd name="connsiteY13" fmla="*/ 573405 h 576833"/>
                <a:gd name="connsiteX14" fmla="*/ 157925 w 573214"/>
                <a:gd name="connsiteY14" fmla="*/ 288417 h 576833"/>
                <a:gd name="connsiteX15" fmla="*/ 283750 w 573214"/>
                <a:gd name="connsiteY15" fmla="*/ 3334 h 576833"/>
                <a:gd name="connsiteX16" fmla="*/ 283750 w 573214"/>
                <a:gd name="connsiteY16" fmla="*/ 573405 h 576833"/>
                <a:gd name="connsiteX17" fmla="*/ 5906 w 573214"/>
                <a:gd name="connsiteY17" fmla="*/ 288417 h 576833"/>
                <a:gd name="connsiteX18" fmla="*/ 254318 w 573214"/>
                <a:gd name="connsiteY18" fmla="*/ 5048 h 576833"/>
                <a:gd name="connsiteX19" fmla="*/ 152114 w 573214"/>
                <a:gd name="connsiteY19" fmla="*/ 288417 h 576833"/>
                <a:gd name="connsiteX20" fmla="*/ 254318 w 573214"/>
                <a:gd name="connsiteY20" fmla="*/ 571786 h 576833"/>
                <a:gd name="connsiteX21" fmla="*/ 5906 w 573214"/>
                <a:gd name="connsiteY21" fmla="*/ 288417 h 576833"/>
                <a:gd name="connsiteX22" fmla="*/ 318992 w 573214"/>
                <a:gd name="connsiteY22" fmla="*/ 571691 h 576833"/>
                <a:gd name="connsiteX23" fmla="*/ 421196 w 573214"/>
                <a:gd name="connsiteY23" fmla="*/ 288322 h 576833"/>
                <a:gd name="connsiteX24" fmla="*/ 318992 w 573214"/>
                <a:gd name="connsiteY24" fmla="*/ 4953 h 576833"/>
                <a:gd name="connsiteX25" fmla="*/ 567404 w 573214"/>
                <a:gd name="connsiteY25" fmla="*/ 288322 h 576833"/>
                <a:gd name="connsiteX26" fmla="*/ 318992 w 573214"/>
                <a:gd name="connsiteY26" fmla="*/ 571691 h 5768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573214" h="576833">
                  <a:moveTo>
                    <a:pt x="345662" y="2762"/>
                  </a:moveTo>
                  <a:cubicBezTo>
                    <a:pt x="326327" y="952"/>
                    <a:pt x="306705" y="0"/>
                    <a:pt x="286607" y="0"/>
                  </a:cubicBezTo>
                  <a:cubicBezTo>
                    <a:pt x="266605" y="0"/>
                    <a:pt x="246888" y="952"/>
                    <a:pt x="227552" y="2762"/>
                  </a:cubicBezTo>
                  <a:cubicBezTo>
                    <a:pt x="96107" y="29718"/>
                    <a:pt x="0" y="145542"/>
                    <a:pt x="0" y="288417"/>
                  </a:cubicBezTo>
                  <a:cubicBezTo>
                    <a:pt x="0" y="431292"/>
                    <a:pt x="96107" y="547116"/>
                    <a:pt x="227648" y="574072"/>
                  </a:cubicBezTo>
                  <a:cubicBezTo>
                    <a:pt x="246983" y="575881"/>
                    <a:pt x="266605" y="576834"/>
                    <a:pt x="286607" y="576834"/>
                  </a:cubicBezTo>
                  <a:cubicBezTo>
                    <a:pt x="306610" y="576834"/>
                    <a:pt x="326327" y="575881"/>
                    <a:pt x="345567" y="574072"/>
                  </a:cubicBezTo>
                  <a:cubicBezTo>
                    <a:pt x="477012" y="547116"/>
                    <a:pt x="573215" y="431292"/>
                    <a:pt x="573215" y="288417"/>
                  </a:cubicBezTo>
                  <a:cubicBezTo>
                    <a:pt x="573215" y="145542"/>
                    <a:pt x="477107" y="29718"/>
                    <a:pt x="345662" y="2762"/>
                  </a:cubicBezTo>
                  <a:close/>
                  <a:moveTo>
                    <a:pt x="289560" y="3334"/>
                  </a:moveTo>
                  <a:cubicBezTo>
                    <a:pt x="360331" y="6667"/>
                    <a:pt x="415385" y="130588"/>
                    <a:pt x="415385" y="288417"/>
                  </a:cubicBezTo>
                  <a:cubicBezTo>
                    <a:pt x="415385" y="446151"/>
                    <a:pt x="360331" y="570071"/>
                    <a:pt x="289560" y="573500"/>
                  </a:cubicBezTo>
                  <a:lnTo>
                    <a:pt x="289560" y="3334"/>
                  </a:lnTo>
                  <a:close/>
                  <a:moveTo>
                    <a:pt x="283750" y="573405"/>
                  </a:moveTo>
                  <a:cubicBezTo>
                    <a:pt x="212979" y="570071"/>
                    <a:pt x="157925" y="446151"/>
                    <a:pt x="157925" y="288417"/>
                  </a:cubicBezTo>
                  <a:cubicBezTo>
                    <a:pt x="157925" y="130683"/>
                    <a:pt x="212979" y="6763"/>
                    <a:pt x="283750" y="3334"/>
                  </a:cubicBezTo>
                  <a:lnTo>
                    <a:pt x="283750" y="573405"/>
                  </a:lnTo>
                  <a:close/>
                  <a:moveTo>
                    <a:pt x="5906" y="288417"/>
                  </a:moveTo>
                  <a:cubicBezTo>
                    <a:pt x="5906" y="139636"/>
                    <a:pt x="112681" y="20860"/>
                    <a:pt x="254318" y="5048"/>
                  </a:cubicBezTo>
                  <a:cubicBezTo>
                    <a:pt x="194977" y="35623"/>
                    <a:pt x="152114" y="149161"/>
                    <a:pt x="152114" y="288417"/>
                  </a:cubicBezTo>
                  <a:cubicBezTo>
                    <a:pt x="152114" y="427672"/>
                    <a:pt x="194977" y="541115"/>
                    <a:pt x="254318" y="571786"/>
                  </a:cubicBezTo>
                  <a:cubicBezTo>
                    <a:pt x="112681" y="555879"/>
                    <a:pt x="5906" y="437197"/>
                    <a:pt x="5906" y="288417"/>
                  </a:cubicBezTo>
                  <a:close/>
                  <a:moveTo>
                    <a:pt x="318992" y="571691"/>
                  </a:moveTo>
                  <a:cubicBezTo>
                    <a:pt x="378333" y="541115"/>
                    <a:pt x="421196" y="427577"/>
                    <a:pt x="421196" y="288322"/>
                  </a:cubicBezTo>
                  <a:cubicBezTo>
                    <a:pt x="421196" y="149066"/>
                    <a:pt x="378333" y="35623"/>
                    <a:pt x="318992" y="4953"/>
                  </a:cubicBezTo>
                  <a:cubicBezTo>
                    <a:pt x="460629" y="20765"/>
                    <a:pt x="567404" y="139541"/>
                    <a:pt x="567404" y="288322"/>
                  </a:cubicBezTo>
                  <a:cubicBezTo>
                    <a:pt x="567404" y="437197"/>
                    <a:pt x="460629" y="555879"/>
                    <a:pt x="318992" y="571691"/>
                  </a:cubicBezTo>
                  <a:close/>
                </a:path>
              </a:pathLst>
            </a:custGeom>
            <a:solidFill>
              <a:srgbClr val="C98C3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8" name="任意多边形 94">
              <a:extLst>
                <a:ext uri="{FF2B5EF4-FFF2-40B4-BE49-F238E27FC236}">
                  <a16:creationId xmlns:a16="http://schemas.microsoft.com/office/drawing/2014/main" id="{6A8AEE02-66DB-49C9-8A37-9336588D7512}"/>
                </a:ext>
              </a:extLst>
            </p:cNvPr>
            <p:cNvSpPr/>
            <p:nvPr/>
          </p:nvSpPr>
          <p:spPr>
            <a:xfrm>
              <a:off x="4201953" y="2336768"/>
              <a:ext cx="254508" cy="59105"/>
            </a:xfrm>
            <a:custGeom>
              <a:avLst/>
              <a:gdLst>
                <a:gd name="connsiteX0" fmla="*/ 163259 w 254508"/>
                <a:gd name="connsiteY0" fmla="*/ 9239 h 59105"/>
                <a:gd name="connsiteX1" fmla="*/ 149352 w 254508"/>
                <a:gd name="connsiteY1" fmla="*/ 9716 h 59105"/>
                <a:gd name="connsiteX2" fmla="*/ 146304 w 254508"/>
                <a:gd name="connsiteY2" fmla="*/ 9716 h 59105"/>
                <a:gd name="connsiteX3" fmla="*/ 146209 w 254508"/>
                <a:gd name="connsiteY3" fmla="*/ 9525 h 59105"/>
                <a:gd name="connsiteX4" fmla="*/ 127254 w 254508"/>
                <a:gd name="connsiteY4" fmla="*/ 9620 h 59105"/>
                <a:gd name="connsiteX5" fmla="*/ 108299 w 254508"/>
                <a:gd name="connsiteY5" fmla="*/ 9525 h 59105"/>
                <a:gd name="connsiteX6" fmla="*/ 108204 w 254508"/>
                <a:gd name="connsiteY6" fmla="*/ 9716 h 59105"/>
                <a:gd name="connsiteX7" fmla="*/ 105156 w 254508"/>
                <a:gd name="connsiteY7" fmla="*/ 9716 h 59105"/>
                <a:gd name="connsiteX8" fmla="*/ 91249 w 254508"/>
                <a:gd name="connsiteY8" fmla="*/ 9239 h 59105"/>
                <a:gd name="connsiteX9" fmla="*/ 0 w 254508"/>
                <a:gd name="connsiteY9" fmla="*/ 0 h 59105"/>
                <a:gd name="connsiteX10" fmla="*/ 20955 w 254508"/>
                <a:gd name="connsiteY10" fmla="*/ 30480 h 59105"/>
                <a:gd name="connsiteX11" fmla="*/ 38100 w 254508"/>
                <a:gd name="connsiteY11" fmla="*/ 47244 h 59105"/>
                <a:gd name="connsiteX12" fmla="*/ 63055 w 254508"/>
                <a:gd name="connsiteY12" fmla="*/ 54959 h 59105"/>
                <a:gd name="connsiteX13" fmla="*/ 127921 w 254508"/>
                <a:gd name="connsiteY13" fmla="*/ 59055 h 59105"/>
                <a:gd name="connsiteX14" fmla="*/ 191452 w 254508"/>
                <a:gd name="connsiteY14" fmla="*/ 54959 h 59105"/>
                <a:gd name="connsiteX15" fmla="*/ 216408 w 254508"/>
                <a:gd name="connsiteY15" fmla="*/ 47244 h 59105"/>
                <a:gd name="connsiteX16" fmla="*/ 233553 w 254508"/>
                <a:gd name="connsiteY16" fmla="*/ 30480 h 59105"/>
                <a:gd name="connsiteX17" fmla="*/ 254508 w 254508"/>
                <a:gd name="connsiteY17" fmla="*/ 0 h 59105"/>
                <a:gd name="connsiteX18" fmla="*/ 163259 w 254508"/>
                <a:gd name="connsiteY18" fmla="*/ 9239 h 591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54508" h="59105">
                  <a:moveTo>
                    <a:pt x="163259" y="9239"/>
                  </a:moveTo>
                  <a:cubicBezTo>
                    <a:pt x="158591" y="9525"/>
                    <a:pt x="154019" y="9525"/>
                    <a:pt x="149352" y="9716"/>
                  </a:cubicBezTo>
                  <a:cubicBezTo>
                    <a:pt x="148304" y="9716"/>
                    <a:pt x="147352" y="9716"/>
                    <a:pt x="146304" y="9716"/>
                  </a:cubicBezTo>
                  <a:cubicBezTo>
                    <a:pt x="146304" y="9620"/>
                    <a:pt x="146304" y="9525"/>
                    <a:pt x="146209" y="9525"/>
                  </a:cubicBezTo>
                  <a:cubicBezTo>
                    <a:pt x="139922" y="9239"/>
                    <a:pt x="133636" y="9430"/>
                    <a:pt x="127254" y="9620"/>
                  </a:cubicBezTo>
                  <a:cubicBezTo>
                    <a:pt x="120872" y="9430"/>
                    <a:pt x="114586" y="9239"/>
                    <a:pt x="108299" y="9525"/>
                  </a:cubicBezTo>
                  <a:cubicBezTo>
                    <a:pt x="108299" y="9620"/>
                    <a:pt x="108299" y="9716"/>
                    <a:pt x="108204" y="9716"/>
                  </a:cubicBezTo>
                  <a:cubicBezTo>
                    <a:pt x="107156" y="9716"/>
                    <a:pt x="106204" y="9716"/>
                    <a:pt x="105156" y="9716"/>
                  </a:cubicBezTo>
                  <a:cubicBezTo>
                    <a:pt x="100489" y="9525"/>
                    <a:pt x="95917" y="9525"/>
                    <a:pt x="91249" y="9239"/>
                  </a:cubicBezTo>
                  <a:cubicBezTo>
                    <a:pt x="60674" y="7429"/>
                    <a:pt x="30194" y="4286"/>
                    <a:pt x="0" y="0"/>
                  </a:cubicBezTo>
                  <a:cubicBezTo>
                    <a:pt x="7334" y="10001"/>
                    <a:pt x="13240" y="20669"/>
                    <a:pt x="20955" y="30480"/>
                  </a:cubicBezTo>
                  <a:cubicBezTo>
                    <a:pt x="25813" y="36671"/>
                    <a:pt x="30861" y="42958"/>
                    <a:pt x="38100" y="47244"/>
                  </a:cubicBezTo>
                  <a:cubicBezTo>
                    <a:pt x="45339" y="51625"/>
                    <a:pt x="54292" y="53530"/>
                    <a:pt x="63055" y="54959"/>
                  </a:cubicBezTo>
                  <a:cubicBezTo>
                    <a:pt x="84391" y="58483"/>
                    <a:pt x="106204" y="59341"/>
                    <a:pt x="127921" y="59055"/>
                  </a:cubicBezTo>
                  <a:cubicBezTo>
                    <a:pt x="149161" y="58864"/>
                    <a:pt x="170593" y="58293"/>
                    <a:pt x="191452" y="54959"/>
                  </a:cubicBezTo>
                  <a:cubicBezTo>
                    <a:pt x="200215" y="53530"/>
                    <a:pt x="209074" y="51530"/>
                    <a:pt x="216408" y="47244"/>
                  </a:cubicBezTo>
                  <a:cubicBezTo>
                    <a:pt x="223647" y="42958"/>
                    <a:pt x="228695" y="36671"/>
                    <a:pt x="233553" y="30480"/>
                  </a:cubicBezTo>
                  <a:cubicBezTo>
                    <a:pt x="241268" y="20669"/>
                    <a:pt x="247174" y="10001"/>
                    <a:pt x="254508" y="0"/>
                  </a:cubicBezTo>
                  <a:cubicBezTo>
                    <a:pt x="224314" y="4381"/>
                    <a:pt x="193834" y="7429"/>
                    <a:pt x="163259" y="9239"/>
                  </a:cubicBezTo>
                  <a:close/>
                </a:path>
              </a:pathLst>
            </a:custGeom>
            <a:solidFill>
              <a:srgbClr val="C98C3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9" name="任意多边形 95">
              <a:extLst>
                <a:ext uri="{FF2B5EF4-FFF2-40B4-BE49-F238E27FC236}">
                  <a16:creationId xmlns:a16="http://schemas.microsoft.com/office/drawing/2014/main" id="{4AF425C7-8AF7-4F56-95C1-28B817537A9C}"/>
                </a:ext>
              </a:extLst>
            </p:cNvPr>
            <p:cNvSpPr/>
            <p:nvPr/>
          </p:nvSpPr>
          <p:spPr>
            <a:xfrm>
              <a:off x="3714750" y="1047750"/>
              <a:ext cx="9525" cy="9525"/>
            </a:xfrm>
            <a:custGeom>
              <a:avLst/>
              <a:gdLst/>
              <a:ahLst/>
              <a:cxnLst/>
              <a:rect l="l" t="t" r="r" b="b"/>
              <a:pathLst>
                <a:path w="9525" h="9525"/>
              </a:pathLst>
            </a:custGeom>
            <a:noFill/>
            <a:ln w="6355" cap="flat">
              <a:solidFill>
                <a:srgbClr val="F85A69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0" name="任意多边形 96">
              <a:extLst>
                <a:ext uri="{FF2B5EF4-FFF2-40B4-BE49-F238E27FC236}">
                  <a16:creationId xmlns:a16="http://schemas.microsoft.com/office/drawing/2014/main" id="{4C450136-F813-4E09-AEF3-EF845780D0E3}"/>
                </a:ext>
              </a:extLst>
            </p:cNvPr>
            <p:cNvSpPr/>
            <p:nvPr/>
          </p:nvSpPr>
          <p:spPr>
            <a:xfrm>
              <a:off x="3964820" y="1799272"/>
              <a:ext cx="468971" cy="509828"/>
            </a:xfrm>
            <a:custGeom>
              <a:avLst/>
              <a:gdLst>
                <a:gd name="connsiteX0" fmla="*/ 114832 w 468971"/>
                <a:gd name="connsiteY0" fmla="*/ 459010 h 509828"/>
                <a:gd name="connsiteX1" fmla="*/ 285806 w 468971"/>
                <a:gd name="connsiteY1" fmla="*/ 502158 h 509828"/>
                <a:gd name="connsiteX2" fmla="*/ 468972 w 468971"/>
                <a:gd name="connsiteY2" fmla="*/ 491681 h 509828"/>
                <a:gd name="connsiteX3" fmla="*/ 276757 w 468971"/>
                <a:gd name="connsiteY3" fmla="*/ 354235 h 509828"/>
                <a:gd name="connsiteX4" fmla="*/ 299236 w 468971"/>
                <a:gd name="connsiteY4" fmla="*/ 118967 h 509828"/>
                <a:gd name="connsiteX5" fmla="*/ 370007 w 468971"/>
                <a:gd name="connsiteY5" fmla="*/ 44386 h 509828"/>
                <a:gd name="connsiteX6" fmla="*/ 427348 w 468971"/>
                <a:gd name="connsiteY6" fmla="*/ 0 h 509828"/>
                <a:gd name="connsiteX7" fmla="*/ 231514 w 468971"/>
                <a:gd name="connsiteY7" fmla="*/ 16383 h 509828"/>
                <a:gd name="connsiteX8" fmla="*/ 62826 w 468971"/>
                <a:gd name="connsiteY8" fmla="*/ 111252 h 509828"/>
                <a:gd name="connsiteX9" fmla="*/ 31393 w 468971"/>
                <a:gd name="connsiteY9" fmla="*/ 383953 h 509828"/>
                <a:gd name="connsiteX10" fmla="*/ 114832 w 468971"/>
                <a:gd name="connsiteY10" fmla="*/ 459010 h 5098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68971" h="509828">
                  <a:moveTo>
                    <a:pt x="114832" y="459010"/>
                  </a:moveTo>
                  <a:cubicBezTo>
                    <a:pt x="169982" y="489585"/>
                    <a:pt x="225132" y="496824"/>
                    <a:pt x="285806" y="502158"/>
                  </a:cubicBezTo>
                  <a:cubicBezTo>
                    <a:pt x="348481" y="507682"/>
                    <a:pt x="409250" y="520541"/>
                    <a:pt x="468972" y="491681"/>
                  </a:cubicBezTo>
                  <a:cubicBezTo>
                    <a:pt x="386866" y="483584"/>
                    <a:pt x="310952" y="429292"/>
                    <a:pt x="276757" y="354235"/>
                  </a:cubicBezTo>
                  <a:cubicBezTo>
                    <a:pt x="242563" y="279178"/>
                    <a:pt x="251421" y="186214"/>
                    <a:pt x="299236" y="118967"/>
                  </a:cubicBezTo>
                  <a:cubicBezTo>
                    <a:pt x="319525" y="90392"/>
                    <a:pt x="346766" y="70009"/>
                    <a:pt x="370007" y="44386"/>
                  </a:cubicBezTo>
                  <a:cubicBezTo>
                    <a:pt x="383056" y="30004"/>
                    <a:pt x="405916" y="286"/>
                    <a:pt x="427348" y="0"/>
                  </a:cubicBezTo>
                  <a:cubicBezTo>
                    <a:pt x="361720" y="762"/>
                    <a:pt x="295522" y="1619"/>
                    <a:pt x="231514" y="16383"/>
                  </a:cubicBezTo>
                  <a:cubicBezTo>
                    <a:pt x="167506" y="31147"/>
                    <a:pt x="105212" y="61055"/>
                    <a:pt x="62826" y="111252"/>
                  </a:cubicBezTo>
                  <a:cubicBezTo>
                    <a:pt x="-1087" y="187071"/>
                    <a:pt x="-24233" y="297085"/>
                    <a:pt x="31393" y="383953"/>
                  </a:cubicBezTo>
                  <a:cubicBezTo>
                    <a:pt x="51491" y="415290"/>
                    <a:pt x="80733" y="440150"/>
                    <a:pt x="114832" y="459010"/>
                  </a:cubicBezTo>
                  <a:close/>
                </a:path>
              </a:pathLst>
            </a:custGeom>
            <a:solidFill>
              <a:srgbClr val="FFFFFF">
                <a:alpha val="3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81" name="组合 180">
            <a:extLst>
              <a:ext uri="{FF2B5EF4-FFF2-40B4-BE49-F238E27FC236}">
                <a16:creationId xmlns:a16="http://schemas.microsoft.com/office/drawing/2014/main" id="{43DBF5F2-5696-4881-8741-8DB29423D1E2}"/>
              </a:ext>
            </a:extLst>
          </p:cNvPr>
          <p:cNvGrpSpPr/>
          <p:nvPr/>
        </p:nvGrpSpPr>
        <p:grpSpPr>
          <a:xfrm>
            <a:off x="8260320" y="1328320"/>
            <a:ext cx="1038415" cy="1931860"/>
            <a:chOff x="3714750" y="1047750"/>
            <a:chExt cx="1038415" cy="1931860"/>
          </a:xfrm>
        </p:grpSpPr>
        <p:sp>
          <p:nvSpPr>
            <p:cNvPr id="182" name="任意多边形 88">
              <a:extLst>
                <a:ext uri="{FF2B5EF4-FFF2-40B4-BE49-F238E27FC236}">
                  <a16:creationId xmlns:a16="http://schemas.microsoft.com/office/drawing/2014/main" id="{11459D44-F364-4649-AACF-43F603809AAB}"/>
                </a:ext>
              </a:extLst>
            </p:cNvPr>
            <p:cNvSpPr/>
            <p:nvPr/>
          </p:nvSpPr>
          <p:spPr>
            <a:xfrm>
              <a:off x="4310634" y="2729865"/>
              <a:ext cx="37242" cy="249745"/>
            </a:xfrm>
            <a:custGeom>
              <a:avLst/>
              <a:gdLst>
                <a:gd name="connsiteX0" fmla="*/ 0 w 37242"/>
                <a:gd name="connsiteY0" fmla="*/ 0 h 249745"/>
                <a:gd name="connsiteX1" fmla="*/ 37243 w 37242"/>
                <a:gd name="connsiteY1" fmla="*/ 0 h 249745"/>
                <a:gd name="connsiteX2" fmla="*/ 37243 w 37242"/>
                <a:gd name="connsiteY2" fmla="*/ 249746 h 249745"/>
                <a:gd name="connsiteX3" fmla="*/ 0 w 37242"/>
                <a:gd name="connsiteY3" fmla="*/ 249746 h 249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242" h="249745">
                  <a:moveTo>
                    <a:pt x="0" y="0"/>
                  </a:moveTo>
                  <a:lnTo>
                    <a:pt x="37243" y="0"/>
                  </a:lnTo>
                  <a:lnTo>
                    <a:pt x="37243" y="249746"/>
                  </a:lnTo>
                  <a:lnTo>
                    <a:pt x="0" y="249746"/>
                  </a:lnTo>
                  <a:close/>
                </a:path>
              </a:pathLst>
            </a:custGeom>
            <a:solidFill>
              <a:srgbClr val="D9261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3" name="任意多边形 89">
              <a:extLst>
                <a:ext uri="{FF2B5EF4-FFF2-40B4-BE49-F238E27FC236}">
                  <a16:creationId xmlns:a16="http://schemas.microsoft.com/office/drawing/2014/main" id="{BB69ABF8-4310-4D4C-8A70-E5BB0ABD558C}"/>
                </a:ext>
              </a:extLst>
            </p:cNvPr>
            <p:cNvSpPr/>
            <p:nvPr/>
          </p:nvSpPr>
          <p:spPr>
            <a:xfrm>
              <a:off x="4323778" y="1047750"/>
              <a:ext cx="10953" cy="1647158"/>
            </a:xfrm>
            <a:custGeom>
              <a:avLst/>
              <a:gdLst>
                <a:gd name="connsiteX0" fmla="*/ 0 w 10953"/>
                <a:gd name="connsiteY0" fmla="*/ 0 h 1647158"/>
                <a:gd name="connsiteX1" fmla="*/ 10954 w 10953"/>
                <a:gd name="connsiteY1" fmla="*/ 0 h 1647158"/>
                <a:gd name="connsiteX2" fmla="*/ 10954 w 10953"/>
                <a:gd name="connsiteY2" fmla="*/ 1647158 h 1647158"/>
                <a:gd name="connsiteX3" fmla="*/ 0 w 10953"/>
                <a:gd name="connsiteY3" fmla="*/ 1647158 h 16471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953" h="1647158">
                  <a:moveTo>
                    <a:pt x="0" y="0"/>
                  </a:moveTo>
                  <a:lnTo>
                    <a:pt x="10954" y="0"/>
                  </a:lnTo>
                  <a:lnTo>
                    <a:pt x="10954" y="1647158"/>
                  </a:lnTo>
                  <a:lnTo>
                    <a:pt x="0" y="1647158"/>
                  </a:lnTo>
                  <a:close/>
                </a:path>
              </a:pathLst>
            </a:custGeom>
            <a:solidFill>
              <a:srgbClr val="C98C3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4" name="任意多边形 90">
              <a:extLst>
                <a:ext uri="{FF2B5EF4-FFF2-40B4-BE49-F238E27FC236}">
                  <a16:creationId xmlns:a16="http://schemas.microsoft.com/office/drawing/2014/main" id="{65F5214C-8463-40D7-9CA8-7E5542739310}"/>
                </a:ext>
              </a:extLst>
            </p:cNvPr>
            <p:cNvSpPr/>
            <p:nvPr/>
          </p:nvSpPr>
          <p:spPr>
            <a:xfrm>
              <a:off x="4302137" y="2680334"/>
              <a:ext cx="54221" cy="59436"/>
            </a:xfrm>
            <a:custGeom>
              <a:avLst/>
              <a:gdLst>
                <a:gd name="connsiteX0" fmla="*/ 26404 w 54221"/>
                <a:gd name="connsiteY0" fmla="*/ 0 h 59436"/>
                <a:gd name="connsiteX1" fmla="*/ 53550 w 54221"/>
                <a:gd name="connsiteY1" fmla="*/ 59436 h 59436"/>
                <a:gd name="connsiteX2" fmla="*/ 496 w 54221"/>
                <a:gd name="connsiteY2" fmla="*/ 59436 h 59436"/>
                <a:gd name="connsiteX3" fmla="*/ 26404 w 54221"/>
                <a:gd name="connsiteY3" fmla="*/ 0 h 594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221" h="59436">
                  <a:moveTo>
                    <a:pt x="26404" y="0"/>
                  </a:moveTo>
                  <a:cubicBezTo>
                    <a:pt x="60980" y="0"/>
                    <a:pt x="53550" y="59436"/>
                    <a:pt x="53550" y="59436"/>
                  </a:cubicBezTo>
                  <a:lnTo>
                    <a:pt x="496" y="59436"/>
                  </a:lnTo>
                  <a:cubicBezTo>
                    <a:pt x="496" y="59341"/>
                    <a:pt x="-5791" y="0"/>
                    <a:pt x="26404" y="0"/>
                  </a:cubicBezTo>
                  <a:close/>
                </a:path>
              </a:pathLst>
            </a:custGeom>
            <a:solidFill>
              <a:srgbClr val="C98C3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5" name="任意多边形 91">
              <a:extLst>
                <a:ext uri="{FF2B5EF4-FFF2-40B4-BE49-F238E27FC236}">
                  <a16:creationId xmlns:a16="http://schemas.microsoft.com/office/drawing/2014/main" id="{6D8387B7-625E-46C1-993E-332AEDE03DB9}"/>
                </a:ext>
              </a:extLst>
            </p:cNvPr>
            <p:cNvSpPr/>
            <p:nvPr/>
          </p:nvSpPr>
          <p:spPr>
            <a:xfrm>
              <a:off x="4205287" y="1722120"/>
              <a:ext cx="248031" cy="88296"/>
            </a:xfrm>
            <a:custGeom>
              <a:avLst/>
              <a:gdLst>
                <a:gd name="connsiteX0" fmla="*/ 218599 w 248031"/>
                <a:gd name="connsiteY0" fmla="*/ 88297 h 88296"/>
                <a:gd name="connsiteX1" fmla="*/ 29337 w 248031"/>
                <a:gd name="connsiteY1" fmla="*/ 88297 h 88296"/>
                <a:gd name="connsiteX2" fmla="*/ 0 w 248031"/>
                <a:gd name="connsiteY2" fmla="*/ 58960 h 88296"/>
                <a:gd name="connsiteX3" fmla="*/ 0 w 248031"/>
                <a:gd name="connsiteY3" fmla="*/ 29337 h 88296"/>
                <a:gd name="connsiteX4" fmla="*/ 29337 w 248031"/>
                <a:gd name="connsiteY4" fmla="*/ 0 h 88296"/>
                <a:gd name="connsiteX5" fmla="*/ 218694 w 248031"/>
                <a:gd name="connsiteY5" fmla="*/ 0 h 88296"/>
                <a:gd name="connsiteX6" fmla="*/ 248031 w 248031"/>
                <a:gd name="connsiteY6" fmla="*/ 29337 h 88296"/>
                <a:gd name="connsiteX7" fmla="*/ 248031 w 248031"/>
                <a:gd name="connsiteY7" fmla="*/ 58960 h 88296"/>
                <a:gd name="connsiteX8" fmla="*/ 218599 w 248031"/>
                <a:gd name="connsiteY8" fmla="*/ 88297 h 88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48031" h="88296">
                  <a:moveTo>
                    <a:pt x="218599" y="88297"/>
                  </a:moveTo>
                  <a:lnTo>
                    <a:pt x="29337" y="88297"/>
                  </a:lnTo>
                  <a:cubicBezTo>
                    <a:pt x="13145" y="88297"/>
                    <a:pt x="0" y="75152"/>
                    <a:pt x="0" y="58960"/>
                  </a:cubicBezTo>
                  <a:lnTo>
                    <a:pt x="0" y="29337"/>
                  </a:lnTo>
                  <a:cubicBezTo>
                    <a:pt x="0" y="13144"/>
                    <a:pt x="13145" y="0"/>
                    <a:pt x="29337" y="0"/>
                  </a:cubicBezTo>
                  <a:lnTo>
                    <a:pt x="218694" y="0"/>
                  </a:lnTo>
                  <a:cubicBezTo>
                    <a:pt x="234887" y="0"/>
                    <a:pt x="248031" y="13144"/>
                    <a:pt x="248031" y="29337"/>
                  </a:cubicBezTo>
                  <a:lnTo>
                    <a:pt x="248031" y="58960"/>
                  </a:lnTo>
                  <a:cubicBezTo>
                    <a:pt x="247936" y="75152"/>
                    <a:pt x="234791" y="88297"/>
                    <a:pt x="218599" y="88297"/>
                  </a:cubicBezTo>
                  <a:close/>
                </a:path>
              </a:pathLst>
            </a:custGeom>
            <a:solidFill>
              <a:srgbClr val="C98C3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6" name="任意多边形 92">
              <a:extLst>
                <a:ext uri="{FF2B5EF4-FFF2-40B4-BE49-F238E27FC236}">
                  <a16:creationId xmlns:a16="http://schemas.microsoft.com/office/drawing/2014/main" id="{B5C2A324-8B42-436A-8F02-66F9952539CB}"/>
                </a:ext>
              </a:extLst>
            </p:cNvPr>
            <p:cNvSpPr/>
            <p:nvPr/>
          </p:nvSpPr>
          <p:spPr>
            <a:xfrm>
              <a:off x="3905250" y="1771078"/>
              <a:ext cx="847915" cy="576834"/>
            </a:xfrm>
            <a:custGeom>
              <a:avLst/>
              <a:gdLst>
                <a:gd name="connsiteX0" fmla="*/ 847915 w 847915"/>
                <a:gd name="connsiteY0" fmla="*/ 288417 h 576834"/>
                <a:gd name="connsiteX1" fmla="*/ 423958 w 847915"/>
                <a:gd name="connsiteY1" fmla="*/ 576834 h 576834"/>
                <a:gd name="connsiteX2" fmla="*/ 0 w 847915"/>
                <a:gd name="connsiteY2" fmla="*/ 288417 h 576834"/>
                <a:gd name="connsiteX3" fmla="*/ 423958 w 847915"/>
                <a:gd name="connsiteY3" fmla="*/ 0 h 576834"/>
                <a:gd name="connsiteX4" fmla="*/ 847915 w 847915"/>
                <a:gd name="connsiteY4" fmla="*/ 288417 h 5768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47915" h="576834">
                  <a:moveTo>
                    <a:pt x="847915" y="288417"/>
                  </a:moveTo>
                  <a:cubicBezTo>
                    <a:pt x="847915" y="447705"/>
                    <a:pt x="658103" y="576834"/>
                    <a:pt x="423958" y="576834"/>
                  </a:cubicBezTo>
                  <a:cubicBezTo>
                    <a:pt x="189812" y="576834"/>
                    <a:pt x="0" y="447705"/>
                    <a:pt x="0" y="288417"/>
                  </a:cubicBezTo>
                  <a:cubicBezTo>
                    <a:pt x="0" y="129129"/>
                    <a:pt x="189812" y="0"/>
                    <a:pt x="423958" y="0"/>
                  </a:cubicBezTo>
                  <a:cubicBezTo>
                    <a:pt x="658103" y="0"/>
                    <a:pt x="847915" y="129129"/>
                    <a:pt x="847915" y="288417"/>
                  </a:cubicBezTo>
                  <a:close/>
                </a:path>
              </a:pathLst>
            </a:custGeom>
            <a:solidFill>
              <a:srgbClr val="D62A1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r>
                <a:rPr lang="en-US" altLang="zh-CN" sz="2000" dirty="0">
                  <a:solidFill>
                    <a:schemeClr val="bg1"/>
                  </a:solidFill>
                  <a:latin typeface="+mj-ea"/>
                  <a:ea typeface="+mj-ea"/>
                </a:rPr>
                <a:t>04</a:t>
              </a:r>
              <a:endParaRPr lang="zh-CN" altLang="en-US" sz="20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187" name="任意多边形 93">
              <a:extLst>
                <a:ext uri="{FF2B5EF4-FFF2-40B4-BE49-F238E27FC236}">
                  <a16:creationId xmlns:a16="http://schemas.microsoft.com/office/drawing/2014/main" id="{CC704531-3D3D-4D12-B644-7CCF5BA7973B}"/>
                </a:ext>
              </a:extLst>
            </p:cNvPr>
            <p:cNvSpPr/>
            <p:nvPr/>
          </p:nvSpPr>
          <p:spPr>
            <a:xfrm>
              <a:off x="4042600" y="1771078"/>
              <a:ext cx="573214" cy="576833"/>
            </a:xfrm>
            <a:custGeom>
              <a:avLst/>
              <a:gdLst>
                <a:gd name="connsiteX0" fmla="*/ 345662 w 573214"/>
                <a:gd name="connsiteY0" fmla="*/ 2762 h 576833"/>
                <a:gd name="connsiteX1" fmla="*/ 286607 w 573214"/>
                <a:gd name="connsiteY1" fmla="*/ 0 h 576833"/>
                <a:gd name="connsiteX2" fmla="*/ 227552 w 573214"/>
                <a:gd name="connsiteY2" fmla="*/ 2762 h 576833"/>
                <a:gd name="connsiteX3" fmla="*/ 0 w 573214"/>
                <a:gd name="connsiteY3" fmla="*/ 288417 h 576833"/>
                <a:gd name="connsiteX4" fmla="*/ 227648 w 573214"/>
                <a:gd name="connsiteY4" fmla="*/ 574072 h 576833"/>
                <a:gd name="connsiteX5" fmla="*/ 286607 w 573214"/>
                <a:gd name="connsiteY5" fmla="*/ 576834 h 576833"/>
                <a:gd name="connsiteX6" fmla="*/ 345567 w 573214"/>
                <a:gd name="connsiteY6" fmla="*/ 574072 h 576833"/>
                <a:gd name="connsiteX7" fmla="*/ 573215 w 573214"/>
                <a:gd name="connsiteY7" fmla="*/ 288417 h 576833"/>
                <a:gd name="connsiteX8" fmla="*/ 345662 w 573214"/>
                <a:gd name="connsiteY8" fmla="*/ 2762 h 576833"/>
                <a:gd name="connsiteX9" fmla="*/ 289560 w 573214"/>
                <a:gd name="connsiteY9" fmla="*/ 3334 h 576833"/>
                <a:gd name="connsiteX10" fmla="*/ 415385 w 573214"/>
                <a:gd name="connsiteY10" fmla="*/ 288417 h 576833"/>
                <a:gd name="connsiteX11" fmla="*/ 289560 w 573214"/>
                <a:gd name="connsiteY11" fmla="*/ 573500 h 576833"/>
                <a:gd name="connsiteX12" fmla="*/ 289560 w 573214"/>
                <a:gd name="connsiteY12" fmla="*/ 3334 h 576833"/>
                <a:gd name="connsiteX13" fmla="*/ 283750 w 573214"/>
                <a:gd name="connsiteY13" fmla="*/ 573405 h 576833"/>
                <a:gd name="connsiteX14" fmla="*/ 157925 w 573214"/>
                <a:gd name="connsiteY14" fmla="*/ 288417 h 576833"/>
                <a:gd name="connsiteX15" fmla="*/ 283750 w 573214"/>
                <a:gd name="connsiteY15" fmla="*/ 3334 h 576833"/>
                <a:gd name="connsiteX16" fmla="*/ 283750 w 573214"/>
                <a:gd name="connsiteY16" fmla="*/ 573405 h 576833"/>
                <a:gd name="connsiteX17" fmla="*/ 5906 w 573214"/>
                <a:gd name="connsiteY17" fmla="*/ 288417 h 576833"/>
                <a:gd name="connsiteX18" fmla="*/ 254318 w 573214"/>
                <a:gd name="connsiteY18" fmla="*/ 5048 h 576833"/>
                <a:gd name="connsiteX19" fmla="*/ 152114 w 573214"/>
                <a:gd name="connsiteY19" fmla="*/ 288417 h 576833"/>
                <a:gd name="connsiteX20" fmla="*/ 254318 w 573214"/>
                <a:gd name="connsiteY20" fmla="*/ 571786 h 576833"/>
                <a:gd name="connsiteX21" fmla="*/ 5906 w 573214"/>
                <a:gd name="connsiteY21" fmla="*/ 288417 h 576833"/>
                <a:gd name="connsiteX22" fmla="*/ 318992 w 573214"/>
                <a:gd name="connsiteY22" fmla="*/ 571691 h 576833"/>
                <a:gd name="connsiteX23" fmla="*/ 421196 w 573214"/>
                <a:gd name="connsiteY23" fmla="*/ 288322 h 576833"/>
                <a:gd name="connsiteX24" fmla="*/ 318992 w 573214"/>
                <a:gd name="connsiteY24" fmla="*/ 4953 h 576833"/>
                <a:gd name="connsiteX25" fmla="*/ 567404 w 573214"/>
                <a:gd name="connsiteY25" fmla="*/ 288322 h 576833"/>
                <a:gd name="connsiteX26" fmla="*/ 318992 w 573214"/>
                <a:gd name="connsiteY26" fmla="*/ 571691 h 5768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573214" h="576833">
                  <a:moveTo>
                    <a:pt x="345662" y="2762"/>
                  </a:moveTo>
                  <a:cubicBezTo>
                    <a:pt x="326327" y="952"/>
                    <a:pt x="306705" y="0"/>
                    <a:pt x="286607" y="0"/>
                  </a:cubicBezTo>
                  <a:cubicBezTo>
                    <a:pt x="266605" y="0"/>
                    <a:pt x="246888" y="952"/>
                    <a:pt x="227552" y="2762"/>
                  </a:cubicBezTo>
                  <a:cubicBezTo>
                    <a:pt x="96107" y="29718"/>
                    <a:pt x="0" y="145542"/>
                    <a:pt x="0" y="288417"/>
                  </a:cubicBezTo>
                  <a:cubicBezTo>
                    <a:pt x="0" y="431292"/>
                    <a:pt x="96107" y="547116"/>
                    <a:pt x="227648" y="574072"/>
                  </a:cubicBezTo>
                  <a:cubicBezTo>
                    <a:pt x="246983" y="575881"/>
                    <a:pt x="266605" y="576834"/>
                    <a:pt x="286607" y="576834"/>
                  </a:cubicBezTo>
                  <a:cubicBezTo>
                    <a:pt x="306610" y="576834"/>
                    <a:pt x="326327" y="575881"/>
                    <a:pt x="345567" y="574072"/>
                  </a:cubicBezTo>
                  <a:cubicBezTo>
                    <a:pt x="477012" y="547116"/>
                    <a:pt x="573215" y="431292"/>
                    <a:pt x="573215" y="288417"/>
                  </a:cubicBezTo>
                  <a:cubicBezTo>
                    <a:pt x="573215" y="145542"/>
                    <a:pt x="477107" y="29718"/>
                    <a:pt x="345662" y="2762"/>
                  </a:cubicBezTo>
                  <a:close/>
                  <a:moveTo>
                    <a:pt x="289560" y="3334"/>
                  </a:moveTo>
                  <a:cubicBezTo>
                    <a:pt x="360331" y="6667"/>
                    <a:pt x="415385" y="130588"/>
                    <a:pt x="415385" y="288417"/>
                  </a:cubicBezTo>
                  <a:cubicBezTo>
                    <a:pt x="415385" y="446151"/>
                    <a:pt x="360331" y="570071"/>
                    <a:pt x="289560" y="573500"/>
                  </a:cubicBezTo>
                  <a:lnTo>
                    <a:pt x="289560" y="3334"/>
                  </a:lnTo>
                  <a:close/>
                  <a:moveTo>
                    <a:pt x="283750" y="573405"/>
                  </a:moveTo>
                  <a:cubicBezTo>
                    <a:pt x="212979" y="570071"/>
                    <a:pt x="157925" y="446151"/>
                    <a:pt x="157925" y="288417"/>
                  </a:cubicBezTo>
                  <a:cubicBezTo>
                    <a:pt x="157925" y="130683"/>
                    <a:pt x="212979" y="6763"/>
                    <a:pt x="283750" y="3334"/>
                  </a:cubicBezTo>
                  <a:lnTo>
                    <a:pt x="283750" y="573405"/>
                  </a:lnTo>
                  <a:close/>
                  <a:moveTo>
                    <a:pt x="5906" y="288417"/>
                  </a:moveTo>
                  <a:cubicBezTo>
                    <a:pt x="5906" y="139636"/>
                    <a:pt x="112681" y="20860"/>
                    <a:pt x="254318" y="5048"/>
                  </a:cubicBezTo>
                  <a:cubicBezTo>
                    <a:pt x="194977" y="35623"/>
                    <a:pt x="152114" y="149161"/>
                    <a:pt x="152114" y="288417"/>
                  </a:cubicBezTo>
                  <a:cubicBezTo>
                    <a:pt x="152114" y="427672"/>
                    <a:pt x="194977" y="541115"/>
                    <a:pt x="254318" y="571786"/>
                  </a:cubicBezTo>
                  <a:cubicBezTo>
                    <a:pt x="112681" y="555879"/>
                    <a:pt x="5906" y="437197"/>
                    <a:pt x="5906" y="288417"/>
                  </a:cubicBezTo>
                  <a:close/>
                  <a:moveTo>
                    <a:pt x="318992" y="571691"/>
                  </a:moveTo>
                  <a:cubicBezTo>
                    <a:pt x="378333" y="541115"/>
                    <a:pt x="421196" y="427577"/>
                    <a:pt x="421196" y="288322"/>
                  </a:cubicBezTo>
                  <a:cubicBezTo>
                    <a:pt x="421196" y="149066"/>
                    <a:pt x="378333" y="35623"/>
                    <a:pt x="318992" y="4953"/>
                  </a:cubicBezTo>
                  <a:cubicBezTo>
                    <a:pt x="460629" y="20765"/>
                    <a:pt x="567404" y="139541"/>
                    <a:pt x="567404" y="288322"/>
                  </a:cubicBezTo>
                  <a:cubicBezTo>
                    <a:pt x="567404" y="437197"/>
                    <a:pt x="460629" y="555879"/>
                    <a:pt x="318992" y="571691"/>
                  </a:cubicBezTo>
                  <a:close/>
                </a:path>
              </a:pathLst>
            </a:custGeom>
            <a:solidFill>
              <a:srgbClr val="C98C3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8" name="任意多边形 94">
              <a:extLst>
                <a:ext uri="{FF2B5EF4-FFF2-40B4-BE49-F238E27FC236}">
                  <a16:creationId xmlns:a16="http://schemas.microsoft.com/office/drawing/2014/main" id="{CBE48B2D-9F65-41D3-AA06-2577E615CC8D}"/>
                </a:ext>
              </a:extLst>
            </p:cNvPr>
            <p:cNvSpPr/>
            <p:nvPr/>
          </p:nvSpPr>
          <p:spPr>
            <a:xfrm>
              <a:off x="4201953" y="2336768"/>
              <a:ext cx="254508" cy="59105"/>
            </a:xfrm>
            <a:custGeom>
              <a:avLst/>
              <a:gdLst>
                <a:gd name="connsiteX0" fmla="*/ 163259 w 254508"/>
                <a:gd name="connsiteY0" fmla="*/ 9239 h 59105"/>
                <a:gd name="connsiteX1" fmla="*/ 149352 w 254508"/>
                <a:gd name="connsiteY1" fmla="*/ 9716 h 59105"/>
                <a:gd name="connsiteX2" fmla="*/ 146304 w 254508"/>
                <a:gd name="connsiteY2" fmla="*/ 9716 h 59105"/>
                <a:gd name="connsiteX3" fmla="*/ 146209 w 254508"/>
                <a:gd name="connsiteY3" fmla="*/ 9525 h 59105"/>
                <a:gd name="connsiteX4" fmla="*/ 127254 w 254508"/>
                <a:gd name="connsiteY4" fmla="*/ 9620 h 59105"/>
                <a:gd name="connsiteX5" fmla="*/ 108299 w 254508"/>
                <a:gd name="connsiteY5" fmla="*/ 9525 h 59105"/>
                <a:gd name="connsiteX6" fmla="*/ 108204 w 254508"/>
                <a:gd name="connsiteY6" fmla="*/ 9716 h 59105"/>
                <a:gd name="connsiteX7" fmla="*/ 105156 w 254508"/>
                <a:gd name="connsiteY7" fmla="*/ 9716 h 59105"/>
                <a:gd name="connsiteX8" fmla="*/ 91249 w 254508"/>
                <a:gd name="connsiteY8" fmla="*/ 9239 h 59105"/>
                <a:gd name="connsiteX9" fmla="*/ 0 w 254508"/>
                <a:gd name="connsiteY9" fmla="*/ 0 h 59105"/>
                <a:gd name="connsiteX10" fmla="*/ 20955 w 254508"/>
                <a:gd name="connsiteY10" fmla="*/ 30480 h 59105"/>
                <a:gd name="connsiteX11" fmla="*/ 38100 w 254508"/>
                <a:gd name="connsiteY11" fmla="*/ 47244 h 59105"/>
                <a:gd name="connsiteX12" fmla="*/ 63055 w 254508"/>
                <a:gd name="connsiteY12" fmla="*/ 54959 h 59105"/>
                <a:gd name="connsiteX13" fmla="*/ 127921 w 254508"/>
                <a:gd name="connsiteY13" fmla="*/ 59055 h 59105"/>
                <a:gd name="connsiteX14" fmla="*/ 191452 w 254508"/>
                <a:gd name="connsiteY14" fmla="*/ 54959 h 59105"/>
                <a:gd name="connsiteX15" fmla="*/ 216408 w 254508"/>
                <a:gd name="connsiteY15" fmla="*/ 47244 h 59105"/>
                <a:gd name="connsiteX16" fmla="*/ 233553 w 254508"/>
                <a:gd name="connsiteY16" fmla="*/ 30480 h 59105"/>
                <a:gd name="connsiteX17" fmla="*/ 254508 w 254508"/>
                <a:gd name="connsiteY17" fmla="*/ 0 h 59105"/>
                <a:gd name="connsiteX18" fmla="*/ 163259 w 254508"/>
                <a:gd name="connsiteY18" fmla="*/ 9239 h 591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54508" h="59105">
                  <a:moveTo>
                    <a:pt x="163259" y="9239"/>
                  </a:moveTo>
                  <a:cubicBezTo>
                    <a:pt x="158591" y="9525"/>
                    <a:pt x="154019" y="9525"/>
                    <a:pt x="149352" y="9716"/>
                  </a:cubicBezTo>
                  <a:cubicBezTo>
                    <a:pt x="148304" y="9716"/>
                    <a:pt x="147352" y="9716"/>
                    <a:pt x="146304" y="9716"/>
                  </a:cubicBezTo>
                  <a:cubicBezTo>
                    <a:pt x="146304" y="9620"/>
                    <a:pt x="146304" y="9525"/>
                    <a:pt x="146209" y="9525"/>
                  </a:cubicBezTo>
                  <a:cubicBezTo>
                    <a:pt x="139922" y="9239"/>
                    <a:pt x="133636" y="9430"/>
                    <a:pt x="127254" y="9620"/>
                  </a:cubicBezTo>
                  <a:cubicBezTo>
                    <a:pt x="120872" y="9430"/>
                    <a:pt x="114586" y="9239"/>
                    <a:pt x="108299" y="9525"/>
                  </a:cubicBezTo>
                  <a:cubicBezTo>
                    <a:pt x="108299" y="9620"/>
                    <a:pt x="108299" y="9716"/>
                    <a:pt x="108204" y="9716"/>
                  </a:cubicBezTo>
                  <a:cubicBezTo>
                    <a:pt x="107156" y="9716"/>
                    <a:pt x="106204" y="9716"/>
                    <a:pt x="105156" y="9716"/>
                  </a:cubicBezTo>
                  <a:cubicBezTo>
                    <a:pt x="100489" y="9525"/>
                    <a:pt x="95917" y="9525"/>
                    <a:pt x="91249" y="9239"/>
                  </a:cubicBezTo>
                  <a:cubicBezTo>
                    <a:pt x="60674" y="7429"/>
                    <a:pt x="30194" y="4286"/>
                    <a:pt x="0" y="0"/>
                  </a:cubicBezTo>
                  <a:cubicBezTo>
                    <a:pt x="7334" y="10001"/>
                    <a:pt x="13240" y="20669"/>
                    <a:pt x="20955" y="30480"/>
                  </a:cubicBezTo>
                  <a:cubicBezTo>
                    <a:pt x="25813" y="36671"/>
                    <a:pt x="30861" y="42958"/>
                    <a:pt x="38100" y="47244"/>
                  </a:cubicBezTo>
                  <a:cubicBezTo>
                    <a:pt x="45339" y="51625"/>
                    <a:pt x="54292" y="53530"/>
                    <a:pt x="63055" y="54959"/>
                  </a:cubicBezTo>
                  <a:cubicBezTo>
                    <a:pt x="84391" y="58483"/>
                    <a:pt x="106204" y="59341"/>
                    <a:pt x="127921" y="59055"/>
                  </a:cubicBezTo>
                  <a:cubicBezTo>
                    <a:pt x="149161" y="58864"/>
                    <a:pt x="170593" y="58293"/>
                    <a:pt x="191452" y="54959"/>
                  </a:cubicBezTo>
                  <a:cubicBezTo>
                    <a:pt x="200215" y="53530"/>
                    <a:pt x="209074" y="51530"/>
                    <a:pt x="216408" y="47244"/>
                  </a:cubicBezTo>
                  <a:cubicBezTo>
                    <a:pt x="223647" y="42958"/>
                    <a:pt x="228695" y="36671"/>
                    <a:pt x="233553" y="30480"/>
                  </a:cubicBezTo>
                  <a:cubicBezTo>
                    <a:pt x="241268" y="20669"/>
                    <a:pt x="247174" y="10001"/>
                    <a:pt x="254508" y="0"/>
                  </a:cubicBezTo>
                  <a:cubicBezTo>
                    <a:pt x="224314" y="4381"/>
                    <a:pt x="193834" y="7429"/>
                    <a:pt x="163259" y="9239"/>
                  </a:cubicBezTo>
                  <a:close/>
                </a:path>
              </a:pathLst>
            </a:custGeom>
            <a:solidFill>
              <a:srgbClr val="C98C3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9" name="任意多边形 95">
              <a:extLst>
                <a:ext uri="{FF2B5EF4-FFF2-40B4-BE49-F238E27FC236}">
                  <a16:creationId xmlns:a16="http://schemas.microsoft.com/office/drawing/2014/main" id="{9D0A3244-868F-4B4A-A9B4-94189E30C619}"/>
                </a:ext>
              </a:extLst>
            </p:cNvPr>
            <p:cNvSpPr/>
            <p:nvPr/>
          </p:nvSpPr>
          <p:spPr>
            <a:xfrm>
              <a:off x="3714750" y="1047750"/>
              <a:ext cx="9525" cy="9525"/>
            </a:xfrm>
            <a:custGeom>
              <a:avLst/>
              <a:gdLst/>
              <a:ahLst/>
              <a:cxnLst/>
              <a:rect l="l" t="t" r="r" b="b"/>
              <a:pathLst>
                <a:path w="9525" h="9525"/>
              </a:pathLst>
            </a:custGeom>
            <a:noFill/>
            <a:ln w="6355" cap="flat">
              <a:solidFill>
                <a:srgbClr val="F85A69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0" name="任意多边形 96">
              <a:extLst>
                <a:ext uri="{FF2B5EF4-FFF2-40B4-BE49-F238E27FC236}">
                  <a16:creationId xmlns:a16="http://schemas.microsoft.com/office/drawing/2014/main" id="{CEF28E3F-3440-4E9A-B11F-23EAB5027C71}"/>
                </a:ext>
              </a:extLst>
            </p:cNvPr>
            <p:cNvSpPr/>
            <p:nvPr/>
          </p:nvSpPr>
          <p:spPr>
            <a:xfrm>
              <a:off x="3964820" y="1799272"/>
              <a:ext cx="468971" cy="509828"/>
            </a:xfrm>
            <a:custGeom>
              <a:avLst/>
              <a:gdLst>
                <a:gd name="connsiteX0" fmla="*/ 114832 w 468971"/>
                <a:gd name="connsiteY0" fmla="*/ 459010 h 509828"/>
                <a:gd name="connsiteX1" fmla="*/ 285806 w 468971"/>
                <a:gd name="connsiteY1" fmla="*/ 502158 h 509828"/>
                <a:gd name="connsiteX2" fmla="*/ 468972 w 468971"/>
                <a:gd name="connsiteY2" fmla="*/ 491681 h 509828"/>
                <a:gd name="connsiteX3" fmla="*/ 276757 w 468971"/>
                <a:gd name="connsiteY3" fmla="*/ 354235 h 509828"/>
                <a:gd name="connsiteX4" fmla="*/ 299236 w 468971"/>
                <a:gd name="connsiteY4" fmla="*/ 118967 h 509828"/>
                <a:gd name="connsiteX5" fmla="*/ 370007 w 468971"/>
                <a:gd name="connsiteY5" fmla="*/ 44386 h 509828"/>
                <a:gd name="connsiteX6" fmla="*/ 427348 w 468971"/>
                <a:gd name="connsiteY6" fmla="*/ 0 h 509828"/>
                <a:gd name="connsiteX7" fmla="*/ 231514 w 468971"/>
                <a:gd name="connsiteY7" fmla="*/ 16383 h 509828"/>
                <a:gd name="connsiteX8" fmla="*/ 62826 w 468971"/>
                <a:gd name="connsiteY8" fmla="*/ 111252 h 509828"/>
                <a:gd name="connsiteX9" fmla="*/ 31393 w 468971"/>
                <a:gd name="connsiteY9" fmla="*/ 383953 h 509828"/>
                <a:gd name="connsiteX10" fmla="*/ 114832 w 468971"/>
                <a:gd name="connsiteY10" fmla="*/ 459010 h 5098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68971" h="509828">
                  <a:moveTo>
                    <a:pt x="114832" y="459010"/>
                  </a:moveTo>
                  <a:cubicBezTo>
                    <a:pt x="169982" y="489585"/>
                    <a:pt x="225132" y="496824"/>
                    <a:pt x="285806" y="502158"/>
                  </a:cubicBezTo>
                  <a:cubicBezTo>
                    <a:pt x="348481" y="507682"/>
                    <a:pt x="409250" y="520541"/>
                    <a:pt x="468972" y="491681"/>
                  </a:cubicBezTo>
                  <a:cubicBezTo>
                    <a:pt x="386866" y="483584"/>
                    <a:pt x="310952" y="429292"/>
                    <a:pt x="276757" y="354235"/>
                  </a:cubicBezTo>
                  <a:cubicBezTo>
                    <a:pt x="242563" y="279178"/>
                    <a:pt x="251421" y="186214"/>
                    <a:pt x="299236" y="118967"/>
                  </a:cubicBezTo>
                  <a:cubicBezTo>
                    <a:pt x="319525" y="90392"/>
                    <a:pt x="346766" y="70009"/>
                    <a:pt x="370007" y="44386"/>
                  </a:cubicBezTo>
                  <a:cubicBezTo>
                    <a:pt x="383056" y="30004"/>
                    <a:pt x="405916" y="286"/>
                    <a:pt x="427348" y="0"/>
                  </a:cubicBezTo>
                  <a:cubicBezTo>
                    <a:pt x="361720" y="762"/>
                    <a:pt x="295522" y="1619"/>
                    <a:pt x="231514" y="16383"/>
                  </a:cubicBezTo>
                  <a:cubicBezTo>
                    <a:pt x="167506" y="31147"/>
                    <a:pt x="105212" y="61055"/>
                    <a:pt x="62826" y="111252"/>
                  </a:cubicBezTo>
                  <a:cubicBezTo>
                    <a:pt x="-1087" y="187071"/>
                    <a:pt x="-24233" y="297085"/>
                    <a:pt x="31393" y="383953"/>
                  </a:cubicBezTo>
                  <a:cubicBezTo>
                    <a:pt x="51491" y="415290"/>
                    <a:pt x="80733" y="440150"/>
                    <a:pt x="114832" y="459010"/>
                  </a:cubicBezTo>
                  <a:close/>
                </a:path>
              </a:pathLst>
            </a:custGeom>
            <a:solidFill>
              <a:srgbClr val="FFFFFF">
                <a:alpha val="3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3" name="椭圆 2">
            <a:extLst>
              <a:ext uri="{FF2B5EF4-FFF2-40B4-BE49-F238E27FC236}">
                <a16:creationId xmlns:a16="http://schemas.microsoft.com/office/drawing/2014/main" id="{C0BCD455-6311-4E5C-B399-9ED2C380F8F7}"/>
              </a:ext>
            </a:extLst>
          </p:cNvPr>
          <p:cNvSpPr/>
          <p:nvPr/>
        </p:nvSpPr>
        <p:spPr>
          <a:xfrm>
            <a:off x="1746133" y="1520160"/>
            <a:ext cx="189021" cy="189021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7" name="文本框 196">
            <a:extLst>
              <a:ext uri="{FF2B5EF4-FFF2-40B4-BE49-F238E27FC236}">
                <a16:creationId xmlns:a16="http://schemas.microsoft.com/office/drawing/2014/main" id="{1F9651FD-23D1-4133-B95D-CB0BCA2127F5}"/>
              </a:ext>
            </a:extLst>
          </p:cNvPr>
          <p:cNvSpPr txBox="1"/>
          <p:nvPr/>
        </p:nvSpPr>
        <p:spPr>
          <a:xfrm>
            <a:off x="894784" y="3675205"/>
            <a:ext cx="1913673" cy="134120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b="0" i="0" dirty="0">
                <a:effectLst/>
                <a:latin typeface="arial" panose="020B0604020202020204" pitchFamily="34" charset="0"/>
              </a:rPr>
              <a:t>请您在此补充文字用于解释说明，请您在此补充文字用于解释说明。</a:t>
            </a:r>
            <a:endParaRPr lang="en-US" altLang="zh-CN" sz="1600" b="0" i="0" dirty="0">
              <a:effectLst/>
              <a:latin typeface="arial" panose="020B0604020202020204" pitchFamily="34" charset="0"/>
            </a:endParaRPr>
          </a:p>
        </p:txBody>
      </p:sp>
      <p:sp>
        <p:nvSpPr>
          <p:cNvPr id="198" name="文本框 197">
            <a:extLst>
              <a:ext uri="{FF2B5EF4-FFF2-40B4-BE49-F238E27FC236}">
                <a16:creationId xmlns:a16="http://schemas.microsoft.com/office/drawing/2014/main" id="{B873AA20-844C-4A6C-85D6-EA4C7EDE9CAB}"/>
              </a:ext>
            </a:extLst>
          </p:cNvPr>
          <p:cNvSpPr txBox="1"/>
          <p:nvPr/>
        </p:nvSpPr>
        <p:spPr>
          <a:xfrm>
            <a:off x="3184677" y="3423760"/>
            <a:ext cx="1913673" cy="134120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b="0" i="0" dirty="0">
                <a:effectLst/>
                <a:latin typeface="arial" panose="020B0604020202020204" pitchFamily="34" charset="0"/>
              </a:rPr>
              <a:t>请您在此补充文字用于解释说明，请您在此补充文字用于解释说明。</a:t>
            </a:r>
            <a:endParaRPr lang="en-US" altLang="zh-CN" sz="1600" b="0" i="0" dirty="0">
              <a:effectLst/>
              <a:latin typeface="arial" panose="020B0604020202020204" pitchFamily="34" charset="0"/>
            </a:endParaRPr>
          </a:p>
        </p:txBody>
      </p:sp>
      <p:sp>
        <p:nvSpPr>
          <p:cNvPr id="199" name="文本框 198">
            <a:extLst>
              <a:ext uri="{FF2B5EF4-FFF2-40B4-BE49-F238E27FC236}">
                <a16:creationId xmlns:a16="http://schemas.microsoft.com/office/drawing/2014/main" id="{048D4F62-A38E-4FB8-ACFB-FBB4D86996A6}"/>
              </a:ext>
            </a:extLst>
          </p:cNvPr>
          <p:cNvSpPr txBox="1"/>
          <p:nvPr/>
        </p:nvSpPr>
        <p:spPr>
          <a:xfrm>
            <a:off x="5573665" y="3051594"/>
            <a:ext cx="1913673" cy="134120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b="0" i="0" dirty="0">
                <a:effectLst/>
                <a:latin typeface="arial" panose="020B0604020202020204" pitchFamily="34" charset="0"/>
              </a:rPr>
              <a:t>请您在此补充文字用于解释说明，请您在此补充文字用于解释说明。</a:t>
            </a:r>
            <a:endParaRPr lang="en-US" altLang="zh-CN" sz="1600" b="0" i="0" dirty="0">
              <a:effectLst/>
              <a:latin typeface="arial" panose="020B0604020202020204" pitchFamily="34" charset="0"/>
            </a:endParaRPr>
          </a:p>
        </p:txBody>
      </p:sp>
      <p:sp>
        <p:nvSpPr>
          <p:cNvPr id="200" name="文本框 199">
            <a:extLst>
              <a:ext uri="{FF2B5EF4-FFF2-40B4-BE49-F238E27FC236}">
                <a16:creationId xmlns:a16="http://schemas.microsoft.com/office/drawing/2014/main" id="{495DEE86-E6C2-41D6-81F9-6A3D7E74C0A5}"/>
              </a:ext>
            </a:extLst>
          </p:cNvPr>
          <p:cNvSpPr txBox="1"/>
          <p:nvPr/>
        </p:nvSpPr>
        <p:spPr>
          <a:xfrm>
            <a:off x="7936609" y="3393213"/>
            <a:ext cx="1913673" cy="134120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b="0" i="0" dirty="0">
                <a:effectLst/>
                <a:latin typeface="arial" panose="020B0604020202020204" pitchFamily="34" charset="0"/>
              </a:rPr>
              <a:t>请您在此补充文字用于解释说明，请您在此补充文字用于解释说明。</a:t>
            </a:r>
            <a:endParaRPr lang="en-US" altLang="zh-CN" sz="1600" b="0" i="0" dirty="0">
              <a:effectLst/>
              <a:latin typeface="arial" panose="020B0604020202020204" pitchFamily="34" charset="0"/>
            </a:endParaRPr>
          </a:p>
        </p:txBody>
      </p:sp>
      <p:sp>
        <p:nvSpPr>
          <p:cNvPr id="201" name="椭圆 200">
            <a:extLst>
              <a:ext uri="{FF2B5EF4-FFF2-40B4-BE49-F238E27FC236}">
                <a16:creationId xmlns:a16="http://schemas.microsoft.com/office/drawing/2014/main" id="{953BF2A2-EC58-4305-A0C3-73AF261A093B}"/>
              </a:ext>
            </a:extLst>
          </p:cNvPr>
          <p:cNvSpPr/>
          <p:nvPr/>
        </p:nvSpPr>
        <p:spPr>
          <a:xfrm>
            <a:off x="4055159" y="1219460"/>
            <a:ext cx="189021" cy="189021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2" name="椭圆 201">
            <a:extLst>
              <a:ext uri="{FF2B5EF4-FFF2-40B4-BE49-F238E27FC236}">
                <a16:creationId xmlns:a16="http://schemas.microsoft.com/office/drawing/2014/main" id="{FEA89235-7F73-49D1-A0EE-1A9E6ED59A81}"/>
              </a:ext>
            </a:extLst>
          </p:cNvPr>
          <p:cNvSpPr/>
          <p:nvPr/>
        </p:nvSpPr>
        <p:spPr>
          <a:xfrm>
            <a:off x="6435052" y="732778"/>
            <a:ext cx="189021" cy="189021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3" name="椭圆 202">
            <a:extLst>
              <a:ext uri="{FF2B5EF4-FFF2-40B4-BE49-F238E27FC236}">
                <a16:creationId xmlns:a16="http://schemas.microsoft.com/office/drawing/2014/main" id="{3D343189-FFAE-4919-A7B8-F884F889320A}"/>
              </a:ext>
            </a:extLst>
          </p:cNvPr>
          <p:cNvSpPr/>
          <p:nvPr/>
        </p:nvSpPr>
        <p:spPr>
          <a:xfrm>
            <a:off x="8774837" y="1216331"/>
            <a:ext cx="189021" cy="189021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7" name="任意多边形: 形状 206">
            <a:extLst>
              <a:ext uri="{FF2B5EF4-FFF2-40B4-BE49-F238E27FC236}">
                <a16:creationId xmlns:a16="http://schemas.microsoft.com/office/drawing/2014/main" id="{5C92C440-0B00-49D7-B2AC-CCB517BDE165}"/>
              </a:ext>
            </a:extLst>
          </p:cNvPr>
          <p:cNvSpPr/>
          <p:nvPr/>
        </p:nvSpPr>
        <p:spPr>
          <a:xfrm rot="21338427">
            <a:off x="484513" y="289898"/>
            <a:ext cx="11292114" cy="1568379"/>
          </a:xfrm>
          <a:custGeom>
            <a:avLst/>
            <a:gdLst>
              <a:gd name="connsiteX0" fmla="*/ 0 w 11292114"/>
              <a:gd name="connsiteY0" fmla="*/ 0 h 1568379"/>
              <a:gd name="connsiteX1" fmla="*/ 2191657 w 11292114"/>
              <a:gd name="connsiteY1" fmla="*/ 1059543 h 1568379"/>
              <a:gd name="connsiteX2" fmla="*/ 5312228 w 11292114"/>
              <a:gd name="connsiteY2" fmla="*/ 537028 h 1568379"/>
              <a:gd name="connsiteX3" fmla="*/ 8374743 w 11292114"/>
              <a:gd name="connsiteY3" fmla="*/ 1567543 h 1568379"/>
              <a:gd name="connsiteX4" fmla="*/ 11292114 w 11292114"/>
              <a:gd name="connsiteY4" fmla="*/ 711200 h 15683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292114" h="1568379">
                <a:moveTo>
                  <a:pt x="0" y="0"/>
                </a:moveTo>
                <a:cubicBezTo>
                  <a:pt x="653143" y="485019"/>
                  <a:pt x="1306286" y="970038"/>
                  <a:pt x="2191657" y="1059543"/>
                </a:cubicBezTo>
                <a:cubicBezTo>
                  <a:pt x="3077028" y="1149048"/>
                  <a:pt x="4281714" y="452361"/>
                  <a:pt x="5312228" y="537028"/>
                </a:cubicBezTo>
                <a:cubicBezTo>
                  <a:pt x="6342742" y="621695"/>
                  <a:pt x="7378095" y="1538514"/>
                  <a:pt x="8374743" y="1567543"/>
                </a:cubicBezTo>
                <a:cubicBezTo>
                  <a:pt x="9371391" y="1596572"/>
                  <a:pt x="10856686" y="861181"/>
                  <a:pt x="11292114" y="711200"/>
                </a:cubicBezTo>
              </a:path>
            </a:pathLst>
          </a:custGeom>
          <a:noFill/>
          <a:ln>
            <a:solidFill>
              <a:schemeClr val="accent1">
                <a:shade val="50000"/>
                <a:alpha val="34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08" name="组合 207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32AAF643-151E-4E86-90CF-4EB2360A98A4}"/>
              </a:ext>
            </a:extLst>
          </p:cNvPr>
          <p:cNvGrpSpPr>
            <a:grpSpLocks noChangeAspect="1"/>
          </p:cNvGrpSpPr>
          <p:nvPr/>
        </p:nvGrpSpPr>
        <p:grpSpPr>
          <a:xfrm flipH="1">
            <a:off x="10521489" y="4566956"/>
            <a:ext cx="1389843" cy="2228389"/>
            <a:chOff x="4710113" y="1065213"/>
            <a:chExt cx="2949575" cy="4729163"/>
          </a:xfrm>
          <a:effectLst>
            <a:outerShdw dist="38100" dir="2700000" algn="tl" rotWithShape="0">
              <a:prstClr val="black"/>
            </a:outerShdw>
          </a:effectLst>
        </p:grpSpPr>
        <p:sp>
          <p:nvSpPr>
            <p:cNvPr id="209" name="i$ľîďe">
              <a:extLst>
                <a:ext uri="{FF2B5EF4-FFF2-40B4-BE49-F238E27FC236}">
                  <a16:creationId xmlns:a16="http://schemas.microsoft.com/office/drawing/2014/main" id="{0384613C-008E-4267-9665-2257FAF10A17}"/>
                </a:ext>
              </a:extLst>
            </p:cNvPr>
            <p:cNvSpPr/>
            <p:nvPr/>
          </p:nvSpPr>
          <p:spPr bwMode="auto">
            <a:xfrm>
              <a:off x="5014913" y="2741613"/>
              <a:ext cx="144463" cy="214313"/>
            </a:xfrm>
            <a:custGeom>
              <a:avLst/>
              <a:gdLst>
                <a:gd name="T0" fmla="*/ 3 w 8"/>
                <a:gd name="T1" fmla="*/ 12 h 12"/>
                <a:gd name="T2" fmla="*/ 5 w 8"/>
                <a:gd name="T3" fmla="*/ 2 h 12"/>
                <a:gd name="T4" fmla="*/ 1 w 8"/>
                <a:gd name="T5" fmla="*/ 8 h 12"/>
                <a:gd name="T6" fmla="*/ 3 w 8"/>
                <a:gd name="T7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12">
                  <a:moveTo>
                    <a:pt x="3" y="12"/>
                  </a:moveTo>
                  <a:cubicBezTo>
                    <a:pt x="3" y="12"/>
                    <a:pt x="8" y="5"/>
                    <a:pt x="5" y="2"/>
                  </a:cubicBezTo>
                  <a:cubicBezTo>
                    <a:pt x="2" y="0"/>
                    <a:pt x="1" y="5"/>
                    <a:pt x="1" y="8"/>
                  </a:cubicBezTo>
                  <a:cubicBezTo>
                    <a:pt x="2" y="10"/>
                    <a:pt x="0" y="12"/>
                    <a:pt x="3" y="12"/>
                  </a:cubicBezTo>
                  <a:close/>
                </a:path>
              </a:pathLst>
            </a:custGeom>
            <a:solidFill>
              <a:srgbClr val="C21E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0" name="î$lïde">
              <a:extLst>
                <a:ext uri="{FF2B5EF4-FFF2-40B4-BE49-F238E27FC236}">
                  <a16:creationId xmlns:a16="http://schemas.microsoft.com/office/drawing/2014/main" id="{F3134569-FEDD-4FCD-A145-81B47AAF05DD}"/>
                </a:ext>
              </a:extLst>
            </p:cNvPr>
            <p:cNvSpPr/>
            <p:nvPr/>
          </p:nvSpPr>
          <p:spPr bwMode="auto">
            <a:xfrm>
              <a:off x="5195888" y="1065213"/>
              <a:ext cx="2301875" cy="2284413"/>
            </a:xfrm>
            <a:custGeom>
              <a:avLst/>
              <a:gdLst>
                <a:gd name="T0" fmla="*/ 8 w 128"/>
                <a:gd name="T1" fmla="*/ 49 h 128"/>
                <a:gd name="T2" fmla="*/ 49 w 128"/>
                <a:gd name="T3" fmla="*/ 119 h 128"/>
                <a:gd name="T4" fmla="*/ 120 w 128"/>
                <a:gd name="T5" fmla="*/ 78 h 128"/>
                <a:gd name="T6" fmla="*/ 78 w 128"/>
                <a:gd name="T7" fmla="*/ 8 h 128"/>
                <a:gd name="T8" fmla="*/ 8 w 128"/>
                <a:gd name="T9" fmla="*/ 49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8" h="128">
                  <a:moveTo>
                    <a:pt x="8" y="49"/>
                  </a:moveTo>
                  <a:cubicBezTo>
                    <a:pt x="0" y="80"/>
                    <a:pt x="18" y="111"/>
                    <a:pt x="49" y="119"/>
                  </a:cubicBezTo>
                  <a:cubicBezTo>
                    <a:pt x="80" y="128"/>
                    <a:pt x="111" y="109"/>
                    <a:pt x="120" y="78"/>
                  </a:cubicBezTo>
                  <a:cubicBezTo>
                    <a:pt x="128" y="48"/>
                    <a:pt x="109" y="16"/>
                    <a:pt x="78" y="8"/>
                  </a:cubicBezTo>
                  <a:cubicBezTo>
                    <a:pt x="48" y="0"/>
                    <a:pt x="16" y="18"/>
                    <a:pt x="8" y="49"/>
                  </a:cubicBezTo>
                  <a:close/>
                </a:path>
              </a:pathLst>
            </a:custGeom>
            <a:solidFill>
              <a:srgbClr val="2720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1" name="íṣlïdé">
              <a:extLst>
                <a:ext uri="{FF2B5EF4-FFF2-40B4-BE49-F238E27FC236}">
                  <a16:creationId xmlns:a16="http://schemas.microsoft.com/office/drawing/2014/main" id="{268E2513-EDF9-45E8-B730-2F7D85B13C1A}"/>
                </a:ext>
              </a:extLst>
            </p:cNvPr>
            <p:cNvSpPr/>
            <p:nvPr/>
          </p:nvSpPr>
          <p:spPr bwMode="auto">
            <a:xfrm>
              <a:off x="5195888" y="2635251"/>
              <a:ext cx="304800" cy="303213"/>
            </a:xfrm>
            <a:custGeom>
              <a:avLst/>
              <a:gdLst>
                <a:gd name="T0" fmla="*/ 1 w 17"/>
                <a:gd name="T1" fmla="*/ 6 h 17"/>
                <a:gd name="T2" fmla="*/ 6 w 17"/>
                <a:gd name="T3" fmla="*/ 16 h 17"/>
                <a:gd name="T4" fmla="*/ 16 w 17"/>
                <a:gd name="T5" fmla="*/ 10 h 17"/>
                <a:gd name="T6" fmla="*/ 10 w 17"/>
                <a:gd name="T7" fmla="*/ 1 h 17"/>
                <a:gd name="T8" fmla="*/ 1 w 17"/>
                <a:gd name="T9" fmla="*/ 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7">
                  <a:moveTo>
                    <a:pt x="1" y="6"/>
                  </a:moveTo>
                  <a:cubicBezTo>
                    <a:pt x="0" y="10"/>
                    <a:pt x="2" y="15"/>
                    <a:pt x="6" y="16"/>
                  </a:cubicBezTo>
                  <a:cubicBezTo>
                    <a:pt x="10" y="17"/>
                    <a:pt x="14" y="14"/>
                    <a:pt x="16" y="10"/>
                  </a:cubicBezTo>
                  <a:cubicBezTo>
                    <a:pt x="17" y="6"/>
                    <a:pt x="14" y="2"/>
                    <a:pt x="10" y="1"/>
                  </a:cubicBezTo>
                  <a:cubicBezTo>
                    <a:pt x="6" y="0"/>
                    <a:pt x="2" y="2"/>
                    <a:pt x="1" y="6"/>
                  </a:cubicBezTo>
                  <a:close/>
                </a:path>
              </a:pathLst>
            </a:custGeom>
            <a:solidFill>
              <a:srgbClr val="2720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2" name="ïṡľidé">
              <a:extLst>
                <a:ext uri="{FF2B5EF4-FFF2-40B4-BE49-F238E27FC236}">
                  <a16:creationId xmlns:a16="http://schemas.microsoft.com/office/drawing/2014/main" id="{B58981D6-1E5A-4D06-B6D9-3FE703C96FB3}"/>
                </a:ext>
              </a:extLst>
            </p:cNvPr>
            <p:cNvSpPr/>
            <p:nvPr/>
          </p:nvSpPr>
          <p:spPr bwMode="auto">
            <a:xfrm>
              <a:off x="5051425" y="2778126"/>
              <a:ext cx="287338" cy="303213"/>
            </a:xfrm>
            <a:custGeom>
              <a:avLst/>
              <a:gdLst>
                <a:gd name="T0" fmla="*/ 1 w 16"/>
                <a:gd name="T1" fmla="*/ 7 h 17"/>
                <a:gd name="T2" fmla="*/ 6 w 16"/>
                <a:gd name="T3" fmla="*/ 16 h 17"/>
                <a:gd name="T4" fmla="*/ 15 w 16"/>
                <a:gd name="T5" fmla="*/ 10 h 17"/>
                <a:gd name="T6" fmla="*/ 10 w 16"/>
                <a:gd name="T7" fmla="*/ 1 h 17"/>
                <a:gd name="T8" fmla="*/ 1 w 16"/>
                <a:gd name="T9" fmla="*/ 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7">
                  <a:moveTo>
                    <a:pt x="1" y="7"/>
                  </a:moveTo>
                  <a:cubicBezTo>
                    <a:pt x="0" y="11"/>
                    <a:pt x="2" y="15"/>
                    <a:pt x="6" y="16"/>
                  </a:cubicBezTo>
                  <a:cubicBezTo>
                    <a:pt x="10" y="17"/>
                    <a:pt x="14" y="14"/>
                    <a:pt x="15" y="10"/>
                  </a:cubicBezTo>
                  <a:cubicBezTo>
                    <a:pt x="16" y="6"/>
                    <a:pt x="14" y="2"/>
                    <a:pt x="10" y="1"/>
                  </a:cubicBezTo>
                  <a:cubicBezTo>
                    <a:pt x="6" y="0"/>
                    <a:pt x="2" y="3"/>
                    <a:pt x="1" y="7"/>
                  </a:cubicBezTo>
                  <a:close/>
                </a:path>
              </a:pathLst>
            </a:custGeom>
            <a:solidFill>
              <a:srgbClr val="2720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3" name="îşlîdé">
              <a:extLst>
                <a:ext uri="{FF2B5EF4-FFF2-40B4-BE49-F238E27FC236}">
                  <a16:creationId xmlns:a16="http://schemas.microsoft.com/office/drawing/2014/main" id="{7749600D-BBDF-4BD2-BAC5-96EE51C7EA99}"/>
                </a:ext>
              </a:extLst>
            </p:cNvPr>
            <p:cNvSpPr/>
            <p:nvPr/>
          </p:nvSpPr>
          <p:spPr bwMode="auto">
            <a:xfrm>
              <a:off x="4979988" y="4330701"/>
              <a:ext cx="1366838" cy="1463675"/>
            </a:xfrm>
            <a:custGeom>
              <a:avLst/>
              <a:gdLst>
                <a:gd name="T0" fmla="*/ 76 w 76"/>
                <a:gd name="T1" fmla="*/ 19 h 82"/>
                <a:gd name="T2" fmla="*/ 36 w 76"/>
                <a:gd name="T3" fmla="*/ 63 h 82"/>
                <a:gd name="T4" fmla="*/ 26 w 76"/>
                <a:gd name="T5" fmla="*/ 74 h 82"/>
                <a:gd name="T6" fmla="*/ 30 w 76"/>
                <a:gd name="T7" fmla="*/ 61 h 82"/>
                <a:gd name="T8" fmla="*/ 55 w 76"/>
                <a:gd name="T9" fmla="*/ 16 h 82"/>
                <a:gd name="T10" fmla="*/ 51 w 76"/>
                <a:gd name="T11" fmla="*/ 19 h 82"/>
                <a:gd name="T12" fmla="*/ 21 w 76"/>
                <a:gd name="T13" fmla="*/ 26 h 82"/>
                <a:gd name="T14" fmla="*/ 10 w 76"/>
                <a:gd name="T15" fmla="*/ 9 h 82"/>
                <a:gd name="T16" fmla="*/ 5 w 76"/>
                <a:gd name="T17" fmla="*/ 2 h 82"/>
                <a:gd name="T18" fmla="*/ 16 w 76"/>
                <a:gd name="T19" fmla="*/ 6 h 82"/>
                <a:gd name="T20" fmla="*/ 35 w 76"/>
                <a:gd name="T21" fmla="*/ 10 h 82"/>
                <a:gd name="T22" fmla="*/ 45 w 76"/>
                <a:gd name="T23" fmla="*/ 1 h 82"/>
                <a:gd name="T24" fmla="*/ 76 w 76"/>
                <a:gd name="T25" fmla="*/ 19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6" h="82">
                  <a:moveTo>
                    <a:pt x="76" y="19"/>
                  </a:moveTo>
                  <a:cubicBezTo>
                    <a:pt x="76" y="19"/>
                    <a:pt x="60" y="44"/>
                    <a:pt x="36" y="63"/>
                  </a:cubicBezTo>
                  <a:cubicBezTo>
                    <a:pt x="28" y="69"/>
                    <a:pt x="31" y="82"/>
                    <a:pt x="26" y="74"/>
                  </a:cubicBezTo>
                  <a:cubicBezTo>
                    <a:pt x="23" y="69"/>
                    <a:pt x="25" y="64"/>
                    <a:pt x="30" y="61"/>
                  </a:cubicBezTo>
                  <a:cubicBezTo>
                    <a:pt x="35" y="58"/>
                    <a:pt x="56" y="26"/>
                    <a:pt x="55" y="16"/>
                  </a:cubicBezTo>
                  <a:cubicBezTo>
                    <a:pt x="54" y="6"/>
                    <a:pt x="51" y="19"/>
                    <a:pt x="51" y="19"/>
                  </a:cubicBezTo>
                  <a:cubicBezTo>
                    <a:pt x="51" y="19"/>
                    <a:pt x="27" y="31"/>
                    <a:pt x="21" y="26"/>
                  </a:cubicBezTo>
                  <a:cubicBezTo>
                    <a:pt x="9" y="17"/>
                    <a:pt x="13" y="10"/>
                    <a:pt x="10" y="9"/>
                  </a:cubicBezTo>
                  <a:cubicBezTo>
                    <a:pt x="4" y="6"/>
                    <a:pt x="0" y="3"/>
                    <a:pt x="5" y="2"/>
                  </a:cubicBezTo>
                  <a:cubicBezTo>
                    <a:pt x="12" y="2"/>
                    <a:pt x="16" y="2"/>
                    <a:pt x="16" y="6"/>
                  </a:cubicBezTo>
                  <a:cubicBezTo>
                    <a:pt x="16" y="8"/>
                    <a:pt x="22" y="21"/>
                    <a:pt x="35" y="10"/>
                  </a:cubicBezTo>
                  <a:cubicBezTo>
                    <a:pt x="47" y="0"/>
                    <a:pt x="45" y="1"/>
                    <a:pt x="45" y="1"/>
                  </a:cubicBezTo>
                  <a:lnTo>
                    <a:pt x="76" y="19"/>
                  </a:lnTo>
                  <a:close/>
                </a:path>
              </a:pathLst>
            </a:custGeom>
            <a:solidFill>
              <a:srgbClr val="F6C7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4" name="iśľïďe">
              <a:extLst>
                <a:ext uri="{FF2B5EF4-FFF2-40B4-BE49-F238E27FC236}">
                  <a16:creationId xmlns:a16="http://schemas.microsoft.com/office/drawing/2014/main" id="{97B83EDA-E9FC-4E11-B4F2-5BAA9E7A72CE}"/>
                </a:ext>
              </a:extLst>
            </p:cNvPr>
            <p:cNvSpPr/>
            <p:nvPr/>
          </p:nvSpPr>
          <p:spPr bwMode="auto">
            <a:xfrm>
              <a:off x="5249863" y="4437063"/>
              <a:ext cx="503238" cy="517525"/>
            </a:xfrm>
            <a:custGeom>
              <a:avLst/>
              <a:gdLst>
                <a:gd name="T0" fmla="*/ 28 w 28"/>
                <a:gd name="T1" fmla="*/ 18 h 29"/>
                <a:gd name="T2" fmla="*/ 1 w 28"/>
                <a:gd name="T3" fmla="*/ 19 h 29"/>
                <a:gd name="T4" fmla="*/ 11 w 28"/>
                <a:gd name="T5" fmla="*/ 4 h 29"/>
                <a:gd name="T6" fmla="*/ 28 w 28"/>
                <a:gd name="T7" fmla="*/ 18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" h="29">
                  <a:moveTo>
                    <a:pt x="28" y="18"/>
                  </a:moveTo>
                  <a:cubicBezTo>
                    <a:pt x="28" y="18"/>
                    <a:pt x="11" y="29"/>
                    <a:pt x="1" y="19"/>
                  </a:cubicBezTo>
                  <a:cubicBezTo>
                    <a:pt x="1" y="19"/>
                    <a:pt x="0" y="8"/>
                    <a:pt x="11" y="4"/>
                  </a:cubicBezTo>
                  <a:cubicBezTo>
                    <a:pt x="23" y="0"/>
                    <a:pt x="28" y="18"/>
                    <a:pt x="28" y="18"/>
                  </a:cubicBezTo>
                  <a:close/>
                </a:path>
              </a:pathLst>
            </a:custGeom>
            <a:solidFill>
              <a:srgbClr val="C821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5" name="íślîḋê">
              <a:extLst>
                <a:ext uri="{FF2B5EF4-FFF2-40B4-BE49-F238E27FC236}">
                  <a16:creationId xmlns:a16="http://schemas.microsoft.com/office/drawing/2014/main" id="{777940C3-D5BA-4EF3-A598-986AF823C39A}"/>
                </a:ext>
              </a:extLst>
            </p:cNvPr>
            <p:cNvSpPr/>
            <p:nvPr/>
          </p:nvSpPr>
          <p:spPr bwMode="auto">
            <a:xfrm>
              <a:off x="5249863" y="4508501"/>
              <a:ext cx="215900" cy="303213"/>
            </a:xfrm>
            <a:custGeom>
              <a:avLst/>
              <a:gdLst>
                <a:gd name="T0" fmla="*/ 12 w 12"/>
                <a:gd name="T1" fmla="*/ 3 h 17"/>
                <a:gd name="T2" fmla="*/ 3 w 12"/>
                <a:gd name="T3" fmla="*/ 17 h 17"/>
                <a:gd name="T4" fmla="*/ 1 w 12"/>
                <a:gd name="T5" fmla="*/ 15 h 17"/>
                <a:gd name="T6" fmla="*/ 11 w 12"/>
                <a:gd name="T7" fmla="*/ 0 h 17"/>
                <a:gd name="T8" fmla="*/ 11 w 12"/>
                <a:gd name="T9" fmla="*/ 0 h 17"/>
                <a:gd name="T10" fmla="*/ 12 w 12"/>
                <a:gd name="T11" fmla="*/ 2 h 17"/>
                <a:gd name="T12" fmla="*/ 12 w 12"/>
                <a:gd name="T13" fmla="*/ 3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17">
                  <a:moveTo>
                    <a:pt x="12" y="3"/>
                  </a:moveTo>
                  <a:cubicBezTo>
                    <a:pt x="10" y="5"/>
                    <a:pt x="5" y="10"/>
                    <a:pt x="3" y="17"/>
                  </a:cubicBezTo>
                  <a:cubicBezTo>
                    <a:pt x="2" y="16"/>
                    <a:pt x="2" y="16"/>
                    <a:pt x="1" y="15"/>
                  </a:cubicBezTo>
                  <a:cubicBezTo>
                    <a:pt x="1" y="15"/>
                    <a:pt x="0" y="4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2" y="2"/>
                    <a:pt x="12" y="3"/>
                    <a:pt x="12" y="3"/>
                  </a:cubicBezTo>
                  <a:close/>
                </a:path>
              </a:pathLst>
            </a:custGeom>
            <a:solidFill>
              <a:srgbClr val="E5D4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6" name="ïš1îde">
              <a:extLst>
                <a:ext uri="{FF2B5EF4-FFF2-40B4-BE49-F238E27FC236}">
                  <a16:creationId xmlns:a16="http://schemas.microsoft.com/office/drawing/2014/main" id="{FB198DC5-4FAF-46AD-BBA8-09446670D95A}"/>
                </a:ext>
              </a:extLst>
            </p:cNvPr>
            <p:cNvSpPr/>
            <p:nvPr/>
          </p:nvSpPr>
          <p:spPr bwMode="auto">
            <a:xfrm>
              <a:off x="5573713" y="4384676"/>
              <a:ext cx="809625" cy="1104900"/>
            </a:xfrm>
            <a:custGeom>
              <a:avLst/>
              <a:gdLst>
                <a:gd name="T0" fmla="*/ 45 w 45"/>
                <a:gd name="T1" fmla="*/ 21 h 62"/>
                <a:gd name="T2" fmla="*/ 15 w 45"/>
                <a:gd name="T3" fmla="*/ 62 h 62"/>
                <a:gd name="T4" fmla="*/ 2 w 45"/>
                <a:gd name="T5" fmla="*/ 37 h 62"/>
                <a:gd name="T6" fmla="*/ 15 w 45"/>
                <a:gd name="T7" fmla="*/ 14 h 62"/>
                <a:gd name="T8" fmla="*/ 45 w 45"/>
                <a:gd name="T9" fmla="*/ 21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62">
                  <a:moveTo>
                    <a:pt x="45" y="21"/>
                  </a:moveTo>
                  <a:cubicBezTo>
                    <a:pt x="45" y="21"/>
                    <a:pt x="31" y="50"/>
                    <a:pt x="15" y="62"/>
                  </a:cubicBezTo>
                  <a:cubicBezTo>
                    <a:pt x="15" y="62"/>
                    <a:pt x="0" y="53"/>
                    <a:pt x="2" y="37"/>
                  </a:cubicBezTo>
                  <a:cubicBezTo>
                    <a:pt x="2" y="37"/>
                    <a:pt x="14" y="29"/>
                    <a:pt x="15" y="14"/>
                  </a:cubicBezTo>
                  <a:cubicBezTo>
                    <a:pt x="16" y="0"/>
                    <a:pt x="45" y="21"/>
                    <a:pt x="45" y="21"/>
                  </a:cubicBezTo>
                  <a:close/>
                </a:path>
              </a:pathLst>
            </a:custGeom>
            <a:solidFill>
              <a:srgbClr val="DE2D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7" name="ísliďe">
              <a:extLst>
                <a:ext uri="{FF2B5EF4-FFF2-40B4-BE49-F238E27FC236}">
                  <a16:creationId xmlns:a16="http://schemas.microsoft.com/office/drawing/2014/main" id="{E9B913FC-ADDB-4570-98A0-6F45B23C8823}"/>
                </a:ext>
              </a:extLst>
            </p:cNvPr>
            <p:cNvSpPr/>
            <p:nvPr/>
          </p:nvSpPr>
          <p:spPr bwMode="auto">
            <a:xfrm>
              <a:off x="5573713" y="4384676"/>
              <a:ext cx="809625" cy="1104900"/>
            </a:xfrm>
            <a:custGeom>
              <a:avLst/>
              <a:gdLst>
                <a:gd name="T0" fmla="*/ 15 w 45"/>
                <a:gd name="T1" fmla="*/ 14 h 62"/>
                <a:gd name="T2" fmla="*/ 45 w 45"/>
                <a:gd name="T3" fmla="*/ 21 h 62"/>
                <a:gd name="T4" fmla="*/ 40 w 45"/>
                <a:gd name="T5" fmla="*/ 30 h 62"/>
                <a:gd name="T6" fmla="*/ 15 w 45"/>
                <a:gd name="T7" fmla="*/ 36 h 62"/>
                <a:gd name="T8" fmla="*/ 16 w 45"/>
                <a:gd name="T9" fmla="*/ 62 h 62"/>
                <a:gd name="T10" fmla="*/ 15 w 45"/>
                <a:gd name="T11" fmla="*/ 62 h 62"/>
                <a:gd name="T12" fmla="*/ 2 w 45"/>
                <a:gd name="T13" fmla="*/ 37 h 62"/>
                <a:gd name="T14" fmla="*/ 15 w 45"/>
                <a:gd name="T15" fmla="*/ 14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5" h="62">
                  <a:moveTo>
                    <a:pt x="15" y="14"/>
                  </a:moveTo>
                  <a:cubicBezTo>
                    <a:pt x="16" y="0"/>
                    <a:pt x="45" y="21"/>
                    <a:pt x="45" y="21"/>
                  </a:cubicBezTo>
                  <a:cubicBezTo>
                    <a:pt x="45" y="21"/>
                    <a:pt x="43" y="25"/>
                    <a:pt x="40" y="30"/>
                  </a:cubicBezTo>
                  <a:cubicBezTo>
                    <a:pt x="36" y="29"/>
                    <a:pt x="23" y="28"/>
                    <a:pt x="15" y="36"/>
                  </a:cubicBezTo>
                  <a:cubicBezTo>
                    <a:pt x="6" y="45"/>
                    <a:pt x="13" y="58"/>
                    <a:pt x="16" y="62"/>
                  </a:cubicBezTo>
                  <a:cubicBezTo>
                    <a:pt x="16" y="62"/>
                    <a:pt x="15" y="62"/>
                    <a:pt x="15" y="62"/>
                  </a:cubicBezTo>
                  <a:cubicBezTo>
                    <a:pt x="15" y="62"/>
                    <a:pt x="0" y="53"/>
                    <a:pt x="2" y="37"/>
                  </a:cubicBezTo>
                  <a:cubicBezTo>
                    <a:pt x="2" y="37"/>
                    <a:pt x="14" y="29"/>
                    <a:pt x="15" y="14"/>
                  </a:cubicBezTo>
                  <a:close/>
                </a:path>
              </a:pathLst>
            </a:custGeom>
            <a:solidFill>
              <a:srgbClr val="C821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8" name="iş1ïdê">
              <a:extLst>
                <a:ext uri="{FF2B5EF4-FFF2-40B4-BE49-F238E27FC236}">
                  <a16:creationId xmlns:a16="http://schemas.microsoft.com/office/drawing/2014/main" id="{8ED57CEF-D9BC-4637-903F-536965638F50}"/>
                </a:ext>
              </a:extLst>
            </p:cNvPr>
            <p:cNvSpPr/>
            <p:nvPr/>
          </p:nvSpPr>
          <p:spPr bwMode="auto">
            <a:xfrm>
              <a:off x="5321300" y="1136651"/>
              <a:ext cx="2338388" cy="1747838"/>
            </a:xfrm>
            <a:custGeom>
              <a:avLst/>
              <a:gdLst>
                <a:gd name="T0" fmla="*/ 100 w 130"/>
                <a:gd name="T1" fmla="*/ 98 h 98"/>
                <a:gd name="T2" fmla="*/ 93 w 130"/>
                <a:gd name="T3" fmla="*/ 25 h 98"/>
                <a:gd name="T4" fmla="*/ 0 w 130"/>
                <a:gd name="T5" fmla="*/ 74 h 98"/>
                <a:gd name="T6" fmla="*/ 100 w 130"/>
                <a:gd name="T7" fmla="*/ 98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0" h="98">
                  <a:moveTo>
                    <a:pt x="100" y="98"/>
                  </a:moveTo>
                  <a:cubicBezTo>
                    <a:pt x="100" y="98"/>
                    <a:pt x="130" y="42"/>
                    <a:pt x="93" y="25"/>
                  </a:cubicBezTo>
                  <a:cubicBezTo>
                    <a:pt x="45" y="3"/>
                    <a:pt x="8" y="0"/>
                    <a:pt x="0" y="74"/>
                  </a:cubicBezTo>
                  <a:lnTo>
                    <a:pt x="100" y="98"/>
                  </a:lnTo>
                  <a:close/>
                </a:path>
              </a:pathLst>
            </a:custGeom>
            <a:solidFill>
              <a:srgbClr val="2720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9" name="ïş1îḑé">
              <a:extLst>
                <a:ext uri="{FF2B5EF4-FFF2-40B4-BE49-F238E27FC236}">
                  <a16:creationId xmlns:a16="http://schemas.microsoft.com/office/drawing/2014/main" id="{75E8247D-A301-4E6C-91A4-A7EF2634559F}"/>
                </a:ext>
              </a:extLst>
            </p:cNvPr>
            <p:cNvSpPr/>
            <p:nvPr/>
          </p:nvSpPr>
          <p:spPr bwMode="auto">
            <a:xfrm>
              <a:off x="4710113" y="3116263"/>
              <a:ext cx="2770188" cy="1357313"/>
            </a:xfrm>
            <a:custGeom>
              <a:avLst/>
              <a:gdLst>
                <a:gd name="T0" fmla="*/ 43 w 154"/>
                <a:gd name="T1" fmla="*/ 76 h 76"/>
                <a:gd name="T2" fmla="*/ 50 w 154"/>
                <a:gd name="T3" fmla="*/ 39 h 76"/>
                <a:gd name="T4" fmla="*/ 52 w 154"/>
                <a:gd name="T5" fmla="*/ 32 h 76"/>
                <a:gd name="T6" fmla="*/ 53 w 154"/>
                <a:gd name="T7" fmla="*/ 26 h 76"/>
                <a:gd name="T8" fmla="*/ 14 w 154"/>
                <a:gd name="T9" fmla="*/ 15 h 76"/>
                <a:gd name="T10" fmla="*/ 10 w 154"/>
                <a:gd name="T11" fmla="*/ 15 h 76"/>
                <a:gd name="T12" fmla="*/ 7 w 154"/>
                <a:gd name="T13" fmla="*/ 15 h 76"/>
                <a:gd name="T14" fmla="*/ 3 w 154"/>
                <a:gd name="T15" fmla="*/ 15 h 76"/>
                <a:gd name="T16" fmla="*/ 5 w 154"/>
                <a:gd name="T17" fmla="*/ 14 h 76"/>
                <a:gd name="T18" fmla="*/ 2 w 154"/>
                <a:gd name="T19" fmla="*/ 14 h 76"/>
                <a:gd name="T20" fmla="*/ 1 w 154"/>
                <a:gd name="T21" fmla="*/ 13 h 76"/>
                <a:gd name="T22" fmla="*/ 5 w 154"/>
                <a:gd name="T23" fmla="*/ 13 h 76"/>
                <a:gd name="T24" fmla="*/ 2 w 154"/>
                <a:gd name="T25" fmla="*/ 12 h 76"/>
                <a:gd name="T26" fmla="*/ 0 w 154"/>
                <a:gd name="T27" fmla="*/ 10 h 76"/>
                <a:gd name="T28" fmla="*/ 5 w 154"/>
                <a:gd name="T29" fmla="*/ 10 h 76"/>
                <a:gd name="T30" fmla="*/ 6 w 154"/>
                <a:gd name="T31" fmla="*/ 10 h 76"/>
                <a:gd name="T32" fmla="*/ 2 w 154"/>
                <a:gd name="T33" fmla="*/ 8 h 76"/>
                <a:gd name="T34" fmla="*/ 5 w 154"/>
                <a:gd name="T35" fmla="*/ 8 h 76"/>
                <a:gd name="T36" fmla="*/ 8 w 154"/>
                <a:gd name="T37" fmla="*/ 8 h 76"/>
                <a:gd name="T38" fmla="*/ 7 w 154"/>
                <a:gd name="T39" fmla="*/ 6 h 76"/>
                <a:gd name="T40" fmla="*/ 9 w 154"/>
                <a:gd name="T41" fmla="*/ 7 h 76"/>
                <a:gd name="T42" fmla="*/ 13 w 154"/>
                <a:gd name="T43" fmla="*/ 9 h 76"/>
                <a:gd name="T44" fmla="*/ 16 w 154"/>
                <a:gd name="T45" fmla="*/ 10 h 76"/>
                <a:gd name="T46" fmla="*/ 16 w 154"/>
                <a:gd name="T47" fmla="*/ 10 h 76"/>
                <a:gd name="T48" fmla="*/ 16 w 154"/>
                <a:gd name="T49" fmla="*/ 10 h 76"/>
                <a:gd name="T50" fmla="*/ 53 w 154"/>
                <a:gd name="T51" fmla="*/ 13 h 76"/>
                <a:gd name="T52" fmla="*/ 59 w 154"/>
                <a:gd name="T53" fmla="*/ 13 h 76"/>
                <a:gd name="T54" fmla="*/ 59 w 154"/>
                <a:gd name="T55" fmla="*/ 13 h 76"/>
                <a:gd name="T56" fmla="*/ 70 w 154"/>
                <a:gd name="T57" fmla="*/ 12 h 76"/>
                <a:gd name="T58" fmla="*/ 77 w 154"/>
                <a:gd name="T59" fmla="*/ 1 h 76"/>
                <a:gd name="T60" fmla="*/ 83 w 154"/>
                <a:gd name="T61" fmla="*/ 7 h 76"/>
                <a:gd name="T62" fmla="*/ 87 w 154"/>
                <a:gd name="T63" fmla="*/ 19 h 76"/>
                <a:gd name="T64" fmla="*/ 95 w 154"/>
                <a:gd name="T65" fmla="*/ 19 h 76"/>
                <a:gd name="T66" fmla="*/ 95 w 154"/>
                <a:gd name="T67" fmla="*/ 18 h 76"/>
                <a:gd name="T68" fmla="*/ 101 w 154"/>
                <a:gd name="T69" fmla="*/ 18 h 76"/>
                <a:gd name="T70" fmla="*/ 138 w 154"/>
                <a:gd name="T71" fmla="*/ 13 h 76"/>
                <a:gd name="T72" fmla="*/ 138 w 154"/>
                <a:gd name="T73" fmla="*/ 13 h 76"/>
                <a:gd name="T74" fmla="*/ 139 w 154"/>
                <a:gd name="T75" fmla="*/ 13 h 76"/>
                <a:gd name="T76" fmla="*/ 142 w 154"/>
                <a:gd name="T77" fmla="*/ 12 h 76"/>
                <a:gd name="T78" fmla="*/ 145 w 154"/>
                <a:gd name="T79" fmla="*/ 9 h 76"/>
                <a:gd name="T80" fmla="*/ 147 w 154"/>
                <a:gd name="T81" fmla="*/ 9 h 76"/>
                <a:gd name="T82" fmla="*/ 146 w 154"/>
                <a:gd name="T83" fmla="*/ 11 h 76"/>
                <a:gd name="T84" fmla="*/ 149 w 154"/>
                <a:gd name="T85" fmla="*/ 10 h 76"/>
                <a:gd name="T86" fmla="*/ 153 w 154"/>
                <a:gd name="T87" fmla="*/ 11 h 76"/>
                <a:gd name="T88" fmla="*/ 149 w 154"/>
                <a:gd name="T89" fmla="*/ 13 h 76"/>
                <a:gd name="T90" fmla="*/ 150 w 154"/>
                <a:gd name="T91" fmla="*/ 13 h 76"/>
                <a:gd name="T92" fmla="*/ 154 w 154"/>
                <a:gd name="T93" fmla="*/ 13 h 76"/>
                <a:gd name="T94" fmla="*/ 153 w 154"/>
                <a:gd name="T95" fmla="*/ 14 h 76"/>
                <a:gd name="T96" fmla="*/ 150 w 154"/>
                <a:gd name="T97" fmla="*/ 15 h 76"/>
                <a:gd name="T98" fmla="*/ 154 w 154"/>
                <a:gd name="T99" fmla="*/ 15 h 76"/>
                <a:gd name="T100" fmla="*/ 153 w 154"/>
                <a:gd name="T101" fmla="*/ 16 h 76"/>
                <a:gd name="T102" fmla="*/ 150 w 154"/>
                <a:gd name="T103" fmla="*/ 17 h 76"/>
                <a:gd name="T104" fmla="*/ 151 w 154"/>
                <a:gd name="T105" fmla="*/ 18 h 76"/>
                <a:gd name="T106" fmla="*/ 148 w 154"/>
                <a:gd name="T107" fmla="*/ 18 h 76"/>
                <a:gd name="T108" fmla="*/ 144 w 154"/>
                <a:gd name="T109" fmla="*/ 17 h 76"/>
                <a:gd name="T110" fmla="*/ 141 w 154"/>
                <a:gd name="T111" fmla="*/ 18 h 76"/>
                <a:gd name="T112" fmla="*/ 97 w 154"/>
                <a:gd name="T113" fmla="*/ 32 h 76"/>
                <a:gd name="T114" fmla="*/ 94 w 154"/>
                <a:gd name="T115" fmla="*/ 72 h 76"/>
                <a:gd name="T116" fmla="*/ 43 w 154"/>
                <a:gd name="T117" fmla="*/ 76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54" h="76">
                  <a:moveTo>
                    <a:pt x="43" y="76"/>
                  </a:moveTo>
                  <a:cubicBezTo>
                    <a:pt x="44" y="67"/>
                    <a:pt x="47" y="53"/>
                    <a:pt x="50" y="39"/>
                  </a:cubicBezTo>
                  <a:cubicBezTo>
                    <a:pt x="51" y="36"/>
                    <a:pt x="51" y="34"/>
                    <a:pt x="52" y="32"/>
                  </a:cubicBezTo>
                  <a:cubicBezTo>
                    <a:pt x="53" y="26"/>
                    <a:pt x="53" y="26"/>
                    <a:pt x="53" y="26"/>
                  </a:cubicBezTo>
                  <a:cubicBezTo>
                    <a:pt x="39" y="24"/>
                    <a:pt x="23" y="20"/>
                    <a:pt x="14" y="15"/>
                  </a:cubicBezTo>
                  <a:cubicBezTo>
                    <a:pt x="13" y="15"/>
                    <a:pt x="11" y="15"/>
                    <a:pt x="10" y="15"/>
                  </a:cubicBezTo>
                  <a:cubicBezTo>
                    <a:pt x="9" y="15"/>
                    <a:pt x="8" y="15"/>
                    <a:pt x="7" y="15"/>
                  </a:cubicBezTo>
                  <a:cubicBezTo>
                    <a:pt x="5" y="16"/>
                    <a:pt x="4" y="16"/>
                    <a:pt x="3" y="15"/>
                  </a:cubicBezTo>
                  <a:cubicBezTo>
                    <a:pt x="3" y="15"/>
                    <a:pt x="4" y="15"/>
                    <a:pt x="5" y="14"/>
                  </a:cubicBezTo>
                  <a:cubicBezTo>
                    <a:pt x="5" y="13"/>
                    <a:pt x="4" y="14"/>
                    <a:pt x="2" y="14"/>
                  </a:cubicBezTo>
                  <a:cubicBezTo>
                    <a:pt x="1" y="14"/>
                    <a:pt x="0" y="13"/>
                    <a:pt x="1" y="13"/>
                  </a:cubicBezTo>
                  <a:cubicBezTo>
                    <a:pt x="2" y="12"/>
                    <a:pt x="5" y="13"/>
                    <a:pt x="5" y="13"/>
                  </a:cubicBezTo>
                  <a:cubicBezTo>
                    <a:pt x="6" y="12"/>
                    <a:pt x="3" y="12"/>
                    <a:pt x="2" y="12"/>
                  </a:cubicBezTo>
                  <a:cubicBezTo>
                    <a:pt x="1" y="11"/>
                    <a:pt x="0" y="11"/>
                    <a:pt x="0" y="10"/>
                  </a:cubicBezTo>
                  <a:cubicBezTo>
                    <a:pt x="0" y="10"/>
                    <a:pt x="3" y="10"/>
                    <a:pt x="5" y="1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6" y="10"/>
                    <a:pt x="2" y="9"/>
                    <a:pt x="2" y="8"/>
                  </a:cubicBezTo>
                  <a:cubicBezTo>
                    <a:pt x="1" y="8"/>
                    <a:pt x="3" y="7"/>
                    <a:pt x="5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8"/>
                    <a:pt x="7" y="7"/>
                    <a:pt x="7" y="6"/>
                  </a:cubicBezTo>
                  <a:cubicBezTo>
                    <a:pt x="8" y="5"/>
                    <a:pt x="9" y="7"/>
                    <a:pt x="9" y="7"/>
                  </a:cubicBezTo>
                  <a:cubicBezTo>
                    <a:pt x="10" y="8"/>
                    <a:pt x="11" y="9"/>
                    <a:pt x="13" y="9"/>
                  </a:cubicBezTo>
                  <a:cubicBezTo>
                    <a:pt x="13" y="9"/>
                    <a:pt x="14" y="10"/>
                    <a:pt x="16" y="10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24" y="11"/>
                    <a:pt x="40" y="12"/>
                    <a:pt x="53" y="13"/>
                  </a:cubicBezTo>
                  <a:cubicBezTo>
                    <a:pt x="54" y="13"/>
                    <a:pt x="58" y="13"/>
                    <a:pt x="59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62" y="12"/>
                    <a:pt x="66" y="12"/>
                    <a:pt x="70" y="12"/>
                  </a:cubicBezTo>
                  <a:cubicBezTo>
                    <a:pt x="79" y="13"/>
                    <a:pt x="77" y="1"/>
                    <a:pt x="77" y="1"/>
                  </a:cubicBezTo>
                  <a:cubicBezTo>
                    <a:pt x="77" y="1"/>
                    <a:pt x="84" y="0"/>
                    <a:pt x="83" y="7"/>
                  </a:cubicBezTo>
                  <a:cubicBezTo>
                    <a:pt x="81" y="14"/>
                    <a:pt x="79" y="16"/>
                    <a:pt x="87" y="19"/>
                  </a:cubicBezTo>
                  <a:cubicBezTo>
                    <a:pt x="88" y="19"/>
                    <a:pt x="95" y="18"/>
                    <a:pt x="95" y="19"/>
                  </a:cubicBezTo>
                  <a:cubicBezTo>
                    <a:pt x="95" y="18"/>
                    <a:pt x="95" y="18"/>
                    <a:pt x="95" y="18"/>
                  </a:cubicBezTo>
                  <a:cubicBezTo>
                    <a:pt x="96" y="18"/>
                    <a:pt x="101" y="18"/>
                    <a:pt x="101" y="18"/>
                  </a:cubicBezTo>
                  <a:cubicBezTo>
                    <a:pt x="115" y="16"/>
                    <a:pt x="131" y="15"/>
                    <a:pt x="138" y="13"/>
                  </a:cubicBezTo>
                  <a:cubicBezTo>
                    <a:pt x="138" y="13"/>
                    <a:pt x="138" y="13"/>
                    <a:pt x="138" y="13"/>
                  </a:cubicBezTo>
                  <a:cubicBezTo>
                    <a:pt x="138" y="13"/>
                    <a:pt x="139" y="13"/>
                    <a:pt x="139" y="13"/>
                  </a:cubicBezTo>
                  <a:cubicBezTo>
                    <a:pt x="140" y="13"/>
                    <a:pt x="141" y="12"/>
                    <a:pt x="142" y="12"/>
                  </a:cubicBezTo>
                  <a:cubicBezTo>
                    <a:pt x="143" y="12"/>
                    <a:pt x="144" y="11"/>
                    <a:pt x="145" y="9"/>
                  </a:cubicBezTo>
                  <a:cubicBezTo>
                    <a:pt x="145" y="9"/>
                    <a:pt x="146" y="8"/>
                    <a:pt x="147" y="9"/>
                  </a:cubicBezTo>
                  <a:cubicBezTo>
                    <a:pt x="148" y="9"/>
                    <a:pt x="146" y="11"/>
                    <a:pt x="146" y="11"/>
                  </a:cubicBezTo>
                  <a:cubicBezTo>
                    <a:pt x="146" y="11"/>
                    <a:pt x="147" y="11"/>
                    <a:pt x="149" y="10"/>
                  </a:cubicBezTo>
                  <a:cubicBezTo>
                    <a:pt x="151" y="10"/>
                    <a:pt x="153" y="10"/>
                    <a:pt x="153" y="11"/>
                  </a:cubicBezTo>
                  <a:cubicBezTo>
                    <a:pt x="153" y="11"/>
                    <a:pt x="149" y="12"/>
                    <a:pt x="149" y="13"/>
                  </a:cubicBezTo>
                  <a:cubicBezTo>
                    <a:pt x="148" y="13"/>
                    <a:pt x="149" y="13"/>
                    <a:pt x="150" y="13"/>
                  </a:cubicBezTo>
                  <a:cubicBezTo>
                    <a:pt x="151" y="12"/>
                    <a:pt x="154" y="12"/>
                    <a:pt x="154" y="13"/>
                  </a:cubicBezTo>
                  <a:cubicBezTo>
                    <a:pt x="154" y="13"/>
                    <a:pt x="154" y="14"/>
                    <a:pt x="153" y="14"/>
                  </a:cubicBezTo>
                  <a:cubicBezTo>
                    <a:pt x="151" y="14"/>
                    <a:pt x="149" y="15"/>
                    <a:pt x="150" y="15"/>
                  </a:cubicBezTo>
                  <a:cubicBezTo>
                    <a:pt x="150" y="16"/>
                    <a:pt x="153" y="15"/>
                    <a:pt x="154" y="15"/>
                  </a:cubicBezTo>
                  <a:cubicBezTo>
                    <a:pt x="154" y="16"/>
                    <a:pt x="154" y="16"/>
                    <a:pt x="153" y="16"/>
                  </a:cubicBezTo>
                  <a:cubicBezTo>
                    <a:pt x="151" y="16"/>
                    <a:pt x="149" y="16"/>
                    <a:pt x="150" y="17"/>
                  </a:cubicBezTo>
                  <a:cubicBezTo>
                    <a:pt x="150" y="18"/>
                    <a:pt x="152" y="17"/>
                    <a:pt x="151" y="18"/>
                  </a:cubicBezTo>
                  <a:cubicBezTo>
                    <a:pt x="151" y="18"/>
                    <a:pt x="150" y="19"/>
                    <a:pt x="148" y="18"/>
                  </a:cubicBezTo>
                  <a:cubicBezTo>
                    <a:pt x="147" y="18"/>
                    <a:pt x="146" y="18"/>
                    <a:pt x="144" y="17"/>
                  </a:cubicBezTo>
                  <a:cubicBezTo>
                    <a:pt x="144" y="17"/>
                    <a:pt x="142" y="18"/>
                    <a:pt x="141" y="18"/>
                  </a:cubicBezTo>
                  <a:cubicBezTo>
                    <a:pt x="132" y="24"/>
                    <a:pt x="112" y="32"/>
                    <a:pt x="97" y="32"/>
                  </a:cubicBezTo>
                  <a:cubicBezTo>
                    <a:pt x="97" y="44"/>
                    <a:pt x="94" y="61"/>
                    <a:pt x="94" y="72"/>
                  </a:cubicBezTo>
                  <a:lnTo>
                    <a:pt x="43" y="76"/>
                  </a:lnTo>
                  <a:close/>
                </a:path>
              </a:pathLst>
            </a:custGeom>
            <a:solidFill>
              <a:srgbClr val="F6C7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0" name="îṥḷiḑê">
              <a:extLst>
                <a:ext uri="{FF2B5EF4-FFF2-40B4-BE49-F238E27FC236}">
                  <a16:creationId xmlns:a16="http://schemas.microsoft.com/office/drawing/2014/main" id="{7CBF2599-3E0A-473C-A36B-B8E9AF72EB8D}"/>
                </a:ext>
              </a:extLst>
            </p:cNvPr>
            <p:cNvSpPr/>
            <p:nvPr/>
          </p:nvSpPr>
          <p:spPr bwMode="auto">
            <a:xfrm>
              <a:off x="5915025" y="4616451"/>
              <a:ext cx="0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1" name="íṩlîḋe">
              <a:extLst>
                <a:ext uri="{FF2B5EF4-FFF2-40B4-BE49-F238E27FC236}">
                  <a16:creationId xmlns:a16="http://schemas.microsoft.com/office/drawing/2014/main" id="{DAA33BF8-6FB7-4823-9331-94E4433A07A5}"/>
                </a:ext>
              </a:extLst>
            </p:cNvPr>
            <p:cNvSpPr/>
            <p:nvPr/>
          </p:nvSpPr>
          <p:spPr bwMode="auto">
            <a:xfrm>
              <a:off x="5915025" y="4616451"/>
              <a:ext cx="0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2" name="îşḻiḍe">
              <a:extLst>
                <a:ext uri="{FF2B5EF4-FFF2-40B4-BE49-F238E27FC236}">
                  <a16:creationId xmlns:a16="http://schemas.microsoft.com/office/drawing/2014/main" id="{3BDA0280-F626-4DC7-A9A2-3B3AF093DD4A}"/>
                </a:ext>
              </a:extLst>
            </p:cNvPr>
            <p:cNvSpPr/>
            <p:nvPr/>
          </p:nvSpPr>
          <p:spPr bwMode="auto">
            <a:xfrm>
              <a:off x="5141913" y="2082801"/>
              <a:ext cx="2266950" cy="1338263"/>
            </a:xfrm>
            <a:custGeom>
              <a:avLst/>
              <a:gdLst>
                <a:gd name="T0" fmla="*/ 112 w 126"/>
                <a:gd name="T1" fmla="*/ 35 h 75"/>
                <a:gd name="T2" fmla="*/ 123 w 126"/>
                <a:gd name="T3" fmla="*/ 38 h 75"/>
                <a:gd name="T4" fmla="*/ 106 w 126"/>
                <a:gd name="T5" fmla="*/ 49 h 75"/>
                <a:gd name="T6" fmla="*/ 56 w 126"/>
                <a:gd name="T7" fmla="*/ 68 h 75"/>
                <a:gd name="T8" fmla="*/ 13 w 126"/>
                <a:gd name="T9" fmla="*/ 33 h 75"/>
                <a:gd name="T10" fmla="*/ 2 w 126"/>
                <a:gd name="T11" fmla="*/ 26 h 75"/>
                <a:gd name="T12" fmla="*/ 16 w 126"/>
                <a:gd name="T13" fmla="*/ 16 h 75"/>
                <a:gd name="T14" fmla="*/ 25 w 126"/>
                <a:gd name="T15" fmla="*/ 0 h 75"/>
                <a:gd name="T16" fmla="*/ 24 w 126"/>
                <a:gd name="T17" fmla="*/ 2 h 75"/>
                <a:gd name="T18" fmla="*/ 102 w 126"/>
                <a:gd name="T19" fmla="*/ 1 h 75"/>
                <a:gd name="T20" fmla="*/ 106 w 126"/>
                <a:gd name="T21" fmla="*/ 42 h 75"/>
                <a:gd name="T22" fmla="*/ 112 w 126"/>
                <a:gd name="T23" fmla="*/ 3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6" h="75">
                  <a:moveTo>
                    <a:pt x="112" y="35"/>
                  </a:moveTo>
                  <a:cubicBezTo>
                    <a:pt x="112" y="35"/>
                    <a:pt x="119" y="31"/>
                    <a:pt x="123" y="38"/>
                  </a:cubicBezTo>
                  <a:cubicBezTo>
                    <a:pt x="126" y="45"/>
                    <a:pt x="114" y="56"/>
                    <a:pt x="106" y="49"/>
                  </a:cubicBezTo>
                  <a:cubicBezTo>
                    <a:pt x="106" y="49"/>
                    <a:pt x="98" y="75"/>
                    <a:pt x="56" y="68"/>
                  </a:cubicBezTo>
                  <a:cubicBezTo>
                    <a:pt x="14" y="61"/>
                    <a:pt x="13" y="33"/>
                    <a:pt x="13" y="33"/>
                  </a:cubicBezTo>
                  <a:cubicBezTo>
                    <a:pt x="13" y="33"/>
                    <a:pt x="4" y="34"/>
                    <a:pt x="2" y="26"/>
                  </a:cubicBezTo>
                  <a:cubicBezTo>
                    <a:pt x="0" y="18"/>
                    <a:pt x="5" y="12"/>
                    <a:pt x="16" y="16"/>
                  </a:cubicBezTo>
                  <a:cubicBezTo>
                    <a:pt x="16" y="16"/>
                    <a:pt x="18" y="3"/>
                    <a:pt x="25" y="0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2"/>
                    <a:pt x="50" y="24"/>
                    <a:pt x="102" y="1"/>
                  </a:cubicBezTo>
                  <a:cubicBezTo>
                    <a:pt x="102" y="1"/>
                    <a:pt x="114" y="19"/>
                    <a:pt x="106" y="42"/>
                  </a:cubicBezTo>
                  <a:cubicBezTo>
                    <a:pt x="106" y="42"/>
                    <a:pt x="110" y="41"/>
                    <a:pt x="112" y="35"/>
                  </a:cubicBezTo>
                  <a:close/>
                </a:path>
              </a:pathLst>
            </a:custGeom>
            <a:solidFill>
              <a:srgbClr val="F6C7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223" name="ísľíḑê">
              <a:extLst>
                <a:ext uri="{FF2B5EF4-FFF2-40B4-BE49-F238E27FC236}">
                  <a16:creationId xmlns:a16="http://schemas.microsoft.com/office/drawing/2014/main" id="{ADB980FA-0AE0-4F45-910A-38A7B6E52FA6}"/>
                </a:ext>
              </a:extLst>
            </p:cNvPr>
            <p:cNvSpPr/>
            <p:nvPr/>
          </p:nvSpPr>
          <p:spPr bwMode="auto">
            <a:xfrm>
              <a:off x="6202363" y="2741613"/>
              <a:ext cx="144463" cy="125413"/>
            </a:xfrm>
            <a:custGeom>
              <a:avLst/>
              <a:gdLst>
                <a:gd name="T0" fmla="*/ 6 w 8"/>
                <a:gd name="T1" fmla="*/ 1 h 7"/>
                <a:gd name="T2" fmla="*/ 3 w 8"/>
                <a:gd name="T3" fmla="*/ 5 h 7"/>
                <a:gd name="T4" fmla="*/ 7 w 8"/>
                <a:gd name="T5" fmla="*/ 4 h 7"/>
                <a:gd name="T6" fmla="*/ 6 w 8"/>
                <a:gd name="T7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7">
                  <a:moveTo>
                    <a:pt x="6" y="1"/>
                  </a:moveTo>
                  <a:cubicBezTo>
                    <a:pt x="6" y="1"/>
                    <a:pt x="7" y="4"/>
                    <a:pt x="3" y="5"/>
                  </a:cubicBezTo>
                  <a:cubicBezTo>
                    <a:pt x="0" y="5"/>
                    <a:pt x="6" y="7"/>
                    <a:pt x="7" y="4"/>
                  </a:cubicBezTo>
                  <a:cubicBezTo>
                    <a:pt x="8" y="0"/>
                    <a:pt x="6" y="1"/>
                    <a:pt x="6" y="1"/>
                  </a:cubicBezTo>
                  <a:close/>
                </a:path>
              </a:pathLst>
            </a:custGeom>
            <a:solidFill>
              <a:srgbClr val="E6A3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4" name="iṥ1iḑe">
              <a:extLst>
                <a:ext uri="{FF2B5EF4-FFF2-40B4-BE49-F238E27FC236}">
                  <a16:creationId xmlns:a16="http://schemas.microsoft.com/office/drawing/2014/main" id="{EF1C0F86-EB27-4654-B17F-71E053AEE2D6}"/>
                </a:ext>
              </a:extLst>
            </p:cNvPr>
            <p:cNvSpPr/>
            <p:nvPr/>
          </p:nvSpPr>
          <p:spPr bwMode="auto">
            <a:xfrm>
              <a:off x="5230813" y="2366963"/>
              <a:ext cx="144463" cy="214313"/>
            </a:xfrm>
            <a:custGeom>
              <a:avLst/>
              <a:gdLst>
                <a:gd name="T0" fmla="*/ 8 w 8"/>
                <a:gd name="T1" fmla="*/ 3 h 12"/>
                <a:gd name="T2" fmla="*/ 7 w 8"/>
                <a:gd name="T3" fmla="*/ 12 h 12"/>
                <a:gd name="T4" fmla="*/ 0 w 8"/>
                <a:gd name="T5" fmla="*/ 6 h 12"/>
                <a:gd name="T6" fmla="*/ 8 w 8"/>
                <a:gd name="T7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12">
                  <a:moveTo>
                    <a:pt x="8" y="3"/>
                  </a:moveTo>
                  <a:cubicBezTo>
                    <a:pt x="7" y="12"/>
                    <a:pt x="7" y="12"/>
                    <a:pt x="7" y="12"/>
                  </a:cubicBezTo>
                  <a:cubicBezTo>
                    <a:pt x="7" y="12"/>
                    <a:pt x="0" y="12"/>
                    <a:pt x="0" y="6"/>
                  </a:cubicBezTo>
                  <a:cubicBezTo>
                    <a:pt x="1" y="0"/>
                    <a:pt x="8" y="3"/>
                    <a:pt x="8" y="3"/>
                  </a:cubicBezTo>
                  <a:close/>
                </a:path>
              </a:pathLst>
            </a:custGeom>
            <a:solidFill>
              <a:srgbClr val="E6A3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5" name="îṡľíďè">
              <a:extLst>
                <a:ext uri="{FF2B5EF4-FFF2-40B4-BE49-F238E27FC236}">
                  <a16:creationId xmlns:a16="http://schemas.microsoft.com/office/drawing/2014/main" id="{12889837-A916-41A1-A71E-48B4B91797C6}"/>
                </a:ext>
              </a:extLst>
            </p:cNvPr>
            <p:cNvSpPr/>
            <p:nvPr/>
          </p:nvSpPr>
          <p:spPr bwMode="auto">
            <a:xfrm>
              <a:off x="7119938" y="2741613"/>
              <a:ext cx="144463" cy="179388"/>
            </a:xfrm>
            <a:custGeom>
              <a:avLst/>
              <a:gdLst>
                <a:gd name="T0" fmla="*/ 0 w 8"/>
                <a:gd name="T1" fmla="*/ 8 h 10"/>
                <a:gd name="T2" fmla="*/ 2 w 8"/>
                <a:gd name="T3" fmla="*/ 0 h 10"/>
                <a:gd name="T4" fmla="*/ 8 w 8"/>
                <a:gd name="T5" fmla="*/ 5 h 10"/>
                <a:gd name="T6" fmla="*/ 0 w 8"/>
                <a:gd name="T7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10">
                  <a:moveTo>
                    <a:pt x="0" y="8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8" y="0"/>
                    <a:pt x="8" y="5"/>
                  </a:cubicBezTo>
                  <a:cubicBezTo>
                    <a:pt x="7" y="10"/>
                    <a:pt x="0" y="8"/>
                    <a:pt x="0" y="8"/>
                  </a:cubicBezTo>
                  <a:close/>
                </a:path>
              </a:pathLst>
            </a:custGeom>
            <a:solidFill>
              <a:srgbClr val="E6A3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6" name="ísļîḑé">
              <a:extLst>
                <a:ext uri="{FF2B5EF4-FFF2-40B4-BE49-F238E27FC236}">
                  <a16:creationId xmlns:a16="http://schemas.microsoft.com/office/drawing/2014/main" id="{C9637CDA-5105-4853-B118-53B70BEBB66C}"/>
                </a:ext>
              </a:extLst>
            </p:cNvPr>
            <p:cNvSpPr/>
            <p:nvPr/>
          </p:nvSpPr>
          <p:spPr bwMode="auto">
            <a:xfrm>
              <a:off x="5465763" y="2546351"/>
              <a:ext cx="233363" cy="214313"/>
            </a:xfrm>
            <a:custGeom>
              <a:avLst/>
              <a:gdLst>
                <a:gd name="T0" fmla="*/ 0 w 13"/>
                <a:gd name="T1" fmla="*/ 5 h 12"/>
                <a:gd name="T2" fmla="*/ 6 w 13"/>
                <a:gd name="T3" fmla="*/ 12 h 12"/>
                <a:gd name="T4" fmla="*/ 12 w 13"/>
                <a:gd name="T5" fmla="*/ 7 h 12"/>
                <a:gd name="T6" fmla="*/ 7 w 13"/>
                <a:gd name="T7" fmla="*/ 0 h 12"/>
                <a:gd name="T8" fmla="*/ 0 w 13"/>
                <a:gd name="T9" fmla="*/ 5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2">
                  <a:moveTo>
                    <a:pt x="0" y="5"/>
                  </a:moveTo>
                  <a:cubicBezTo>
                    <a:pt x="0" y="9"/>
                    <a:pt x="2" y="12"/>
                    <a:pt x="6" y="12"/>
                  </a:cubicBezTo>
                  <a:cubicBezTo>
                    <a:pt x="9" y="12"/>
                    <a:pt x="12" y="10"/>
                    <a:pt x="12" y="7"/>
                  </a:cubicBezTo>
                  <a:cubicBezTo>
                    <a:pt x="13" y="3"/>
                    <a:pt x="10" y="0"/>
                    <a:pt x="7" y="0"/>
                  </a:cubicBezTo>
                  <a:cubicBezTo>
                    <a:pt x="3" y="0"/>
                    <a:pt x="0" y="2"/>
                    <a:pt x="0" y="5"/>
                  </a:cubicBezTo>
                  <a:close/>
                </a:path>
              </a:pathLst>
            </a:custGeom>
            <a:solidFill>
              <a:srgbClr val="EF8C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7" name="ïṥḷide">
              <a:extLst>
                <a:ext uri="{FF2B5EF4-FFF2-40B4-BE49-F238E27FC236}">
                  <a16:creationId xmlns:a16="http://schemas.microsoft.com/office/drawing/2014/main" id="{8AAF4518-3974-41AD-AF70-E9E4F7732890}"/>
                </a:ext>
              </a:extLst>
            </p:cNvPr>
            <p:cNvSpPr/>
            <p:nvPr/>
          </p:nvSpPr>
          <p:spPr bwMode="auto">
            <a:xfrm>
              <a:off x="6670675" y="2867026"/>
              <a:ext cx="233363" cy="214313"/>
            </a:xfrm>
            <a:custGeom>
              <a:avLst/>
              <a:gdLst>
                <a:gd name="T0" fmla="*/ 0 w 13"/>
                <a:gd name="T1" fmla="*/ 6 h 12"/>
                <a:gd name="T2" fmla="*/ 6 w 13"/>
                <a:gd name="T3" fmla="*/ 12 h 12"/>
                <a:gd name="T4" fmla="*/ 13 w 13"/>
                <a:gd name="T5" fmla="*/ 7 h 12"/>
                <a:gd name="T6" fmla="*/ 7 w 13"/>
                <a:gd name="T7" fmla="*/ 0 h 12"/>
                <a:gd name="T8" fmla="*/ 0 w 13"/>
                <a:gd name="T9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2">
                  <a:moveTo>
                    <a:pt x="0" y="6"/>
                  </a:moveTo>
                  <a:cubicBezTo>
                    <a:pt x="0" y="9"/>
                    <a:pt x="3" y="12"/>
                    <a:pt x="6" y="12"/>
                  </a:cubicBezTo>
                  <a:cubicBezTo>
                    <a:pt x="9" y="12"/>
                    <a:pt x="12" y="10"/>
                    <a:pt x="13" y="7"/>
                  </a:cubicBezTo>
                  <a:cubicBezTo>
                    <a:pt x="13" y="3"/>
                    <a:pt x="10" y="0"/>
                    <a:pt x="7" y="0"/>
                  </a:cubicBezTo>
                  <a:cubicBezTo>
                    <a:pt x="4" y="0"/>
                    <a:pt x="1" y="2"/>
                    <a:pt x="0" y="6"/>
                  </a:cubicBezTo>
                  <a:close/>
                </a:path>
              </a:pathLst>
            </a:custGeom>
            <a:solidFill>
              <a:srgbClr val="EF8C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8" name="iŝļiḋè">
              <a:extLst>
                <a:ext uri="{FF2B5EF4-FFF2-40B4-BE49-F238E27FC236}">
                  <a16:creationId xmlns:a16="http://schemas.microsoft.com/office/drawing/2014/main" id="{476B224B-9C27-426F-B369-8BFF88D629CF}"/>
                </a:ext>
              </a:extLst>
            </p:cNvPr>
            <p:cNvSpPr/>
            <p:nvPr/>
          </p:nvSpPr>
          <p:spPr bwMode="auto">
            <a:xfrm>
              <a:off x="5897563" y="2795588"/>
              <a:ext cx="520700" cy="392113"/>
            </a:xfrm>
            <a:custGeom>
              <a:avLst/>
              <a:gdLst>
                <a:gd name="T0" fmla="*/ 29 w 29"/>
                <a:gd name="T1" fmla="*/ 10 h 22"/>
                <a:gd name="T2" fmla="*/ 3 w 29"/>
                <a:gd name="T3" fmla="*/ 0 h 22"/>
                <a:gd name="T4" fmla="*/ 13 w 29"/>
                <a:gd name="T5" fmla="*/ 19 h 22"/>
                <a:gd name="T6" fmla="*/ 29 w 29"/>
                <a:gd name="T7" fmla="*/ 1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" h="22">
                  <a:moveTo>
                    <a:pt x="29" y="10"/>
                  </a:moveTo>
                  <a:cubicBezTo>
                    <a:pt x="29" y="10"/>
                    <a:pt x="13" y="7"/>
                    <a:pt x="3" y="0"/>
                  </a:cubicBezTo>
                  <a:cubicBezTo>
                    <a:pt x="3" y="0"/>
                    <a:pt x="0" y="14"/>
                    <a:pt x="13" y="19"/>
                  </a:cubicBezTo>
                  <a:cubicBezTo>
                    <a:pt x="21" y="22"/>
                    <a:pt x="29" y="10"/>
                    <a:pt x="29" y="10"/>
                  </a:cubicBezTo>
                  <a:close/>
                </a:path>
              </a:pathLst>
            </a:custGeom>
            <a:solidFill>
              <a:srgbClr val="CA1A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9" name="íśḻïde">
              <a:extLst>
                <a:ext uri="{FF2B5EF4-FFF2-40B4-BE49-F238E27FC236}">
                  <a16:creationId xmlns:a16="http://schemas.microsoft.com/office/drawing/2014/main" id="{91FC887B-5FC1-42BE-8E94-642E298F521F}"/>
                </a:ext>
              </a:extLst>
            </p:cNvPr>
            <p:cNvSpPr/>
            <p:nvPr/>
          </p:nvSpPr>
          <p:spPr bwMode="auto">
            <a:xfrm>
              <a:off x="6599238" y="2563813"/>
              <a:ext cx="233363" cy="160338"/>
            </a:xfrm>
            <a:custGeom>
              <a:avLst/>
              <a:gdLst>
                <a:gd name="T0" fmla="*/ 0 w 13"/>
                <a:gd name="T1" fmla="*/ 5 h 9"/>
                <a:gd name="T2" fmla="*/ 8 w 13"/>
                <a:gd name="T3" fmla="*/ 1 h 9"/>
                <a:gd name="T4" fmla="*/ 12 w 13"/>
                <a:gd name="T5" fmla="*/ 9 h 9"/>
                <a:gd name="T6" fmla="*/ 0 w 13"/>
                <a:gd name="T7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9">
                  <a:moveTo>
                    <a:pt x="0" y="5"/>
                  </a:moveTo>
                  <a:cubicBezTo>
                    <a:pt x="1" y="2"/>
                    <a:pt x="5" y="0"/>
                    <a:pt x="8" y="1"/>
                  </a:cubicBezTo>
                  <a:cubicBezTo>
                    <a:pt x="11" y="2"/>
                    <a:pt x="13" y="5"/>
                    <a:pt x="12" y="9"/>
                  </a:cubicBezTo>
                  <a:lnTo>
                    <a:pt x="0" y="5"/>
                  </a:lnTo>
                  <a:close/>
                </a:path>
              </a:pathLst>
            </a:custGeom>
            <a:solidFill>
              <a:srgbClr val="2720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0" name="î$ḷiďê">
              <a:extLst>
                <a:ext uri="{FF2B5EF4-FFF2-40B4-BE49-F238E27FC236}">
                  <a16:creationId xmlns:a16="http://schemas.microsoft.com/office/drawing/2014/main" id="{ED0327F7-2B61-4C68-ADEB-31FEF69F4F0F}"/>
                </a:ext>
              </a:extLst>
            </p:cNvPr>
            <p:cNvSpPr/>
            <p:nvPr/>
          </p:nvSpPr>
          <p:spPr bwMode="auto">
            <a:xfrm>
              <a:off x="5753100" y="2314576"/>
              <a:ext cx="233363" cy="160338"/>
            </a:xfrm>
            <a:custGeom>
              <a:avLst/>
              <a:gdLst>
                <a:gd name="T0" fmla="*/ 0 w 13"/>
                <a:gd name="T1" fmla="*/ 6 h 9"/>
                <a:gd name="T2" fmla="*/ 8 w 13"/>
                <a:gd name="T3" fmla="*/ 1 h 9"/>
                <a:gd name="T4" fmla="*/ 12 w 13"/>
                <a:gd name="T5" fmla="*/ 9 h 9"/>
                <a:gd name="T6" fmla="*/ 0 w 13"/>
                <a:gd name="T7" fmla="*/ 6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9">
                  <a:moveTo>
                    <a:pt x="0" y="6"/>
                  </a:moveTo>
                  <a:cubicBezTo>
                    <a:pt x="1" y="2"/>
                    <a:pt x="5" y="0"/>
                    <a:pt x="8" y="1"/>
                  </a:cubicBezTo>
                  <a:cubicBezTo>
                    <a:pt x="11" y="2"/>
                    <a:pt x="13" y="5"/>
                    <a:pt x="12" y="9"/>
                  </a:cubicBezTo>
                  <a:lnTo>
                    <a:pt x="0" y="6"/>
                  </a:lnTo>
                  <a:close/>
                </a:path>
              </a:pathLst>
            </a:custGeom>
            <a:solidFill>
              <a:srgbClr val="2720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1" name="ïś1íḓè">
              <a:extLst>
                <a:ext uri="{FF2B5EF4-FFF2-40B4-BE49-F238E27FC236}">
                  <a16:creationId xmlns:a16="http://schemas.microsoft.com/office/drawing/2014/main" id="{A183037A-0025-4731-AB57-652CBB2ACC33}"/>
                </a:ext>
              </a:extLst>
            </p:cNvPr>
            <p:cNvSpPr/>
            <p:nvPr/>
          </p:nvSpPr>
          <p:spPr bwMode="auto">
            <a:xfrm>
              <a:off x="5411788" y="5418138"/>
              <a:ext cx="107950" cy="322263"/>
            </a:xfrm>
            <a:custGeom>
              <a:avLst/>
              <a:gdLst>
                <a:gd name="T0" fmla="*/ 4 w 6"/>
                <a:gd name="T1" fmla="*/ 5 h 18"/>
                <a:gd name="T2" fmla="*/ 6 w 6"/>
                <a:gd name="T3" fmla="*/ 10 h 18"/>
                <a:gd name="T4" fmla="*/ 2 w 6"/>
                <a:gd name="T5" fmla="*/ 13 h 18"/>
                <a:gd name="T6" fmla="*/ 5 w 6"/>
                <a:gd name="T7" fmla="*/ 0 h 18"/>
                <a:gd name="T8" fmla="*/ 4 w 6"/>
                <a:gd name="T9" fmla="*/ 5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18">
                  <a:moveTo>
                    <a:pt x="4" y="5"/>
                  </a:moveTo>
                  <a:cubicBezTo>
                    <a:pt x="3" y="9"/>
                    <a:pt x="5" y="10"/>
                    <a:pt x="6" y="10"/>
                  </a:cubicBezTo>
                  <a:cubicBezTo>
                    <a:pt x="5" y="15"/>
                    <a:pt x="5" y="18"/>
                    <a:pt x="2" y="13"/>
                  </a:cubicBezTo>
                  <a:cubicBezTo>
                    <a:pt x="0" y="9"/>
                    <a:pt x="1" y="3"/>
                    <a:pt x="5" y="0"/>
                  </a:cubicBezTo>
                  <a:lnTo>
                    <a:pt x="4" y="5"/>
                  </a:lnTo>
                  <a:close/>
                </a:path>
              </a:pathLst>
            </a:custGeom>
            <a:solidFill>
              <a:srgbClr val="EF8C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2" name="îṧļïḑe">
              <a:extLst>
                <a:ext uri="{FF2B5EF4-FFF2-40B4-BE49-F238E27FC236}">
                  <a16:creationId xmlns:a16="http://schemas.microsoft.com/office/drawing/2014/main" id="{803D63F7-5D82-45A4-AD15-DA9D15E82E1D}"/>
                </a:ext>
              </a:extLst>
            </p:cNvPr>
            <p:cNvSpPr/>
            <p:nvPr/>
          </p:nvSpPr>
          <p:spPr bwMode="auto">
            <a:xfrm>
              <a:off x="4997450" y="4365626"/>
              <a:ext cx="269875" cy="71438"/>
            </a:xfrm>
            <a:custGeom>
              <a:avLst/>
              <a:gdLst>
                <a:gd name="T0" fmla="*/ 4 w 15"/>
                <a:gd name="T1" fmla="*/ 0 h 4"/>
                <a:gd name="T2" fmla="*/ 15 w 15"/>
                <a:gd name="T3" fmla="*/ 3 h 4"/>
                <a:gd name="T4" fmla="*/ 4 w 15"/>
                <a:gd name="T5" fmla="*/ 4 h 4"/>
                <a:gd name="T6" fmla="*/ 4 w 15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4">
                  <a:moveTo>
                    <a:pt x="4" y="0"/>
                  </a:moveTo>
                  <a:cubicBezTo>
                    <a:pt x="10" y="0"/>
                    <a:pt x="14" y="0"/>
                    <a:pt x="15" y="3"/>
                  </a:cubicBezTo>
                  <a:cubicBezTo>
                    <a:pt x="11" y="2"/>
                    <a:pt x="6" y="1"/>
                    <a:pt x="4" y="4"/>
                  </a:cubicBezTo>
                  <a:cubicBezTo>
                    <a:pt x="1" y="2"/>
                    <a:pt x="0" y="1"/>
                    <a:pt x="4" y="0"/>
                  </a:cubicBezTo>
                  <a:close/>
                </a:path>
              </a:pathLst>
            </a:custGeom>
            <a:solidFill>
              <a:srgbClr val="EF8C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3" name="iSľïḋê">
              <a:extLst>
                <a:ext uri="{FF2B5EF4-FFF2-40B4-BE49-F238E27FC236}">
                  <a16:creationId xmlns:a16="http://schemas.microsoft.com/office/drawing/2014/main" id="{B02FD339-1DD9-45AE-B310-A8D32FD0883E}"/>
                </a:ext>
              </a:extLst>
            </p:cNvPr>
            <p:cNvSpPr/>
            <p:nvPr/>
          </p:nvSpPr>
          <p:spPr bwMode="auto">
            <a:xfrm>
              <a:off x="6400800" y="3259138"/>
              <a:ext cx="935038" cy="554038"/>
            </a:xfrm>
            <a:custGeom>
              <a:avLst/>
              <a:gdLst>
                <a:gd name="T0" fmla="*/ 1 w 52"/>
                <a:gd name="T1" fmla="*/ 24 h 31"/>
                <a:gd name="T2" fmla="*/ 49 w 52"/>
                <a:gd name="T3" fmla="*/ 22 h 31"/>
                <a:gd name="T4" fmla="*/ 42 w 52"/>
                <a:gd name="T5" fmla="*/ 0 h 31"/>
                <a:gd name="T6" fmla="*/ 0 w 52"/>
                <a:gd name="T7" fmla="*/ 10 h 31"/>
                <a:gd name="T8" fmla="*/ 1 w 52"/>
                <a:gd name="T9" fmla="*/ 24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31">
                  <a:moveTo>
                    <a:pt x="1" y="24"/>
                  </a:moveTo>
                  <a:cubicBezTo>
                    <a:pt x="22" y="31"/>
                    <a:pt x="49" y="22"/>
                    <a:pt x="49" y="22"/>
                  </a:cubicBezTo>
                  <a:cubicBezTo>
                    <a:pt x="52" y="11"/>
                    <a:pt x="42" y="0"/>
                    <a:pt x="42" y="0"/>
                  </a:cubicBezTo>
                  <a:cubicBezTo>
                    <a:pt x="42" y="0"/>
                    <a:pt x="18" y="9"/>
                    <a:pt x="0" y="10"/>
                  </a:cubicBezTo>
                  <a:lnTo>
                    <a:pt x="1" y="24"/>
                  </a:lnTo>
                  <a:close/>
                </a:path>
              </a:pathLst>
            </a:custGeom>
            <a:solidFill>
              <a:srgbClr val="E73F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4" name="îṣlïďé">
              <a:extLst>
                <a:ext uri="{FF2B5EF4-FFF2-40B4-BE49-F238E27FC236}">
                  <a16:creationId xmlns:a16="http://schemas.microsoft.com/office/drawing/2014/main" id="{6E71C5D0-C442-4C45-9F6C-91A320F20BCE}"/>
                </a:ext>
              </a:extLst>
            </p:cNvPr>
            <p:cNvSpPr/>
            <p:nvPr/>
          </p:nvSpPr>
          <p:spPr bwMode="auto">
            <a:xfrm>
              <a:off x="4889500" y="3241676"/>
              <a:ext cx="1008063" cy="428625"/>
            </a:xfrm>
            <a:custGeom>
              <a:avLst/>
              <a:gdLst>
                <a:gd name="T0" fmla="*/ 56 w 56"/>
                <a:gd name="T1" fmla="*/ 5 h 24"/>
                <a:gd name="T2" fmla="*/ 7 w 56"/>
                <a:gd name="T3" fmla="*/ 0 h 24"/>
                <a:gd name="T4" fmla="*/ 6 w 56"/>
                <a:gd name="T5" fmla="*/ 22 h 24"/>
                <a:gd name="T6" fmla="*/ 43 w 56"/>
                <a:gd name="T7" fmla="*/ 19 h 24"/>
                <a:gd name="T8" fmla="*/ 56 w 56"/>
                <a:gd name="T9" fmla="*/ 5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24">
                  <a:moveTo>
                    <a:pt x="56" y="5"/>
                  </a:moveTo>
                  <a:cubicBezTo>
                    <a:pt x="56" y="5"/>
                    <a:pt x="16" y="6"/>
                    <a:pt x="7" y="0"/>
                  </a:cubicBezTo>
                  <a:cubicBezTo>
                    <a:pt x="7" y="0"/>
                    <a:pt x="0" y="13"/>
                    <a:pt x="6" y="22"/>
                  </a:cubicBezTo>
                  <a:cubicBezTo>
                    <a:pt x="6" y="22"/>
                    <a:pt x="34" y="24"/>
                    <a:pt x="43" y="19"/>
                  </a:cubicBezTo>
                  <a:cubicBezTo>
                    <a:pt x="52" y="14"/>
                    <a:pt x="56" y="5"/>
                    <a:pt x="56" y="5"/>
                  </a:cubicBezTo>
                  <a:close/>
                </a:path>
              </a:pathLst>
            </a:custGeom>
            <a:solidFill>
              <a:srgbClr val="DE2D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5" name="íṥ1íďè">
              <a:extLst>
                <a:ext uri="{FF2B5EF4-FFF2-40B4-BE49-F238E27FC236}">
                  <a16:creationId xmlns:a16="http://schemas.microsoft.com/office/drawing/2014/main" id="{BCC07050-8F20-42A1-BB58-14BF42B47030}"/>
                </a:ext>
              </a:extLst>
            </p:cNvPr>
            <p:cNvSpPr/>
            <p:nvPr/>
          </p:nvSpPr>
          <p:spPr bwMode="auto">
            <a:xfrm>
              <a:off x="5321300" y="3224213"/>
              <a:ext cx="1349375" cy="1890713"/>
            </a:xfrm>
            <a:custGeom>
              <a:avLst/>
              <a:gdLst>
                <a:gd name="T0" fmla="*/ 19 w 75"/>
                <a:gd name="T1" fmla="*/ 20 h 106"/>
                <a:gd name="T2" fmla="*/ 29 w 75"/>
                <a:gd name="T3" fmla="*/ 6 h 106"/>
                <a:gd name="T4" fmla="*/ 33 w 75"/>
                <a:gd name="T5" fmla="*/ 6 h 106"/>
                <a:gd name="T6" fmla="*/ 39 w 75"/>
                <a:gd name="T7" fmla="*/ 3 h 106"/>
                <a:gd name="T8" fmla="*/ 46 w 75"/>
                <a:gd name="T9" fmla="*/ 6 h 106"/>
                <a:gd name="T10" fmla="*/ 54 w 75"/>
                <a:gd name="T11" fmla="*/ 5 h 106"/>
                <a:gd name="T12" fmla="*/ 57 w 75"/>
                <a:gd name="T13" fmla="*/ 10 h 106"/>
                <a:gd name="T14" fmla="*/ 61 w 75"/>
                <a:gd name="T15" fmla="*/ 12 h 106"/>
                <a:gd name="T16" fmla="*/ 63 w 75"/>
                <a:gd name="T17" fmla="*/ 29 h 106"/>
                <a:gd name="T18" fmla="*/ 72 w 75"/>
                <a:gd name="T19" fmla="*/ 86 h 106"/>
                <a:gd name="T20" fmla="*/ 0 w 75"/>
                <a:gd name="T21" fmla="*/ 73 h 106"/>
                <a:gd name="T22" fmla="*/ 19 w 75"/>
                <a:gd name="T23" fmla="*/ 2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5" h="106">
                  <a:moveTo>
                    <a:pt x="19" y="20"/>
                  </a:moveTo>
                  <a:cubicBezTo>
                    <a:pt x="29" y="6"/>
                    <a:pt x="29" y="6"/>
                    <a:pt x="29" y="6"/>
                  </a:cubicBezTo>
                  <a:cubicBezTo>
                    <a:pt x="33" y="6"/>
                    <a:pt x="33" y="6"/>
                    <a:pt x="33" y="6"/>
                  </a:cubicBezTo>
                  <a:cubicBezTo>
                    <a:pt x="40" y="6"/>
                    <a:pt x="39" y="3"/>
                    <a:pt x="39" y="3"/>
                  </a:cubicBezTo>
                  <a:cubicBezTo>
                    <a:pt x="44" y="0"/>
                    <a:pt x="46" y="6"/>
                    <a:pt x="46" y="6"/>
                  </a:cubicBezTo>
                  <a:cubicBezTo>
                    <a:pt x="48" y="3"/>
                    <a:pt x="54" y="5"/>
                    <a:pt x="54" y="5"/>
                  </a:cubicBezTo>
                  <a:cubicBezTo>
                    <a:pt x="53" y="10"/>
                    <a:pt x="57" y="10"/>
                    <a:pt x="57" y="10"/>
                  </a:cubicBezTo>
                  <a:cubicBezTo>
                    <a:pt x="57" y="10"/>
                    <a:pt x="60" y="11"/>
                    <a:pt x="61" y="12"/>
                  </a:cubicBezTo>
                  <a:cubicBezTo>
                    <a:pt x="61" y="12"/>
                    <a:pt x="63" y="16"/>
                    <a:pt x="63" y="29"/>
                  </a:cubicBezTo>
                  <a:cubicBezTo>
                    <a:pt x="63" y="47"/>
                    <a:pt x="75" y="73"/>
                    <a:pt x="72" y="86"/>
                  </a:cubicBezTo>
                  <a:cubicBezTo>
                    <a:pt x="72" y="86"/>
                    <a:pt x="25" y="106"/>
                    <a:pt x="0" y="73"/>
                  </a:cubicBezTo>
                  <a:lnTo>
                    <a:pt x="19" y="20"/>
                  </a:lnTo>
                  <a:close/>
                </a:path>
              </a:pathLst>
            </a:custGeom>
            <a:solidFill>
              <a:srgbClr val="E73F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6" name="îŝļiḋê">
              <a:extLst>
                <a:ext uri="{FF2B5EF4-FFF2-40B4-BE49-F238E27FC236}">
                  <a16:creationId xmlns:a16="http://schemas.microsoft.com/office/drawing/2014/main" id="{9470BEC2-9CB5-4A16-98A6-4C157B91F885}"/>
                </a:ext>
              </a:extLst>
            </p:cNvPr>
            <p:cNvSpPr/>
            <p:nvPr/>
          </p:nvSpPr>
          <p:spPr bwMode="auto">
            <a:xfrm>
              <a:off x="5321300" y="3330576"/>
              <a:ext cx="809625" cy="1552575"/>
            </a:xfrm>
            <a:custGeom>
              <a:avLst/>
              <a:gdLst>
                <a:gd name="T0" fmla="*/ 19 w 45"/>
                <a:gd name="T1" fmla="*/ 14 h 87"/>
                <a:gd name="T2" fmla="*/ 29 w 45"/>
                <a:gd name="T3" fmla="*/ 0 h 87"/>
                <a:gd name="T4" fmla="*/ 33 w 45"/>
                <a:gd name="T5" fmla="*/ 0 h 87"/>
                <a:gd name="T6" fmla="*/ 36 w 45"/>
                <a:gd name="T7" fmla="*/ 0 h 87"/>
                <a:gd name="T8" fmla="*/ 45 w 45"/>
                <a:gd name="T9" fmla="*/ 86 h 87"/>
                <a:gd name="T10" fmla="*/ 0 w 45"/>
                <a:gd name="T11" fmla="*/ 67 h 87"/>
                <a:gd name="T12" fmla="*/ 19 w 45"/>
                <a:gd name="T13" fmla="*/ 14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" h="87">
                  <a:moveTo>
                    <a:pt x="19" y="14"/>
                  </a:moveTo>
                  <a:cubicBezTo>
                    <a:pt x="29" y="0"/>
                    <a:pt x="29" y="0"/>
                    <a:pt x="29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4" y="0"/>
                    <a:pt x="35" y="0"/>
                    <a:pt x="36" y="0"/>
                  </a:cubicBezTo>
                  <a:cubicBezTo>
                    <a:pt x="35" y="10"/>
                    <a:pt x="32" y="62"/>
                    <a:pt x="45" y="86"/>
                  </a:cubicBezTo>
                  <a:cubicBezTo>
                    <a:pt x="31" y="87"/>
                    <a:pt x="13" y="84"/>
                    <a:pt x="0" y="67"/>
                  </a:cubicBezTo>
                  <a:lnTo>
                    <a:pt x="19" y="14"/>
                  </a:lnTo>
                  <a:close/>
                </a:path>
              </a:pathLst>
            </a:custGeom>
            <a:solidFill>
              <a:srgbClr val="DE2D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7" name="iṥḻíḑè">
              <a:extLst>
                <a:ext uri="{FF2B5EF4-FFF2-40B4-BE49-F238E27FC236}">
                  <a16:creationId xmlns:a16="http://schemas.microsoft.com/office/drawing/2014/main" id="{310E9C48-DC73-4204-AE9B-86B9A306367E}"/>
                </a:ext>
              </a:extLst>
            </p:cNvPr>
            <p:cNvSpPr/>
            <p:nvPr/>
          </p:nvSpPr>
          <p:spPr bwMode="auto">
            <a:xfrm>
              <a:off x="5645150" y="3330576"/>
              <a:ext cx="827088" cy="428625"/>
            </a:xfrm>
            <a:custGeom>
              <a:avLst/>
              <a:gdLst>
                <a:gd name="T0" fmla="*/ 45 w 46"/>
                <a:gd name="T1" fmla="*/ 21 h 24"/>
                <a:gd name="T2" fmla="*/ 27 w 46"/>
                <a:gd name="T3" fmla="*/ 4 h 24"/>
                <a:gd name="T4" fmla="*/ 1 w 46"/>
                <a:gd name="T5" fmla="*/ 14 h 24"/>
                <a:gd name="T6" fmla="*/ 0 w 46"/>
                <a:gd name="T7" fmla="*/ 16 h 24"/>
                <a:gd name="T8" fmla="*/ 27 w 46"/>
                <a:gd name="T9" fmla="*/ 6 h 24"/>
                <a:gd name="T10" fmla="*/ 45 w 46"/>
                <a:gd name="T11" fmla="*/ 24 h 24"/>
                <a:gd name="T12" fmla="*/ 45 w 46"/>
                <a:gd name="T13" fmla="*/ 2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24">
                  <a:moveTo>
                    <a:pt x="45" y="21"/>
                  </a:moveTo>
                  <a:cubicBezTo>
                    <a:pt x="45" y="21"/>
                    <a:pt x="44" y="7"/>
                    <a:pt x="27" y="4"/>
                  </a:cubicBezTo>
                  <a:cubicBezTo>
                    <a:pt x="9" y="0"/>
                    <a:pt x="1" y="14"/>
                    <a:pt x="1" y="14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10" y="4"/>
                    <a:pt x="27" y="6"/>
                  </a:cubicBezTo>
                  <a:cubicBezTo>
                    <a:pt x="40" y="8"/>
                    <a:pt x="45" y="24"/>
                    <a:pt x="45" y="24"/>
                  </a:cubicBezTo>
                  <a:cubicBezTo>
                    <a:pt x="45" y="24"/>
                    <a:pt x="46" y="22"/>
                    <a:pt x="45" y="21"/>
                  </a:cubicBezTo>
                  <a:close/>
                </a:path>
              </a:pathLst>
            </a:custGeom>
            <a:solidFill>
              <a:srgbClr val="E5D4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8" name="ïṥļïḓê">
              <a:extLst>
                <a:ext uri="{FF2B5EF4-FFF2-40B4-BE49-F238E27FC236}">
                  <a16:creationId xmlns:a16="http://schemas.microsoft.com/office/drawing/2014/main" id="{2B5F1317-B8F0-4494-847C-5FFA314192F0}"/>
                </a:ext>
              </a:extLst>
            </p:cNvPr>
            <p:cNvSpPr/>
            <p:nvPr/>
          </p:nvSpPr>
          <p:spPr bwMode="auto">
            <a:xfrm>
              <a:off x="6364288" y="3473451"/>
              <a:ext cx="53975" cy="53975"/>
            </a:xfrm>
            <a:custGeom>
              <a:avLst/>
              <a:gdLst>
                <a:gd name="T0" fmla="*/ 0 w 3"/>
                <a:gd name="T1" fmla="*/ 1 h 3"/>
                <a:gd name="T2" fmla="*/ 1 w 3"/>
                <a:gd name="T3" fmla="*/ 3 h 3"/>
                <a:gd name="T4" fmla="*/ 3 w 3"/>
                <a:gd name="T5" fmla="*/ 2 h 3"/>
                <a:gd name="T6" fmla="*/ 2 w 3"/>
                <a:gd name="T7" fmla="*/ 0 h 3"/>
                <a:gd name="T8" fmla="*/ 0 w 3"/>
                <a:gd name="T9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3">
                  <a:moveTo>
                    <a:pt x="0" y="1"/>
                  </a:moveTo>
                  <a:cubicBezTo>
                    <a:pt x="0" y="2"/>
                    <a:pt x="1" y="2"/>
                    <a:pt x="1" y="3"/>
                  </a:cubicBezTo>
                  <a:cubicBezTo>
                    <a:pt x="2" y="3"/>
                    <a:pt x="3" y="2"/>
                    <a:pt x="3" y="2"/>
                  </a:cubicBezTo>
                  <a:cubicBezTo>
                    <a:pt x="3" y="1"/>
                    <a:pt x="3" y="0"/>
                    <a:pt x="2" y="0"/>
                  </a:cubicBezTo>
                  <a:cubicBezTo>
                    <a:pt x="1" y="0"/>
                    <a:pt x="1" y="0"/>
                    <a:pt x="0" y="1"/>
                  </a:cubicBezTo>
                  <a:close/>
                </a:path>
              </a:pathLst>
            </a:custGeom>
            <a:solidFill>
              <a:srgbClr val="E5D4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9" name="îṣ1ïḍè">
              <a:extLst>
                <a:ext uri="{FF2B5EF4-FFF2-40B4-BE49-F238E27FC236}">
                  <a16:creationId xmlns:a16="http://schemas.microsoft.com/office/drawing/2014/main" id="{DA79ADA3-84A0-41EA-BF1B-7CB4C784EE9D}"/>
                </a:ext>
              </a:extLst>
            </p:cNvPr>
            <p:cNvSpPr/>
            <p:nvPr/>
          </p:nvSpPr>
          <p:spPr bwMode="auto">
            <a:xfrm>
              <a:off x="6275388" y="3544888"/>
              <a:ext cx="53975" cy="71438"/>
            </a:xfrm>
            <a:custGeom>
              <a:avLst/>
              <a:gdLst>
                <a:gd name="T0" fmla="*/ 0 w 3"/>
                <a:gd name="T1" fmla="*/ 2 h 4"/>
                <a:gd name="T2" fmla="*/ 1 w 3"/>
                <a:gd name="T3" fmla="*/ 3 h 4"/>
                <a:gd name="T4" fmla="*/ 3 w 3"/>
                <a:gd name="T5" fmla="*/ 2 h 4"/>
                <a:gd name="T6" fmla="*/ 2 w 3"/>
                <a:gd name="T7" fmla="*/ 1 h 4"/>
                <a:gd name="T8" fmla="*/ 0 w 3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4">
                  <a:moveTo>
                    <a:pt x="0" y="2"/>
                  </a:moveTo>
                  <a:cubicBezTo>
                    <a:pt x="0" y="2"/>
                    <a:pt x="0" y="3"/>
                    <a:pt x="1" y="3"/>
                  </a:cubicBezTo>
                  <a:cubicBezTo>
                    <a:pt x="2" y="4"/>
                    <a:pt x="3" y="3"/>
                    <a:pt x="3" y="2"/>
                  </a:cubicBezTo>
                  <a:cubicBezTo>
                    <a:pt x="3" y="2"/>
                    <a:pt x="3" y="1"/>
                    <a:pt x="2" y="1"/>
                  </a:cubicBezTo>
                  <a:cubicBezTo>
                    <a:pt x="1" y="0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E5D4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0" name="îṧľídè">
              <a:extLst>
                <a:ext uri="{FF2B5EF4-FFF2-40B4-BE49-F238E27FC236}">
                  <a16:creationId xmlns:a16="http://schemas.microsoft.com/office/drawing/2014/main" id="{A794D728-ECBA-4F4D-BEBB-2AEA4F9BCA8C}"/>
                </a:ext>
              </a:extLst>
            </p:cNvPr>
            <p:cNvSpPr/>
            <p:nvPr/>
          </p:nvSpPr>
          <p:spPr bwMode="auto">
            <a:xfrm>
              <a:off x="5861050" y="3473451"/>
              <a:ext cx="53975" cy="53975"/>
            </a:xfrm>
            <a:custGeom>
              <a:avLst/>
              <a:gdLst>
                <a:gd name="T0" fmla="*/ 0 w 3"/>
                <a:gd name="T1" fmla="*/ 1 h 3"/>
                <a:gd name="T2" fmla="*/ 1 w 3"/>
                <a:gd name="T3" fmla="*/ 3 h 3"/>
                <a:gd name="T4" fmla="*/ 3 w 3"/>
                <a:gd name="T5" fmla="*/ 2 h 3"/>
                <a:gd name="T6" fmla="*/ 2 w 3"/>
                <a:gd name="T7" fmla="*/ 0 h 3"/>
                <a:gd name="T8" fmla="*/ 0 w 3"/>
                <a:gd name="T9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3">
                  <a:moveTo>
                    <a:pt x="0" y="1"/>
                  </a:moveTo>
                  <a:cubicBezTo>
                    <a:pt x="0" y="2"/>
                    <a:pt x="1" y="2"/>
                    <a:pt x="1" y="3"/>
                  </a:cubicBezTo>
                  <a:cubicBezTo>
                    <a:pt x="2" y="3"/>
                    <a:pt x="3" y="2"/>
                    <a:pt x="3" y="2"/>
                  </a:cubicBezTo>
                  <a:cubicBezTo>
                    <a:pt x="3" y="1"/>
                    <a:pt x="3" y="0"/>
                    <a:pt x="2" y="0"/>
                  </a:cubicBezTo>
                  <a:cubicBezTo>
                    <a:pt x="1" y="0"/>
                    <a:pt x="1" y="0"/>
                    <a:pt x="0" y="1"/>
                  </a:cubicBezTo>
                  <a:close/>
                </a:path>
              </a:pathLst>
            </a:custGeom>
            <a:solidFill>
              <a:srgbClr val="E5D4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1" name="isḷidê">
              <a:extLst>
                <a:ext uri="{FF2B5EF4-FFF2-40B4-BE49-F238E27FC236}">
                  <a16:creationId xmlns:a16="http://schemas.microsoft.com/office/drawing/2014/main" id="{FC70D2E4-8C25-4B55-81AF-58AC726175C7}"/>
                </a:ext>
              </a:extLst>
            </p:cNvPr>
            <p:cNvSpPr/>
            <p:nvPr/>
          </p:nvSpPr>
          <p:spPr bwMode="auto">
            <a:xfrm>
              <a:off x="5824538" y="3349626"/>
              <a:ext cx="53975" cy="71438"/>
            </a:xfrm>
            <a:custGeom>
              <a:avLst/>
              <a:gdLst>
                <a:gd name="T0" fmla="*/ 0 w 3"/>
                <a:gd name="T1" fmla="*/ 2 h 4"/>
                <a:gd name="T2" fmla="*/ 1 w 3"/>
                <a:gd name="T3" fmla="*/ 4 h 4"/>
                <a:gd name="T4" fmla="*/ 3 w 3"/>
                <a:gd name="T5" fmla="*/ 2 h 4"/>
                <a:gd name="T6" fmla="*/ 2 w 3"/>
                <a:gd name="T7" fmla="*/ 1 h 4"/>
                <a:gd name="T8" fmla="*/ 0 w 3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4">
                  <a:moveTo>
                    <a:pt x="0" y="2"/>
                  </a:moveTo>
                  <a:cubicBezTo>
                    <a:pt x="0" y="3"/>
                    <a:pt x="1" y="3"/>
                    <a:pt x="1" y="4"/>
                  </a:cubicBezTo>
                  <a:cubicBezTo>
                    <a:pt x="2" y="4"/>
                    <a:pt x="3" y="3"/>
                    <a:pt x="3" y="2"/>
                  </a:cubicBezTo>
                  <a:cubicBezTo>
                    <a:pt x="3" y="2"/>
                    <a:pt x="3" y="1"/>
                    <a:pt x="2" y="1"/>
                  </a:cubicBezTo>
                  <a:cubicBezTo>
                    <a:pt x="1" y="0"/>
                    <a:pt x="1" y="1"/>
                    <a:pt x="0" y="2"/>
                  </a:cubicBezTo>
                  <a:close/>
                </a:path>
              </a:pathLst>
            </a:custGeom>
            <a:solidFill>
              <a:srgbClr val="E5D4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2" name="ísḷîďé">
              <a:extLst>
                <a:ext uri="{FF2B5EF4-FFF2-40B4-BE49-F238E27FC236}">
                  <a16:creationId xmlns:a16="http://schemas.microsoft.com/office/drawing/2014/main" id="{3F9ABB90-FB19-4CCE-BBD1-C9825B14AD2D}"/>
                </a:ext>
              </a:extLst>
            </p:cNvPr>
            <p:cNvSpPr/>
            <p:nvPr/>
          </p:nvSpPr>
          <p:spPr bwMode="auto">
            <a:xfrm>
              <a:off x="6292850" y="3492501"/>
              <a:ext cx="107950" cy="106363"/>
            </a:xfrm>
            <a:custGeom>
              <a:avLst/>
              <a:gdLst>
                <a:gd name="T0" fmla="*/ 2 w 6"/>
                <a:gd name="T1" fmla="*/ 2 h 6"/>
                <a:gd name="T2" fmla="*/ 0 w 6"/>
                <a:gd name="T3" fmla="*/ 5 h 6"/>
                <a:gd name="T4" fmla="*/ 4 w 6"/>
                <a:gd name="T5" fmla="*/ 4 h 6"/>
                <a:gd name="T6" fmla="*/ 5 w 6"/>
                <a:gd name="T7" fmla="*/ 0 h 6"/>
                <a:gd name="T8" fmla="*/ 2 w 6"/>
                <a:gd name="T9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">
                  <a:moveTo>
                    <a:pt x="2" y="2"/>
                  </a:moveTo>
                  <a:cubicBezTo>
                    <a:pt x="1" y="3"/>
                    <a:pt x="0" y="5"/>
                    <a:pt x="0" y="5"/>
                  </a:cubicBezTo>
                  <a:cubicBezTo>
                    <a:pt x="1" y="6"/>
                    <a:pt x="2" y="5"/>
                    <a:pt x="4" y="4"/>
                  </a:cubicBezTo>
                  <a:cubicBezTo>
                    <a:pt x="5" y="2"/>
                    <a:pt x="6" y="1"/>
                    <a:pt x="5" y="0"/>
                  </a:cubicBezTo>
                  <a:cubicBezTo>
                    <a:pt x="5" y="0"/>
                    <a:pt x="4" y="1"/>
                    <a:pt x="2" y="2"/>
                  </a:cubicBezTo>
                  <a:close/>
                </a:path>
              </a:pathLst>
            </a:custGeom>
            <a:solidFill>
              <a:srgbClr val="E5D4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3" name="ïś1ïdè">
              <a:extLst>
                <a:ext uri="{FF2B5EF4-FFF2-40B4-BE49-F238E27FC236}">
                  <a16:creationId xmlns:a16="http://schemas.microsoft.com/office/drawing/2014/main" id="{0AAF3153-EEDD-4D02-91D6-E9D51EFD1E31}"/>
                </a:ext>
              </a:extLst>
            </p:cNvPr>
            <p:cNvSpPr/>
            <p:nvPr/>
          </p:nvSpPr>
          <p:spPr bwMode="auto">
            <a:xfrm>
              <a:off x="5843588" y="3384551"/>
              <a:ext cx="53975" cy="125413"/>
            </a:xfrm>
            <a:custGeom>
              <a:avLst/>
              <a:gdLst>
                <a:gd name="T0" fmla="*/ 1 w 3"/>
                <a:gd name="T1" fmla="*/ 4 h 7"/>
                <a:gd name="T2" fmla="*/ 3 w 3"/>
                <a:gd name="T3" fmla="*/ 7 h 7"/>
                <a:gd name="T4" fmla="*/ 3 w 3"/>
                <a:gd name="T5" fmla="*/ 3 h 7"/>
                <a:gd name="T6" fmla="*/ 1 w 3"/>
                <a:gd name="T7" fmla="*/ 0 h 7"/>
                <a:gd name="T8" fmla="*/ 1 w 3"/>
                <a:gd name="T9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7">
                  <a:moveTo>
                    <a:pt x="1" y="4"/>
                  </a:moveTo>
                  <a:cubicBezTo>
                    <a:pt x="1" y="6"/>
                    <a:pt x="2" y="7"/>
                    <a:pt x="3" y="7"/>
                  </a:cubicBezTo>
                  <a:cubicBezTo>
                    <a:pt x="3" y="7"/>
                    <a:pt x="3" y="5"/>
                    <a:pt x="3" y="3"/>
                  </a:cubicBezTo>
                  <a:cubicBezTo>
                    <a:pt x="2" y="1"/>
                    <a:pt x="2" y="0"/>
                    <a:pt x="1" y="0"/>
                  </a:cubicBezTo>
                  <a:cubicBezTo>
                    <a:pt x="0" y="0"/>
                    <a:pt x="0" y="2"/>
                    <a:pt x="1" y="4"/>
                  </a:cubicBezTo>
                  <a:close/>
                </a:path>
              </a:pathLst>
            </a:custGeom>
            <a:solidFill>
              <a:srgbClr val="E5D4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4" name="ïṥḷiḓè">
              <a:extLst>
                <a:ext uri="{FF2B5EF4-FFF2-40B4-BE49-F238E27FC236}">
                  <a16:creationId xmlns:a16="http://schemas.microsoft.com/office/drawing/2014/main" id="{B6C19FEB-0FBD-4AA3-83FF-B41FC4E2E5F6}"/>
                </a:ext>
              </a:extLst>
            </p:cNvPr>
            <p:cNvSpPr/>
            <p:nvPr/>
          </p:nvSpPr>
          <p:spPr bwMode="auto">
            <a:xfrm>
              <a:off x="7031038" y="3259138"/>
              <a:ext cx="304800" cy="411163"/>
            </a:xfrm>
            <a:custGeom>
              <a:avLst/>
              <a:gdLst>
                <a:gd name="T0" fmla="*/ 7 w 17"/>
                <a:gd name="T1" fmla="*/ 0 h 23"/>
                <a:gd name="T2" fmla="*/ 14 w 17"/>
                <a:gd name="T3" fmla="*/ 22 h 23"/>
                <a:gd name="T4" fmla="*/ 10 w 17"/>
                <a:gd name="T5" fmla="*/ 23 h 23"/>
                <a:gd name="T6" fmla="*/ 0 w 17"/>
                <a:gd name="T7" fmla="*/ 3 h 23"/>
                <a:gd name="T8" fmla="*/ 7 w 17"/>
                <a:gd name="T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23">
                  <a:moveTo>
                    <a:pt x="7" y="0"/>
                  </a:moveTo>
                  <a:cubicBezTo>
                    <a:pt x="7" y="0"/>
                    <a:pt x="17" y="11"/>
                    <a:pt x="14" y="22"/>
                  </a:cubicBezTo>
                  <a:cubicBezTo>
                    <a:pt x="14" y="22"/>
                    <a:pt x="12" y="22"/>
                    <a:pt x="10" y="23"/>
                  </a:cubicBezTo>
                  <a:cubicBezTo>
                    <a:pt x="9" y="18"/>
                    <a:pt x="8" y="9"/>
                    <a:pt x="0" y="3"/>
                  </a:cubicBezTo>
                  <a:cubicBezTo>
                    <a:pt x="4" y="1"/>
                    <a:pt x="7" y="0"/>
                    <a:pt x="7" y="0"/>
                  </a:cubicBezTo>
                  <a:close/>
                </a:path>
              </a:pathLst>
            </a:custGeom>
            <a:solidFill>
              <a:srgbClr val="E5D4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5" name="íṧlíḍè">
              <a:extLst>
                <a:ext uri="{FF2B5EF4-FFF2-40B4-BE49-F238E27FC236}">
                  <a16:creationId xmlns:a16="http://schemas.microsoft.com/office/drawing/2014/main" id="{80DE0D9D-20EF-4644-9F48-847ED68E2EED}"/>
                </a:ext>
              </a:extLst>
            </p:cNvPr>
            <p:cNvSpPr/>
            <p:nvPr/>
          </p:nvSpPr>
          <p:spPr bwMode="auto">
            <a:xfrm>
              <a:off x="4889500" y="3241676"/>
              <a:ext cx="215900" cy="392113"/>
            </a:xfrm>
            <a:custGeom>
              <a:avLst/>
              <a:gdLst>
                <a:gd name="T0" fmla="*/ 12 w 12"/>
                <a:gd name="T1" fmla="*/ 2 h 22"/>
                <a:gd name="T2" fmla="*/ 10 w 12"/>
                <a:gd name="T3" fmla="*/ 22 h 22"/>
                <a:gd name="T4" fmla="*/ 6 w 12"/>
                <a:gd name="T5" fmla="*/ 22 h 22"/>
                <a:gd name="T6" fmla="*/ 7 w 12"/>
                <a:gd name="T7" fmla="*/ 0 h 22"/>
                <a:gd name="T8" fmla="*/ 12 w 12"/>
                <a:gd name="T9" fmla="*/ 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22">
                  <a:moveTo>
                    <a:pt x="12" y="2"/>
                  </a:moveTo>
                  <a:cubicBezTo>
                    <a:pt x="10" y="6"/>
                    <a:pt x="7" y="15"/>
                    <a:pt x="10" y="22"/>
                  </a:cubicBezTo>
                  <a:cubicBezTo>
                    <a:pt x="7" y="22"/>
                    <a:pt x="6" y="22"/>
                    <a:pt x="6" y="22"/>
                  </a:cubicBezTo>
                  <a:cubicBezTo>
                    <a:pt x="0" y="13"/>
                    <a:pt x="7" y="0"/>
                    <a:pt x="7" y="0"/>
                  </a:cubicBezTo>
                  <a:cubicBezTo>
                    <a:pt x="8" y="1"/>
                    <a:pt x="10" y="2"/>
                    <a:pt x="12" y="2"/>
                  </a:cubicBezTo>
                  <a:close/>
                </a:path>
              </a:pathLst>
            </a:custGeom>
            <a:solidFill>
              <a:srgbClr val="E5D4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6" name="íṣľîdè">
              <a:extLst>
                <a:ext uri="{FF2B5EF4-FFF2-40B4-BE49-F238E27FC236}">
                  <a16:creationId xmlns:a16="http://schemas.microsoft.com/office/drawing/2014/main" id="{F1FEF443-1080-47ED-8189-37DBBFFFF09E}"/>
                </a:ext>
              </a:extLst>
            </p:cNvPr>
            <p:cNvSpPr/>
            <p:nvPr/>
          </p:nvSpPr>
          <p:spPr bwMode="auto">
            <a:xfrm>
              <a:off x="5573713" y="5026026"/>
              <a:ext cx="358775" cy="463550"/>
            </a:xfrm>
            <a:custGeom>
              <a:avLst/>
              <a:gdLst>
                <a:gd name="T0" fmla="*/ 15 w 20"/>
                <a:gd name="T1" fmla="*/ 26 h 26"/>
                <a:gd name="T2" fmla="*/ 2 w 20"/>
                <a:gd name="T3" fmla="*/ 1 h 26"/>
                <a:gd name="T4" fmla="*/ 3 w 20"/>
                <a:gd name="T5" fmla="*/ 0 h 26"/>
                <a:gd name="T6" fmla="*/ 20 w 20"/>
                <a:gd name="T7" fmla="*/ 23 h 26"/>
                <a:gd name="T8" fmla="*/ 15 w 20"/>
                <a:gd name="T9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6">
                  <a:moveTo>
                    <a:pt x="15" y="26"/>
                  </a:moveTo>
                  <a:cubicBezTo>
                    <a:pt x="15" y="26"/>
                    <a:pt x="0" y="17"/>
                    <a:pt x="2" y="1"/>
                  </a:cubicBezTo>
                  <a:cubicBezTo>
                    <a:pt x="2" y="1"/>
                    <a:pt x="3" y="1"/>
                    <a:pt x="3" y="0"/>
                  </a:cubicBezTo>
                  <a:cubicBezTo>
                    <a:pt x="7" y="10"/>
                    <a:pt x="15" y="18"/>
                    <a:pt x="20" y="23"/>
                  </a:cubicBezTo>
                  <a:cubicBezTo>
                    <a:pt x="18" y="24"/>
                    <a:pt x="17" y="25"/>
                    <a:pt x="15" y="26"/>
                  </a:cubicBezTo>
                  <a:close/>
                </a:path>
              </a:pathLst>
            </a:custGeom>
            <a:solidFill>
              <a:srgbClr val="E5D4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7" name="îŝľîḑé">
              <a:extLst>
                <a:ext uri="{FF2B5EF4-FFF2-40B4-BE49-F238E27FC236}">
                  <a16:creationId xmlns:a16="http://schemas.microsoft.com/office/drawing/2014/main" id="{672EAD41-28DC-468F-8445-EBEA380B8509}"/>
                </a:ext>
              </a:extLst>
            </p:cNvPr>
            <p:cNvSpPr/>
            <p:nvPr/>
          </p:nvSpPr>
          <p:spPr bwMode="auto">
            <a:xfrm>
              <a:off x="4764088" y="2832101"/>
              <a:ext cx="377825" cy="446088"/>
            </a:xfrm>
            <a:custGeom>
              <a:avLst/>
              <a:gdLst>
                <a:gd name="T0" fmla="*/ 21 w 21"/>
                <a:gd name="T1" fmla="*/ 8 h 25"/>
                <a:gd name="T2" fmla="*/ 5 w 21"/>
                <a:gd name="T3" fmla="*/ 20 h 25"/>
                <a:gd name="T4" fmla="*/ 21 w 21"/>
                <a:gd name="T5" fmla="*/ 8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" h="25">
                  <a:moveTo>
                    <a:pt x="21" y="8"/>
                  </a:moveTo>
                  <a:cubicBezTo>
                    <a:pt x="21" y="8"/>
                    <a:pt x="20" y="25"/>
                    <a:pt x="5" y="20"/>
                  </a:cubicBezTo>
                  <a:cubicBezTo>
                    <a:pt x="5" y="20"/>
                    <a:pt x="0" y="0"/>
                    <a:pt x="21" y="8"/>
                  </a:cubicBezTo>
                  <a:close/>
                </a:path>
              </a:pathLst>
            </a:custGeom>
            <a:solidFill>
              <a:srgbClr val="2720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8" name="iSḷíďe">
              <a:extLst>
                <a:ext uri="{FF2B5EF4-FFF2-40B4-BE49-F238E27FC236}">
                  <a16:creationId xmlns:a16="http://schemas.microsoft.com/office/drawing/2014/main" id="{86FBD4CE-0B1F-475F-9FAC-26400AF61442}"/>
                </a:ext>
              </a:extLst>
            </p:cNvPr>
            <p:cNvSpPr/>
            <p:nvPr/>
          </p:nvSpPr>
          <p:spPr bwMode="auto">
            <a:xfrm>
              <a:off x="4960938" y="2778126"/>
              <a:ext cx="180975" cy="285750"/>
            </a:xfrm>
            <a:custGeom>
              <a:avLst/>
              <a:gdLst>
                <a:gd name="T0" fmla="*/ 8 w 10"/>
                <a:gd name="T1" fmla="*/ 14 h 16"/>
                <a:gd name="T2" fmla="*/ 5 w 10"/>
                <a:gd name="T3" fmla="*/ 9 h 16"/>
                <a:gd name="T4" fmla="*/ 4 w 10"/>
                <a:gd name="T5" fmla="*/ 1 h 16"/>
                <a:gd name="T6" fmla="*/ 1 w 10"/>
                <a:gd name="T7" fmla="*/ 4 h 16"/>
                <a:gd name="T8" fmla="*/ 5 w 10"/>
                <a:gd name="T9" fmla="*/ 11 h 16"/>
                <a:gd name="T10" fmla="*/ 8 w 10"/>
                <a:gd name="T11" fmla="*/ 15 h 16"/>
                <a:gd name="T12" fmla="*/ 8 w 10"/>
                <a:gd name="T13" fmla="*/ 1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16">
                  <a:moveTo>
                    <a:pt x="8" y="14"/>
                  </a:moveTo>
                  <a:cubicBezTo>
                    <a:pt x="8" y="14"/>
                    <a:pt x="6" y="11"/>
                    <a:pt x="5" y="9"/>
                  </a:cubicBezTo>
                  <a:cubicBezTo>
                    <a:pt x="5" y="7"/>
                    <a:pt x="6" y="1"/>
                    <a:pt x="4" y="1"/>
                  </a:cubicBezTo>
                  <a:cubicBezTo>
                    <a:pt x="2" y="0"/>
                    <a:pt x="0" y="1"/>
                    <a:pt x="1" y="4"/>
                  </a:cubicBezTo>
                  <a:cubicBezTo>
                    <a:pt x="1" y="6"/>
                    <a:pt x="5" y="11"/>
                    <a:pt x="5" y="11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8" y="15"/>
                    <a:pt x="10" y="16"/>
                    <a:pt x="8" y="14"/>
                  </a:cubicBezTo>
                  <a:close/>
                </a:path>
              </a:pathLst>
            </a:custGeom>
            <a:solidFill>
              <a:srgbClr val="DE2D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13" name="文本占位符 12">
            <a:extLst>
              <a:ext uri="{FF2B5EF4-FFF2-40B4-BE49-F238E27FC236}">
                <a16:creationId xmlns:a16="http://schemas.microsoft.com/office/drawing/2014/main" id="{5682C079-7563-4E1B-BC45-BCD731F54CC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/>
              <a:t>添加标题文字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5823922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CE8C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占位符 5">
            <a:extLst>
              <a:ext uri="{FF2B5EF4-FFF2-40B4-BE49-F238E27FC236}">
                <a16:creationId xmlns:a16="http://schemas.microsoft.com/office/drawing/2014/main" id="{437DCA11-E65F-41AE-B5A1-7B86EC390CC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/>
              <a:t>添加标题文字</a:t>
            </a:r>
          </a:p>
        </p:txBody>
      </p:sp>
      <p:grpSp>
        <p:nvGrpSpPr>
          <p:cNvPr id="484" name="组合 483">
            <a:extLst>
              <a:ext uri="{FF2B5EF4-FFF2-40B4-BE49-F238E27FC236}">
                <a16:creationId xmlns:a16="http://schemas.microsoft.com/office/drawing/2014/main" id="{07CA9792-258E-4F5C-897D-86BA53446CBE}"/>
              </a:ext>
            </a:extLst>
          </p:cNvPr>
          <p:cNvGrpSpPr/>
          <p:nvPr/>
        </p:nvGrpSpPr>
        <p:grpSpPr>
          <a:xfrm>
            <a:off x="67522" y="4061794"/>
            <a:ext cx="2068038" cy="2256698"/>
            <a:chOff x="1754819" y="2360394"/>
            <a:chExt cx="3329428" cy="3633160"/>
          </a:xfrm>
          <a:effectLst>
            <a:outerShdw dist="38100" dir="2700000" algn="tl" rotWithShape="0">
              <a:prstClr val="black"/>
            </a:outerShdw>
          </a:effectLst>
        </p:grpSpPr>
        <p:sp>
          <p:nvSpPr>
            <p:cNvPr id="485" name="íş1íďê">
              <a:extLst>
                <a:ext uri="{FF2B5EF4-FFF2-40B4-BE49-F238E27FC236}">
                  <a16:creationId xmlns:a16="http://schemas.microsoft.com/office/drawing/2014/main" id="{4D3A97E3-19F5-45DC-8129-C31CA812D7EF}"/>
                </a:ext>
              </a:extLst>
            </p:cNvPr>
            <p:cNvSpPr/>
            <p:nvPr/>
          </p:nvSpPr>
          <p:spPr bwMode="auto">
            <a:xfrm>
              <a:off x="2837917" y="5673018"/>
              <a:ext cx="1707366" cy="320536"/>
            </a:xfrm>
            <a:custGeom>
              <a:avLst/>
              <a:gdLst>
                <a:gd name="T0" fmla="*/ 773 w 999"/>
                <a:gd name="T1" fmla="*/ 0 h 188"/>
                <a:gd name="T2" fmla="*/ 635 w 999"/>
                <a:gd name="T3" fmla="*/ 6 h 188"/>
                <a:gd name="T4" fmla="*/ 620 w 999"/>
                <a:gd name="T5" fmla="*/ 7 h 188"/>
                <a:gd name="T6" fmla="*/ 620 w 999"/>
                <a:gd name="T7" fmla="*/ 7 h 188"/>
                <a:gd name="T8" fmla="*/ 607 w 999"/>
                <a:gd name="T9" fmla="*/ 8 h 188"/>
                <a:gd name="T10" fmla="*/ 588 w 999"/>
                <a:gd name="T11" fmla="*/ 8 h 188"/>
                <a:gd name="T12" fmla="*/ 568 w 999"/>
                <a:gd name="T13" fmla="*/ 8 h 188"/>
                <a:gd name="T14" fmla="*/ 445 w 999"/>
                <a:gd name="T15" fmla="*/ 6 h 188"/>
                <a:gd name="T16" fmla="*/ 438 w 999"/>
                <a:gd name="T17" fmla="*/ 6 h 188"/>
                <a:gd name="T18" fmla="*/ 324 w 999"/>
                <a:gd name="T19" fmla="*/ 9 h 188"/>
                <a:gd name="T20" fmla="*/ 68 w 999"/>
                <a:gd name="T21" fmla="*/ 51 h 188"/>
                <a:gd name="T22" fmla="*/ 68 w 999"/>
                <a:gd name="T23" fmla="*/ 137 h 188"/>
                <a:gd name="T24" fmla="*/ 354 w 999"/>
                <a:gd name="T25" fmla="*/ 179 h 188"/>
                <a:gd name="T26" fmla="*/ 547 w 999"/>
                <a:gd name="T27" fmla="*/ 188 h 188"/>
                <a:gd name="T28" fmla="*/ 608 w 999"/>
                <a:gd name="T29" fmla="*/ 187 h 188"/>
                <a:gd name="T30" fmla="*/ 982 w 999"/>
                <a:gd name="T31" fmla="*/ 115 h 188"/>
                <a:gd name="T32" fmla="*/ 968 w 999"/>
                <a:gd name="T33" fmla="*/ 45 h 188"/>
                <a:gd name="T34" fmla="*/ 813 w 999"/>
                <a:gd name="T35" fmla="*/ 1 h 188"/>
                <a:gd name="T36" fmla="*/ 773 w 999"/>
                <a:gd name="T37" fmla="*/ 0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999" h="188">
                  <a:moveTo>
                    <a:pt x="773" y="0"/>
                  </a:moveTo>
                  <a:cubicBezTo>
                    <a:pt x="727" y="0"/>
                    <a:pt x="681" y="4"/>
                    <a:pt x="635" y="6"/>
                  </a:cubicBezTo>
                  <a:cubicBezTo>
                    <a:pt x="630" y="7"/>
                    <a:pt x="625" y="7"/>
                    <a:pt x="620" y="7"/>
                  </a:cubicBezTo>
                  <a:cubicBezTo>
                    <a:pt x="620" y="7"/>
                    <a:pt x="620" y="7"/>
                    <a:pt x="620" y="7"/>
                  </a:cubicBezTo>
                  <a:cubicBezTo>
                    <a:pt x="619" y="7"/>
                    <a:pt x="609" y="8"/>
                    <a:pt x="607" y="8"/>
                  </a:cubicBezTo>
                  <a:cubicBezTo>
                    <a:pt x="601" y="8"/>
                    <a:pt x="595" y="8"/>
                    <a:pt x="588" y="8"/>
                  </a:cubicBezTo>
                  <a:cubicBezTo>
                    <a:pt x="581" y="8"/>
                    <a:pt x="575" y="8"/>
                    <a:pt x="568" y="8"/>
                  </a:cubicBezTo>
                  <a:cubicBezTo>
                    <a:pt x="527" y="7"/>
                    <a:pt x="486" y="6"/>
                    <a:pt x="445" y="6"/>
                  </a:cubicBezTo>
                  <a:cubicBezTo>
                    <a:pt x="443" y="6"/>
                    <a:pt x="440" y="6"/>
                    <a:pt x="438" y="6"/>
                  </a:cubicBezTo>
                  <a:cubicBezTo>
                    <a:pt x="400" y="6"/>
                    <a:pt x="362" y="6"/>
                    <a:pt x="324" y="9"/>
                  </a:cubicBezTo>
                  <a:cubicBezTo>
                    <a:pt x="213" y="15"/>
                    <a:pt x="133" y="28"/>
                    <a:pt x="68" y="51"/>
                  </a:cubicBezTo>
                  <a:cubicBezTo>
                    <a:pt x="0" y="75"/>
                    <a:pt x="1" y="120"/>
                    <a:pt x="68" y="137"/>
                  </a:cubicBezTo>
                  <a:cubicBezTo>
                    <a:pt x="164" y="160"/>
                    <a:pt x="256" y="172"/>
                    <a:pt x="354" y="179"/>
                  </a:cubicBezTo>
                  <a:cubicBezTo>
                    <a:pt x="420" y="184"/>
                    <a:pt x="479" y="188"/>
                    <a:pt x="547" y="188"/>
                  </a:cubicBezTo>
                  <a:cubicBezTo>
                    <a:pt x="566" y="188"/>
                    <a:pt x="587" y="187"/>
                    <a:pt x="608" y="187"/>
                  </a:cubicBezTo>
                  <a:cubicBezTo>
                    <a:pt x="767" y="182"/>
                    <a:pt x="941" y="169"/>
                    <a:pt x="982" y="115"/>
                  </a:cubicBezTo>
                  <a:cubicBezTo>
                    <a:pt x="999" y="92"/>
                    <a:pt x="989" y="61"/>
                    <a:pt x="968" y="45"/>
                  </a:cubicBezTo>
                  <a:cubicBezTo>
                    <a:pt x="925" y="12"/>
                    <a:pt x="866" y="4"/>
                    <a:pt x="813" y="1"/>
                  </a:cubicBezTo>
                  <a:cubicBezTo>
                    <a:pt x="800" y="0"/>
                    <a:pt x="786" y="0"/>
                    <a:pt x="773" y="0"/>
                  </a:cubicBezTo>
                </a:path>
              </a:pathLst>
            </a:custGeom>
            <a:solidFill>
              <a:srgbClr val="EE7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6" name="ïṣľîḑe">
              <a:extLst>
                <a:ext uri="{FF2B5EF4-FFF2-40B4-BE49-F238E27FC236}">
                  <a16:creationId xmlns:a16="http://schemas.microsoft.com/office/drawing/2014/main" id="{D5F298E3-82AA-40A8-992E-8D05DAAFC7B6}"/>
                </a:ext>
              </a:extLst>
            </p:cNvPr>
            <p:cNvSpPr/>
            <p:nvPr/>
          </p:nvSpPr>
          <p:spPr bwMode="auto">
            <a:xfrm>
              <a:off x="1754819" y="3294855"/>
              <a:ext cx="1663422" cy="1326084"/>
            </a:xfrm>
            <a:custGeom>
              <a:avLst/>
              <a:gdLst>
                <a:gd name="T0" fmla="*/ 925 w 974"/>
                <a:gd name="T1" fmla="*/ 402 h 777"/>
                <a:gd name="T2" fmla="*/ 869 w 974"/>
                <a:gd name="T3" fmla="*/ 0 h 777"/>
                <a:gd name="T4" fmla="*/ 832 w 974"/>
                <a:gd name="T5" fmla="*/ 155 h 777"/>
                <a:gd name="T6" fmla="*/ 853 w 974"/>
                <a:gd name="T7" fmla="*/ 306 h 777"/>
                <a:gd name="T8" fmla="*/ 820 w 974"/>
                <a:gd name="T9" fmla="*/ 458 h 777"/>
                <a:gd name="T10" fmla="*/ 658 w 974"/>
                <a:gd name="T11" fmla="*/ 449 h 777"/>
                <a:gd name="T12" fmla="*/ 590 w 974"/>
                <a:gd name="T13" fmla="*/ 573 h 777"/>
                <a:gd name="T14" fmla="*/ 440 w 974"/>
                <a:gd name="T15" fmla="*/ 552 h 777"/>
                <a:gd name="T16" fmla="*/ 350 w 974"/>
                <a:gd name="T17" fmla="*/ 653 h 777"/>
                <a:gd name="T18" fmla="*/ 202 w 974"/>
                <a:gd name="T19" fmla="*/ 605 h 777"/>
                <a:gd name="T20" fmla="*/ 62 w 974"/>
                <a:gd name="T21" fmla="*/ 625 h 777"/>
                <a:gd name="T22" fmla="*/ 12 w 974"/>
                <a:gd name="T23" fmla="*/ 533 h 777"/>
                <a:gd name="T24" fmla="*/ 98 w 974"/>
                <a:gd name="T25" fmla="*/ 714 h 777"/>
                <a:gd name="T26" fmla="*/ 274 w 974"/>
                <a:gd name="T27" fmla="*/ 701 h 777"/>
                <a:gd name="T28" fmla="*/ 422 w 974"/>
                <a:gd name="T29" fmla="*/ 749 h 777"/>
                <a:gd name="T30" fmla="*/ 512 w 974"/>
                <a:gd name="T31" fmla="*/ 648 h 777"/>
                <a:gd name="T32" fmla="*/ 662 w 974"/>
                <a:gd name="T33" fmla="*/ 669 h 777"/>
                <a:gd name="T34" fmla="*/ 730 w 974"/>
                <a:gd name="T35" fmla="*/ 545 h 777"/>
                <a:gd name="T36" fmla="*/ 892 w 974"/>
                <a:gd name="T37" fmla="*/ 554 h 777"/>
                <a:gd name="T38" fmla="*/ 925 w 974"/>
                <a:gd name="T39" fmla="*/ 402 h 7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974" h="777">
                  <a:moveTo>
                    <a:pt x="925" y="402"/>
                  </a:moveTo>
                  <a:cubicBezTo>
                    <a:pt x="869" y="0"/>
                    <a:pt x="869" y="0"/>
                    <a:pt x="869" y="0"/>
                  </a:cubicBezTo>
                  <a:cubicBezTo>
                    <a:pt x="869" y="0"/>
                    <a:pt x="865" y="69"/>
                    <a:pt x="832" y="155"/>
                  </a:cubicBezTo>
                  <a:cubicBezTo>
                    <a:pt x="853" y="306"/>
                    <a:pt x="853" y="306"/>
                    <a:pt x="853" y="306"/>
                  </a:cubicBezTo>
                  <a:cubicBezTo>
                    <a:pt x="853" y="306"/>
                    <a:pt x="902" y="409"/>
                    <a:pt x="820" y="458"/>
                  </a:cubicBezTo>
                  <a:cubicBezTo>
                    <a:pt x="738" y="507"/>
                    <a:pt x="658" y="449"/>
                    <a:pt x="658" y="449"/>
                  </a:cubicBezTo>
                  <a:cubicBezTo>
                    <a:pt x="658" y="449"/>
                    <a:pt x="690" y="521"/>
                    <a:pt x="590" y="573"/>
                  </a:cubicBezTo>
                  <a:cubicBezTo>
                    <a:pt x="490" y="626"/>
                    <a:pt x="440" y="552"/>
                    <a:pt x="440" y="552"/>
                  </a:cubicBezTo>
                  <a:cubicBezTo>
                    <a:pt x="440" y="552"/>
                    <a:pt x="438" y="625"/>
                    <a:pt x="350" y="653"/>
                  </a:cubicBezTo>
                  <a:cubicBezTo>
                    <a:pt x="262" y="681"/>
                    <a:pt x="202" y="605"/>
                    <a:pt x="202" y="605"/>
                  </a:cubicBezTo>
                  <a:cubicBezTo>
                    <a:pt x="202" y="605"/>
                    <a:pt x="154" y="681"/>
                    <a:pt x="62" y="625"/>
                  </a:cubicBezTo>
                  <a:cubicBezTo>
                    <a:pt x="21" y="601"/>
                    <a:pt x="11" y="565"/>
                    <a:pt x="12" y="533"/>
                  </a:cubicBezTo>
                  <a:cubicBezTo>
                    <a:pt x="0" y="589"/>
                    <a:pt x="4" y="667"/>
                    <a:pt x="98" y="714"/>
                  </a:cubicBezTo>
                  <a:cubicBezTo>
                    <a:pt x="195" y="762"/>
                    <a:pt x="274" y="701"/>
                    <a:pt x="274" y="701"/>
                  </a:cubicBezTo>
                  <a:cubicBezTo>
                    <a:pt x="274" y="701"/>
                    <a:pt x="334" y="777"/>
                    <a:pt x="422" y="749"/>
                  </a:cubicBezTo>
                  <a:cubicBezTo>
                    <a:pt x="510" y="721"/>
                    <a:pt x="512" y="648"/>
                    <a:pt x="512" y="648"/>
                  </a:cubicBezTo>
                  <a:cubicBezTo>
                    <a:pt x="512" y="648"/>
                    <a:pt x="562" y="722"/>
                    <a:pt x="662" y="669"/>
                  </a:cubicBezTo>
                  <a:cubicBezTo>
                    <a:pt x="762" y="617"/>
                    <a:pt x="730" y="545"/>
                    <a:pt x="730" y="545"/>
                  </a:cubicBezTo>
                  <a:cubicBezTo>
                    <a:pt x="730" y="545"/>
                    <a:pt x="810" y="603"/>
                    <a:pt x="892" y="554"/>
                  </a:cubicBezTo>
                  <a:cubicBezTo>
                    <a:pt x="974" y="505"/>
                    <a:pt x="925" y="402"/>
                    <a:pt x="925" y="402"/>
                  </a:cubicBezTo>
                  <a:close/>
                </a:path>
              </a:pathLst>
            </a:custGeom>
            <a:solidFill>
              <a:srgbClr val="AB28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7" name="íṧľiḑe">
              <a:extLst>
                <a:ext uri="{FF2B5EF4-FFF2-40B4-BE49-F238E27FC236}">
                  <a16:creationId xmlns:a16="http://schemas.microsoft.com/office/drawing/2014/main" id="{CB3E5B68-0B70-44FD-B692-D86DD34319C0}"/>
                </a:ext>
              </a:extLst>
            </p:cNvPr>
            <p:cNvSpPr/>
            <p:nvPr/>
          </p:nvSpPr>
          <p:spPr bwMode="auto">
            <a:xfrm>
              <a:off x="1772913" y="3130711"/>
              <a:ext cx="1522541" cy="1326084"/>
            </a:xfrm>
            <a:custGeom>
              <a:avLst/>
              <a:gdLst>
                <a:gd name="T0" fmla="*/ 51 w 891"/>
                <a:gd name="T1" fmla="*/ 721 h 777"/>
                <a:gd name="T2" fmla="*/ 191 w 891"/>
                <a:gd name="T3" fmla="*/ 701 h 777"/>
                <a:gd name="T4" fmla="*/ 339 w 891"/>
                <a:gd name="T5" fmla="*/ 749 h 777"/>
                <a:gd name="T6" fmla="*/ 429 w 891"/>
                <a:gd name="T7" fmla="*/ 648 h 777"/>
                <a:gd name="T8" fmla="*/ 579 w 891"/>
                <a:gd name="T9" fmla="*/ 669 h 777"/>
                <a:gd name="T10" fmla="*/ 647 w 891"/>
                <a:gd name="T11" fmla="*/ 545 h 777"/>
                <a:gd name="T12" fmla="*/ 809 w 891"/>
                <a:gd name="T13" fmla="*/ 554 h 777"/>
                <a:gd name="T14" fmla="*/ 842 w 891"/>
                <a:gd name="T15" fmla="*/ 402 h 777"/>
                <a:gd name="T16" fmla="*/ 821 w 891"/>
                <a:gd name="T17" fmla="*/ 251 h 777"/>
                <a:gd name="T18" fmla="*/ 786 w 891"/>
                <a:gd name="T19" fmla="*/ 0 h 777"/>
                <a:gd name="T20" fmla="*/ 523 w 891"/>
                <a:gd name="T21" fmla="*/ 435 h 777"/>
                <a:gd name="T22" fmla="*/ 23 w 891"/>
                <a:gd name="T23" fmla="*/ 554 h 777"/>
                <a:gd name="T24" fmla="*/ 1 w 891"/>
                <a:gd name="T25" fmla="*/ 629 h 777"/>
                <a:gd name="T26" fmla="*/ 51 w 891"/>
                <a:gd name="T27" fmla="*/ 721 h 7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91" h="777">
                  <a:moveTo>
                    <a:pt x="51" y="721"/>
                  </a:moveTo>
                  <a:cubicBezTo>
                    <a:pt x="143" y="777"/>
                    <a:pt x="191" y="701"/>
                    <a:pt x="191" y="701"/>
                  </a:cubicBezTo>
                  <a:cubicBezTo>
                    <a:pt x="191" y="701"/>
                    <a:pt x="251" y="777"/>
                    <a:pt x="339" y="749"/>
                  </a:cubicBezTo>
                  <a:cubicBezTo>
                    <a:pt x="427" y="721"/>
                    <a:pt x="429" y="648"/>
                    <a:pt x="429" y="648"/>
                  </a:cubicBezTo>
                  <a:cubicBezTo>
                    <a:pt x="429" y="648"/>
                    <a:pt x="479" y="722"/>
                    <a:pt x="579" y="669"/>
                  </a:cubicBezTo>
                  <a:cubicBezTo>
                    <a:pt x="679" y="617"/>
                    <a:pt x="647" y="545"/>
                    <a:pt x="647" y="545"/>
                  </a:cubicBezTo>
                  <a:cubicBezTo>
                    <a:pt x="647" y="545"/>
                    <a:pt x="727" y="603"/>
                    <a:pt x="809" y="554"/>
                  </a:cubicBezTo>
                  <a:cubicBezTo>
                    <a:pt x="891" y="505"/>
                    <a:pt x="842" y="402"/>
                    <a:pt x="842" y="402"/>
                  </a:cubicBezTo>
                  <a:cubicBezTo>
                    <a:pt x="821" y="251"/>
                    <a:pt x="821" y="251"/>
                    <a:pt x="821" y="251"/>
                  </a:cubicBezTo>
                  <a:cubicBezTo>
                    <a:pt x="786" y="0"/>
                    <a:pt x="786" y="0"/>
                    <a:pt x="786" y="0"/>
                  </a:cubicBezTo>
                  <a:cubicBezTo>
                    <a:pt x="786" y="0"/>
                    <a:pt x="767" y="290"/>
                    <a:pt x="523" y="435"/>
                  </a:cubicBezTo>
                  <a:cubicBezTo>
                    <a:pt x="279" y="581"/>
                    <a:pt x="23" y="554"/>
                    <a:pt x="23" y="554"/>
                  </a:cubicBezTo>
                  <a:cubicBezTo>
                    <a:pt x="23" y="554"/>
                    <a:pt x="3" y="589"/>
                    <a:pt x="1" y="629"/>
                  </a:cubicBezTo>
                  <a:cubicBezTo>
                    <a:pt x="0" y="661"/>
                    <a:pt x="10" y="697"/>
                    <a:pt x="51" y="721"/>
                  </a:cubicBezTo>
                  <a:close/>
                </a:path>
              </a:pathLst>
            </a:custGeom>
            <a:solidFill>
              <a:srgbClr val="CC28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8" name="ís1iḋê">
              <a:extLst>
                <a:ext uri="{FF2B5EF4-FFF2-40B4-BE49-F238E27FC236}">
                  <a16:creationId xmlns:a16="http://schemas.microsoft.com/office/drawing/2014/main" id="{2CBA60EF-B80C-438B-9624-69D26EDA5ACD}"/>
                </a:ext>
              </a:extLst>
            </p:cNvPr>
            <p:cNvSpPr/>
            <p:nvPr/>
          </p:nvSpPr>
          <p:spPr bwMode="auto">
            <a:xfrm>
              <a:off x="4680993" y="4445162"/>
              <a:ext cx="222307" cy="274005"/>
            </a:xfrm>
            <a:custGeom>
              <a:avLst/>
              <a:gdLst>
                <a:gd name="T0" fmla="*/ 24 w 130"/>
                <a:gd name="T1" fmla="*/ 161 h 161"/>
                <a:gd name="T2" fmla="*/ 115 w 130"/>
                <a:gd name="T3" fmla="*/ 108 h 161"/>
                <a:gd name="T4" fmla="*/ 75 w 130"/>
                <a:gd name="T5" fmla="*/ 14 h 161"/>
                <a:gd name="T6" fmla="*/ 0 w 130"/>
                <a:gd name="T7" fmla="*/ 55 h 161"/>
                <a:gd name="T8" fmla="*/ 24 w 130"/>
                <a:gd name="T9" fmla="*/ 161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0" h="161">
                  <a:moveTo>
                    <a:pt x="24" y="161"/>
                  </a:moveTo>
                  <a:cubicBezTo>
                    <a:pt x="24" y="161"/>
                    <a:pt x="99" y="157"/>
                    <a:pt x="115" y="108"/>
                  </a:cubicBezTo>
                  <a:cubicBezTo>
                    <a:pt x="130" y="60"/>
                    <a:pt x="111" y="0"/>
                    <a:pt x="75" y="14"/>
                  </a:cubicBezTo>
                  <a:cubicBezTo>
                    <a:pt x="0" y="55"/>
                    <a:pt x="0" y="55"/>
                    <a:pt x="0" y="55"/>
                  </a:cubicBezTo>
                  <a:lnTo>
                    <a:pt x="24" y="161"/>
                  </a:lnTo>
                  <a:close/>
                </a:path>
              </a:pathLst>
            </a:custGeom>
            <a:solidFill>
              <a:srgbClr val="FFC0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9" name="ïs1ídé">
              <a:extLst>
                <a:ext uri="{FF2B5EF4-FFF2-40B4-BE49-F238E27FC236}">
                  <a16:creationId xmlns:a16="http://schemas.microsoft.com/office/drawing/2014/main" id="{2E86EA40-20CF-457B-9DE6-1045A6735149}"/>
                </a:ext>
              </a:extLst>
            </p:cNvPr>
            <p:cNvSpPr/>
            <p:nvPr/>
          </p:nvSpPr>
          <p:spPr bwMode="auto">
            <a:xfrm>
              <a:off x="2863766" y="4723046"/>
              <a:ext cx="239110" cy="427812"/>
            </a:xfrm>
            <a:custGeom>
              <a:avLst/>
              <a:gdLst>
                <a:gd name="T0" fmla="*/ 128 w 140"/>
                <a:gd name="T1" fmla="*/ 37 h 251"/>
                <a:gd name="T2" fmla="*/ 56 w 140"/>
                <a:gd name="T3" fmla="*/ 24 h 251"/>
                <a:gd name="T4" fmla="*/ 66 w 140"/>
                <a:gd name="T5" fmla="*/ 71 h 251"/>
                <a:gd name="T6" fmla="*/ 1 w 140"/>
                <a:gd name="T7" fmla="*/ 132 h 251"/>
                <a:gd name="T8" fmla="*/ 140 w 140"/>
                <a:gd name="T9" fmla="*/ 217 h 251"/>
                <a:gd name="T10" fmla="*/ 128 w 140"/>
                <a:gd name="T11" fmla="*/ 37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0" h="251">
                  <a:moveTo>
                    <a:pt x="128" y="37"/>
                  </a:moveTo>
                  <a:cubicBezTo>
                    <a:pt x="128" y="37"/>
                    <a:pt x="82" y="0"/>
                    <a:pt x="56" y="24"/>
                  </a:cubicBezTo>
                  <a:cubicBezTo>
                    <a:pt x="31" y="47"/>
                    <a:pt x="66" y="71"/>
                    <a:pt x="66" y="71"/>
                  </a:cubicBezTo>
                  <a:cubicBezTo>
                    <a:pt x="66" y="71"/>
                    <a:pt x="0" y="79"/>
                    <a:pt x="1" y="132"/>
                  </a:cubicBezTo>
                  <a:cubicBezTo>
                    <a:pt x="2" y="185"/>
                    <a:pt x="57" y="251"/>
                    <a:pt x="140" y="217"/>
                  </a:cubicBezTo>
                  <a:lnTo>
                    <a:pt x="128" y="37"/>
                  </a:lnTo>
                  <a:close/>
                </a:path>
              </a:pathLst>
            </a:custGeom>
            <a:solidFill>
              <a:srgbClr val="FFE7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90" name="íṩḷïḋê">
              <a:extLst>
                <a:ext uri="{FF2B5EF4-FFF2-40B4-BE49-F238E27FC236}">
                  <a16:creationId xmlns:a16="http://schemas.microsoft.com/office/drawing/2014/main" id="{66F9D3BE-82F4-4723-A703-D79AA0FBD3D4}"/>
                </a:ext>
              </a:extLst>
            </p:cNvPr>
            <p:cNvSpPr/>
            <p:nvPr/>
          </p:nvSpPr>
          <p:spPr bwMode="auto">
            <a:xfrm>
              <a:off x="3331644" y="5782880"/>
              <a:ext cx="372234" cy="168023"/>
            </a:xfrm>
            <a:custGeom>
              <a:avLst/>
              <a:gdLst>
                <a:gd name="T0" fmla="*/ 60 w 218"/>
                <a:gd name="T1" fmla="*/ 18 h 99"/>
                <a:gd name="T2" fmla="*/ 0 w 218"/>
                <a:gd name="T3" fmla="*/ 0 h 99"/>
                <a:gd name="T4" fmla="*/ 37 w 218"/>
                <a:gd name="T5" fmla="*/ 37 h 99"/>
                <a:gd name="T6" fmla="*/ 203 w 218"/>
                <a:gd name="T7" fmla="*/ 26 h 99"/>
                <a:gd name="T8" fmla="*/ 60 w 218"/>
                <a:gd name="T9" fmla="*/ 18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8" h="99">
                  <a:moveTo>
                    <a:pt x="60" y="18"/>
                  </a:moveTo>
                  <a:cubicBezTo>
                    <a:pt x="36" y="13"/>
                    <a:pt x="16" y="7"/>
                    <a:pt x="0" y="0"/>
                  </a:cubicBezTo>
                  <a:cubicBezTo>
                    <a:pt x="10" y="14"/>
                    <a:pt x="22" y="26"/>
                    <a:pt x="37" y="37"/>
                  </a:cubicBezTo>
                  <a:cubicBezTo>
                    <a:pt x="88" y="73"/>
                    <a:pt x="218" y="99"/>
                    <a:pt x="203" y="26"/>
                  </a:cubicBezTo>
                  <a:cubicBezTo>
                    <a:pt x="184" y="32"/>
                    <a:pt x="152" y="33"/>
                    <a:pt x="60" y="18"/>
                  </a:cubicBezTo>
                  <a:close/>
                </a:path>
              </a:pathLst>
            </a:custGeom>
            <a:solidFill>
              <a:srgbClr val="2821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91" name="îšļiḓe">
              <a:extLst>
                <a:ext uri="{FF2B5EF4-FFF2-40B4-BE49-F238E27FC236}">
                  <a16:creationId xmlns:a16="http://schemas.microsoft.com/office/drawing/2014/main" id="{5DFE67B8-D3E2-47AD-A539-633A3EB8A98C}"/>
                </a:ext>
              </a:extLst>
            </p:cNvPr>
            <p:cNvSpPr/>
            <p:nvPr/>
          </p:nvSpPr>
          <p:spPr bwMode="auto">
            <a:xfrm>
              <a:off x="3967544" y="5753152"/>
              <a:ext cx="505360" cy="164145"/>
            </a:xfrm>
            <a:custGeom>
              <a:avLst/>
              <a:gdLst>
                <a:gd name="T0" fmla="*/ 240 w 296"/>
                <a:gd name="T1" fmla="*/ 0 h 96"/>
                <a:gd name="T2" fmla="*/ 0 w 296"/>
                <a:gd name="T3" fmla="*/ 47 h 96"/>
                <a:gd name="T4" fmla="*/ 22 w 296"/>
                <a:gd name="T5" fmla="*/ 73 h 96"/>
                <a:gd name="T6" fmla="*/ 270 w 296"/>
                <a:gd name="T7" fmla="*/ 51 h 96"/>
                <a:gd name="T8" fmla="*/ 240 w 296"/>
                <a:gd name="T9" fmla="*/ 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6" h="96">
                  <a:moveTo>
                    <a:pt x="240" y="0"/>
                  </a:moveTo>
                  <a:cubicBezTo>
                    <a:pt x="164" y="46"/>
                    <a:pt x="29" y="47"/>
                    <a:pt x="0" y="47"/>
                  </a:cubicBezTo>
                  <a:cubicBezTo>
                    <a:pt x="1" y="52"/>
                    <a:pt x="4" y="62"/>
                    <a:pt x="22" y="73"/>
                  </a:cubicBezTo>
                  <a:cubicBezTo>
                    <a:pt x="58" y="96"/>
                    <a:pt x="232" y="88"/>
                    <a:pt x="270" y="51"/>
                  </a:cubicBezTo>
                  <a:cubicBezTo>
                    <a:pt x="296" y="26"/>
                    <a:pt x="278" y="7"/>
                    <a:pt x="240" y="0"/>
                  </a:cubicBezTo>
                  <a:close/>
                </a:path>
              </a:pathLst>
            </a:custGeom>
            <a:solidFill>
              <a:srgbClr val="2821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92" name="íṧ1ïḍè">
              <a:extLst>
                <a:ext uri="{FF2B5EF4-FFF2-40B4-BE49-F238E27FC236}">
                  <a16:creationId xmlns:a16="http://schemas.microsoft.com/office/drawing/2014/main" id="{F11FF595-B993-42F3-9416-468805A351EF}"/>
                </a:ext>
              </a:extLst>
            </p:cNvPr>
            <p:cNvSpPr/>
            <p:nvPr/>
          </p:nvSpPr>
          <p:spPr bwMode="auto">
            <a:xfrm>
              <a:off x="3216614" y="5512751"/>
              <a:ext cx="1176156" cy="325704"/>
            </a:xfrm>
            <a:custGeom>
              <a:avLst/>
              <a:gdLst>
                <a:gd name="T0" fmla="*/ 679 w 688"/>
                <a:gd name="T1" fmla="*/ 141 h 191"/>
                <a:gd name="T2" fmla="*/ 688 w 688"/>
                <a:gd name="T3" fmla="*/ 135 h 191"/>
                <a:gd name="T4" fmla="*/ 609 w 688"/>
                <a:gd name="T5" fmla="*/ 11 h 191"/>
                <a:gd name="T6" fmla="*/ 71 w 688"/>
                <a:gd name="T7" fmla="*/ 0 h 191"/>
                <a:gd name="T8" fmla="*/ 0 w 688"/>
                <a:gd name="T9" fmla="*/ 108 h 191"/>
                <a:gd name="T10" fmla="*/ 67 w 688"/>
                <a:gd name="T11" fmla="*/ 158 h 191"/>
                <a:gd name="T12" fmla="*/ 127 w 688"/>
                <a:gd name="T13" fmla="*/ 176 h 191"/>
                <a:gd name="T14" fmla="*/ 270 w 688"/>
                <a:gd name="T15" fmla="*/ 184 h 191"/>
                <a:gd name="T16" fmla="*/ 288 w 688"/>
                <a:gd name="T17" fmla="*/ 178 h 191"/>
                <a:gd name="T18" fmla="*/ 363 w 688"/>
                <a:gd name="T19" fmla="*/ 96 h 191"/>
                <a:gd name="T20" fmla="*/ 433 w 688"/>
                <a:gd name="T21" fmla="*/ 188 h 191"/>
                <a:gd name="T22" fmla="*/ 439 w 688"/>
                <a:gd name="T23" fmla="*/ 188 h 191"/>
                <a:gd name="T24" fmla="*/ 679 w 688"/>
                <a:gd name="T25" fmla="*/ 141 h 191"/>
                <a:gd name="T26" fmla="*/ 643 w 688"/>
                <a:gd name="T27" fmla="*/ 137 h 191"/>
                <a:gd name="T28" fmla="*/ 608 w 688"/>
                <a:gd name="T29" fmla="*/ 139 h 191"/>
                <a:gd name="T30" fmla="*/ 643 w 688"/>
                <a:gd name="T31" fmla="*/ 137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88" h="191">
                  <a:moveTo>
                    <a:pt x="679" y="141"/>
                  </a:moveTo>
                  <a:cubicBezTo>
                    <a:pt x="682" y="139"/>
                    <a:pt x="685" y="137"/>
                    <a:pt x="688" y="135"/>
                  </a:cubicBezTo>
                  <a:cubicBezTo>
                    <a:pt x="609" y="11"/>
                    <a:pt x="609" y="11"/>
                    <a:pt x="609" y="11"/>
                  </a:cubicBezTo>
                  <a:cubicBezTo>
                    <a:pt x="71" y="0"/>
                    <a:pt x="71" y="0"/>
                    <a:pt x="71" y="0"/>
                  </a:cubicBezTo>
                  <a:cubicBezTo>
                    <a:pt x="71" y="0"/>
                    <a:pt x="19" y="75"/>
                    <a:pt x="0" y="108"/>
                  </a:cubicBezTo>
                  <a:cubicBezTo>
                    <a:pt x="0" y="108"/>
                    <a:pt x="14" y="137"/>
                    <a:pt x="67" y="158"/>
                  </a:cubicBezTo>
                  <a:cubicBezTo>
                    <a:pt x="83" y="165"/>
                    <a:pt x="103" y="171"/>
                    <a:pt x="127" y="176"/>
                  </a:cubicBezTo>
                  <a:cubicBezTo>
                    <a:pt x="219" y="191"/>
                    <a:pt x="251" y="190"/>
                    <a:pt x="270" y="184"/>
                  </a:cubicBezTo>
                  <a:cubicBezTo>
                    <a:pt x="277" y="183"/>
                    <a:pt x="282" y="180"/>
                    <a:pt x="288" y="178"/>
                  </a:cubicBezTo>
                  <a:cubicBezTo>
                    <a:pt x="288" y="178"/>
                    <a:pt x="342" y="115"/>
                    <a:pt x="363" y="96"/>
                  </a:cubicBezTo>
                  <a:cubicBezTo>
                    <a:pt x="363" y="96"/>
                    <a:pt x="420" y="166"/>
                    <a:pt x="433" y="188"/>
                  </a:cubicBezTo>
                  <a:cubicBezTo>
                    <a:pt x="433" y="188"/>
                    <a:pt x="435" y="188"/>
                    <a:pt x="439" y="188"/>
                  </a:cubicBezTo>
                  <a:cubicBezTo>
                    <a:pt x="468" y="188"/>
                    <a:pt x="603" y="187"/>
                    <a:pt x="679" y="141"/>
                  </a:cubicBezTo>
                  <a:close/>
                  <a:moveTo>
                    <a:pt x="643" y="137"/>
                  </a:moveTo>
                  <a:cubicBezTo>
                    <a:pt x="632" y="137"/>
                    <a:pt x="620" y="138"/>
                    <a:pt x="608" y="139"/>
                  </a:cubicBezTo>
                  <a:cubicBezTo>
                    <a:pt x="620" y="138"/>
                    <a:pt x="632" y="137"/>
                    <a:pt x="643" y="137"/>
                  </a:cubicBezTo>
                  <a:close/>
                </a:path>
              </a:pathLst>
            </a:custGeom>
            <a:solidFill>
              <a:srgbClr val="E228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93" name="îs1ïḍè">
              <a:extLst>
                <a:ext uri="{FF2B5EF4-FFF2-40B4-BE49-F238E27FC236}">
                  <a16:creationId xmlns:a16="http://schemas.microsoft.com/office/drawing/2014/main" id="{EA9893AA-5774-49F4-B5DC-8B658B47E6DA}"/>
                </a:ext>
              </a:extLst>
            </p:cNvPr>
            <p:cNvSpPr/>
            <p:nvPr/>
          </p:nvSpPr>
          <p:spPr bwMode="auto">
            <a:xfrm>
              <a:off x="3351032" y="5534724"/>
              <a:ext cx="947388" cy="116324"/>
            </a:xfrm>
            <a:custGeom>
              <a:avLst/>
              <a:gdLst>
                <a:gd name="T0" fmla="*/ 0 w 555"/>
                <a:gd name="T1" fmla="*/ 0 h 68"/>
                <a:gd name="T2" fmla="*/ 272 w 555"/>
                <a:gd name="T3" fmla="*/ 64 h 68"/>
                <a:gd name="T4" fmla="*/ 555 w 555"/>
                <a:gd name="T5" fmla="*/ 29 h 68"/>
                <a:gd name="T6" fmla="*/ 0 w 555"/>
                <a:gd name="T7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55" h="68">
                  <a:moveTo>
                    <a:pt x="0" y="0"/>
                  </a:moveTo>
                  <a:cubicBezTo>
                    <a:pt x="0" y="0"/>
                    <a:pt x="58" y="59"/>
                    <a:pt x="272" y="64"/>
                  </a:cubicBezTo>
                  <a:cubicBezTo>
                    <a:pt x="486" y="68"/>
                    <a:pt x="555" y="29"/>
                    <a:pt x="555" y="29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BB1D0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94" name="îśļíḑé">
              <a:extLst>
                <a:ext uri="{FF2B5EF4-FFF2-40B4-BE49-F238E27FC236}">
                  <a16:creationId xmlns:a16="http://schemas.microsoft.com/office/drawing/2014/main" id="{7D18FDFA-07F2-4935-A7FF-09F2DEA551C9}"/>
                </a:ext>
              </a:extLst>
            </p:cNvPr>
            <p:cNvSpPr/>
            <p:nvPr/>
          </p:nvSpPr>
          <p:spPr bwMode="auto">
            <a:xfrm>
              <a:off x="2982675" y="4490400"/>
              <a:ext cx="1764235" cy="1138675"/>
            </a:xfrm>
            <a:custGeom>
              <a:avLst/>
              <a:gdLst>
                <a:gd name="T0" fmla="*/ 361 w 1032"/>
                <a:gd name="T1" fmla="*/ 142 h 667"/>
                <a:gd name="T2" fmla="*/ 66 w 1032"/>
                <a:gd name="T3" fmla="*/ 115 h 667"/>
                <a:gd name="T4" fmla="*/ 45 w 1032"/>
                <a:gd name="T5" fmla="*/ 412 h 667"/>
                <a:gd name="T6" fmla="*/ 297 w 1032"/>
                <a:gd name="T7" fmla="*/ 357 h 667"/>
                <a:gd name="T8" fmla="*/ 186 w 1032"/>
                <a:gd name="T9" fmla="*/ 603 h 667"/>
                <a:gd name="T10" fmla="*/ 392 w 1032"/>
                <a:gd name="T11" fmla="*/ 649 h 667"/>
                <a:gd name="T12" fmla="*/ 770 w 1032"/>
                <a:gd name="T13" fmla="*/ 641 h 667"/>
                <a:gd name="T14" fmla="*/ 849 w 1032"/>
                <a:gd name="T15" fmla="*/ 271 h 667"/>
                <a:gd name="T16" fmla="*/ 1026 w 1032"/>
                <a:gd name="T17" fmla="*/ 151 h 667"/>
                <a:gd name="T18" fmla="*/ 1017 w 1032"/>
                <a:gd name="T19" fmla="*/ 0 h 667"/>
                <a:gd name="T20" fmla="*/ 361 w 1032"/>
                <a:gd name="T21" fmla="*/ 142 h 6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32" h="667">
                  <a:moveTo>
                    <a:pt x="361" y="142"/>
                  </a:moveTo>
                  <a:cubicBezTo>
                    <a:pt x="361" y="142"/>
                    <a:pt x="182" y="115"/>
                    <a:pt x="66" y="115"/>
                  </a:cubicBezTo>
                  <a:cubicBezTo>
                    <a:pt x="66" y="115"/>
                    <a:pt x="0" y="254"/>
                    <a:pt x="45" y="412"/>
                  </a:cubicBezTo>
                  <a:cubicBezTo>
                    <a:pt x="45" y="412"/>
                    <a:pt x="219" y="395"/>
                    <a:pt x="297" y="357"/>
                  </a:cubicBezTo>
                  <a:cubicBezTo>
                    <a:pt x="297" y="357"/>
                    <a:pt x="207" y="535"/>
                    <a:pt x="186" y="603"/>
                  </a:cubicBezTo>
                  <a:cubicBezTo>
                    <a:pt x="186" y="603"/>
                    <a:pt x="247" y="631"/>
                    <a:pt x="392" y="649"/>
                  </a:cubicBezTo>
                  <a:cubicBezTo>
                    <a:pt x="536" y="667"/>
                    <a:pt x="689" y="657"/>
                    <a:pt x="770" y="641"/>
                  </a:cubicBezTo>
                  <a:cubicBezTo>
                    <a:pt x="770" y="641"/>
                    <a:pt x="846" y="430"/>
                    <a:pt x="849" y="271"/>
                  </a:cubicBezTo>
                  <a:cubicBezTo>
                    <a:pt x="849" y="271"/>
                    <a:pt x="982" y="218"/>
                    <a:pt x="1026" y="151"/>
                  </a:cubicBezTo>
                  <a:cubicBezTo>
                    <a:pt x="1032" y="142"/>
                    <a:pt x="1017" y="0"/>
                    <a:pt x="1017" y="0"/>
                  </a:cubicBezTo>
                  <a:lnTo>
                    <a:pt x="361" y="142"/>
                  </a:lnTo>
                  <a:close/>
                </a:path>
              </a:pathLst>
            </a:custGeom>
            <a:solidFill>
              <a:srgbClr val="E228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95" name="îṥļïḋe">
              <a:extLst>
                <a:ext uri="{FF2B5EF4-FFF2-40B4-BE49-F238E27FC236}">
                  <a16:creationId xmlns:a16="http://schemas.microsoft.com/office/drawing/2014/main" id="{FC21CB9E-112D-43B1-B0A9-1D712EEE0A79}"/>
                </a:ext>
              </a:extLst>
            </p:cNvPr>
            <p:cNvSpPr/>
            <p:nvPr/>
          </p:nvSpPr>
          <p:spPr bwMode="auto">
            <a:xfrm>
              <a:off x="3751701" y="4641619"/>
              <a:ext cx="644947" cy="293393"/>
            </a:xfrm>
            <a:custGeom>
              <a:avLst/>
              <a:gdLst>
                <a:gd name="T0" fmla="*/ 370 w 377"/>
                <a:gd name="T1" fmla="*/ 31 h 172"/>
                <a:gd name="T2" fmla="*/ 333 w 377"/>
                <a:gd name="T3" fmla="*/ 5 h 172"/>
                <a:gd name="T4" fmla="*/ 271 w 377"/>
                <a:gd name="T5" fmla="*/ 64 h 172"/>
                <a:gd name="T6" fmla="*/ 209 w 377"/>
                <a:gd name="T7" fmla="*/ 96 h 172"/>
                <a:gd name="T8" fmla="*/ 112 w 377"/>
                <a:gd name="T9" fmla="*/ 91 h 172"/>
                <a:gd name="T10" fmla="*/ 21 w 377"/>
                <a:gd name="T11" fmla="*/ 62 h 172"/>
                <a:gd name="T12" fmla="*/ 2 w 377"/>
                <a:gd name="T13" fmla="*/ 84 h 172"/>
                <a:gd name="T14" fmla="*/ 91 w 377"/>
                <a:gd name="T15" fmla="*/ 157 h 172"/>
                <a:gd name="T16" fmla="*/ 216 w 377"/>
                <a:gd name="T17" fmla="*/ 169 h 172"/>
                <a:gd name="T18" fmla="*/ 314 w 377"/>
                <a:gd name="T19" fmla="*/ 129 h 172"/>
                <a:gd name="T20" fmla="*/ 370 w 377"/>
                <a:gd name="T21" fmla="*/ 31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77" h="172">
                  <a:moveTo>
                    <a:pt x="370" y="31"/>
                  </a:moveTo>
                  <a:cubicBezTo>
                    <a:pt x="367" y="15"/>
                    <a:pt x="349" y="0"/>
                    <a:pt x="333" y="5"/>
                  </a:cubicBezTo>
                  <a:cubicBezTo>
                    <a:pt x="302" y="15"/>
                    <a:pt x="292" y="42"/>
                    <a:pt x="271" y="64"/>
                  </a:cubicBezTo>
                  <a:cubicBezTo>
                    <a:pt x="254" y="82"/>
                    <a:pt x="234" y="91"/>
                    <a:pt x="209" y="96"/>
                  </a:cubicBezTo>
                  <a:cubicBezTo>
                    <a:pt x="178" y="101"/>
                    <a:pt x="143" y="96"/>
                    <a:pt x="112" y="91"/>
                  </a:cubicBezTo>
                  <a:cubicBezTo>
                    <a:pt x="81" y="86"/>
                    <a:pt x="52" y="64"/>
                    <a:pt x="21" y="62"/>
                  </a:cubicBezTo>
                  <a:cubicBezTo>
                    <a:pt x="9" y="61"/>
                    <a:pt x="0" y="72"/>
                    <a:pt x="2" y="84"/>
                  </a:cubicBezTo>
                  <a:cubicBezTo>
                    <a:pt x="6" y="124"/>
                    <a:pt x="57" y="146"/>
                    <a:pt x="91" y="157"/>
                  </a:cubicBezTo>
                  <a:cubicBezTo>
                    <a:pt x="131" y="170"/>
                    <a:pt x="175" y="172"/>
                    <a:pt x="216" y="169"/>
                  </a:cubicBezTo>
                  <a:cubicBezTo>
                    <a:pt x="252" y="167"/>
                    <a:pt x="286" y="152"/>
                    <a:pt x="314" y="129"/>
                  </a:cubicBezTo>
                  <a:cubicBezTo>
                    <a:pt x="341" y="108"/>
                    <a:pt x="377" y="68"/>
                    <a:pt x="370" y="31"/>
                  </a:cubicBezTo>
                  <a:close/>
                </a:path>
              </a:pathLst>
            </a:custGeom>
            <a:solidFill>
              <a:srgbClr val="E19B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96" name="íṡļîḑé">
              <a:extLst>
                <a:ext uri="{FF2B5EF4-FFF2-40B4-BE49-F238E27FC236}">
                  <a16:creationId xmlns:a16="http://schemas.microsoft.com/office/drawing/2014/main" id="{2988439D-CB41-4324-9E8C-22F8D7E318AE}"/>
                </a:ext>
              </a:extLst>
            </p:cNvPr>
            <p:cNvSpPr/>
            <p:nvPr/>
          </p:nvSpPr>
          <p:spPr bwMode="auto">
            <a:xfrm>
              <a:off x="3204981" y="4972495"/>
              <a:ext cx="1302820" cy="853037"/>
            </a:xfrm>
            <a:custGeom>
              <a:avLst/>
              <a:gdLst>
                <a:gd name="T0" fmla="*/ 735 w 762"/>
                <a:gd name="T1" fmla="*/ 329 h 500"/>
                <a:gd name="T2" fmla="*/ 674 w 762"/>
                <a:gd name="T3" fmla="*/ 327 h 500"/>
                <a:gd name="T4" fmla="*/ 608 w 762"/>
                <a:gd name="T5" fmla="*/ 335 h 500"/>
                <a:gd name="T6" fmla="*/ 503 w 762"/>
                <a:gd name="T7" fmla="*/ 340 h 500"/>
                <a:gd name="T8" fmla="*/ 436 w 762"/>
                <a:gd name="T9" fmla="*/ 341 h 500"/>
                <a:gd name="T10" fmla="*/ 446 w 762"/>
                <a:gd name="T11" fmla="*/ 317 h 500"/>
                <a:gd name="T12" fmla="*/ 488 w 762"/>
                <a:gd name="T13" fmla="*/ 316 h 500"/>
                <a:gd name="T14" fmla="*/ 487 w 762"/>
                <a:gd name="T15" fmla="*/ 302 h 500"/>
                <a:gd name="T16" fmla="*/ 452 w 762"/>
                <a:gd name="T17" fmla="*/ 301 h 500"/>
                <a:gd name="T18" fmla="*/ 471 w 762"/>
                <a:gd name="T19" fmla="*/ 254 h 500"/>
                <a:gd name="T20" fmla="*/ 507 w 762"/>
                <a:gd name="T21" fmla="*/ 250 h 500"/>
                <a:gd name="T22" fmla="*/ 503 w 762"/>
                <a:gd name="T23" fmla="*/ 237 h 500"/>
                <a:gd name="T24" fmla="*/ 477 w 762"/>
                <a:gd name="T25" fmla="*/ 239 h 500"/>
                <a:gd name="T26" fmla="*/ 495 w 762"/>
                <a:gd name="T27" fmla="*/ 184 h 500"/>
                <a:gd name="T28" fmla="*/ 550 w 762"/>
                <a:gd name="T29" fmla="*/ 180 h 500"/>
                <a:gd name="T30" fmla="*/ 546 w 762"/>
                <a:gd name="T31" fmla="*/ 167 h 500"/>
                <a:gd name="T32" fmla="*/ 500 w 762"/>
                <a:gd name="T33" fmla="*/ 169 h 500"/>
                <a:gd name="T34" fmla="*/ 512 w 762"/>
                <a:gd name="T35" fmla="*/ 126 h 500"/>
                <a:gd name="T36" fmla="*/ 532 w 762"/>
                <a:gd name="T37" fmla="*/ 2 h 500"/>
                <a:gd name="T38" fmla="*/ 529 w 762"/>
                <a:gd name="T39" fmla="*/ 2 h 500"/>
                <a:gd name="T40" fmla="*/ 499 w 762"/>
                <a:gd name="T41" fmla="*/ 121 h 500"/>
                <a:gd name="T42" fmla="*/ 486 w 762"/>
                <a:gd name="T43" fmla="*/ 166 h 500"/>
                <a:gd name="T44" fmla="*/ 454 w 762"/>
                <a:gd name="T45" fmla="*/ 154 h 500"/>
                <a:gd name="T46" fmla="*/ 451 w 762"/>
                <a:gd name="T47" fmla="*/ 159 h 500"/>
                <a:gd name="T48" fmla="*/ 482 w 762"/>
                <a:gd name="T49" fmla="*/ 179 h 500"/>
                <a:gd name="T50" fmla="*/ 461 w 762"/>
                <a:gd name="T51" fmla="*/ 238 h 500"/>
                <a:gd name="T52" fmla="*/ 423 w 762"/>
                <a:gd name="T53" fmla="*/ 225 h 500"/>
                <a:gd name="T54" fmla="*/ 421 w 762"/>
                <a:gd name="T55" fmla="*/ 228 h 500"/>
                <a:gd name="T56" fmla="*/ 457 w 762"/>
                <a:gd name="T57" fmla="*/ 250 h 500"/>
                <a:gd name="T58" fmla="*/ 437 w 762"/>
                <a:gd name="T59" fmla="*/ 300 h 500"/>
                <a:gd name="T60" fmla="*/ 405 w 762"/>
                <a:gd name="T61" fmla="*/ 293 h 500"/>
                <a:gd name="T62" fmla="*/ 404 w 762"/>
                <a:gd name="T63" fmla="*/ 296 h 500"/>
                <a:gd name="T64" fmla="*/ 432 w 762"/>
                <a:gd name="T65" fmla="*/ 312 h 500"/>
                <a:gd name="T66" fmla="*/ 419 w 762"/>
                <a:gd name="T67" fmla="*/ 341 h 500"/>
                <a:gd name="T68" fmla="*/ 351 w 762"/>
                <a:gd name="T69" fmla="*/ 339 h 500"/>
                <a:gd name="T70" fmla="*/ 178 w 762"/>
                <a:gd name="T71" fmla="*/ 323 h 500"/>
                <a:gd name="T72" fmla="*/ 49 w 762"/>
                <a:gd name="T73" fmla="*/ 274 h 500"/>
                <a:gd name="T74" fmla="*/ 17 w 762"/>
                <a:gd name="T75" fmla="*/ 310 h 500"/>
                <a:gd name="T76" fmla="*/ 149 w 762"/>
                <a:gd name="T77" fmla="*/ 378 h 500"/>
                <a:gd name="T78" fmla="*/ 334 w 762"/>
                <a:gd name="T79" fmla="*/ 402 h 500"/>
                <a:gd name="T80" fmla="*/ 390 w 762"/>
                <a:gd name="T81" fmla="*/ 404 h 500"/>
                <a:gd name="T82" fmla="*/ 353 w 762"/>
                <a:gd name="T83" fmla="*/ 488 h 500"/>
                <a:gd name="T84" fmla="*/ 364 w 762"/>
                <a:gd name="T85" fmla="*/ 494 h 500"/>
                <a:gd name="T86" fmla="*/ 408 w 762"/>
                <a:gd name="T87" fmla="*/ 405 h 500"/>
                <a:gd name="T88" fmla="*/ 498 w 762"/>
                <a:gd name="T89" fmla="*/ 405 h 500"/>
                <a:gd name="T90" fmla="*/ 611 w 762"/>
                <a:gd name="T91" fmla="*/ 400 h 500"/>
                <a:gd name="T92" fmla="*/ 676 w 762"/>
                <a:gd name="T93" fmla="*/ 394 h 500"/>
                <a:gd name="T94" fmla="*/ 744 w 762"/>
                <a:gd name="T95" fmla="*/ 375 h 500"/>
                <a:gd name="T96" fmla="*/ 735 w 762"/>
                <a:gd name="T97" fmla="*/ 329 h 5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762" h="500">
                  <a:moveTo>
                    <a:pt x="735" y="329"/>
                  </a:moveTo>
                  <a:cubicBezTo>
                    <a:pt x="716" y="319"/>
                    <a:pt x="694" y="325"/>
                    <a:pt x="674" y="327"/>
                  </a:cubicBezTo>
                  <a:cubicBezTo>
                    <a:pt x="652" y="330"/>
                    <a:pt x="630" y="332"/>
                    <a:pt x="608" y="335"/>
                  </a:cubicBezTo>
                  <a:cubicBezTo>
                    <a:pt x="573" y="338"/>
                    <a:pt x="538" y="339"/>
                    <a:pt x="503" y="340"/>
                  </a:cubicBezTo>
                  <a:cubicBezTo>
                    <a:pt x="481" y="340"/>
                    <a:pt x="458" y="341"/>
                    <a:pt x="436" y="341"/>
                  </a:cubicBezTo>
                  <a:cubicBezTo>
                    <a:pt x="440" y="333"/>
                    <a:pt x="443" y="325"/>
                    <a:pt x="446" y="317"/>
                  </a:cubicBezTo>
                  <a:cubicBezTo>
                    <a:pt x="460" y="320"/>
                    <a:pt x="475" y="320"/>
                    <a:pt x="488" y="316"/>
                  </a:cubicBezTo>
                  <a:cubicBezTo>
                    <a:pt x="496" y="314"/>
                    <a:pt x="496" y="302"/>
                    <a:pt x="487" y="302"/>
                  </a:cubicBezTo>
                  <a:cubicBezTo>
                    <a:pt x="475" y="302"/>
                    <a:pt x="464" y="302"/>
                    <a:pt x="452" y="301"/>
                  </a:cubicBezTo>
                  <a:cubicBezTo>
                    <a:pt x="459" y="286"/>
                    <a:pt x="465" y="270"/>
                    <a:pt x="471" y="254"/>
                  </a:cubicBezTo>
                  <a:cubicBezTo>
                    <a:pt x="483" y="256"/>
                    <a:pt x="495" y="256"/>
                    <a:pt x="507" y="250"/>
                  </a:cubicBezTo>
                  <a:cubicBezTo>
                    <a:pt x="513" y="246"/>
                    <a:pt x="510" y="236"/>
                    <a:pt x="503" y="237"/>
                  </a:cubicBezTo>
                  <a:cubicBezTo>
                    <a:pt x="494" y="239"/>
                    <a:pt x="485" y="239"/>
                    <a:pt x="477" y="239"/>
                  </a:cubicBezTo>
                  <a:cubicBezTo>
                    <a:pt x="483" y="221"/>
                    <a:pt x="490" y="203"/>
                    <a:pt x="495" y="184"/>
                  </a:cubicBezTo>
                  <a:cubicBezTo>
                    <a:pt x="514" y="190"/>
                    <a:pt x="534" y="191"/>
                    <a:pt x="550" y="180"/>
                  </a:cubicBezTo>
                  <a:cubicBezTo>
                    <a:pt x="557" y="176"/>
                    <a:pt x="554" y="165"/>
                    <a:pt x="546" y="167"/>
                  </a:cubicBezTo>
                  <a:cubicBezTo>
                    <a:pt x="530" y="170"/>
                    <a:pt x="516" y="172"/>
                    <a:pt x="500" y="169"/>
                  </a:cubicBezTo>
                  <a:cubicBezTo>
                    <a:pt x="504" y="155"/>
                    <a:pt x="509" y="140"/>
                    <a:pt x="512" y="126"/>
                  </a:cubicBezTo>
                  <a:cubicBezTo>
                    <a:pt x="523" y="87"/>
                    <a:pt x="536" y="43"/>
                    <a:pt x="532" y="2"/>
                  </a:cubicBezTo>
                  <a:cubicBezTo>
                    <a:pt x="532" y="0"/>
                    <a:pt x="530" y="1"/>
                    <a:pt x="529" y="2"/>
                  </a:cubicBezTo>
                  <a:cubicBezTo>
                    <a:pt x="514" y="39"/>
                    <a:pt x="509" y="82"/>
                    <a:pt x="499" y="121"/>
                  </a:cubicBezTo>
                  <a:cubicBezTo>
                    <a:pt x="495" y="136"/>
                    <a:pt x="491" y="151"/>
                    <a:pt x="486" y="166"/>
                  </a:cubicBezTo>
                  <a:cubicBezTo>
                    <a:pt x="475" y="162"/>
                    <a:pt x="465" y="157"/>
                    <a:pt x="454" y="154"/>
                  </a:cubicBezTo>
                  <a:cubicBezTo>
                    <a:pt x="452" y="153"/>
                    <a:pt x="449" y="157"/>
                    <a:pt x="451" y="159"/>
                  </a:cubicBezTo>
                  <a:cubicBezTo>
                    <a:pt x="459" y="166"/>
                    <a:pt x="470" y="173"/>
                    <a:pt x="482" y="179"/>
                  </a:cubicBezTo>
                  <a:cubicBezTo>
                    <a:pt x="475" y="199"/>
                    <a:pt x="468" y="218"/>
                    <a:pt x="461" y="238"/>
                  </a:cubicBezTo>
                  <a:cubicBezTo>
                    <a:pt x="448" y="236"/>
                    <a:pt x="436" y="232"/>
                    <a:pt x="423" y="225"/>
                  </a:cubicBezTo>
                  <a:cubicBezTo>
                    <a:pt x="421" y="224"/>
                    <a:pt x="419" y="227"/>
                    <a:pt x="421" y="228"/>
                  </a:cubicBezTo>
                  <a:cubicBezTo>
                    <a:pt x="431" y="237"/>
                    <a:pt x="443" y="245"/>
                    <a:pt x="457" y="250"/>
                  </a:cubicBezTo>
                  <a:cubicBezTo>
                    <a:pt x="450" y="267"/>
                    <a:pt x="443" y="284"/>
                    <a:pt x="437" y="300"/>
                  </a:cubicBezTo>
                  <a:cubicBezTo>
                    <a:pt x="426" y="299"/>
                    <a:pt x="416" y="297"/>
                    <a:pt x="405" y="293"/>
                  </a:cubicBezTo>
                  <a:cubicBezTo>
                    <a:pt x="403" y="292"/>
                    <a:pt x="403" y="295"/>
                    <a:pt x="404" y="296"/>
                  </a:cubicBezTo>
                  <a:cubicBezTo>
                    <a:pt x="412" y="302"/>
                    <a:pt x="421" y="308"/>
                    <a:pt x="432" y="312"/>
                  </a:cubicBezTo>
                  <a:cubicBezTo>
                    <a:pt x="428" y="322"/>
                    <a:pt x="424" y="331"/>
                    <a:pt x="419" y="341"/>
                  </a:cubicBezTo>
                  <a:cubicBezTo>
                    <a:pt x="397" y="340"/>
                    <a:pt x="374" y="340"/>
                    <a:pt x="351" y="339"/>
                  </a:cubicBezTo>
                  <a:cubicBezTo>
                    <a:pt x="293" y="337"/>
                    <a:pt x="235" y="333"/>
                    <a:pt x="178" y="323"/>
                  </a:cubicBezTo>
                  <a:cubicBezTo>
                    <a:pt x="133" y="315"/>
                    <a:pt x="86" y="302"/>
                    <a:pt x="49" y="274"/>
                  </a:cubicBezTo>
                  <a:cubicBezTo>
                    <a:pt x="26" y="258"/>
                    <a:pt x="0" y="290"/>
                    <a:pt x="17" y="310"/>
                  </a:cubicBezTo>
                  <a:cubicBezTo>
                    <a:pt x="49" y="349"/>
                    <a:pt x="102" y="366"/>
                    <a:pt x="149" y="378"/>
                  </a:cubicBezTo>
                  <a:cubicBezTo>
                    <a:pt x="209" y="392"/>
                    <a:pt x="272" y="399"/>
                    <a:pt x="334" y="402"/>
                  </a:cubicBezTo>
                  <a:cubicBezTo>
                    <a:pt x="352" y="403"/>
                    <a:pt x="371" y="404"/>
                    <a:pt x="390" y="404"/>
                  </a:cubicBezTo>
                  <a:cubicBezTo>
                    <a:pt x="376" y="432"/>
                    <a:pt x="362" y="459"/>
                    <a:pt x="353" y="488"/>
                  </a:cubicBezTo>
                  <a:cubicBezTo>
                    <a:pt x="351" y="495"/>
                    <a:pt x="360" y="500"/>
                    <a:pt x="364" y="494"/>
                  </a:cubicBezTo>
                  <a:cubicBezTo>
                    <a:pt x="382" y="466"/>
                    <a:pt x="395" y="435"/>
                    <a:pt x="408" y="405"/>
                  </a:cubicBezTo>
                  <a:cubicBezTo>
                    <a:pt x="438" y="405"/>
                    <a:pt x="468" y="405"/>
                    <a:pt x="498" y="405"/>
                  </a:cubicBezTo>
                  <a:cubicBezTo>
                    <a:pt x="536" y="404"/>
                    <a:pt x="573" y="403"/>
                    <a:pt x="611" y="400"/>
                  </a:cubicBezTo>
                  <a:cubicBezTo>
                    <a:pt x="633" y="398"/>
                    <a:pt x="654" y="396"/>
                    <a:pt x="676" y="394"/>
                  </a:cubicBezTo>
                  <a:cubicBezTo>
                    <a:pt x="701" y="391"/>
                    <a:pt x="724" y="391"/>
                    <a:pt x="744" y="375"/>
                  </a:cubicBezTo>
                  <a:cubicBezTo>
                    <a:pt x="762" y="361"/>
                    <a:pt x="752" y="337"/>
                    <a:pt x="735" y="329"/>
                  </a:cubicBezTo>
                  <a:close/>
                </a:path>
              </a:pathLst>
            </a:custGeom>
            <a:solidFill>
              <a:srgbClr val="E19B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97" name="îśľïďé">
              <a:extLst>
                <a:ext uri="{FF2B5EF4-FFF2-40B4-BE49-F238E27FC236}">
                  <a16:creationId xmlns:a16="http://schemas.microsoft.com/office/drawing/2014/main" id="{49BEF0FD-43F6-4CAB-A268-791DDE4AD033}"/>
                </a:ext>
              </a:extLst>
            </p:cNvPr>
            <p:cNvSpPr/>
            <p:nvPr/>
          </p:nvSpPr>
          <p:spPr bwMode="auto">
            <a:xfrm>
              <a:off x="3999857" y="5077186"/>
              <a:ext cx="192579" cy="73672"/>
            </a:xfrm>
            <a:custGeom>
              <a:avLst/>
              <a:gdLst>
                <a:gd name="T0" fmla="*/ 101 w 113"/>
                <a:gd name="T1" fmla="*/ 7 h 43"/>
                <a:gd name="T2" fmla="*/ 55 w 113"/>
                <a:gd name="T3" fmla="*/ 15 h 43"/>
                <a:gd name="T4" fmla="*/ 4 w 113"/>
                <a:gd name="T5" fmla="*/ 1 h 43"/>
                <a:gd name="T6" fmla="*/ 2 w 113"/>
                <a:gd name="T7" fmla="*/ 4 h 43"/>
                <a:gd name="T8" fmla="*/ 106 w 113"/>
                <a:gd name="T9" fmla="*/ 21 h 43"/>
                <a:gd name="T10" fmla="*/ 101 w 113"/>
                <a:gd name="T11" fmla="*/ 7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3" h="43">
                  <a:moveTo>
                    <a:pt x="101" y="7"/>
                  </a:moveTo>
                  <a:cubicBezTo>
                    <a:pt x="85" y="11"/>
                    <a:pt x="72" y="16"/>
                    <a:pt x="55" y="15"/>
                  </a:cubicBezTo>
                  <a:cubicBezTo>
                    <a:pt x="37" y="15"/>
                    <a:pt x="20" y="8"/>
                    <a:pt x="4" y="1"/>
                  </a:cubicBezTo>
                  <a:cubicBezTo>
                    <a:pt x="2" y="0"/>
                    <a:pt x="0" y="3"/>
                    <a:pt x="2" y="4"/>
                  </a:cubicBezTo>
                  <a:cubicBezTo>
                    <a:pt x="29" y="27"/>
                    <a:pt x="73" y="43"/>
                    <a:pt x="106" y="21"/>
                  </a:cubicBezTo>
                  <a:cubicBezTo>
                    <a:pt x="113" y="16"/>
                    <a:pt x="110" y="5"/>
                    <a:pt x="101" y="7"/>
                  </a:cubicBezTo>
                  <a:close/>
                </a:path>
              </a:pathLst>
            </a:custGeom>
            <a:solidFill>
              <a:srgbClr val="E19B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98" name="îsḷîḓê">
              <a:extLst>
                <a:ext uri="{FF2B5EF4-FFF2-40B4-BE49-F238E27FC236}">
                  <a16:creationId xmlns:a16="http://schemas.microsoft.com/office/drawing/2014/main" id="{270B25B3-C953-4B13-902E-6E09C9F6C5D2}"/>
                </a:ext>
              </a:extLst>
            </p:cNvPr>
            <p:cNvSpPr/>
            <p:nvPr/>
          </p:nvSpPr>
          <p:spPr bwMode="auto">
            <a:xfrm>
              <a:off x="3087366" y="4654544"/>
              <a:ext cx="91767" cy="624268"/>
            </a:xfrm>
            <a:custGeom>
              <a:avLst/>
              <a:gdLst>
                <a:gd name="T0" fmla="*/ 47 w 54"/>
                <a:gd name="T1" fmla="*/ 4 h 366"/>
                <a:gd name="T2" fmla="*/ 25 w 54"/>
                <a:gd name="T3" fmla="*/ 358 h 366"/>
                <a:gd name="T4" fmla="*/ 37 w 54"/>
                <a:gd name="T5" fmla="*/ 355 h 366"/>
                <a:gd name="T6" fmla="*/ 53 w 54"/>
                <a:gd name="T7" fmla="*/ 7 h 366"/>
                <a:gd name="T8" fmla="*/ 47 w 54"/>
                <a:gd name="T9" fmla="*/ 4 h 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366">
                  <a:moveTo>
                    <a:pt x="47" y="4"/>
                  </a:moveTo>
                  <a:cubicBezTo>
                    <a:pt x="9" y="114"/>
                    <a:pt x="0" y="244"/>
                    <a:pt x="25" y="358"/>
                  </a:cubicBezTo>
                  <a:cubicBezTo>
                    <a:pt x="27" y="366"/>
                    <a:pt x="38" y="363"/>
                    <a:pt x="37" y="355"/>
                  </a:cubicBezTo>
                  <a:cubicBezTo>
                    <a:pt x="18" y="237"/>
                    <a:pt x="26" y="123"/>
                    <a:pt x="53" y="7"/>
                  </a:cubicBezTo>
                  <a:cubicBezTo>
                    <a:pt x="54" y="3"/>
                    <a:pt x="49" y="0"/>
                    <a:pt x="47" y="4"/>
                  </a:cubicBezTo>
                  <a:close/>
                </a:path>
              </a:pathLst>
            </a:custGeom>
            <a:solidFill>
              <a:srgbClr val="E19B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99" name="íśḻîḋê">
              <a:extLst>
                <a:ext uri="{FF2B5EF4-FFF2-40B4-BE49-F238E27FC236}">
                  <a16:creationId xmlns:a16="http://schemas.microsoft.com/office/drawing/2014/main" id="{A5D4DE41-97FE-4D5A-AEF0-FCE4795A6985}"/>
                </a:ext>
              </a:extLst>
            </p:cNvPr>
            <p:cNvSpPr/>
            <p:nvPr/>
          </p:nvSpPr>
          <p:spPr bwMode="auto">
            <a:xfrm>
              <a:off x="4651267" y="4429652"/>
              <a:ext cx="59454" cy="604881"/>
            </a:xfrm>
            <a:custGeom>
              <a:avLst/>
              <a:gdLst>
                <a:gd name="T0" fmla="*/ 32 w 35"/>
                <a:gd name="T1" fmla="*/ 172 h 355"/>
                <a:gd name="T2" fmla="*/ 9 w 35"/>
                <a:gd name="T3" fmla="*/ 5 h 355"/>
                <a:gd name="T4" fmla="*/ 1 w 35"/>
                <a:gd name="T5" fmla="*/ 6 h 355"/>
                <a:gd name="T6" fmla="*/ 17 w 35"/>
                <a:gd name="T7" fmla="*/ 180 h 355"/>
                <a:gd name="T8" fmla="*/ 12 w 35"/>
                <a:gd name="T9" fmla="*/ 346 h 355"/>
                <a:gd name="T10" fmla="*/ 24 w 35"/>
                <a:gd name="T11" fmla="*/ 347 h 355"/>
                <a:gd name="T12" fmla="*/ 32 w 35"/>
                <a:gd name="T13" fmla="*/ 172 h 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" h="355">
                  <a:moveTo>
                    <a:pt x="32" y="172"/>
                  </a:moveTo>
                  <a:cubicBezTo>
                    <a:pt x="31" y="116"/>
                    <a:pt x="25" y="59"/>
                    <a:pt x="9" y="5"/>
                  </a:cubicBezTo>
                  <a:cubicBezTo>
                    <a:pt x="7" y="0"/>
                    <a:pt x="0" y="1"/>
                    <a:pt x="1" y="6"/>
                  </a:cubicBezTo>
                  <a:cubicBezTo>
                    <a:pt x="10" y="64"/>
                    <a:pt x="16" y="122"/>
                    <a:pt x="17" y="180"/>
                  </a:cubicBezTo>
                  <a:cubicBezTo>
                    <a:pt x="18" y="236"/>
                    <a:pt x="11" y="291"/>
                    <a:pt x="12" y="346"/>
                  </a:cubicBezTo>
                  <a:cubicBezTo>
                    <a:pt x="12" y="354"/>
                    <a:pt x="22" y="355"/>
                    <a:pt x="24" y="347"/>
                  </a:cubicBezTo>
                  <a:cubicBezTo>
                    <a:pt x="35" y="290"/>
                    <a:pt x="34" y="230"/>
                    <a:pt x="32" y="172"/>
                  </a:cubicBezTo>
                  <a:close/>
                </a:path>
              </a:pathLst>
            </a:custGeom>
            <a:solidFill>
              <a:srgbClr val="E19B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00" name="i$lïḍe">
              <a:extLst>
                <a:ext uri="{FF2B5EF4-FFF2-40B4-BE49-F238E27FC236}">
                  <a16:creationId xmlns:a16="http://schemas.microsoft.com/office/drawing/2014/main" id="{DDF7B8BD-C70B-485D-9F96-9468F674D828}"/>
                </a:ext>
              </a:extLst>
            </p:cNvPr>
            <p:cNvSpPr/>
            <p:nvPr/>
          </p:nvSpPr>
          <p:spPr bwMode="auto">
            <a:xfrm>
              <a:off x="4469026" y="3197920"/>
              <a:ext cx="615221" cy="489850"/>
            </a:xfrm>
            <a:custGeom>
              <a:avLst/>
              <a:gdLst>
                <a:gd name="T0" fmla="*/ 0 w 360"/>
                <a:gd name="T1" fmla="*/ 126 h 287"/>
                <a:gd name="T2" fmla="*/ 166 w 360"/>
                <a:gd name="T3" fmla="*/ 1 h 287"/>
                <a:gd name="T4" fmla="*/ 194 w 360"/>
                <a:gd name="T5" fmla="*/ 287 h 287"/>
                <a:gd name="T6" fmla="*/ 0 w 360"/>
                <a:gd name="T7" fmla="*/ 126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0" h="287">
                  <a:moveTo>
                    <a:pt x="0" y="126"/>
                  </a:moveTo>
                  <a:cubicBezTo>
                    <a:pt x="0" y="126"/>
                    <a:pt x="51" y="0"/>
                    <a:pt x="166" y="1"/>
                  </a:cubicBezTo>
                  <a:cubicBezTo>
                    <a:pt x="297" y="1"/>
                    <a:pt x="360" y="163"/>
                    <a:pt x="194" y="287"/>
                  </a:cubicBezTo>
                  <a:cubicBezTo>
                    <a:pt x="194" y="287"/>
                    <a:pt x="74" y="265"/>
                    <a:pt x="0" y="126"/>
                  </a:cubicBezTo>
                  <a:close/>
                </a:path>
              </a:pathLst>
            </a:custGeom>
            <a:solidFill>
              <a:srgbClr val="3B32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01" name="îṡļiḍê">
              <a:extLst>
                <a:ext uri="{FF2B5EF4-FFF2-40B4-BE49-F238E27FC236}">
                  <a16:creationId xmlns:a16="http://schemas.microsoft.com/office/drawing/2014/main" id="{245EE6FA-BED1-469E-8108-4BB9BF924016}"/>
                </a:ext>
              </a:extLst>
            </p:cNvPr>
            <p:cNvSpPr/>
            <p:nvPr/>
          </p:nvSpPr>
          <p:spPr bwMode="auto">
            <a:xfrm>
              <a:off x="4450931" y="3399547"/>
              <a:ext cx="383867" cy="303733"/>
            </a:xfrm>
            <a:custGeom>
              <a:avLst/>
              <a:gdLst>
                <a:gd name="T0" fmla="*/ 12 w 225"/>
                <a:gd name="T1" fmla="*/ 0 h 178"/>
                <a:gd name="T2" fmla="*/ 225 w 225"/>
                <a:gd name="T3" fmla="*/ 153 h 178"/>
                <a:gd name="T4" fmla="*/ 206 w 225"/>
                <a:gd name="T5" fmla="*/ 178 h 178"/>
                <a:gd name="T6" fmla="*/ 0 w 225"/>
                <a:gd name="T7" fmla="*/ 19 h 178"/>
                <a:gd name="T8" fmla="*/ 12 w 225"/>
                <a:gd name="T9" fmla="*/ 0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5" h="178">
                  <a:moveTo>
                    <a:pt x="12" y="0"/>
                  </a:moveTo>
                  <a:cubicBezTo>
                    <a:pt x="12" y="0"/>
                    <a:pt x="83" y="134"/>
                    <a:pt x="225" y="153"/>
                  </a:cubicBezTo>
                  <a:cubicBezTo>
                    <a:pt x="206" y="178"/>
                    <a:pt x="206" y="178"/>
                    <a:pt x="206" y="178"/>
                  </a:cubicBezTo>
                  <a:cubicBezTo>
                    <a:pt x="206" y="178"/>
                    <a:pt x="64" y="158"/>
                    <a:pt x="0" y="19"/>
                  </a:cubicBezTo>
                  <a:lnTo>
                    <a:pt x="12" y="0"/>
                  </a:lnTo>
                  <a:close/>
                </a:path>
              </a:pathLst>
            </a:custGeom>
            <a:solidFill>
              <a:srgbClr val="E228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02" name="ïSľíḍe">
              <a:extLst>
                <a:ext uri="{FF2B5EF4-FFF2-40B4-BE49-F238E27FC236}">
                  <a16:creationId xmlns:a16="http://schemas.microsoft.com/office/drawing/2014/main" id="{5D51E932-CBBB-4EAD-A5CB-4399B40DB820}"/>
                </a:ext>
              </a:extLst>
            </p:cNvPr>
            <p:cNvSpPr/>
            <p:nvPr/>
          </p:nvSpPr>
          <p:spPr bwMode="auto">
            <a:xfrm>
              <a:off x="3825371" y="4770868"/>
              <a:ext cx="505360" cy="116324"/>
            </a:xfrm>
            <a:custGeom>
              <a:avLst/>
              <a:gdLst>
                <a:gd name="T0" fmla="*/ 0 w 296"/>
                <a:gd name="T1" fmla="*/ 20 h 68"/>
                <a:gd name="T2" fmla="*/ 139 w 296"/>
                <a:gd name="T3" fmla="*/ 67 h 68"/>
                <a:gd name="T4" fmla="*/ 296 w 296"/>
                <a:gd name="T5" fmla="*/ 0 h 68"/>
                <a:gd name="T6" fmla="*/ 296 w 296"/>
                <a:gd name="T7" fmla="*/ 0 h 68"/>
                <a:gd name="T8" fmla="*/ 0 w 296"/>
                <a:gd name="T9" fmla="*/ 2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6" h="68">
                  <a:moveTo>
                    <a:pt x="0" y="20"/>
                  </a:moveTo>
                  <a:cubicBezTo>
                    <a:pt x="22" y="35"/>
                    <a:pt x="79" y="68"/>
                    <a:pt x="139" y="67"/>
                  </a:cubicBezTo>
                  <a:cubicBezTo>
                    <a:pt x="188" y="66"/>
                    <a:pt x="266" y="56"/>
                    <a:pt x="296" y="0"/>
                  </a:cubicBezTo>
                  <a:cubicBezTo>
                    <a:pt x="296" y="0"/>
                    <a:pt x="296" y="0"/>
                    <a:pt x="296" y="0"/>
                  </a:cubicBezTo>
                  <a:cubicBezTo>
                    <a:pt x="196" y="28"/>
                    <a:pt x="90" y="34"/>
                    <a:pt x="0" y="20"/>
                  </a:cubicBezTo>
                  <a:close/>
                </a:path>
              </a:pathLst>
            </a:custGeom>
            <a:solidFill>
              <a:srgbClr val="FFC0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03" name="ïšľiḑé">
              <a:extLst>
                <a:ext uri="{FF2B5EF4-FFF2-40B4-BE49-F238E27FC236}">
                  <a16:creationId xmlns:a16="http://schemas.microsoft.com/office/drawing/2014/main" id="{BD8D472D-7B72-4047-8FE1-2D801F9E0D16}"/>
                </a:ext>
              </a:extLst>
            </p:cNvPr>
            <p:cNvSpPr/>
            <p:nvPr/>
          </p:nvSpPr>
          <p:spPr bwMode="auto">
            <a:xfrm>
              <a:off x="3207566" y="3594711"/>
              <a:ext cx="1784914" cy="1235611"/>
            </a:xfrm>
            <a:custGeom>
              <a:avLst/>
              <a:gdLst>
                <a:gd name="T0" fmla="*/ 1017 w 1045"/>
                <a:gd name="T1" fmla="*/ 256 h 724"/>
                <a:gd name="T2" fmla="*/ 963 w 1045"/>
                <a:gd name="T3" fmla="*/ 85 h 724"/>
                <a:gd name="T4" fmla="*/ 874 w 1045"/>
                <a:gd name="T5" fmla="*/ 20 h 724"/>
                <a:gd name="T6" fmla="*/ 255 w 1045"/>
                <a:gd name="T7" fmla="*/ 0 h 724"/>
                <a:gd name="T8" fmla="*/ 83 w 1045"/>
                <a:gd name="T9" fmla="*/ 255 h 724"/>
                <a:gd name="T10" fmla="*/ 186 w 1045"/>
                <a:gd name="T11" fmla="*/ 635 h 724"/>
                <a:gd name="T12" fmla="*/ 362 w 1045"/>
                <a:gd name="T13" fmla="*/ 710 h 724"/>
                <a:gd name="T14" fmla="*/ 658 w 1045"/>
                <a:gd name="T15" fmla="*/ 691 h 724"/>
                <a:gd name="T16" fmla="*/ 1017 w 1045"/>
                <a:gd name="T17" fmla="*/ 256 h 7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45" h="724">
                  <a:moveTo>
                    <a:pt x="1017" y="256"/>
                  </a:moveTo>
                  <a:cubicBezTo>
                    <a:pt x="1017" y="256"/>
                    <a:pt x="1005" y="157"/>
                    <a:pt x="963" y="85"/>
                  </a:cubicBezTo>
                  <a:cubicBezTo>
                    <a:pt x="951" y="65"/>
                    <a:pt x="874" y="20"/>
                    <a:pt x="874" y="20"/>
                  </a:cubicBezTo>
                  <a:cubicBezTo>
                    <a:pt x="255" y="0"/>
                    <a:pt x="255" y="0"/>
                    <a:pt x="255" y="0"/>
                  </a:cubicBezTo>
                  <a:cubicBezTo>
                    <a:pt x="83" y="255"/>
                    <a:pt x="83" y="255"/>
                    <a:pt x="83" y="255"/>
                  </a:cubicBezTo>
                  <a:cubicBezTo>
                    <a:pt x="83" y="255"/>
                    <a:pt x="0" y="454"/>
                    <a:pt x="186" y="635"/>
                  </a:cubicBezTo>
                  <a:cubicBezTo>
                    <a:pt x="226" y="673"/>
                    <a:pt x="289" y="698"/>
                    <a:pt x="362" y="710"/>
                  </a:cubicBezTo>
                  <a:cubicBezTo>
                    <a:pt x="452" y="724"/>
                    <a:pt x="558" y="718"/>
                    <a:pt x="658" y="691"/>
                  </a:cubicBezTo>
                  <a:cubicBezTo>
                    <a:pt x="863" y="635"/>
                    <a:pt x="1045" y="493"/>
                    <a:pt x="1017" y="256"/>
                  </a:cubicBezTo>
                </a:path>
              </a:pathLst>
            </a:custGeom>
            <a:solidFill>
              <a:srgbClr val="FFE7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04" name="iSḷîḍê">
              <a:extLst>
                <a:ext uri="{FF2B5EF4-FFF2-40B4-BE49-F238E27FC236}">
                  <a16:creationId xmlns:a16="http://schemas.microsoft.com/office/drawing/2014/main" id="{8196E1C6-AE15-4FFA-8976-9D2287503753}"/>
                </a:ext>
              </a:extLst>
            </p:cNvPr>
            <p:cNvSpPr/>
            <p:nvPr/>
          </p:nvSpPr>
          <p:spPr bwMode="auto">
            <a:xfrm>
              <a:off x="3861561" y="4173742"/>
              <a:ext cx="143465" cy="126663"/>
            </a:xfrm>
            <a:custGeom>
              <a:avLst/>
              <a:gdLst>
                <a:gd name="T0" fmla="*/ 17 w 84"/>
                <a:gd name="T1" fmla="*/ 69 h 74"/>
                <a:gd name="T2" fmla="*/ 59 w 84"/>
                <a:gd name="T3" fmla="*/ 36 h 74"/>
                <a:gd name="T4" fmla="*/ 83 w 84"/>
                <a:gd name="T5" fmla="*/ 48 h 74"/>
                <a:gd name="T6" fmla="*/ 83 w 84"/>
                <a:gd name="T7" fmla="*/ 44 h 74"/>
                <a:gd name="T8" fmla="*/ 73 w 84"/>
                <a:gd name="T9" fmla="*/ 14 h 74"/>
                <a:gd name="T10" fmla="*/ 45 w 84"/>
                <a:gd name="T11" fmla="*/ 0 h 74"/>
                <a:gd name="T12" fmla="*/ 34 w 84"/>
                <a:gd name="T13" fmla="*/ 0 h 74"/>
                <a:gd name="T14" fmla="*/ 14 w 84"/>
                <a:gd name="T15" fmla="*/ 10 h 74"/>
                <a:gd name="T16" fmla="*/ 0 w 84"/>
                <a:gd name="T17" fmla="*/ 38 h 74"/>
                <a:gd name="T18" fmla="*/ 11 w 84"/>
                <a:gd name="T19" fmla="*/ 69 h 74"/>
                <a:gd name="T20" fmla="*/ 17 w 84"/>
                <a:gd name="T21" fmla="*/ 74 h 74"/>
                <a:gd name="T22" fmla="*/ 17 w 84"/>
                <a:gd name="T23" fmla="*/ 69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4" h="74">
                  <a:moveTo>
                    <a:pt x="17" y="69"/>
                  </a:moveTo>
                  <a:cubicBezTo>
                    <a:pt x="20" y="47"/>
                    <a:pt x="38" y="36"/>
                    <a:pt x="59" y="36"/>
                  </a:cubicBezTo>
                  <a:cubicBezTo>
                    <a:pt x="69" y="36"/>
                    <a:pt x="77" y="41"/>
                    <a:pt x="83" y="48"/>
                  </a:cubicBezTo>
                  <a:cubicBezTo>
                    <a:pt x="83" y="47"/>
                    <a:pt x="83" y="45"/>
                    <a:pt x="83" y="44"/>
                  </a:cubicBezTo>
                  <a:cubicBezTo>
                    <a:pt x="84" y="33"/>
                    <a:pt x="80" y="22"/>
                    <a:pt x="73" y="14"/>
                  </a:cubicBezTo>
                  <a:cubicBezTo>
                    <a:pt x="66" y="6"/>
                    <a:pt x="55" y="0"/>
                    <a:pt x="45" y="0"/>
                  </a:cubicBezTo>
                  <a:cubicBezTo>
                    <a:pt x="41" y="0"/>
                    <a:pt x="38" y="0"/>
                    <a:pt x="34" y="0"/>
                  </a:cubicBezTo>
                  <a:cubicBezTo>
                    <a:pt x="27" y="2"/>
                    <a:pt x="20" y="5"/>
                    <a:pt x="14" y="10"/>
                  </a:cubicBezTo>
                  <a:cubicBezTo>
                    <a:pt x="6" y="17"/>
                    <a:pt x="1" y="27"/>
                    <a:pt x="0" y="38"/>
                  </a:cubicBezTo>
                  <a:cubicBezTo>
                    <a:pt x="0" y="49"/>
                    <a:pt x="3" y="60"/>
                    <a:pt x="11" y="69"/>
                  </a:cubicBezTo>
                  <a:cubicBezTo>
                    <a:pt x="12" y="71"/>
                    <a:pt x="15" y="73"/>
                    <a:pt x="17" y="74"/>
                  </a:cubicBezTo>
                  <a:cubicBezTo>
                    <a:pt x="17" y="73"/>
                    <a:pt x="17" y="71"/>
                    <a:pt x="17" y="69"/>
                  </a:cubicBezTo>
                  <a:close/>
                </a:path>
              </a:pathLst>
            </a:custGeom>
            <a:solidFill>
              <a:srgbClr val="4F42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05" name="iš1îḍè">
              <a:extLst>
                <a:ext uri="{FF2B5EF4-FFF2-40B4-BE49-F238E27FC236}">
                  <a16:creationId xmlns:a16="http://schemas.microsoft.com/office/drawing/2014/main" id="{F5458EEB-026D-46A3-9600-0CE568660CDC}"/>
                </a:ext>
              </a:extLst>
            </p:cNvPr>
            <p:cNvSpPr/>
            <p:nvPr/>
          </p:nvSpPr>
          <p:spPr bwMode="auto">
            <a:xfrm>
              <a:off x="4594397" y="3928171"/>
              <a:ext cx="117616" cy="103398"/>
            </a:xfrm>
            <a:custGeom>
              <a:avLst/>
              <a:gdLst>
                <a:gd name="T0" fmla="*/ 55 w 69"/>
                <a:gd name="T1" fmla="*/ 32 h 61"/>
                <a:gd name="T2" fmla="*/ 69 w 69"/>
                <a:gd name="T3" fmla="*/ 35 h 61"/>
                <a:gd name="T4" fmla="*/ 60 w 69"/>
                <a:gd name="T5" fmla="*/ 11 h 61"/>
                <a:gd name="T6" fmla="*/ 37 w 69"/>
                <a:gd name="T7" fmla="*/ 0 h 61"/>
                <a:gd name="T8" fmla="*/ 28 w 69"/>
                <a:gd name="T9" fmla="*/ 0 h 61"/>
                <a:gd name="T10" fmla="*/ 12 w 69"/>
                <a:gd name="T11" fmla="*/ 8 h 61"/>
                <a:gd name="T12" fmla="*/ 0 w 69"/>
                <a:gd name="T13" fmla="*/ 31 h 61"/>
                <a:gd name="T14" fmla="*/ 9 w 69"/>
                <a:gd name="T15" fmla="*/ 56 h 61"/>
                <a:gd name="T16" fmla="*/ 14 w 69"/>
                <a:gd name="T17" fmla="*/ 61 h 61"/>
                <a:gd name="T18" fmla="*/ 55 w 69"/>
                <a:gd name="T19" fmla="*/ 32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9" h="61">
                  <a:moveTo>
                    <a:pt x="55" y="32"/>
                  </a:moveTo>
                  <a:cubicBezTo>
                    <a:pt x="60" y="32"/>
                    <a:pt x="65" y="33"/>
                    <a:pt x="69" y="35"/>
                  </a:cubicBezTo>
                  <a:cubicBezTo>
                    <a:pt x="69" y="26"/>
                    <a:pt x="66" y="18"/>
                    <a:pt x="60" y="11"/>
                  </a:cubicBezTo>
                  <a:cubicBezTo>
                    <a:pt x="55" y="5"/>
                    <a:pt x="46" y="0"/>
                    <a:pt x="37" y="0"/>
                  </a:cubicBezTo>
                  <a:cubicBezTo>
                    <a:pt x="34" y="0"/>
                    <a:pt x="31" y="0"/>
                    <a:pt x="28" y="0"/>
                  </a:cubicBezTo>
                  <a:cubicBezTo>
                    <a:pt x="22" y="1"/>
                    <a:pt x="17" y="4"/>
                    <a:pt x="12" y="8"/>
                  </a:cubicBezTo>
                  <a:cubicBezTo>
                    <a:pt x="5" y="14"/>
                    <a:pt x="1" y="22"/>
                    <a:pt x="0" y="31"/>
                  </a:cubicBezTo>
                  <a:cubicBezTo>
                    <a:pt x="0" y="40"/>
                    <a:pt x="3" y="50"/>
                    <a:pt x="9" y="56"/>
                  </a:cubicBezTo>
                  <a:cubicBezTo>
                    <a:pt x="10" y="58"/>
                    <a:pt x="12" y="60"/>
                    <a:pt x="14" y="61"/>
                  </a:cubicBezTo>
                  <a:cubicBezTo>
                    <a:pt x="18" y="41"/>
                    <a:pt x="36" y="32"/>
                    <a:pt x="55" y="32"/>
                  </a:cubicBezTo>
                  <a:close/>
                </a:path>
              </a:pathLst>
            </a:custGeom>
            <a:solidFill>
              <a:srgbClr val="4F42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06" name="îṧḻídé">
              <a:extLst>
                <a:ext uri="{FF2B5EF4-FFF2-40B4-BE49-F238E27FC236}">
                  <a16:creationId xmlns:a16="http://schemas.microsoft.com/office/drawing/2014/main" id="{0D1EFFE5-ECE5-48BE-968D-DBA1F11422E8}"/>
                </a:ext>
              </a:extLst>
            </p:cNvPr>
            <p:cNvSpPr/>
            <p:nvPr/>
          </p:nvSpPr>
          <p:spPr bwMode="auto">
            <a:xfrm>
              <a:off x="4016658" y="4545976"/>
              <a:ext cx="189995" cy="109861"/>
            </a:xfrm>
            <a:custGeom>
              <a:avLst/>
              <a:gdLst>
                <a:gd name="T0" fmla="*/ 2 w 111"/>
                <a:gd name="T1" fmla="*/ 0 h 65"/>
                <a:gd name="T2" fmla="*/ 111 w 111"/>
                <a:gd name="T3" fmla="*/ 43 h 65"/>
                <a:gd name="T4" fmla="*/ 60 w 111"/>
                <a:gd name="T5" fmla="*/ 64 h 65"/>
                <a:gd name="T6" fmla="*/ 2 w 111"/>
                <a:gd name="T7" fmla="*/ 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1" h="65">
                  <a:moveTo>
                    <a:pt x="2" y="0"/>
                  </a:moveTo>
                  <a:cubicBezTo>
                    <a:pt x="2" y="0"/>
                    <a:pt x="53" y="42"/>
                    <a:pt x="111" y="43"/>
                  </a:cubicBezTo>
                  <a:cubicBezTo>
                    <a:pt x="111" y="43"/>
                    <a:pt x="87" y="64"/>
                    <a:pt x="60" y="64"/>
                  </a:cubicBezTo>
                  <a:cubicBezTo>
                    <a:pt x="32" y="65"/>
                    <a:pt x="0" y="44"/>
                    <a:pt x="2" y="0"/>
                  </a:cubicBezTo>
                  <a:close/>
                </a:path>
              </a:pathLst>
            </a:custGeom>
            <a:solidFill>
              <a:srgbClr val="FB7A7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07" name="ïŝḷïḓé">
              <a:extLst>
                <a:ext uri="{FF2B5EF4-FFF2-40B4-BE49-F238E27FC236}">
                  <a16:creationId xmlns:a16="http://schemas.microsoft.com/office/drawing/2014/main" id="{6475C10B-3FB2-4578-865B-D5EFEB119A51}"/>
                </a:ext>
              </a:extLst>
            </p:cNvPr>
            <p:cNvSpPr/>
            <p:nvPr/>
          </p:nvSpPr>
          <p:spPr bwMode="auto">
            <a:xfrm>
              <a:off x="4587934" y="4025107"/>
              <a:ext cx="246864" cy="177070"/>
            </a:xfrm>
            <a:custGeom>
              <a:avLst/>
              <a:gdLst>
                <a:gd name="T0" fmla="*/ 82 w 145"/>
                <a:gd name="T1" fmla="*/ 0 h 104"/>
                <a:gd name="T2" fmla="*/ 59 w 145"/>
                <a:gd name="T3" fmla="*/ 4 h 104"/>
                <a:gd name="T4" fmla="*/ 7 w 145"/>
                <a:gd name="T5" fmla="*/ 70 h 104"/>
                <a:gd name="T6" fmla="*/ 62 w 145"/>
                <a:gd name="T7" fmla="*/ 104 h 104"/>
                <a:gd name="T8" fmla="*/ 85 w 145"/>
                <a:gd name="T9" fmla="*/ 101 h 104"/>
                <a:gd name="T10" fmla="*/ 137 w 145"/>
                <a:gd name="T11" fmla="*/ 34 h 104"/>
                <a:gd name="T12" fmla="*/ 82 w 145"/>
                <a:gd name="T13" fmla="*/ 0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5" h="104">
                  <a:moveTo>
                    <a:pt x="82" y="0"/>
                  </a:moveTo>
                  <a:cubicBezTo>
                    <a:pt x="75" y="0"/>
                    <a:pt x="67" y="2"/>
                    <a:pt x="59" y="4"/>
                  </a:cubicBezTo>
                  <a:cubicBezTo>
                    <a:pt x="23" y="14"/>
                    <a:pt x="0" y="43"/>
                    <a:pt x="7" y="70"/>
                  </a:cubicBezTo>
                  <a:cubicBezTo>
                    <a:pt x="13" y="91"/>
                    <a:pt x="35" y="104"/>
                    <a:pt x="62" y="104"/>
                  </a:cubicBezTo>
                  <a:cubicBezTo>
                    <a:pt x="70" y="104"/>
                    <a:pt x="78" y="103"/>
                    <a:pt x="85" y="101"/>
                  </a:cubicBezTo>
                  <a:cubicBezTo>
                    <a:pt x="122" y="91"/>
                    <a:pt x="145" y="61"/>
                    <a:pt x="137" y="34"/>
                  </a:cubicBezTo>
                  <a:cubicBezTo>
                    <a:pt x="132" y="13"/>
                    <a:pt x="109" y="0"/>
                    <a:pt x="82" y="0"/>
                  </a:cubicBezTo>
                </a:path>
              </a:pathLst>
            </a:custGeom>
            <a:solidFill>
              <a:srgbClr val="FED1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08" name="ísḻïḓè">
              <a:extLst>
                <a:ext uri="{FF2B5EF4-FFF2-40B4-BE49-F238E27FC236}">
                  <a16:creationId xmlns:a16="http://schemas.microsoft.com/office/drawing/2014/main" id="{6A09108E-1537-4853-907E-4B608CD9310C}"/>
                </a:ext>
              </a:extLst>
            </p:cNvPr>
            <p:cNvSpPr/>
            <p:nvPr/>
          </p:nvSpPr>
          <p:spPr bwMode="auto">
            <a:xfrm>
              <a:off x="3877071" y="4271971"/>
              <a:ext cx="246864" cy="178362"/>
            </a:xfrm>
            <a:custGeom>
              <a:avLst/>
              <a:gdLst>
                <a:gd name="T0" fmla="*/ 83 w 145"/>
                <a:gd name="T1" fmla="*/ 0 h 104"/>
                <a:gd name="T2" fmla="*/ 59 w 145"/>
                <a:gd name="T3" fmla="*/ 4 h 104"/>
                <a:gd name="T4" fmla="*/ 8 w 145"/>
                <a:gd name="T5" fmla="*/ 70 h 104"/>
                <a:gd name="T6" fmla="*/ 63 w 145"/>
                <a:gd name="T7" fmla="*/ 104 h 104"/>
                <a:gd name="T8" fmla="*/ 86 w 145"/>
                <a:gd name="T9" fmla="*/ 101 h 104"/>
                <a:gd name="T10" fmla="*/ 138 w 145"/>
                <a:gd name="T11" fmla="*/ 34 h 104"/>
                <a:gd name="T12" fmla="*/ 83 w 145"/>
                <a:gd name="T13" fmla="*/ 0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5" h="104">
                  <a:moveTo>
                    <a:pt x="83" y="0"/>
                  </a:moveTo>
                  <a:cubicBezTo>
                    <a:pt x="75" y="0"/>
                    <a:pt x="67" y="1"/>
                    <a:pt x="59" y="4"/>
                  </a:cubicBezTo>
                  <a:cubicBezTo>
                    <a:pt x="23" y="13"/>
                    <a:pt x="0" y="43"/>
                    <a:pt x="8" y="70"/>
                  </a:cubicBezTo>
                  <a:cubicBezTo>
                    <a:pt x="13" y="91"/>
                    <a:pt x="36" y="104"/>
                    <a:pt x="63" y="104"/>
                  </a:cubicBezTo>
                  <a:cubicBezTo>
                    <a:pt x="70" y="104"/>
                    <a:pt x="78" y="103"/>
                    <a:pt x="86" y="101"/>
                  </a:cubicBezTo>
                  <a:cubicBezTo>
                    <a:pt x="122" y="91"/>
                    <a:pt x="145" y="61"/>
                    <a:pt x="138" y="34"/>
                  </a:cubicBezTo>
                  <a:cubicBezTo>
                    <a:pt x="132" y="13"/>
                    <a:pt x="110" y="0"/>
                    <a:pt x="83" y="0"/>
                  </a:cubicBezTo>
                </a:path>
              </a:pathLst>
            </a:custGeom>
            <a:solidFill>
              <a:srgbClr val="FED1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09" name="íSļîḓè">
              <a:extLst>
                <a:ext uri="{FF2B5EF4-FFF2-40B4-BE49-F238E27FC236}">
                  <a16:creationId xmlns:a16="http://schemas.microsoft.com/office/drawing/2014/main" id="{25D9AF86-68C4-40FF-854E-30A74F9B4E8B}"/>
                </a:ext>
              </a:extLst>
            </p:cNvPr>
            <p:cNvSpPr/>
            <p:nvPr/>
          </p:nvSpPr>
          <p:spPr bwMode="auto">
            <a:xfrm>
              <a:off x="3245048" y="3353018"/>
              <a:ext cx="1605260" cy="1296357"/>
            </a:xfrm>
            <a:custGeom>
              <a:avLst/>
              <a:gdLst>
                <a:gd name="T0" fmla="*/ 135 w 940"/>
                <a:gd name="T1" fmla="*/ 603 h 760"/>
                <a:gd name="T2" fmla="*/ 296 w 940"/>
                <a:gd name="T3" fmla="*/ 337 h 760"/>
                <a:gd name="T4" fmla="*/ 630 w 940"/>
                <a:gd name="T5" fmla="*/ 366 h 760"/>
                <a:gd name="T6" fmla="*/ 565 w 940"/>
                <a:gd name="T7" fmla="*/ 247 h 760"/>
                <a:gd name="T8" fmla="*/ 940 w 940"/>
                <a:gd name="T9" fmla="*/ 227 h 760"/>
                <a:gd name="T10" fmla="*/ 551 w 940"/>
                <a:gd name="T11" fmla="*/ 17 h 760"/>
                <a:gd name="T12" fmla="*/ 200 w 940"/>
                <a:gd name="T13" fmla="*/ 126 h 760"/>
                <a:gd name="T14" fmla="*/ 22 w 940"/>
                <a:gd name="T15" fmla="*/ 498 h 760"/>
                <a:gd name="T16" fmla="*/ 148 w 940"/>
                <a:gd name="T17" fmla="*/ 760 h 760"/>
                <a:gd name="T18" fmla="*/ 135 w 940"/>
                <a:gd name="T19" fmla="*/ 603 h 7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40" h="760">
                  <a:moveTo>
                    <a:pt x="135" y="603"/>
                  </a:moveTo>
                  <a:cubicBezTo>
                    <a:pt x="135" y="603"/>
                    <a:pt x="139" y="428"/>
                    <a:pt x="296" y="337"/>
                  </a:cubicBezTo>
                  <a:cubicBezTo>
                    <a:pt x="454" y="245"/>
                    <a:pt x="614" y="321"/>
                    <a:pt x="630" y="366"/>
                  </a:cubicBezTo>
                  <a:cubicBezTo>
                    <a:pt x="630" y="366"/>
                    <a:pt x="644" y="294"/>
                    <a:pt x="565" y="247"/>
                  </a:cubicBezTo>
                  <a:cubicBezTo>
                    <a:pt x="565" y="247"/>
                    <a:pt x="765" y="76"/>
                    <a:pt x="940" y="227"/>
                  </a:cubicBezTo>
                  <a:cubicBezTo>
                    <a:pt x="940" y="227"/>
                    <a:pt x="844" y="0"/>
                    <a:pt x="551" y="17"/>
                  </a:cubicBezTo>
                  <a:cubicBezTo>
                    <a:pt x="427" y="23"/>
                    <a:pt x="295" y="58"/>
                    <a:pt x="200" y="126"/>
                  </a:cubicBezTo>
                  <a:cubicBezTo>
                    <a:pt x="71" y="218"/>
                    <a:pt x="0" y="362"/>
                    <a:pt x="22" y="498"/>
                  </a:cubicBezTo>
                  <a:cubicBezTo>
                    <a:pt x="61" y="735"/>
                    <a:pt x="148" y="760"/>
                    <a:pt x="148" y="760"/>
                  </a:cubicBezTo>
                  <a:cubicBezTo>
                    <a:pt x="148" y="760"/>
                    <a:pt x="36" y="643"/>
                    <a:pt x="135" y="603"/>
                  </a:cubicBezTo>
                  <a:close/>
                </a:path>
              </a:pathLst>
            </a:custGeom>
            <a:solidFill>
              <a:srgbClr val="4F42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10" name="ísḻîďè">
              <a:extLst>
                <a:ext uri="{FF2B5EF4-FFF2-40B4-BE49-F238E27FC236}">
                  <a16:creationId xmlns:a16="http://schemas.microsoft.com/office/drawing/2014/main" id="{00F656FC-00C6-4B6D-AD2F-2D932C82531B}"/>
                </a:ext>
              </a:extLst>
            </p:cNvPr>
            <p:cNvSpPr/>
            <p:nvPr/>
          </p:nvSpPr>
          <p:spPr bwMode="auto">
            <a:xfrm>
              <a:off x="2986552" y="3530087"/>
              <a:ext cx="558351" cy="546719"/>
            </a:xfrm>
            <a:custGeom>
              <a:avLst/>
              <a:gdLst>
                <a:gd name="T0" fmla="*/ 320 w 327"/>
                <a:gd name="T1" fmla="*/ 82 h 320"/>
                <a:gd name="T2" fmla="*/ 113 w 327"/>
                <a:gd name="T3" fmla="*/ 59 h 320"/>
                <a:gd name="T4" fmla="*/ 235 w 327"/>
                <a:gd name="T5" fmla="*/ 320 h 320"/>
                <a:gd name="T6" fmla="*/ 320 w 327"/>
                <a:gd name="T7" fmla="*/ 82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7" h="320">
                  <a:moveTo>
                    <a:pt x="320" y="82"/>
                  </a:moveTo>
                  <a:cubicBezTo>
                    <a:pt x="320" y="82"/>
                    <a:pt x="211" y="0"/>
                    <a:pt x="113" y="59"/>
                  </a:cubicBezTo>
                  <a:cubicBezTo>
                    <a:pt x="0" y="127"/>
                    <a:pt x="29" y="297"/>
                    <a:pt x="235" y="320"/>
                  </a:cubicBezTo>
                  <a:cubicBezTo>
                    <a:pt x="235" y="320"/>
                    <a:pt x="327" y="239"/>
                    <a:pt x="320" y="82"/>
                  </a:cubicBezTo>
                  <a:close/>
                </a:path>
              </a:pathLst>
            </a:custGeom>
            <a:solidFill>
              <a:srgbClr val="3B32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11" name="ïsḷiďé">
              <a:extLst>
                <a:ext uri="{FF2B5EF4-FFF2-40B4-BE49-F238E27FC236}">
                  <a16:creationId xmlns:a16="http://schemas.microsoft.com/office/drawing/2014/main" id="{20D7EEE8-EB38-4624-B56D-01E433FB9423}"/>
                </a:ext>
              </a:extLst>
            </p:cNvPr>
            <p:cNvSpPr/>
            <p:nvPr/>
          </p:nvSpPr>
          <p:spPr bwMode="auto">
            <a:xfrm>
              <a:off x="3345862" y="3658042"/>
              <a:ext cx="239110" cy="431688"/>
            </a:xfrm>
            <a:custGeom>
              <a:avLst/>
              <a:gdLst>
                <a:gd name="T0" fmla="*/ 105 w 140"/>
                <a:gd name="T1" fmla="*/ 0 h 253"/>
                <a:gd name="T2" fmla="*/ 0 w 140"/>
                <a:gd name="T3" fmla="*/ 241 h 253"/>
                <a:gd name="T4" fmla="*/ 28 w 140"/>
                <a:gd name="T5" fmla="*/ 253 h 253"/>
                <a:gd name="T6" fmla="*/ 124 w 140"/>
                <a:gd name="T7" fmla="*/ 10 h 253"/>
                <a:gd name="T8" fmla="*/ 105 w 140"/>
                <a:gd name="T9" fmla="*/ 0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0" h="253">
                  <a:moveTo>
                    <a:pt x="105" y="0"/>
                  </a:moveTo>
                  <a:cubicBezTo>
                    <a:pt x="105" y="0"/>
                    <a:pt x="112" y="151"/>
                    <a:pt x="0" y="241"/>
                  </a:cubicBezTo>
                  <a:cubicBezTo>
                    <a:pt x="28" y="253"/>
                    <a:pt x="28" y="253"/>
                    <a:pt x="28" y="253"/>
                  </a:cubicBezTo>
                  <a:cubicBezTo>
                    <a:pt x="28" y="253"/>
                    <a:pt x="140" y="163"/>
                    <a:pt x="124" y="10"/>
                  </a:cubicBezTo>
                  <a:lnTo>
                    <a:pt x="105" y="0"/>
                  </a:lnTo>
                  <a:close/>
                </a:path>
              </a:pathLst>
            </a:custGeom>
            <a:solidFill>
              <a:srgbClr val="E228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12" name="íṣḷïdê">
              <a:extLst>
                <a:ext uri="{FF2B5EF4-FFF2-40B4-BE49-F238E27FC236}">
                  <a16:creationId xmlns:a16="http://schemas.microsoft.com/office/drawing/2014/main" id="{C13E8EF9-ECA0-4B0C-A495-3FE7C46D1C6E}"/>
                </a:ext>
              </a:extLst>
            </p:cNvPr>
            <p:cNvSpPr/>
            <p:nvPr/>
          </p:nvSpPr>
          <p:spPr bwMode="auto">
            <a:xfrm>
              <a:off x="2906419" y="2741675"/>
              <a:ext cx="466586" cy="429103"/>
            </a:xfrm>
            <a:custGeom>
              <a:avLst/>
              <a:gdLst>
                <a:gd name="T0" fmla="*/ 112 w 273"/>
                <a:gd name="T1" fmla="*/ 251 h 251"/>
                <a:gd name="T2" fmla="*/ 29 w 273"/>
                <a:gd name="T3" fmla="*/ 0 h 251"/>
                <a:gd name="T4" fmla="*/ 273 w 273"/>
                <a:gd name="T5" fmla="*/ 34 h 251"/>
                <a:gd name="T6" fmla="*/ 112 w 273"/>
                <a:gd name="T7" fmla="*/ 251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3" h="251">
                  <a:moveTo>
                    <a:pt x="112" y="251"/>
                  </a:moveTo>
                  <a:cubicBezTo>
                    <a:pt x="112" y="251"/>
                    <a:pt x="0" y="130"/>
                    <a:pt x="29" y="0"/>
                  </a:cubicBezTo>
                  <a:cubicBezTo>
                    <a:pt x="29" y="0"/>
                    <a:pt x="183" y="77"/>
                    <a:pt x="273" y="34"/>
                  </a:cubicBezTo>
                  <a:lnTo>
                    <a:pt x="112" y="251"/>
                  </a:lnTo>
                  <a:close/>
                </a:path>
              </a:pathLst>
            </a:custGeom>
            <a:solidFill>
              <a:srgbClr val="E228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13" name="ï$lidè">
              <a:extLst>
                <a:ext uri="{FF2B5EF4-FFF2-40B4-BE49-F238E27FC236}">
                  <a16:creationId xmlns:a16="http://schemas.microsoft.com/office/drawing/2014/main" id="{B79B07ED-67FC-4855-9207-B430C4C30541}"/>
                </a:ext>
              </a:extLst>
            </p:cNvPr>
            <p:cNvSpPr/>
            <p:nvPr/>
          </p:nvSpPr>
          <p:spPr bwMode="auto">
            <a:xfrm>
              <a:off x="2967165" y="2868337"/>
              <a:ext cx="259789" cy="515700"/>
            </a:xfrm>
            <a:custGeom>
              <a:avLst/>
              <a:gdLst>
                <a:gd name="T0" fmla="*/ 150 w 152"/>
                <a:gd name="T1" fmla="*/ 34 h 302"/>
                <a:gd name="T2" fmla="*/ 14 w 152"/>
                <a:gd name="T3" fmla="*/ 0 h 302"/>
                <a:gd name="T4" fmla="*/ 74 w 152"/>
                <a:gd name="T5" fmla="*/ 165 h 302"/>
                <a:gd name="T6" fmla="*/ 76 w 152"/>
                <a:gd name="T7" fmla="*/ 167 h 302"/>
                <a:gd name="T8" fmla="*/ 150 w 152"/>
                <a:gd name="T9" fmla="*/ 34 h 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2" h="302">
                  <a:moveTo>
                    <a:pt x="150" y="34"/>
                  </a:moveTo>
                  <a:cubicBezTo>
                    <a:pt x="150" y="34"/>
                    <a:pt x="53" y="54"/>
                    <a:pt x="14" y="0"/>
                  </a:cubicBezTo>
                  <a:cubicBezTo>
                    <a:pt x="14" y="0"/>
                    <a:pt x="0" y="33"/>
                    <a:pt x="74" y="165"/>
                  </a:cubicBezTo>
                  <a:cubicBezTo>
                    <a:pt x="75" y="166"/>
                    <a:pt x="75" y="167"/>
                    <a:pt x="76" y="167"/>
                  </a:cubicBezTo>
                  <a:cubicBezTo>
                    <a:pt x="152" y="302"/>
                    <a:pt x="150" y="34"/>
                    <a:pt x="150" y="34"/>
                  </a:cubicBezTo>
                  <a:close/>
                </a:path>
              </a:pathLst>
            </a:custGeom>
            <a:solidFill>
              <a:srgbClr val="BB1D0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14" name="ïś1îḋè">
              <a:extLst>
                <a:ext uri="{FF2B5EF4-FFF2-40B4-BE49-F238E27FC236}">
                  <a16:creationId xmlns:a16="http://schemas.microsoft.com/office/drawing/2014/main" id="{3530EB84-4ED3-41F3-8FB0-6998DD479B85}"/>
                </a:ext>
              </a:extLst>
            </p:cNvPr>
            <p:cNvSpPr/>
            <p:nvPr/>
          </p:nvSpPr>
          <p:spPr bwMode="auto">
            <a:xfrm>
              <a:off x="4219578" y="2360394"/>
              <a:ext cx="491142" cy="447198"/>
            </a:xfrm>
            <a:custGeom>
              <a:avLst/>
              <a:gdLst>
                <a:gd name="T0" fmla="*/ 242 w 287"/>
                <a:gd name="T1" fmla="*/ 262 h 262"/>
                <a:gd name="T2" fmla="*/ 202 w 287"/>
                <a:gd name="T3" fmla="*/ 0 h 262"/>
                <a:gd name="T4" fmla="*/ 0 w 287"/>
                <a:gd name="T5" fmla="*/ 141 h 262"/>
                <a:gd name="T6" fmla="*/ 242 w 287"/>
                <a:gd name="T7" fmla="*/ 262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7" h="262">
                  <a:moveTo>
                    <a:pt x="242" y="262"/>
                  </a:moveTo>
                  <a:cubicBezTo>
                    <a:pt x="242" y="262"/>
                    <a:pt x="287" y="104"/>
                    <a:pt x="202" y="0"/>
                  </a:cubicBezTo>
                  <a:cubicBezTo>
                    <a:pt x="202" y="0"/>
                    <a:pt x="100" y="138"/>
                    <a:pt x="0" y="141"/>
                  </a:cubicBezTo>
                  <a:lnTo>
                    <a:pt x="242" y="262"/>
                  </a:lnTo>
                  <a:close/>
                </a:path>
              </a:pathLst>
            </a:custGeom>
            <a:solidFill>
              <a:srgbClr val="E228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15" name="ïš1îďê">
              <a:extLst>
                <a:ext uri="{FF2B5EF4-FFF2-40B4-BE49-F238E27FC236}">
                  <a16:creationId xmlns:a16="http://schemas.microsoft.com/office/drawing/2014/main" id="{7B0B8C82-B9A2-4B0F-BC8C-3DFA42635740}"/>
                </a:ext>
              </a:extLst>
            </p:cNvPr>
            <p:cNvSpPr/>
            <p:nvPr/>
          </p:nvSpPr>
          <p:spPr bwMode="auto">
            <a:xfrm>
              <a:off x="4409572" y="2489641"/>
              <a:ext cx="228770" cy="566107"/>
            </a:xfrm>
            <a:custGeom>
              <a:avLst/>
              <a:gdLst>
                <a:gd name="T0" fmla="*/ 0 w 134"/>
                <a:gd name="T1" fmla="*/ 91 h 332"/>
                <a:gd name="T2" fmla="*/ 107 w 134"/>
                <a:gd name="T3" fmla="*/ 0 h 332"/>
                <a:gd name="T4" fmla="*/ 126 w 134"/>
                <a:gd name="T5" fmla="*/ 174 h 332"/>
                <a:gd name="T6" fmla="*/ 126 w 134"/>
                <a:gd name="T7" fmla="*/ 177 h 332"/>
                <a:gd name="T8" fmla="*/ 0 w 134"/>
                <a:gd name="T9" fmla="*/ 91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4" h="332">
                  <a:moveTo>
                    <a:pt x="0" y="91"/>
                  </a:moveTo>
                  <a:cubicBezTo>
                    <a:pt x="0" y="91"/>
                    <a:pt x="96" y="66"/>
                    <a:pt x="107" y="0"/>
                  </a:cubicBezTo>
                  <a:cubicBezTo>
                    <a:pt x="107" y="0"/>
                    <a:pt x="134" y="23"/>
                    <a:pt x="126" y="174"/>
                  </a:cubicBezTo>
                  <a:cubicBezTo>
                    <a:pt x="126" y="175"/>
                    <a:pt x="126" y="176"/>
                    <a:pt x="126" y="177"/>
                  </a:cubicBezTo>
                  <a:cubicBezTo>
                    <a:pt x="118" y="332"/>
                    <a:pt x="0" y="91"/>
                    <a:pt x="0" y="91"/>
                  </a:cubicBezTo>
                  <a:close/>
                </a:path>
              </a:pathLst>
            </a:custGeom>
            <a:solidFill>
              <a:srgbClr val="BB1D0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16" name="îṡḷíďé">
              <a:extLst>
                <a:ext uri="{FF2B5EF4-FFF2-40B4-BE49-F238E27FC236}">
                  <a16:creationId xmlns:a16="http://schemas.microsoft.com/office/drawing/2014/main" id="{E03FE585-C415-47C8-A676-81010FB9C5F7}"/>
                </a:ext>
              </a:extLst>
            </p:cNvPr>
            <p:cNvSpPr/>
            <p:nvPr/>
          </p:nvSpPr>
          <p:spPr bwMode="auto">
            <a:xfrm>
              <a:off x="2947778" y="2472839"/>
              <a:ext cx="1892190" cy="1344179"/>
            </a:xfrm>
            <a:custGeom>
              <a:avLst/>
              <a:gdLst>
                <a:gd name="T0" fmla="*/ 1108 w 1108"/>
                <a:gd name="T1" fmla="*/ 367 h 788"/>
                <a:gd name="T2" fmla="*/ 944 w 1108"/>
                <a:gd name="T3" fmla="*/ 139 h 788"/>
                <a:gd name="T4" fmla="*/ 315 w 1108"/>
                <a:gd name="T5" fmla="*/ 137 h 788"/>
                <a:gd name="T6" fmla="*/ 125 w 1108"/>
                <a:gd name="T7" fmla="*/ 788 h 788"/>
                <a:gd name="T8" fmla="*/ 416 w 1108"/>
                <a:gd name="T9" fmla="*/ 723 h 788"/>
                <a:gd name="T10" fmla="*/ 1108 w 1108"/>
                <a:gd name="T11" fmla="*/ 367 h 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08" h="788">
                  <a:moveTo>
                    <a:pt x="1108" y="367"/>
                  </a:moveTo>
                  <a:cubicBezTo>
                    <a:pt x="1108" y="367"/>
                    <a:pt x="1022" y="217"/>
                    <a:pt x="944" y="139"/>
                  </a:cubicBezTo>
                  <a:cubicBezTo>
                    <a:pt x="839" y="35"/>
                    <a:pt x="527" y="0"/>
                    <a:pt x="315" y="137"/>
                  </a:cubicBezTo>
                  <a:cubicBezTo>
                    <a:pt x="94" y="280"/>
                    <a:pt x="0" y="425"/>
                    <a:pt x="125" y="788"/>
                  </a:cubicBezTo>
                  <a:cubicBezTo>
                    <a:pt x="416" y="723"/>
                    <a:pt x="416" y="723"/>
                    <a:pt x="416" y="723"/>
                  </a:cubicBezTo>
                  <a:cubicBezTo>
                    <a:pt x="416" y="723"/>
                    <a:pt x="1107" y="483"/>
                    <a:pt x="1108" y="367"/>
                  </a:cubicBezTo>
                  <a:close/>
                </a:path>
              </a:pathLst>
            </a:custGeom>
            <a:solidFill>
              <a:srgbClr val="E228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17" name="ïṩlíḍe">
              <a:extLst>
                <a:ext uri="{FF2B5EF4-FFF2-40B4-BE49-F238E27FC236}">
                  <a16:creationId xmlns:a16="http://schemas.microsoft.com/office/drawing/2014/main" id="{13D8AFC3-4B99-47D0-9397-8307F0B6E733}"/>
                </a:ext>
              </a:extLst>
            </p:cNvPr>
            <p:cNvSpPr/>
            <p:nvPr/>
          </p:nvSpPr>
          <p:spPr bwMode="auto">
            <a:xfrm>
              <a:off x="3935232" y="2466376"/>
              <a:ext cx="240401" cy="797460"/>
            </a:xfrm>
            <a:custGeom>
              <a:avLst/>
              <a:gdLst>
                <a:gd name="T0" fmla="*/ 111 w 141"/>
                <a:gd name="T1" fmla="*/ 364 h 468"/>
                <a:gd name="T2" fmla="*/ 82 w 141"/>
                <a:gd name="T3" fmla="*/ 248 h 468"/>
                <a:gd name="T4" fmla="*/ 92 w 141"/>
                <a:gd name="T5" fmla="*/ 132 h 468"/>
                <a:gd name="T6" fmla="*/ 108 w 141"/>
                <a:gd name="T7" fmla="*/ 72 h 468"/>
                <a:gd name="T8" fmla="*/ 128 w 141"/>
                <a:gd name="T9" fmla="*/ 16 h 468"/>
                <a:gd name="T10" fmla="*/ 113 w 141"/>
                <a:gd name="T11" fmla="*/ 3 h 468"/>
                <a:gd name="T12" fmla="*/ 34 w 141"/>
                <a:gd name="T13" fmla="*/ 84 h 468"/>
                <a:gd name="T14" fmla="*/ 2 w 141"/>
                <a:gd name="T15" fmla="*/ 212 h 468"/>
                <a:gd name="T16" fmla="*/ 15 w 141"/>
                <a:gd name="T17" fmla="*/ 336 h 468"/>
                <a:gd name="T18" fmla="*/ 36 w 141"/>
                <a:gd name="T19" fmla="*/ 400 h 468"/>
                <a:gd name="T20" fmla="*/ 80 w 141"/>
                <a:gd name="T21" fmla="*/ 461 h 468"/>
                <a:gd name="T22" fmla="*/ 133 w 141"/>
                <a:gd name="T23" fmla="*/ 435 h 468"/>
                <a:gd name="T24" fmla="*/ 111 w 141"/>
                <a:gd name="T25" fmla="*/ 364 h 4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1" h="468">
                  <a:moveTo>
                    <a:pt x="111" y="364"/>
                  </a:moveTo>
                  <a:cubicBezTo>
                    <a:pt x="94" y="327"/>
                    <a:pt x="86" y="287"/>
                    <a:pt x="82" y="248"/>
                  </a:cubicBezTo>
                  <a:cubicBezTo>
                    <a:pt x="78" y="209"/>
                    <a:pt x="82" y="169"/>
                    <a:pt x="92" y="132"/>
                  </a:cubicBezTo>
                  <a:cubicBezTo>
                    <a:pt x="97" y="112"/>
                    <a:pt x="101" y="92"/>
                    <a:pt x="108" y="72"/>
                  </a:cubicBezTo>
                  <a:cubicBezTo>
                    <a:pt x="114" y="53"/>
                    <a:pt x="124" y="35"/>
                    <a:pt x="128" y="16"/>
                  </a:cubicBezTo>
                  <a:cubicBezTo>
                    <a:pt x="130" y="6"/>
                    <a:pt x="123" y="0"/>
                    <a:pt x="113" y="3"/>
                  </a:cubicBezTo>
                  <a:cubicBezTo>
                    <a:pt x="78" y="15"/>
                    <a:pt x="51" y="53"/>
                    <a:pt x="34" y="84"/>
                  </a:cubicBezTo>
                  <a:cubicBezTo>
                    <a:pt x="13" y="123"/>
                    <a:pt x="4" y="169"/>
                    <a:pt x="2" y="212"/>
                  </a:cubicBezTo>
                  <a:cubicBezTo>
                    <a:pt x="0" y="253"/>
                    <a:pt x="5" y="295"/>
                    <a:pt x="15" y="336"/>
                  </a:cubicBezTo>
                  <a:cubicBezTo>
                    <a:pt x="20" y="358"/>
                    <a:pt x="28" y="379"/>
                    <a:pt x="36" y="400"/>
                  </a:cubicBezTo>
                  <a:cubicBezTo>
                    <a:pt x="45" y="421"/>
                    <a:pt x="57" y="452"/>
                    <a:pt x="80" y="461"/>
                  </a:cubicBezTo>
                  <a:cubicBezTo>
                    <a:pt x="103" y="468"/>
                    <a:pt x="125" y="458"/>
                    <a:pt x="133" y="435"/>
                  </a:cubicBezTo>
                  <a:cubicBezTo>
                    <a:pt x="141" y="410"/>
                    <a:pt x="120" y="385"/>
                    <a:pt x="111" y="364"/>
                  </a:cubicBezTo>
                  <a:close/>
                </a:path>
              </a:pathLst>
            </a:custGeom>
            <a:solidFill>
              <a:srgbClr val="FFD0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18" name="îṥḻîďé">
              <a:extLst>
                <a:ext uri="{FF2B5EF4-FFF2-40B4-BE49-F238E27FC236}">
                  <a16:creationId xmlns:a16="http://schemas.microsoft.com/office/drawing/2014/main" id="{F980A67F-42BC-47F0-A941-B413DD98E730}"/>
                </a:ext>
              </a:extLst>
            </p:cNvPr>
            <p:cNvSpPr/>
            <p:nvPr/>
          </p:nvSpPr>
          <p:spPr bwMode="auto">
            <a:xfrm>
              <a:off x="3351032" y="2733920"/>
              <a:ext cx="599711" cy="677259"/>
            </a:xfrm>
            <a:custGeom>
              <a:avLst/>
              <a:gdLst>
                <a:gd name="T0" fmla="*/ 310 w 351"/>
                <a:gd name="T1" fmla="*/ 195 h 397"/>
                <a:gd name="T2" fmla="*/ 236 w 351"/>
                <a:gd name="T3" fmla="*/ 82 h 397"/>
                <a:gd name="T4" fmla="*/ 130 w 351"/>
                <a:gd name="T5" fmla="*/ 10 h 397"/>
                <a:gd name="T6" fmla="*/ 68 w 351"/>
                <a:gd name="T7" fmla="*/ 0 h 397"/>
                <a:gd name="T8" fmla="*/ 6 w 351"/>
                <a:gd name="T9" fmla="*/ 13 h 397"/>
                <a:gd name="T10" fmla="*/ 6 w 351"/>
                <a:gd name="T11" fmla="*/ 23 h 397"/>
                <a:gd name="T12" fmla="*/ 115 w 351"/>
                <a:gd name="T13" fmla="*/ 75 h 397"/>
                <a:gd name="T14" fmla="*/ 197 w 351"/>
                <a:gd name="T15" fmla="*/ 159 h 397"/>
                <a:gd name="T16" fmla="*/ 229 w 351"/>
                <a:gd name="T17" fmla="*/ 214 h 397"/>
                <a:gd name="T18" fmla="*/ 222 w 351"/>
                <a:gd name="T19" fmla="*/ 314 h 397"/>
                <a:gd name="T20" fmla="*/ 250 w 351"/>
                <a:gd name="T21" fmla="*/ 390 h 397"/>
                <a:gd name="T22" fmla="*/ 280 w 351"/>
                <a:gd name="T23" fmla="*/ 344 h 397"/>
                <a:gd name="T24" fmla="*/ 337 w 351"/>
                <a:gd name="T25" fmla="*/ 326 h 397"/>
                <a:gd name="T26" fmla="*/ 310 w 351"/>
                <a:gd name="T27" fmla="*/ 195 h 3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51" h="397">
                  <a:moveTo>
                    <a:pt x="310" y="195"/>
                  </a:moveTo>
                  <a:cubicBezTo>
                    <a:pt x="292" y="153"/>
                    <a:pt x="267" y="115"/>
                    <a:pt x="236" y="82"/>
                  </a:cubicBezTo>
                  <a:cubicBezTo>
                    <a:pt x="208" y="51"/>
                    <a:pt x="171" y="24"/>
                    <a:pt x="130" y="10"/>
                  </a:cubicBezTo>
                  <a:cubicBezTo>
                    <a:pt x="110" y="4"/>
                    <a:pt x="89" y="1"/>
                    <a:pt x="68" y="0"/>
                  </a:cubicBezTo>
                  <a:cubicBezTo>
                    <a:pt x="46" y="0"/>
                    <a:pt x="26" y="7"/>
                    <a:pt x="6" y="13"/>
                  </a:cubicBezTo>
                  <a:cubicBezTo>
                    <a:pt x="0" y="15"/>
                    <a:pt x="0" y="22"/>
                    <a:pt x="6" y="23"/>
                  </a:cubicBezTo>
                  <a:cubicBezTo>
                    <a:pt x="46" y="31"/>
                    <a:pt x="82" y="53"/>
                    <a:pt x="115" y="75"/>
                  </a:cubicBezTo>
                  <a:cubicBezTo>
                    <a:pt x="148" y="97"/>
                    <a:pt x="175" y="128"/>
                    <a:pt x="197" y="159"/>
                  </a:cubicBezTo>
                  <a:cubicBezTo>
                    <a:pt x="209" y="176"/>
                    <a:pt x="220" y="195"/>
                    <a:pt x="229" y="214"/>
                  </a:cubicBezTo>
                  <a:cubicBezTo>
                    <a:pt x="233" y="247"/>
                    <a:pt x="225" y="281"/>
                    <a:pt x="222" y="314"/>
                  </a:cubicBezTo>
                  <a:cubicBezTo>
                    <a:pt x="220" y="337"/>
                    <a:pt x="209" y="397"/>
                    <a:pt x="250" y="390"/>
                  </a:cubicBezTo>
                  <a:cubicBezTo>
                    <a:pt x="272" y="387"/>
                    <a:pt x="279" y="366"/>
                    <a:pt x="280" y="344"/>
                  </a:cubicBezTo>
                  <a:cubicBezTo>
                    <a:pt x="299" y="357"/>
                    <a:pt x="328" y="352"/>
                    <a:pt x="337" y="326"/>
                  </a:cubicBezTo>
                  <a:cubicBezTo>
                    <a:pt x="351" y="286"/>
                    <a:pt x="326" y="231"/>
                    <a:pt x="310" y="195"/>
                  </a:cubicBezTo>
                  <a:close/>
                </a:path>
              </a:pathLst>
            </a:custGeom>
            <a:solidFill>
              <a:srgbClr val="FFD0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19" name="is1îḑé">
              <a:extLst>
                <a:ext uri="{FF2B5EF4-FFF2-40B4-BE49-F238E27FC236}">
                  <a16:creationId xmlns:a16="http://schemas.microsoft.com/office/drawing/2014/main" id="{A3A32315-62D5-4FCD-B9B0-0B2F23C152C1}"/>
                </a:ext>
              </a:extLst>
            </p:cNvPr>
            <p:cNvSpPr/>
            <p:nvPr/>
          </p:nvSpPr>
          <p:spPr bwMode="auto">
            <a:xfrm>
              <a:off x="3670274" y="2501273"/>
              <a:ext cx="242986" cy="301148"/>
            </a:xfrm>
            <a:custGeom>
              <a:avLst/>
              <a:gdLst>
                <a:gd name="T0" fmla="*/ 136 w 142"/>
                <a:gd name="T1" fmla="*/ 135 h 176"/>
                <a:gd name="T2" fmla="*/ 89 w 142"/>
                <a:gd name="T3" fmla="*/ 97 h 176"/>
                <a:gd name="T4" fmla="*/ 133 w 142"/>
                <a:gd name="T5" fmla="*/ 90 h 176"/>
                <a:gd name="T6" fmla="*/ 133 w 142"/>
                <a:gd name="T7" fmla="*/ 79 h 176"/>
                <a:gd name="T8" fmla="*/ 75 w 142"/>
                <a:gd name="T9" fmla="*/ 59 h 176"/>
                <a:gd name="T10" fmla="*/ 58 w 142"/>
                <a:gd name="T11" fmla="*/ 46 h 176"/>
                <a:gd name="T12" fmla="*/ 19 w 142"/>
                <a:gd name="T13" fmla="*/ 3 h 176"/>
                <a:gd name="T14" fmla="*/ 2 w 142"/>
                <a:gd name="T15" fmla="*/ 16 h 176"/>
                <a:gd name="T16" fmla="*/ 0 w 142"/>
                <a:gd name="T17" fmla="*/ 26 h 176"/>
                <a:gd name="T18" fmla="*/ 26 w 142"/>
                <a:gd name="T19" fmla="*/ 69 h 176"/>
                <a:gd name="T20" fmla="*/ 31 w 142"/>
                <a:gd name="T21" fmla="*/ 78 h 176"/>
                <a:gd name="T22" fmla="*/ 28 w 142"/>
                <a:gd name="T23" fmla="*/ 131 h 176"/>
                <a:gd name="T24" fmla="*/ 41 w 142"/>
                <a:gd name="T25" fmla="*/ 136 h 176"/>
                <a:gd name="T26" fmla="*/ 57 w 142"/>
                <a:gd name="T27" fmla="*/ 112 h 176"/>
                <a:gd name="T28" fmla="*/ 58 w 142"/>
                <a:gd name="T29" fmla="*/ 114 h 176"/>
                <a:gd name="T30" fmla="*/ 68 w 142"/>
                <a:gd name="T31" fmla="*/ 171 h 176"/>
                <a:gd name="T32" fmla="*/ 76 w 142"/>
                <a:gd name="T33" fmla="*/ 174 h 176"/>
                <a:gd name="T34" fmla="*/ 91 w 142"/>
                <a:gd name="T35" fmla="*/ 137 h 176"/>
                <a:gd name="T36" fmla="*/ 131 w 142"/>
                <a:gd name="T37" fmla="*/ 148 h 176"/>
                <a:gd name="T38" fmla="*/ 136 w 142"/>
                <a:gd name="T39" fmla="*/ 135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42" h="176">
                  <a:moveTo>
                    <a:pt x="136" y="135"/>
                  </a:moveTo>
                  <a:cubicBezTo>
                    <a:pt x="120" y="122"/>
                    <a:pt x="103" y="112"/>
                    <a:pt x="89" y="97"/>
                  </a:cubicBezTo>
                  <a:cubicBezTo>
                    <a:pt x="105" y="100"/>
                    <a:pt x="122" y="99"/>
                    <a:pt x="133" y="90"/>
                  </a:cubicBezTo>
                  <a:cubicBezTo>
                    <a:pt x="137" y="87"/>
                    <a:pt x="136" y="82"/>
                    <a:pt x="133" y="79"/>
                  </a:cubicBezTo>
                  <a:cubicBezTo>
                    <a:pt x="116" y="68"/>
                    <a:pt x="93" y="69"/>
                    <a:pt x="75" y="59"/>
                  </a:cubicBezTo>
                  <a:cubicBezTo>
                    <a:pt x="68" y="55"/>
                    <a:pt x="63" y="51"/>
                    <a:pt x="58" y="46"/>
                  </a:cubicBezTo>
                  <a:cubicBezTo>
                    <a:pt x="52" y="26"/>
                    <a:pt x="39" y="10"/>
                    <a:pt x="19" y="3"/>
                  </a:cubicBezTo>
                  <a:cubicBezTo>
                    <a:pt x="9" y="0"/>
                    <a:pt x="1" y="8"/>
                    <a:pt x="2" y="16"/>
                  </a:cubicBezTo>
                  <a:cubicBezTo>
                    <a:pt x="0" y="19"/>
                    <a:pt x="0" y="23"/>
                    <a:pt x="0" y="26"/>
                  </a:cubicBezTo>
                  <a:cubicBezTo>
                    <a:pt x="2" y="43"/>
                    <a:pt x="13" y="58"/>
                    <a:pt x="26" y="69"/>
                  </a:cubicBezTo>
                  <a:cubicBezTo>
                    <a:pt x="28" y="72"/>
                    <a:pt x="29" y="75"/>
                    <a:pt x="31" y="78"/>
                  </a:cubicBezTo>
                  <a:cubicBezTo>
                    <a:pt x="32" y="96"/>
                    <a:pt x="25" y="114"/>
                    <a:pt x="28" y="131"/>
                  </a:cubicBezTo>
                  <a:cubicBezTo>
                    <a:pt x="29" y="138"/>
                    <a:pt x="36" y="140"/>
                    <a:pt x="41" y="136"/>
                  </a:cubicBezTo>
                  <a:cubicBezTo>
                    <a:pt x="48" y="130"/>
                    <a:pt x="53" y="122"/>
                    <a:pt x="57" y="112"/>
                  </a:cubicBezTo>
                  <a:cubicBezTo>
                    <a:pt x="57" y="113"/>
                    <a:pt x="58" y="113"/>
                    <a:pt x="58" y="114"/>
                  </a:cubicBezTo>
                  <a:cubicBezTo>
                    <a:pt x="65" y="132"/>
                    <a:pt x="65" y="152"/>
                    <a:pt x="68" y="171"/>
                  </a:cubicBezTo>
                  <a:cubicBezTo>
                    <a:pt x="69" y="174"/>
                    <a:pt x="74" y="176"/>
                    <a:pt x="76" y="174"/>
                  </a:cubicBezTo>
                  <a:cubicBezTo>
                    <a:pt x="86" y="163"/>
                    <a:pt x="90" y="150"/>
                    <a:pt x="91" y="137"/>
                  </a:cubicBezTo>
                  <a:cubicBezTo>
                    <a:pt x="104" y="144"/>
                    <a:pt x="118" y="148"/>
                    <a:pt x="131" y="148"/>
                  </a:cubicBezTo>
                  <a:cubicBezTo>
                    <a:pt x="138" y="148"/>
                    <a:pt x="142" y="139"/>
                    <a:pt x="136" y="135"/>
                  </a:cubicBezTo>
                  <a:close/>
                </a:path>
              </a:pathLst>
            </a:custGeom>
            <a:solidFill>
              <a:srgbClr val="FFD0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20" name="í$ḻídê">
              <a:extLst>
                <a:ext uri="{FF2B5EF4-FFF2-40B4-BE49-F238E27FC236}">
                  <a16:creationId xmlns:a16="http://schemas.microsoft.com/office/drawing/2014/main" id="{9DD3AC2D-F4D0-4699-9C9E-96663166EAF3}"/>
                </a:ext>
              </a:extLst>
            </p:cNvPr>
            <p:cNvSpPr/>
            <p:nvPr/>
          </p:nvSpPr>
          <p:spPr bwMode="auto">
            <a:xfrm>
              <a:off x="3610819" y="3453832"/>
              <a:ext cx="117616" cy="113739"/>
            </a:xfrm>
            <a:custGeom>
              <a:avLst/>
              <a:gdLst>
                <a:gd name="T0" fmla="*/ 0 w 69"/>
                <a:gd name="T1" fmla="*/ 67 h 67"/>
                <a:gd name="T2" fmla="*/ 49 w 69"/>
                <a:gd name="T3" fmla="*/ 45 h 67"/>
                <a:gd name="T4" fmla="*/ 67 w 69"/>
                <a:gd name="T5" fmla="*/ 0 h 67"/>
                <a:gd name="T6" fmla="*/ 0 w 69"/>
                <a:gd name="T7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9" h="67">
                  <a:moveTo>
                    <a:pt x="0" y="67"/>
                  </a:moveTo>
                  <a:cubicBezTo>
                    <a:pt x="18" y="63"/>
                    <a:pt x="35" y="57"/>
                    <a:pt x="49" y="45"/>
                  </a:cubicBezTo>
                  <a:cubicBezTo>
                    <a:pt x="64" y="34"/>
                    <a:pt x="69" y="17"/>
                    <a:pt x="67" y="0"/>
                  </a:cubicBezTo>
                  <a:cubicBezTo>
                    <a:pt x="50" y="20"/>
                    <a:pt x="27" y="46"/>
                    <a:pt x="0" y="67"/>
                  </a:cubicBezTo>
                  <a:close/>
                </a:path>
              </a:pathLst>
            </a:custGeom>
            <a:solidFill>
              <a:srgbClr val="4F42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21" name="îŝļïḍê">
              <a:extLst>
                <a:ext uri="{FF2B5EF4-FFF2-40B4-BE49-F238E27FC236}">
                  <a16:creationId xmlns:a16="http://schemas.microsoft.com/office/drawing/2014/main" id="{2FDA5DCD-9554-486B-921E-F855F2454363}"/>
                </a:ext>
              </a:extLst>
            </p:cNvPr>
            <p:cNvSpPr/>
            <p:nvPr/>
          </p:nvSpPr>
          <p:spPr bwMode="auto">
            <a:xfrm>
              <a:off x="3181717" y="3146221"/>
              <a:ext cx="515700" cy="409716"/>
            </a:xfrm>
            <a:custGeom>
              <a:avLst/>
              <a:gdLst>
                <a:gd name="T0" fmla="*/ 57 w 302"/>
                <a:gd name="T1" fmla="*/ 174 h 240"/>
                <a:gd name="T2" fmla="*/ 302 w 302"/>
                <a:gd name="T3" fmla="*/ 176 h 240"/>
                <a:gd name="T4" fmla="*/ 232 w 302"/>
                <a:gd name="T5" fmla="*/ 188 h 240"/>
                <a:gd name="T6" fmla="*/ 97 w 302"/>
                <a:gd name="T7" fmla="*/ 161 h 240"/>
                <a:gd name="T8" fmla="*/ 37 w 302"/>
                <a:gd name="T9" fmla="*/ 30 h 240"/>
                <a:gd name="T10" fmla="*/ 44 w 302"/>
                <a:gd name="T11" fmla="*/ 0 h 240"/>
                <a:gd name="T12" fmla="*/ 16 w 302"/>
                <a:gd name="T13" fmla="*/ 32 h 240"/>
                <a:gd name="T14" fmla="*/ 4 w 302"/>
                <a:gd name="T15" fmla="*/ 41 h 240"/>
                <a:gd name="T16" fmla="*/ 57 w 302"/>
                <a:gd name="T17" fmla="*/ 174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2" h="240">
                  <a:moveTo>
                    <a:pt x="57" y="174"/>
                  </a:moveTo>
                  <a:cubicBezTo>
                    <a:pt x="129" y="240"/>
                    <a:pt x="229" y="223"/>
                    <a:pt x="302" y="176"/>
                  </a:cubicBezTo>
                  <a:cubicBezTo>
                    <a:pt x="281" y="182"/>
                    <a:pt x="256" y="187"/>
                    <a:pt x="232" y="188"/>
                  </a:cubicBezTo>
                  <a:cubicBezTo>
                    <a:pt x="173" y="191"/>
                    <a:pt x="115" y="174"/>
                    <a:pt x="97" y="161"/>
                  </a:cubicBezTo>
                  <a:cubicBezTo>
                    <a:pt x="54" y="132"/>
                    <a:pt x="30" y="82"/>
                    <a:pt x="37" y="30"/>
                  </a:cubicBezTo>
                  <a:cubicBezTo>
                    <a:pt x="38" y="19"/>
                    <a:pt x="41" y="9"/>
                    <a:pt x="44" y="0"/>
                  </a:cubicBezTo>
                  <a:cubicBezTo>
                    <a:pt x="33" y="13"/>
                    <a:pt x="24" y="25"/>
                    <a:pt x="16" y="32"/>
                  </a:cubicBezTo>
                  <a:cubicBezTo>
                    <a:pt x="12" y="36"/>
                    <a:pt x="8" y="39"/>
                    <a:pt x="4" y="41"/>
                  </a:cubicBezTo>
                  <a:cubicBezTo>
                    <a:pt x="0" y="75"/>
                    <a:pt x="4" y="126"/>
                    <a:pt x="57" y="174"/>
                  </a:cubicBezTo>
                  <a:close/>
                </a:path>
              </a:pathLst>
            </a:custGeom>
            <a:solidFill>
              <a:srgbClr val="4F42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22" name="iṥlîḋé">
              <a:extLst>
                <a:ext uri="{FF2B5EF4-FFF2-40B4-BE49-F238E27FC236}">
                  <a16:creationId xmlns:a16="http://schemas.microsoft.com/office/drawing/2014/main" id="{ACF3ABC8-754C-4541-9E99-77BFA7F6F5EC}"/>
                </a:ext>
              </a:extLst>
            </p:cNvPr>
            <p:cNvSpPr/>
            <p:nvPr/>
          </p:nvSpPr>
          <p:spPr bwMode="auto">
            <a:xfrm>
              <a:off x="3771087" y="3331045"/>
              <a:ext cx="2585" cy="1293"/>
            </a:xfrm>
            <a:custGeom>
              <a:avLst/>
              <a:gdLst>
                <a:gd name="T0" fmla="*/ 0 w 2"/>
                <a:gd name="T1" fmla="*/ 0 h 1"/>
                <a:gd name="T2" fmla="*/ 2 w 2"/>
                <a:gd name="T3" fmla="*/ 1 h 1"/>
                <a:gd name="T4" fmla="*/ 0 w 2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0" y="0"/>
                  </a:moveTo>
                  <a:cubicBezTo>
                    <a:pt x="0" y="0"/>
                    <a:pt x="1" y="1"/>
                    <a:pt x="2" y="1"/>
                  </a:cubicBezTo>
                  <a:cubicBezTo>
                    <a:pt x="2" y="1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FFF0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23" name="iṣḻiďê">
              <a:extLst>
                <a:ext uri="{FF2B5EF4-FFF2-40B4-BE49-F238E27FC236}">
                  <a16:creationId xmlns:a16="http://schemas.microsoft.com/office/drawing/2014/main" id="{81DFF4E2-88DA-4A8A-9573-D83FEA1CA335}"/>
                </a:ext>
              </a:extLst>
            </p:cNvPr>
            <p:cNvSpPr/>
            <p:nvPr/>
          </p:nvSpPr>
          <p:spPr bwMode="auto">
            <a:xfrm>
              <a:off x="3087366" y="3047993"/>
              <a:ext cx="725082" cy="635900"/>
            </a:xfrm>
            <a:custGeom>
              <a:avLst/>
              <a:gdLst>
                <a:gd name="T0" fmla="*/ 285 w 424"/>
                <a:gd name="T1" fmla="*/ 212 h 373"/>
                <a:gd name="T2" fmla="*/ 170 w 424"/>
                <a:gd name="T3" fmla="*/ 170 h 373"/>
                <a:gd name="T4" fmla="*/ 137 w 424"/>
                <a:gd name="T5" fmla="*/ 42 h 373"/>
                <a:gd name="T6" fmla="*/ 157 w 424"/>
                <a:gd name="T7" fmla="*/ 0 h 373"/>
                <a:gd name="T8" fmla="*/ 99 w 424"/>
                <a:gd name="T9" fmla="*/ 58 h 373"/>
                <a:gd name="T10" fmla="*/ 92 w 424"/>
                <a:gd name="T11" fmla="*/ 88 h 373"/>
                <a:gd name="T12" fmla="*/ 152 w 424"/>
                <a:gd name="T13" fmla="*/ 219 h 373"/>
                <a:gd name="T14" fmla="*/ 287 w 424"/>
                <a:gd name="T15" fmla="*/ 246 h 373"/>
                <a:gd name="T16" fmla="*/ 357 w 424"/>
                <a:gd name="T17" fmla="*/ 234 h 373"/>
                <a:gd name="T18" fmla="*/ 112 w 424"/>
                <a:gd name="T19" fmla="*/ 232 h 373"/>
                <a:gd name="T20" fmla="*/ 59 w 424"/>
                <a:gd name="T21" fmla="*/ 99 h 373"/>
                <a:gd name="T22" fmla="*/ 8 w 424"/>
                <a:gd name="T23" fmla="*/ 107 h 373"/>
                <a:gd name="T24" fmla="*/ 110 w 424"/>
                <a:gd name="T25" fmla="*/ 318 h 373"/>
                <a:gd name="T26" fmla="*/ 306 w 424"/>
                <a:gd name="T27" fmla="*/ 305 h 373"/>
                <a:gd name="T28" fmla="*/ 373 w 424"/>
                <a:gd name="T29" fmla="*/ 238 h 373"/>
                <a:gd name="T30" fmla="*/ 382 w 424"/>
                <a:gd name="T31" fmla="*/ 226 h 373"/>
                <a:gd name="T32" fmla="*/ 418 w 424"/>
                <a:gd name="T33" fmla="*/ 204 h 373"/>
                <a:gd name="T34" fmla="*/ 402 w 424"/>
                <a:gd name="T35" fmla="*/ 167 h 373"/>
                <a:gd name="T36" fmla="*/ 385 w 424"/>
                <a:gd name="T37" fmla="*/ 162 h 373"/>
                <a:gd name="T38" fmla="*/ 382 w 424"/>
                <a:gd name="T39" fmla="*/ 162 h 373"/>
                <a:gd name="T40" fmla="*/ 285 w 424"/>
                <a:gd name="T41" fmla="*/ 212 h 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24" h="373">
                  <a:moveTo>
                    <a:pt x="285" y="212"/>
                  </a:moveTo>
                  <a:cubicBezTo>
                    <a:pt x="241" y="216"/>
                    <a:pt x="201" y="201"/>
                    <a:pt x="170" y="170"/>
                  </a:cubicBezTo>
                  <a:cubicBezTo>
                    <a:pt x="136" y="137"/>
                    <a:pt x="126" y="87"/>
                    <a:pt x="137" y="42"/>
                  </a:cubicBezTo>
                  <a:cubicBezTo>
                    <a:pt x="140" y="27"/>
                    <a:pt x="147" y="12"/>
                    <a:pt x="157" y="0"/>
                  </a:cubicBezTo>
                  <a:cubicBezTo>
                    <a:pt x="133" y="17"/>
                    <a:pt x="114" y="39"/>
                    <a:pt x="99" y="58"/>
                  </a:cubicBezTo>
                  <a:cubicBezTo>
                    <a:pt x="96" y="67"/>
                    <a:pt x="93" y="77"/>
                    <a:pt x="92" y="88"/>
                  </a:cubicBezTo>
                  <a:cubicBezTo>
                    <a:pt x="85" y="140"/>
                    <a:pt x="109" y="190"/>
                    <a:pt x="152" y="219"/>
                  </a:cubicBezTo>
                  <a:cubicBezTo>
                    <a:pt x="170" y="232"/>
                    <a:pt x="228" y="249"/>
                    <a:pt x="287" y="246"/>
                  </a:cubicBezTo>
                  <a:cubicBezTo>
                    <a:pt x="311" y="245"/>
                    <a:pt x="336" y="240"/>
                    <a:pt x="357" y="234"/>
                  </a:cubicBezTo>
                  <a:cubicBezTo>
                    <a:pt x="284" y="281"/>
                    <a:pt x="184" y="298"/>
                    <a:pt x="112" y="232"/>
                  </a:cubicBezTo>
                  <a:cubicBezTo>
                    <a:pt x="59" y="184"/>
                    <a:pt x="55" y="133"/>
                    <a:pt x="59" y="99"/>
                  </a:cubicBezTo>
                  <a:cubicBezTo>
                    <a:pt x="40" y="112"/>
                    <a:pt x="23" y="112"/>
                    <a:pt x="8" y="107"/>
                  </a:cubicBezTo>
                  <a:cubicBezTo>
                    <a:pt x="0" y="164"/>
                    <a:pt x="3" y="237"/>
                    <a:pt x="110" y="318"/>
                  </a:cubicBezTo>
                  <a:cubicBezTo>
                    <a:pt x="182" y="373"/>
                    <a:pt x="252" y="346"/>
                    <a:pt x="306" y="305"/>
                  </a:cubicBezTo>
                  <a:cubicBezTo>
                    <a:pt x="333" y="284"/>
                    <a:pt x="356" y="258"/>
                    <a:pt x="373" y="238"/>
                  </a:cubicBezTo>
                  <a:cubicBezTo>
                    <a:pt x="376" y="234"/>
                    <a:pt x="379" y="230"/>
                    <a:pt x="382" y="226"/>
                  </a:cubicBezTo>
                  <a:cubicBezTo>
                    <a:pt x="402" y="218"/>
                    <a:pt x="415" y="210"/>
                    <a:pt x="418" y="204"/>
                  </a:cubicBezTo>
                  <a:cubicBezTo>
                    <a:pt x="424" y="189"/>
                    <a:pt x="415" y="174"/>
                    <a:pt x="402" y="167"/>
                  </a:cubicBezTo>
                  <a:cubicBezTo>
                    <a:pt x="401" y="167"/>
                    <a:pt x="385" y="162"/>
                    <a:pt x="385" y="162"/>
                  </a:cubicBezTo>
                  <a:cubicBezTo>
                    <a:pt x="384" y="162"/>
                    <a:pt x="383" y="162"/>
                    <a:pt x="382" y="162"/>
                  </a:cubicBezTo>
                  <a:cubicBezTo>
                    <a:pt x="360" y="188"/>
                    <a:pt x="321" y="209"/>
                    <a:pt x="285" y="212"/>
                  </a:cubicBezTo>
                  <a:close/>
                </a:path>
              </a:pathLst>
            </a:custGeom>
            <a:solidFill>
              <a:srgbClr val="FFF0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24" name="í$ḻíḑê">
              <a:extLst>
                <a:ext uri="{FF2B5EF4-FFF2-40B4-BE49-F238E27FC236}">
                  <a16:creationId xmlns:a16="http://schemas.microsoft.com/office/drawing/2014/main" id="{687E15B8-7275-46DC-96F2-6EBE4280D7DC}"/>
                </a:ext>
              </a:extLst>
            </p:cNvPr>
            <p:cNvSpPr/>
            <p:nvPr/>
          </p:nvSpPr>
          <p:spPr bwMode="auto">
            <a:xfrm>
              <a:off x="3111922" y="3148806"/>
              <a:ext cx="32313" cy="21973"/>
            </a:xfrm>
            <a:custGeom>
              <a:avLst/>
              <a:gdLst>
                <a:gd name="T0" fmla="*/ 2 w 19"/>
                <a:gd name="T1" fmla="*/ 0 h 13"/>
                <a:gd name="T2" fmla="*/ 0 w 19"/>
                <a:gd name="T3" fmla="*/ 13 h 13"/>
                <a:gd name="T4" fmla="*/ 19 w 19"/>
                <a:gd name="T5" fmla="*/ 4 h 13"/>
                <a:gd name="T6" fmla="*/ 2 w 19"/>
                <a:gd name="T7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13">
                  <a:moveTo>
                    <a:pt x="2" y="0"/>
                  </a:moveTo>
                  <a:cubicBezTo>
                    <a:pt x="2" y="4"/>
                    <a:pt x="1" y="9"/>
                    <a:pt x="0" y="13"/>
                  </a:cubicBezTo>
                  <a:cubicBezTo>
                    <a:pt x="12" y="9"/>
                    <a:pt x="19" y="4"/>
                    <a:pt x="19" y="4"/>
                  </a:cubicBezTo>
                  <a:cubicBezTo>
                    <a:pt x="14" y="4"/>
                    <a:pt x="8" y="2"/>
                    <a:pt x="2" y="0"/>
                  </a:cubicBezTo>
                  <a:close/>
                </a:path>
              </a:pathLst>
            </a:custGeom>
            <a:solidFill>
              <a:srgbClr val="FFF0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25" name="ïšḷiďê">
              <a:extLst>
                <a:ext uri="{FF2B5EF4-FFF2-40B4-BE49-F238E27FC236}">
                  <a16:creationId xmlns:a16="http://schemas.microsoft.com/office/drawing/2014/main" id="{5246FAC7-5785-47AE-8D24-6B51D0FCDAE9}"/>
                </a:ext>
              </a:extLst>
            </p:cNvPr>
            <p:cNvSpPr/>
            <p:nvPr/>
          </p:nvSpPr>
          <p:spPr bwMode="auto">
            <a:xfrm>
              <a:off x="3303209" y="3006634"/>
              <a:ext cx="504067" cy="409716"/>
            </a:xfrm>
            <a:custGeom>
              <a:avLst/>
              <a:gdLst>
                <a:gd name="T0" fmla="*/ 31 w 295"/>
                <a:gd name="T1" fmla="*/ 24 h 240"/>
                <a:gd name="T2" fmla="*/ 11 w 295"/>
                <a:gd name="T3" fmla="*/ 66 h 240"/>
                <a:gd name="T4" fmla="*/ 44 w 295"/>
                <a:gd name="T5" fmla="*/ 194 h 240"/>
                <a:gd name="T6" fmla="*/ 159 w 295"/>
                <a:gd name="T7" fmla="*/ 236 h 240"/>
                <a:gd name="T8" fmla="*/ 256 w 295"/>
                <a:gd name="T9" fmla="*/ 186 h 240"/>
                <a:gd name="T10" fmla="*/ 256 w 295"/>
                <a:gd name="T11" fmla="*/ 186 h 240"/>
                <a:gd name="T12" fmla="*/ 271 w 295"/>
                <a:gd name="T13" fmla="*/ 38 h 240"/>
                <a:gd name="T14" fmla="*/ 110 w 295"/>
                <a:gd name="T15" fmla="*/ 0 h 240"/>
                <a:gd name="T16" fmla="*/ 31 w 295"/>
                <a:gd name="T17" fmla="*/ 24 h 240"/>
                <a:gd name="T18" fmla="*/ 157 w 295"/>
                <a:gd name="T19" fmla="*/ 20 h 240"/>
                <a:gd name="T20" fmla="*/ 231 w 295"/>
                <a:gd name="T21" fmla="*/ 46 h 240"/>
                <a:gd name="T22" fmla="*/ 251 w 295"/>
                <a:gd name="T23" fmla="*/ 176 h 240"/>
                <a:gd name="T24" fmla="*/ 100 w 295"/>
                <a:gd name="T25" fmla="*/ 173 h 240"/>
                <a:gd name="T26" fmla="*/ 85 w 295"/>
                <a:gd name="T27" fmla="*/ 82 h 240"/>
                <a:gd name="T28" fmla="*/ 116 w 295"/>
                <a:gd name="T29" fmla="*/ 41 h 240"/>
                <a:gd name="T30" fmla="*/ 157 w 295"/>
                <a:gd name="T31" fmla="*/ 20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95" h="240">
                  <a:moveTo>
                    <a:pt x="31" y="24"/>
                  </a:moveTo>
                  <a:cubicBezTo>
                    <a:pt x="21" y="36"/>
                    <a:pt x="14" y="51"/>
                    <a:pt x="11" y="66"/>
                  </a:cubicBezTo>
                  <a:cubicBezTo>
                    <a:pt x="0" y="111"/>
                    <a:pt x="10" y="161"/>
                    <a:pt x="44" y="194"/>
                  </a:cubicBezTo>
                  <a:cubicBezTo>
                    <a:pt x="75" y="225"/>
                    <a:pt x="115" y="240"/>
                    <a:pt x="159" y="236"/>
                  </a:cubicBezTo>
                  <a:cubicBezTo>
                    <a:pt x="195" y="233"/>
                    <a:pt x="234" y="212"/>
                    <a:pt x="256" y="186"/>
                  </a:cubicBezTo>
                  <a:cubicBezTo>
                    <a:pt x="256" y="186"/>
                    <a:pt x="256" y="186"/>
                    <a:pt x="256" y="186"/>
                  </a:cubicBezTo>
                  <a:cubicBezTo>
                    <a:pt x="290" y="145"/>
                    <a:pt x="295" y="85"/>
                    <a:pt x="271" y="38"/>
                  </a:cubicBezTo>
                  <a:cubicBezTo>
                    <a:pt x="232" y="17"/>
                    <a:pt x="175" y="1"/>
                    <a:pt x="110" y="0"/>
                  </a:cubicBezTo>
                  <a:cubicBezTo>
                    <a:pt x="78" y="0"/>
                    <a:pt x="52" y="10"/>
                    <a:pt x="31" y="24"/>
                  </a:cubicBezTo>
                  <a:close/>
                  <a:moveTo>
                    <a:pt x="157" y="20"/>
                  </a:moveTo>
                  <a:cubicBezTo>
                    <a:pt x="185" y="16"/>
                    <a:pt x="211" y="26"/>
                    <a:pt x="231" y="46"/>
                  </a:cubicBezTo>
                  <a:cubicBezTo>
                    <a:pt x="263" y="78"/>
                    <a:pt x="276" y="136"/>
                    <a:pt x="251" y="176"/>
                  </a:cubicBezTo>
                  <a:cubicBezTo>
                    <a:pt x="217" y="228"/>
                    <a:pt x="134" y="222"/>
                    <a:pt x="100" y="173"/>
                  </a:cubicBezTo>
                  <a:cubicBezTo>
                    <a:pt x="83" y="149"/>
                    <a:pt x="71" y="111"/>
                    <a:pt x="85" y="82"/>
                  </a:cubicBezTo>
                  <a:cubicBezTo>
                    <a:pt x="91" y="68"/>
                    <a:pt x="102" y="50"/>
                    <a:pt x="116" y="41"/>
                  </a:cubicBezTo>
                  <a:cubicBezTo>
                    <a:pt x="128" y="30"/>
                    <a:pt x="143" y="23"/>
                    <a:pt x="157" y="20"/>
                  </a:cubicBezTo>
                  <a:close/>
                </a:path>
              </a:pathLst>
            </a:custGeom>
            <a:solidFill>
              <a:srgbClr val="4F42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26" name="ïṩliḓê">
              <a:extLst>
                <a:ext uri="{FF2B5EF4-FFF2-40B4-BE49-F238E27FC236}">
                  <a16:creationId xmlns:a16="http://schemas.microsoft.com/office/drawing/2014/main" id="{647B5541-1EAD-4F8F-94C0-856988E76F72}"/>
                </a:ext>
              </a:extLst>
            </p:cNvPr>
            <p:cNvSpPr/>
            <p:nvPr/>
          </p:nvSpPr>
          <p:spPr bwMode="auto">
            <a:xfrm>
              <a:off x="3423410" y="3033775"/>
              <a:ext cx="350262" cy="361895"/>
            </a:xfrm>
            <a:custGeom>
              <a:avLst/>
              <a:gdLst>
                <a:gd name="T0" fmla="*/ 14 w 205"/>
                <a:gd name="T1" fmla="*/ 66 h 212"/>
                <a:gd name="T2" fmla="*/ 29 w 205"/>
                <a:gd name="T3" fmla="*/ 157 h 212"/>
                <a:gd name="T4" fmla="*/ 180 w 205"/>
                <a:gd name="T5" fmla="*/ 160 h 212"/>
                <a:gd name="T6" fmla="*/ 160 w 205"/>
                <a:gd name="T7" fmla="*/ 30 h 212"/>
                <a:gd name="T8" fmla="*/ 86 w 205"/>
                <a:gd name="T9" fmla="*/ 4 h 212"/>
                <a:gd name="T10" fmla="*/ 45 w 205"/>
                <a:gd name="T11" fmla="*/ 25 h 212"/>
                <a:gd name="T12" fmla="*/ 14 w 205"/>
                <a:gd name="T13" fmla="*/ 66 h 212"/>
                <a:gd name="T14" fmla="*/ 97 w 205"/>
                <a:gd name="T15" fmla="*/ 41 h 212"/>
                <a:gd name="T16" fmla="*/ 171 w 205"/>
                <a:gd name="T17" fmla="*/ 95 h 212"/>
                <a:gd name="T18" fmla="*/ 125 w 205"/>
                <a:gd name="T19" fmla="*/ 173 h 212"/>
                <a:gd name="T20" fmla="*/ 52 w 205"/>
                <a:gd name="T21" fmla="*/ 120 h 212"/>
                <a:gd name="T22" fmla="*/ 97 w 205"/>
                <a:gd name="T23" fmla="*/ 41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5" h="212">
                  <a:moveTo>
                    <a:pt x="14" y="66"/>
                  </a:moveTo>
                  <a:cubicBezTo>
                    <a:pt x="0" y="95"/>
                    <a:pt x="12" y="133"/>
                    <a:pt x="29" y="157"/>
                  </a:cubicBezTo>
                  <a:cubicBezTo>
                    <a:pt x="63" y="206"/>
                    <a:pt x="146" y="212"/>
                    <a:pt x="180" y="160"/>
                  </a:cubicBezTo>
                  <a:cubicBezTo>
                    <a:pt x="205" y="120"/>
                    <a:pt x="192" y="62"/>
                    <a:pt x="160" y="30"/>
                  </a:cubicBezTo>
                  <a:cubicBezTo>
                    <a:pt x="140" y="10"/>
                    <a:pt x="114" y="0"/>
                    <a:pt x="86" y="4"/>
                  </a:cubicBezTo>
                  <a:cubicBezTo>
                    <a:pt x="72" y="7"/>
                    <a:pt x="57" y="14"/>
                    <a:pt x="45" y="25"/>
                  </a:cubicBezTo>
                  <a:cubicBezTo>
                    <a:pt x="31" y="34"/>
                    <a:pt x="20" y="52"/>
                    <a:pt x="14" y="66"/>
                  </a:cubicBezTo>
                  <a:close/>
                  <a:moveTo>
                    <a:pt x="97" y="41"/>
                  </a:moveTo>
                  <a:cubicBezTo>
                    <a:pt x="130" y="34"/>
                    <a:pt x="163" y="58"/>
                    <a:pt x="171" y="95"/>
                  </a:cubicBezTo>
                  <a:cubicBezTo>
                    <a:pt x="178" y="131"/>
                    <a:pt x="158" y="166"/>
                    <a:pt x="125" y="173"/>
                  </a:cubicBezTo>
                  <a:cubicBezTo>
                    <a:pt x="92" y="180"/>
                    <a:pt x="59" y="156"/>
                    <a:pt x="52" y="120"/>
                  </a:cubicBezTo>
                  <a:cubicBezTo>
                    <a:pt x="44" y="83"/>
                    <a:pt x="64" y="48"/>
                    <a:pt x="97" y="41"/>
                  </a:cubicBezTo>
                  <a:close/>
                </a:path>
              </a:pathLst>
            </a:custGeom>
            <a:solidFill>
              <a:srgbClr val="E228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27" name="íṧ1iḑè">
              <a:extLst>
                <a:ext uri="{FF2B5EF4-FFF2-40B4-BE49-F238E27FC236}">
                  <a16:creationId xmlns:a16="http://schemas.microsoft.com/office/drawing/2014/main" id="{506684AD-C9F7-4A4B-B476-30B1CB3CA2E0}"/>
                </a:ext>
              </a:extLst>
            </p:cNvPr>
            <p:cNvSpPr/>
            <p:nvPr/>
          </p:nvSpPr>
          <p:spPr bwMode="auto">
            <a:xfrm>
              <a:off x="3499666" y="3091937"/>
              <a:ext cx="228770" cy="249449"/>
            </a:xfrm>
            <a:custGeom>
              <a:avLst/>
              <a:gdLst>
                <a:gd name="T0" fmla="*/ 81 w 134"/>
                <a:gd name="T1" fmla="*/ 139 h 146"/>
                <a:gd name="T2" fmla="*/ 127 w 134"/>
                <a:gd name="T3" fmla="*/ 61 h 146"/>
                <a:gd name="T4" fmla="*/ 53 w 134"/>
                <a:gd name="T5" fmla="*/ 7 h 146"/>
                <a:gd name="T6" fmla="*/ 8 w 134"/>
                <a:gd name="T7" fmla="*/ 86 h 146"/>
                <a:gd name="T8" fmla="*/ 81 w 134"/>
                <a:gd name="T9" fmla="*/ 139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4" h="146">
                  <a:moveTo>
                    <a:pt x="81" y="139"/>
                  </a:moveTo>
                  <a:cubicBezTo>
                    <a:pt x="114" y="132"/>
                    <a:pt x="134" y="97"/>
                    <a:pt x="127" y="61"/>
                  </a:cubicBezTo>
                  <a:cubicBezTo>
                    <a:pt x="119" y="24"/>
                    <a:pt x="86" y="0"/>
                    <a:pt x="53" y="7"/>
                  </a:cubicBezTo>
                  <a:cubicBezTo>
                    <a:pt x="20" y="14"/>
                    <a:pt x="0" y="49"/>
                    <a:pt x="8" y="86"/>
                  </a:cubicBezTo>
                  <a:cubicBezTo>
                    <a:pt x="15" y="122"/>
                    <a:pt x="48" y="146"/>
                    <a:pt x="81" y="139"/>
                  </a:cubicBezTo>
                  <a:close/>
                </a:path>
              </a:pathLst>
            </a:custGeom>
            <a:solidFill>
              <a:srgbClr val="4F42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28" name="íṩḻíḑê">
              <a:extLst>
                <a:ext uri="{FF2B5EF4-FFF2-40B4-BE49-F238E27FC236}">
                  <a16:creationId xmlns:a16="http://schemas.microsoft.com/office/drawing/2014/main" id="{3B072E3E-351C-495A-87B3-FEB1AEB27B65}"/>
                </a:ext>
              </a:extLst>
            </p:cNvPr>
            <p:cNvSpPr/>
            <p:nvPr/>
          </p:nvSpPr>
          <p:spPr bwMode="auto">
            <a:xfrm>
              <a:off x="3039544" y="2687391"/>
              <a:ext cx="789705" cy="551889"/>
            </a:xfrm>
            <a:custGeom>
              <a:avLst/>
              <a:gdLst>
                <a:gd name="T0" fmla="*/ 462 w 462"/>
                <a:gd name="T1" fmla="*/ 252 h 323"/>
                <a:gd name="T2" fmla="*/ 285 w 462"/>
                <a:gd name="T3" fmla="*/ 52 h 323"/>
                <a:gd name="T4" fmla="*/ 5 w 462"/>
                <a:gd name="T5" fmla="*/ 165 h 323"/>
                <a:gd name="T6" fmla="*/ 62 w 462"/>
                <a:gd name="T7" fmla="*/ 217 h 323"/>
                <a:gd name="T8" fmla="*/ 1 w 462"/>
                <a:gd name="T9" fmla="*/ 235 h 323"/>
                <a:gd name="T10" fmla="*/ 44 w 462"/>
                <a:gd name="T11" fmla="*/ 270 h 323"/>
                <a:gd name="T12" fmla="*/ 61 w 462"/>
                <a:gd name="T13" fmla="*/ 274 h 323"/>
                <a:gd name="T14" fmla="*/ 42 w 462"/>
                <a:gd name="T15" fmla="*/ 283 h 323"/>
                <a:gd name="T16" fmla="*/ 0 w 462"/>
                <a:gd name="T17" fmla="*/ 292 h 323"/>
                <a:gd name="T18" fmla="*/ 36 w 462"/>
                <a:gd name="T19" fmla="*/ 318 h 323"/>
                <a:gd name="T20" fmla="*/ 87 w 462"/>
                <a:gd name="T21" fmla="*/ 310 h 323"/>
                <a:gd name="T22" fmla="*/ 99 w 462"/>
                <a:gd name="T23" fmla="*/ 301 h 323"/>
                <a:gd name="T24" fmla="*/ 127 w 462"/>
                <a:gd name="T25" fmla="*/ 269 h 323"/>
                <a:gd name="T26" fmla="*/ 185 w 462"/>
                <a:gd name="T27" fmla="*/ 211 h 323"/>
                <a:gd name="T28" fmla="*/ 264 w 462"/>
                <a:gd name="T29" fmla="*/ 187 h 323"/>
                <a:gd name="T30" fmla="*/ 425 w 462"/>
                <a:gd name="T31" fmla="*/ 225 h 323"/>
                <a:gd name="T32" fmla="*/ 462 w 462"/>
                <a:gd name="T33" fmla="*/ 252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62" h="323">
                  <a:moveTo>
                    <a:pt x="462" y="252"/>
                  </a:moveTo>
                  <a:cubicBezTo>
                    <a:pt x="462" y="252"/>
                    <a:pt x="436" y="103"/>
                    <a:pt x="285" y="52"/>
                  </a:cubicBezTo>
                  <a:cubicBezTo>
                    <a:pt x="135" y="0"/>
                    <a:pt x="118" y="219"/>
                    <a:pt x="5" y="165"/>
                  </a:cubicBezTo>
                  <a:cubicBezTo>
                    <a:pt x="5" y="165"/>
                    <a:pt x="36" y="220"/>
                    <a:pt x="62" y="217"/>
                  </a:cubicBezTo>
                  <a:cubicBezTo>
                    <a:pt x="62" y="217"/>
                    <a:pt x="29" y="248"/>
                    <a:pt x="1" y="235"/>
                  </a:cubicBezTo>
                  <a:cubicBezTo>
                    <a:pt x="1" y="235"/>
                    <a:pt x="23" y="260"/>
                    <a:pt x="44" y="270"/>
                  </a:cubicBezTo>
                  <a:cubicBezTo>
                    <a:pt x="50" y="272"/>
                    <a:pt x="56" y="274"/>
                    <a:pt x="61" y="274"/>
                  </a:cubicBezTo>
                  <a:cubicBezTo>
                    <a:pt x="61" y="274"/>
                    <a:pt x="54" y="279"/>
                    <a:pt x="42" y="283"/>
                  </a:cubicBezTo>
                  <a:cubicBezTo>
                    <a:pt x="31" y="288"/>
                    <a:pt x="16" y="292"/>
                    <a:pt x="0" y="292"/>
                  </a:cubicBezTo>
                  <a:cubicBezTo>
                    <a:pt x="0" y="292"/>
                    <a:pt x="14" y="311"/>
                    <a:pt x="36" y="318"/>
                  </a:cubicBezTo>
                  <a:cubicBezTo>
                    <a:pt x="51" y="323"/>
                    <a:pt x="68" y="323"/>
                    <a:pt x="87" y="310"/>
                  </a:cubicBezTo>
                  <a:cubicBezTo>
                    <a:pt x="91" y="308"/>
                    <a:pt x="95" y="305"/>
                    <a:pt x="99" y="301"/>
                  </a:cubicBezTo>
                  <a:cubicBezTo>
                    <a:pt x="107" y="294"/>
                    <a:pt x="116" y="282"/>
                    <a:pt x="127" y="269"/>
                  </a:cubicBezTo>
                  <a:cubicBezTo>
                    <a:pt x="142" y="250"/>
                    <a:pt x="161" y="228"/>
                    <a:pt x="185" y="211"/>
                  </a:cubicBezTo>
                  <a:cubicBezTo>
                    <a:pt x="206" y="197"/>
                    <a:pt x="232" y="187"/>
                    <a:pt x="264" y="187"/>
                  </a:cubicBezTo>
                  <a:cubicBezTo>
                    <a:pt x="329" y="188"/>
                    <a:pt x="386" y="204"/>
                    <a:pt x="425" y="225"/>
                  </a:cubicBezTo>
                  <a:cubicBezTo>
                    <a:pt x="441" y="233"/>
                    <a:pt x="453" y="243"/>
                    <a:pt x="462" y="25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29" name="ïślidê">
              <a:extLst>
                <a:ext uri="{FF2B5EF4-FFF2-40B4-BE49-F238E27FC236}">
                  <a16:creationId xmlns:a16="http://schemas.microsoft.com/office/drawing/2014/main" id="{47353321-631D-4956-ACEB-D6A5EC32AC40}"/>
                </a:ext>
              </a:extLst>
            </p:cNvPr>
            <p:cNvSpPr/>
            <p:nvPr/>
          </p:nvSpPr>
          <p:spPr bwMode="auto">
            <a:xfrm>
              <a:off x="4359165" y="2687391"/>
              <a:ext cx="281760" cy="514407"/>
            </a:xfrm>
            <a:custGeom>
              <a:avLst/>
              <a:gdLst>
                <a:gd name="T0" fmla="*/ 11 w 165"/>
                <a:gd name="T1" fmla="*/ 2 h 301"/>
                <a:gd name="T2" fmla="*/ 12 w 165"/>
                <a:gd name="T3" fmla="*/ 3 h 301"/>
                <a:gd name="T4" fmla="*/ 81 w 165"/>
                <a:gd name="T5" fmla="*/ 30 h 301"/>
                <a:gd name="T6" fmla="*/ 127 w 165"/>
                <a:gd name="T7" fmla="*/ 156 h 301"/>
                <a:gd name="T8" fmla="*/ 55 w 165"/>
                <a:gd name="T9" fmla="*/ 262 h 301"/>
                <a:gd name="T10" fmla="*/ 0 w 165"/>
                <a:gd name="T11" fmla="*/ 301 h 301"/>
                <a:gd name="T12" fmla="*/ 162 w 165"/>
                <a:gd name="T13" fmla="*/ 138 h 301"/>
                <a:gd name="T14" fmla="*/ 102 w 165"/>
                <a:gd name="T15" fmla="*/ 11 h 301"/>
                <a:gd name="T16" fmla="*/ 11 w 165"/>
                <a:gd name="T17" fmla="*/ 2 h 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5" h="301">
                  <a:moveTo>
                    <a:pt x="11" y="2"/>
                  </a:moveTo>
                  <a:cubicBezTo>
                    <a:pt x="11" y="2"/>
                    <a:pt x="12" y="3"/>
                    <a:pt x="12" y="3"/>
                  </a:cubicBezTo>
                  <a:cubicBezTo>
                    <a:pt x="36" y="3"/>
                    <a:pt x="58" y="12"/>
                    <a:pt x="81" y="30"/>
                  </a:cubicBezTo>
                  <a:cubicBezTo>
                    <a:pt x="119" y="60"/>
                    <a:pt x="136" y="109"/>
                    <a:pt x="127" y="156"/>
                  </a:cubicBezTo>
                  <a:cubicBezTo>
                    <a:pt x="123" y="177"/>
                    <a:pt x="96" y="226"/>
                    <a:pt x="55" y="262"/>
                  </a:cubicBezTo>
                  <a:cubicBezTo>
                    <a:pt x="38" y="277"/>
                    <a:pt x="18" y="291"/>
                    <a:pt x="0" y="301"/>
                  </a:cubicBezTo>
                  <a:cubicBezTo>
                    <a:pt x="79" y="284"/>
                    <a:pt x="157" y="230"/>
                    <a:pt x="162" y="138"/>
                  </a:cubicBezTo>
                  <a:cubicBezTo>
                    <a:pt x="165" y="65"/>
                    <a:pt x="128" y="28"/>
                    <a:pt x="102" y="11"/>
                  </a:cubicBezTo>
                  <a:cubicBezTo>
                    <a:pt x="81" y="8"/>
                    <a:pt x="47" y="0"/>
                    <a:pt x="11" y="2"/>
                  </a:cubicBezTo>
                  <a:close/>
                </a:path>
              </a:pathLst>
            </a:custGeom>
            <a:solidFill>
              <a:srgbClr val="4F42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30" name="is1ïdé">
              <a:extLst>
                <a:ext uri="{FF2B5EF4-FFF2-40B4-BE49-F238E27FC236}">
                  <a16:creationId xmlns:a16="http://schemas.microsoft.com/office/drawing/2014/main" id="{16AD46B7-36F4-47A2-9E23-25B7C69521B4}"/>
                </a:ext>
              </a:extLst>
            </p:cNvPr>
            <p:cNvSpPr/>
            <p:nvPr/>
          </p:nvSpPr>
          <p:spPr bwMode="auto">
            <a:xfrm>
              <a:off x="4346241" y="3221184"/>
              <a:ext cx="151220" cy="36189"/>
            </a:xfrm>
            <a:custGeom>
              <a:avLst/>
              <a:gdLst>
                <a:gd name="T0" fmla="*/ 0 w 88"/>
                <a:gd name="T1" fmla="*/ 0 h 21"/>
                <a:gd name="T2" fmla="*/ 41 w 88"/>
                <a:gd name="T3" fmla="*/ 19 h 21"/>
                <a:gd name="T4" fmla="*/ 88 w 88"/>
                <a:gd name="T5" fmla="*/ 1 h 21"/>
                <a:gd name="T6" fmla="*/ 0 w 88"/>
                <a:gd name="T7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8" h="21">
                  <a:moveTo>
                    <a:pt x="0" y="0"/>
                  </a:moveTo>
                  <a:cubicBezTo>
                    <a:pt x="9" y="13"/>
                    <a:pt x="24" y="21"/>
                    <a:pt x="41" y="19"/>
                  </a:cubicBezTo>
                  <a:cubicBezTo>
                    <a:pt x="58" y="17"/>
                    <a:pt x="74" y="10"/>
                    <a:pt x="88" y="1"/>
                  </a:cubicBezTo>
                  <a:cubicBezTo>
                    <a:pt x="56" y="5"/>
                    <a:pt x="24" y="3"/>
                    <a:pt x="0" y="0"/>
                  </a:cubicBezTo>
                  <a:close/>
                </a:path>
              </a:pathLst>
            </a:custGeom>
            <a:solidFill>
              <a:srgbClr val="4F42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31" name="işļíḓê">
              <a:extLst>
                <a:ext uri="{FF2B5EF4-FFF2-40B4-BE49-F238E27FC236}">
                  <a16:creationId xmlns:a16="http://schemas.microsoft.com/office/drawing/2014/main" id="{78E85F1D-0DA2-4789-B878-68F360725BE6}"/>
                </a:ext>
              </a:extLst>
            </p:cNvPr>
            <p:cNvSpPr/>
            <p:nvPr/>
          </p:nvSpPr>
          <p:spPr bwMode="auto">
            <a:xfrm>
              <a:off x="4550453" y="2626644"/>
              <a:ext cx="16803" cy="7755"/>
            </a:xfrm>
            <a:custGeom>
              <a:avLst/>
              <a:gdLst>
                <a:gd name="T0" fmla="*/ 0 w 10"/>
                <a:gd name="T1" fmla="*/ 4 h 5"/>
                <a:gd name="T2" fmla="*/ 10 w 10"/>
                <a:gd name="T3" fmla="*/ 5 h 5"/>
                <a:gd name="T4" fmla="*/ 3 w 10"/>
                <a:gd name="T5" fmla="*/ 0 h 5"/>
                <a:gd name="T6" fmla="*/ 0 w 10"/>
                <a:gd name="T7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5">
                  <a:moveTo>
                    <a:pt x="0" y="4"/>
                  </a:moveTo>
                  <a:cubicBezTo>
                    <a:pt x="0" y="4"/>
                    <a:pt x="4" y="5"/>
                    <a:pt x="10" y="5"/>
                  </a:cubicBezTo>
                  <a:cubicBezTo>
                    <a:pt x="8" y="3"/>
                    <a:pt x="5" y="2"/>
                    <a:pt x="3" y="0"/>
                  </a:cubicBezTo>
                  <a:cubicBezTo>
                    <a:pt x="2" y="1"/>
                    <a:pt x="1" y="3"/>
                    <a:pt x="0" y="4"/>
                  </a:cubicBezTo>
                  <a:close/>
                </a:path>
              </a:pathLst>
            </a:custGeom>
            <a:solidFill>
              <a:srgbClr val="FFF0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32" name="íṧḷiḑe">
              <a:extLst>
                <a:ext uri="{FF2B5EF4-FFF2-40B4-BE49-F238E27FC236}">
                  <a16:creationId xmlns:a16="http://schemas.microsoft.com/office/drawing/2014/main" id="{8C70A82C-05D8-4538-B6D0-49A1F320248C}"/>
                </a:ext>
              </a:extLst>
            </p:cNvPr>
            <p:cNvSpPr/>
            <p:nvPr/>
          </p:nvSpPr>
          <p:spPr bwMode="auto">
            <a:xfrm>
              <a:off x="4227333" y="2661540"/>
              <a:ext cx="537671" cy="577739"/>
            </a:xfrm>
            <a:custGeom>
              <a:avLst/>
              <a:gdLst>
                <a:gd name="T0" fmla="*/ 222 w 315"/>
                <a:gd name="T1" fmla="*/ 0 h 338"/>
                <a:gd name="T2" fmla="*/ 181 w 315"/>
                <a:gd name="T3" fmla="*/ 26 h 338"/>
                <a:gd name="T4" fmla="*/ 179 w 315"/>
                <a:gd name="T5" fmla="*/ 26 h 338"/>
                <a:gd name="T6" fmla="*/ 239 w 315"/>
                <a:gd name="T7" fmla="*/ 153 h 338"/>
                <a:gd name="T8" fmla="*/ 77 w 315"/>
                <a:gd name="T9" fmla="*/ 316 h 338"/>
                <a:gd name="T10" fmla="*/ 132 w 315"/>
                <a:gd name="T11" fmla="*/ 277 h 338"/>
                <a:gd name="T12" fmla="*/ 204 w 315"/>
                <a:gd name="T13" fmla="*/ 171 h 338"/>
                <a:gd name="T14" fmla="*/ 158 w 315"/>
                <a:gd name="T15" fmla="*/ 45 h 338"/>
                <a:gd name="T16" fmla="*/ 89 w 315"/>
                <a:gd name="T17" fmla="*/ 18 h 338"/>
                <a:gd name="T18" fmla="*/ 40 w 315"/>
                <a:gd name="T19" fmla="*/ 30 h 338"/>
                <a:gd name="T20" fmla="*/ 47 w 315"/>
                <a:gd name="T21" fmla="*/ 29 h 338"/>
                <a:gd name="T22" fmla="*/ 97 w 315"/>
                <a:gd name="T23" fmla="*/ 44 h 338"/>
                <a:gd name="T24" fmla="*/ 160 w 315"/>
                <a:gd name="T25" fmla="*/ 151 h 338"/>
                <a:gd name="T26" fmla="*/ 160 w 315"/>
                <a:gd name="T27" fmla="*/ 151 h 338"/>
                <a:gd name="T28" fmla="*/ 111 w 315"/>
                <a:gd name="T29" fmla="*/ 254 h 338"/>
                <a:gd name="T30" fmla="*/ 13 w 315"/>
                <a:gd name="T31" fmla="*/ 284 h 338"/>
                <a:gd name="T32" fmla="*/ 13 w 315"/>
                <a:gd name="T33" fmla="*/ 284 h 338"/>
                <a:gd name="T34" fmla="*/ 11 w 315"/>
                <a:gd name="T35" fmla="*/ 286 h 338"/>
                <a:gd name="T36" fmla="*/ 4 w 315"/>
                <a:gd name="T37" fmla="*/ 300 h 338"/>
                <a:gd name="T38" fmla="*/ 17 w 315"/>
                <a:gd name="T39" fmla="*/ 335 h 338"/>
                <a:gd name="T40" fmla="*/ 56 w 315"/>
                <a:gd name="T41" fmla="*/ 326 h 338"/>
                <a:gd name="T42" fmla="*/ 70 w 315"/>
                <a:gd name="T43" fmla="*/ 328 h 338"/>
                <a:gd name="T44" fmla="*/ 158 w 315"/>
                <a:gd name="T45" fmla="*/ 329 h 338"/>
                <a:gd name="T46" fmla="*/ 296 w 315"/>
                <a:gd name="T47" fmla="*/ 209 h 338"/>
                <a:gd name="T48" fmla="*/ 222 w 315"/>
                <a:gd name="T49" fmla="*/ 0 h 3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15" h="338">
                  <a:moveTo>
                    <a:pt x="222" y="0"/>
                  </a:moveTo>
                  <a:cubicBezTo>
                    <a:pt x="212" y="15"/>
                    <a:pt x="199" y="28"/>
                    <a:pt x="181" y="26"/>
                  </a:cubicBezTo>
                  <a:cubicBezTo>
                    <a:pt x="181" y="26"/>
                    <a:pt x="180" y="26"/>
                    <a:pt x="179" y="26"/>
                  </a:cubicBezTo>
                  <a:cubicBezTo>
                    <a:pt x="205" y="43"/>
                    <a:pt x="242" y="80"/>
                    <a:pt x="239" y="153"/>
                  </a:cubicBezTo>
                  <a:cubicBezTo>
                    <a:pt x="234" y="245"/>
                    <a:pt x="156" y="299"/>
                    <a:pt x="77" y="316"/>
                  </a:cubicBezTo>
                  <a:cubicBezTo>
                    <a:pt x="95" y="306"/>
                    <a:pt x="115" y="292"/>
                    <a:pt x="132" y="277"/>
                  </a:cubicBezTo>
                  <a:cubicBezTo>
                    <a:pt x="173" y="241"/>
                    <a:pt x="200" y="192"/>
                    <a:pt x="204" y="171"/>
                  </a:cubicBezTo>
                  <a:cubicBezTo>
                    <a:pt x="213" y="124"/>
                    <a:pt x="196" y="75"/>
                    <a:pt x="158" y="45"/>
                  </a:cubicBezTo>
                  <a:cubicBezTo>
                    <a:pt x="135" y="27"/>
                    <a:pt x="113" y="18"/>
                    <a:pt x="89" y="18"/>
                  </a:cubicBezTo>
                  <a:cubicBezTo>
                    <a:pt x="74" y="18"/>
                    <a:pt x="58" y="22"/>
                    <a:pt x="40" y="30"/>
                  </a:cubicBezTo>
                  <a:cubicBezTo>
                    <a:pt x="42" y="29"/>
                    <a:pt x="45" y="29"/>
                    <a:pt x="47" y="29"/>
                  </a:cubicBezTo>
                  <a:cubicBezTo>
                    <a:pt x="65" y="29"/>
                    <a:pt x="82" y="34"/>
                    <a:pt x="97" y="44"/>
                  </a:cubicBezTo>
                  <a:cubicBezTo>
                    <a:pt x="134" y="66"/>
                    <a:pt x="160" y="106"/>
                    <a:pt x="160" y="151"/>
                  </a:cubicBezTo>
                  <a:cubicBezTo>
                    <a:pt x="160" y="151"/>
                    <a:pt x="160" y="151"/>
                    <a:pt x="160" y="151"/>
                  </a:cubicBezTo>
                  <a:cubicBezTo>
                    <a:pt x="160" y="191"/>
                    <a:pt x="142" y="228"/>
                    <a:pt x="111" y="254"/>
                  </a:cubicBezTo>
                  <a:cubicBezTo>
                    <a:pt x="85" y="275"/>
                    <a:pt x="45" y="288"/>
                    <a:pt x="13" y="284"/>
                  </a:cubicBezTo>
                  <a:cubicBezTo>
                    <a:pt x="13" y="284"/>
                    <a:pt x="13" y="284"/>
                    <a:pt x="13" y="284"/>
                  </a:cubicBezTo>
                  <a:cubicBezTo>
                    <a:pt x="13" y="285"/>
                    <a:pt x="12" y="285"/>
                    <a:pt x="11" y="286"/>
                  </a:cubicBezTo>
                  <a:cubicBezTo>
                    <a:pt x="11" y="286"/>
                    <a:pt x="4" y="300"/>
                    <a:pt x="4" y="300"/>
                  </a:cubicBezTo>
                  <a:cubicBezTo>
                    <a:pt x="0" y="313"/>
                    <a:pt x="4" y="329"/>
                    <a:pt x="17" y="335"/>
                  </a:cubicBezTo>
                  <a:cubicBezTo>
                    <a:pt x="23" y="338"/>
                    <a:pt x="38" y="334"/>
                    <a:pt x="56" y="326"/>
                  </a:cubicBezTo>
                  <a:cubicBezTo>
                    <a:pt x="60" y="327"/>
                    <a:pt x="65" y="328"/>
                    <a:pt x="70" y="328"/>
                  </a:cubicBezTo>
                  <a:cubicBezTo>
                    <a:pt x="94" y="331"/>
                    <a:pt x="126" y="333"/>
                    <a:pt x="158" y="329"/>
                  </a:cubicBezTo>
                  <a:cubicBezTo>
                    <a:pt x="220" y="321"/>
                    <a:pt x="284" y="293"/>
                    <a:pt x="296" y="209"/>
                  </a:cubicBezTo>
                  <a:cubicBezTo>
                    <a:pt x="315" y="82"/>
                    <a:pt x="265" y="32"/>
                    <a:pt x="222" y="0"/>
                  </a:cubicBezTo>
                  <a:close/>
                </a:path>
              </a:pathLst>
            </a:custGeom>
            <a:solidFill>
              <a:srgbClr val="FFF0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33" name="îśḷîde">
              <a:extLst>
                <a:ext uri="{FF2B5EF4-FFF2-40B4-BE49-F238E27FC236}">
                  <a16:creationId xmlns:a16="http://schemas.microsoft.com/office/drawing/2014/main" id="{EDF525FD-7B71-4755-B71A-CCA6E52CA16F}"/>
                </a:ext>
              </a:extLst>
            </p:cNvPr>
            <p:cNvSpPr/>
            <p:nvPr/>
          </p:nvSpPr>
          <p:spPr bwMode="auto">
            <a:xfrm>
              <a:off x="4233795" y="3170778"/>
              <a:ext cx="1293" cy="5170"/>
            </a:xfrm>
            <a:custGeom>
              <a:avLst/>
              <a:gdLst>
                <a:gd name="T0" fmla="*/ 0 w 1"/>
                <a:gd name="T1" fmla="*/ 2 h 3"/>
                <a:gd name="T2" fmla="*/ 1 w 1"/>
                <a:gd name="T3" fmla="*/ 0 h 3"/>
                <a:gd name="T4" fmla="*/ 0 w 1"/>
                <a:gd name="T5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3">
                  <a:moveTo>
                    <a:pt x="0" y="2"/>
                  </a:moveTo>
                  <a:cubicBezTo>
                    <a:pt x="0" y="2"/>
                    <a:pt x="0" y="1"/>
                    <a:pt x="1" y="0"/>
                  </a:cubicBezTo>
                  <a:cubicBezTo>
                    <a:pt x="0" y="2"/>
                    <a:pt x="0" y="3"/>
                    <a:pt x="0" y="2"/>
                  </a:cubicBezTo>
                  <a:close/>
                </a:path>
              </a:pathLst>
            </a:custGeom>
            <a:solidFill>
              <a:srgbClr val="FFF0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34" name="ïṡlïḍé">
              <a:extLst>
                <a:ext uri="{FF2B5EF4-FFF2-40B4-BE49-F238E27FC236}">
                  <a16:creationId xmlns:a16="http://schemas.microsoft.com/office/drawing/2014/main" id="{14FE8C45-19DE-46AD-9D26-CA3D077F4CA5}"/>
                </a:ext>
              </a:extLst>
            </p:cNvPr>
            <p:cNvSpPr/>
            <p:nvPr/>
          </p:nvSpPr>
          <p:spPr bwMode="auto">
            <a:xfrm>
              <a:off x="4068358" y="2711948"/>
              <a:ext cx="431688" cy="442028"/>
            </a:xfrm>
            <a:custGeom>
              <a:avLst/>
              <a:gdLst>
                <a:gd name="T0" fmla="*/ 204 w 253"/>
                <a:gd name="T1" fmla="*/ 225 h 259"/>
                <a:gd name="T2" fmla="*/ 253 w 253"/>
                <a:gd name="T3" fmla="*/ 122 h 259"/>
                <a:gd name="T4" fmla="*/ 253 w 253"/>
                <a:gd name="T5" fmla="*/ 122 h 259"/>
                <a:gd name="T6" fmla="*/ 190 w 253"/>
                <a:gd name="T7" fmla="*/ 15 h 259"/>
                <a:gd name="T8" fmla="*/ 140 w 253"/>
                <a:gd name="T9" fmla="*/ 0 h 259"/>
                <a:gd name="T10" fmla="*/ 133 w 253"/>
                <a:gd name="T11" fmla="*/ 1 h 259"/>
                <a:gd name="T12" fmla="*/ 124 w 253"/>
                <a:gd name="T13" fmla="*/ 2 h 259"/>
                <a:gd name="T14" fmla="*/ 122 w 253"/>
                <a:gd name="T15" fmla="*/ 3 h 259"/>
                <a:gd name="T16" fmla="*/ 87 w 253"/>
                <a:gd name="T17" fmla="*/ 28 h 259"/>
                <a:gd name="T18" fmla="*/ 0 w 253"/>
                <a:gd name="T19" fmla="*/ 167 h 259"/>
                <a:gd name="T20" fmla="*/ 106 w 253"/>
                <a:gd name="T21" fmla="*/ 255 h 259"/>
                <a:gd name="T22" fmla="*/ 106 w 253"/>
                <a:gd name="T23" fmla="*/ 255 h 259"/>
                <a:gd name="T24" fmla="*/ 106 w 253"/>
                <a:gd name="T25" fmla="*/ 255 h 259"/>
                <a:gd name="T26" fmla="*/ 204 w 253"/>
                <a:gd name="T27" fmla="*/ 225 h 259"/>
                <a:gd name="T28" fmla="*/ 103 w 253"/>
                <a:gd name="T29" fmla="*/ 245 h 259"/>
                <a:gd name="T30" fmla="*/ 32 w 253"/>
                <a:gd name="T31" fmla="*/ 145 h 259"/>
                <a:gd name="T32" fmla="*/ 64 w 253"/>
                <a:gd name="T33" fmla="*/ 81 h 259"/>
                <a:gd name="T34" fmla="*/ 105 w 253"/>
                <a:gd name="T35" fmla="*/ 68 h 259"/>
                <a:gd name="T36" fmla="*/ 153 w 253"/>
                <a:gd name="T37" fmla="*/ 74 h 259"/>
                <a:gd name="T38" fmla="*/ 202 w 253"/>
                <a:gd name="T39" fmla="*/ 144 h 259"/>
                <a:gd name="T40" fmla="*/ 103 w 253"/>
                <a:gd name="T41" fmla="*/ 245 h 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53" h="259">
                  <a:moveTo>
                    <a:pt x="204" y="225"/>
                  </a:moveTo>
                  <a:cubicBezTo>
                    <a:pt x="235" y="199"/>
                    <a:pt x="253" y="162"/>
                    <a:pt x="253" y="122"/>
                  </a:cubicBezTo>
                  <a:cubicBezTo>
                    <a:pt x="253" y="122"/>
                    <a:pt x="253" y="122"/>
                    <a:pt x="253" y="122"/>
                  </a:cubicBezTo>
                  <a:cubicBezTo>
                    <a:pt x="253" y="77"/>
                    <a:pt x="227" y="37"/>
                    <a:pt x="190" y="15"/>
                  </a:cubicBezTo>
                  <a:cubicBezTo>
                    <a:pt x="175" y="5"/>
                    <a:pt x="158" y="0"/>
                    <a:pt x="140" y="0"/>
                  </a:cubicBezTo>
                  <a:cubicBezTo>
                    <a:pt x="138" y="0"/>
                    <a:pt x="135" y="0"/>
                    <a:pt x="133" y="1"/>
                  </a:cubicBezTo>
                  <a:cubicBezTo>
                    <a:pt x="130" y="1"/>
                    <a:pt x="127" y="2"/>
                    <a:pt x="124" y="2"/>
                  </a:cubicBezTo>
                  <a:cubicBezTo>
                    <a:pt x="123" y="3"/>
                    <a:pt x="123" y="3"/>
                    <a:pt x="122" y="3"/>
                  </a:cubicBezTo>
                  <a:cubicBezTo>
                    <a:pt x="110" y="9"/>
                    <a:pt x="98" y="17"/>
                    <a:pt x="87" y="28"/>
                  </a:cubicBezTo>
                  <a:cubicBezTo>
                    <a:pt x="41" y="74"/>
                    <a:pt x="11" y="126"/>
                    <a:pt x="0" y="167"/>
                  </a:cubicBezTo>
                  <a:cubicBezTo>
                    <a:pt x="15" y="214"/>
                    <a:pt x="57" y="252"/>
                    <a:pt x="106" y="255"/>
                  </a:cubicBezTo>
                  <a:cubicBezTo>
                    <a:pt x="106" y="255"/>
                    <a:pt x="106" y="255"/>
                    <a:pt x="106" y="255"/>
                  </a:cubicBezTo>
                  <a:cubicBezTo>
                    <a:pt x="106" y="255"/>
                    <a:pt x="106" y="255"/>
                    <a:pt x="106" y="255"/>
                  </a:cubicBezTo>
                  <a:cubicBezTo>
                    <a:pt x="138" y="259"/>
                    <a:pt x="178" y="246"/>
                    <a:pt x="204" y="225"/>
                  </a:cubicBezTo>
                  <a:close/>
                  <a:moveTo>
                    <a:pt x="103" y="245"/>
                  </a:moveTo>
                  <a:cubicBezTo>
                    <a:pt x="61" y="235"/>
                    <a:pt x="31" y="187"/>
                    <a:pt x="32" y="145"/>
                  </a:cubicBezTo>
                  <a:cubicBezTo>
                    <a:pt x="32" y="119"/>
                    <a:pt x="42" y="96"/>
                    <a:pt x="64" y="81"/>
                  </a:cubicBezTo>
                  <a:cubicBezTo>
                    <a:pt x="75" y="73"/>
                    <a:pt x="90" y="68"/>
                    <a:pt x="105" y="68"/>
                  </a:cubicBezTo>
                  <a:cubicBezTo>
                    <a:pt x="120" y="64"/>
                    <a:pt x="139" y="69"/>
                    <a:pt x="153" y="74"/>
                  </a:cubicBezTo>
                  <a:cubicBezTo>
                    <a:pt x="180" y="84"/>
                    <a:pt x="198" y="117"/>
                    <a:pt x="202" y="144"/>
                  </a:cubicBezTo>
                  <a:cubicBezTo>
                    <a:pt x="211" y="199"/>
                    <a:pt x="160" y="257"/>
                    <a:pt x="103" y="245"/>
                  </a:cubicBezTo>
                  <a:close/>
                </a:path>
              </a:pathLst>
            </a:custGeom>
            <a:solidFill>
              <a:srgbClr val="4F42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35" name="îṧľíḋé">
              <a:extLst>
                <a:ext uri="{FF2B5EF4-FFF2-40B4-BE49-F238E27FC236}">
                  <a16:creationId xmlns:a16="http://schemas.microsoft.com/office/drawing/2014/main" id="{C1298201-9525-465E-9F4B-FF00D5373D84}"/>
                </a:ext>
              </a:extLst>
            </p:cNvPr>
            <p:cNvSpPr/>
            <p:nvPr/>
          </p:nvSpPr>
          <p:spPr bwMode="auto">
            <a:xfrm>
              <a:off x="4121349" y="2820516"/>
              <a:ext cx="307610" cy="329583"/>
            </a:xfrm>
            <a:custGeom>
              <a:avLst/>
              <a:gdLst>
                <a:gd name="T0" fmla="*/ 171 w 180"/>
                <a:gd name="T1" fmla="*/ 80 h 193"/>
                <a:gd name="T2" fmla="*/ 122 w 180"/>
                <a:gd name="T3" fmla="*/ 10 h 193"/>
                <a:gd name="T4" fmla="*/ 74 w 180"/>
                <a:gd name="T5" fmla="*/ 4 h 193"/>
                <a:gd name="T6" fmla="*/ 33 w 180"/>
                <a:gd name="T7" fmla="*/ 17 h 193"/>
                <a:gd name="T8" fmla="*/ 1 w 180"/>
                <a:gd name="T9" fmla="*/ 81 h 193"/>
                <a:gd name="T10" fmla="*/ 72 w 180"/>
                <a:gd name="T11" fmla="*/ 181 h 193"/>
                <a:gd name="T12" fmla="*/ 171 w 180"/>
                <a:gd name="T13" fmla="*/ 80 h 193"/>
                <a:gd name="T14" fmla="*/ 36 w 180"/>
                <a:gd name="T15" fmla="*/ 132 h 193"/>
                <a:gd name="T16" fmla="*/ 50 w 180"/>
                <a:gd name="T17" fmla="*/ 48 h 193"/>
                <a:gd name="T18" fmla="*/ 131 w 180"/>
                <a:gd name="T19" fmla="*/ 70 h 193"/>
                <a:gd name="T20" fmla="*/ 117 w 180"/>
                <a:gd name="T21" fmla="*/ 154 h 193"/>
                <a:gd name="T22" fmla="*/ 36 w 180"/>
                <a:gd name="T23" fmla="*/ 132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80" h="193">
                  <a:moveTo>
                    <a:pt x="171" y="80"/>
                  </a:moveTo>
                  <a:cubicBezTo>
                    <a:pt x="167" y="53"/>
                    <a:pt x="149" y="20"/>
                    <a:pt x="122" y="10"/>
                  </a:cubicBezTo>
                  <a:cubicBezTo>
                    <a:pt x="108" y="5"/>
                    <a:pt x="89" y="0"/>
                    <a:pt x="74" y="4"/>
                  </a:cubicBezTo>
                  <a:cubicBezTo>
                    <a:pt x="59" y="4"/>
                    <a:pt x="44" y="9"/>
                    <a:pt x="33" y="17"/>
                  </a:cubicBezTo>
                  <a:cubicBezTo>
                    <a:pt x="11" y="32"/>
                    <a:pt x="1" y="55"/>
                    <a:pt x="1" y="81"/>
                  </a:cubicBezTo>
                  <a:cubicBezTo>
                    <a:pt x="0" y="123"/>
                    <a:pt x="30" y="171"/>
                    <a:pt x="72" y="181"/>
                  </a:cubicBezTo>
                  <a:cubicBezTo>
                    <a:pt x="129" y="193"/>
                    <a:pt x="180" y="135"/>
                    <a:pt x="171" y="80"/>
                  </a:cubicBezTo>
                  <a:close/>
                  <a:moveTo>
                    <a:pt x="36" y="132"/>
                  </a:moveTo>
                  <a:cubicBezTo>
                    <a:pt x="17" y="102"/>
                    <a:pt x="23" y="65"/>
                    <a:pt x="50" y="48"/>
                  </a:cubicBezTo>
                  <a:cubicBezTo>
                    <a:pt x="76" y="31"/>
                    <a:pt x="112" y="41"/>
                    <a:pt x="131" y="70"/>
                  </a:cubicBezTo>
                  <a:cubicBezTo>
                    <a:pt x="150" y="99"/>
                    <a:pt x="144" y="137"/>
                    <a:pt x="117" y="154"/>
                  </a:cubicBezTo>
                  <a:cubicBezTo>
                    <a:pt x="91" y="171"/>
                    <a:pt x="55" y="161"/>
                    <a:pt x="36" y="132"/>
                  </a:cubicBezTo>
                  <a:close/>
                </a:path>
              </a:pathLst>
            </a:custGeom>
            <a:solidFill>
              <a:srgbClr val="E228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36" name="îṣḷîdé">
              <a:extLst>
                <a:ext uri="{FF2B5EF4-FFF2-40B4-BE49-F238E27FC236}">
                  <a16:creationId xmlns:a16="http://schemas.microsoft.com/office/drawing/2014/main" id="{6F6A7F9F-1B00-409A-8F99-827B3E30D58D}"/>
                </a:ext>
              </a:extLst>
            </p:cNvPr>
            <p:cNvSpPr/>
            <p:nvPr/>
          </p:nvSpPr>
          <p:spPr bwMode="auto">
            <a:xfrm>
              <a:off x="4149784" y="2873507"/>
              <a:ext cx="227476" cy="239110"/>
            </a:xfrm>
            <a:custGeom>
              <a:avLst/>
              <a:gdLst>
                <a:gd name="T0" fmla="*/ 100 w 133"/>
                <a:gd name="T1" fmla="*/ 123 h 140"/>
                <a:gd name="T2" fmla="*/ 114 w 133"/>
                <a:gd name="T3" fmla="*/ 39 h 140"/>
                <a:gd name="T4" fmla="*/ 33 w 133"/>
                <a:gd name="T5" fmla="*/ 17 h 140"/>
                <a:gd name="T6" fmla="*/ 19 w 133"/>
                <a:gd name="T7" fmla="*/ 101 h 140"/>
                <a:gd name="T8" fmla="*/ 100 w 133"/>
                <a:gd name="T9" fmla="*/ 123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3" h="140">
                  <a:moveTo>
                    <a:pt x="100" y="123"/>
                  </a:moveTo>
                  <a:cubicBezTo>
                    <a:pt x="127" y="106"/>
                    <a:pt x="133" y="68"/>
                    <a:pt x="114" y="39"/>
                  </a:cubicBezTo>
                  <a:cubicBezTo>
                    <a:pt x="95" y="10"/>
                    <a:pt x="59" y="0"/>
                    <a:pt x="33" y="17"/>
                  </a:cubicBezTo>
                  <a:cubicBezTo>
                    <a:pt x="6" y="34"/>
                    <a:pt x="0" y="71"/>
                    <a:pt x="19" y="101"/>
                  </a:cubicBezTo>
                  <a:cubicBezTo>
                    <a:pt x="38" y="130"/>
                    <a:pt x="74" y="140"/>
                    <a:pt x="100" y="123"/>
                  </a:cubicBezTo>
                  <a:close/>
                </a:path>
              </a:pathLst>
            </a:custGeom>
            <a:solidFill>
              <a:srgbClr val="4F42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37" name="ïšḷidê">
              <a:extLst>
                <a:ext uri="{FF2B5EF4-FFF2-40B4-BE49-F238E27FC236}">
                  <a16:creationId xmlns:a16="http://schemas.microsoft.com/office/drawing/2014/main" id="{5A46E16F-C018-442E-BEDD-74226B0341BF}"/>
                </a:ext>
              </a:extLst>
            </p:cNvPr>
            <p:cNvSpPr/>
            <p:nvPr/>
          </p:nvSpPr>
          <p:spPr bwMode="auto">
            <a:xfrm>
              <a:off x="3921015" y="2397874"/>
              <a:ext cx="712157" cy="660458"/>
            </a:xfrm>
            <a:custGeom>
              <a:avLst/>
              <a:gdLst>
                <a:gd name="T0" fmla="*/ 208 w 417"/>
                <a:gd name="T1" fmla="*/ 187 h 387"/>
                <a:gd name="T2" fmla="*/ 267 w 417"/>
                <a:gd name="T3" fmla="*/ 172 h 387"/>
                <a:gd name="T4" fmla="*/ 358 w 417"/>
                <a:gd name="T5" fmla="*/ 181 h 387"/>
                <a:gd name="T6" fmla="*/ 360 w 417"/>
                <a:gd name="T7" fmla="*/ 181 h 387"/>
                <a:gd name="T8" fmla="*/ 401 w 417"/>
                <a:gd name="T9" fmla="*/ 155 h 387"/>
                <a:gd name="T10" fmla="*/ 417 w 417"/>
                <a:gd name="T11" fmla="*/ 118 h 387"/>
                <a:gd name="T12" fmla="*/ 378 w 417"/>
                <a:gd name="T13" fmla="*/ 139 h 387"/>
                <a:gd name="T14" fmla="*/ 368 w 417"/>
                <a:gd name="T15" fmla="*/ 138 h 387"/>
                <a:gd name="T16" fmla="*/ 371 w 417"/>
                <a:gd name="T17" fmla="*/ 134 h 387"/>
                <a:gd name="T18" fmla="*/ 383 w 417"/>
                <a:gd name="T19" fmla="*/ 71 h 387"/>
                <a:gd name="T20" fmla="*/ 330 w 417"/>
                <a:gd name="T21" fmla="*/ 99 h 387"/>
                <a:gd name="T22" fmla="*/ 335 w 417"/>
                <a:gd name="T23" fmla="*/ 26 h 387"/>
                <a:gd name="T24" fmla="*/ 69 w 417"/>
                <a:gd name="T25" fmla="*/ 134 h 387"/>
                <a:gd name="T26" fmla="*/ 81 w 417"/>
                <a:gd name="T27" fmla="*/ 387 h 387"/>
                <a:gd name="T28" fmla="*/ 86 w 417"/>
                <a:gd name="T29" fmla="*/ 351 h 387"/>
                <a:gd name="T30" fmla="*/ 173 w 417"/>
                <a:gd name="T31" fmla="*/ 212 h 387"/>
                <a:gd name="T32" fmla="*/ 208 w 417"/>
                <a:gd name="T33" fmla="*/ 187 h 3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17" h="387">
                  <a:moveTo>
                    <a:pt x="208" y="187"/>
                  </a:moveTo>
                  <a:cubicBezTo>
                    <a:pt x="227" y="177"/>
                    <a:pt x="247" y="173"/>
                    <a:pt x="267" y="172"/>
                  </a:cubicBezTo>
                  <a:cubicBezTo>
                    <a:pt x="303" y="170"/>
                    <a:pt x="337" y="178"/>
                    <a:pt x="358" y="181"/>
                  </a:cubicBezTo>
                  <a:cubicBezTo>
                    <a:pt x="359" y="181"/>
                    <a:pt x="360" y="181"/>
                    <a:pt x="360" y="181"/>
                  </a:cubicBezTo>
                  <a:cubicBezTo>
                    <a:pt x="378" y="183"/>
                    <a:pt x="391" y="170"/>
                    <a:pt x="401" y="155"/>
                  </a:cubicBezTo>
                  <a:cubicBezTo>
                    <a:pt x="412" y="138"/>
                    <a:pt x="417" y="118"/>
                    <a:pt x="417" y="118"/>
                  </a:cubicBezTo>
                  <a:cubicBezTo>
                    <a:pt x="409" y="137"/>
                    <a:pt x="389" y="139"/>
                    <a:pt x="378" y="139"/>
                  </a:cubicBezTo>
                  <a:cubicBezTo>
                    <a:pt x="372" y="139"/>
                    <a:pt x="368" y="138"/>
                    <a:pt x="368" y="138"/>
                  </a:cubicBezTo>
                  <a:cubicBezTo>
                    <a:pt x="369" y="137"/>
                    <a:pt x="370" y="135"/>
                    <a:pt x="371" y="134"/>
                  </a:cubicBezTo>
                  <a:cubicBezTo>
                    <a:pt x="386" y="116"/>
                    <a:pt x="383" y="71"/>
                    <a:pt x="383" y="71"/>
                  </a:cubicBezTo>
                  <a:cubicBezTo>
                    <a:pt x="373" y="99"/>
                    <a:pt x="330" y="99"/>
                    <a:pt x="330" y="99"/>
                  </a:cubicBezTo>
                  <a:cubicBezTo>
                    <a:pt x="350" y="84"/>
                    <a:pt x="335" y="26"/>
                    <a:pt x="335" y="26"/>
                  </a:cubicBezTo>
                  <a:cubicBezTo>
                    <a:pt x="294" y="138"/>
                    <a:pt x="138" y="0"/>
                    <a:pt x="69" y="134"/>
                  </a:cubicBezTo>
                  <a:cubicBezTo>
                    <a:pt x="0" y="268"/>
                    <a:pt x="81" y="387"/>
                    <a:pt x="81" y="387"/>
                  </a:cubicBezTo>
                  <a:cubicBezTo>
                    <a:pt x="80" y="377"/>
                    <a:pt x="82" y="364"/>
                    <a:pt x="86" y="351"/>
                  </a:cubicBezTo>
                  <a:cubicBezTo>
                    <a:pt x="97" y="310"/>
                    <a:pt x="127" y="258"/>
                    <a:pt x="173" y="212"/>
                  </a:cubicBezTo>
                  <a:cubicBezTo>
                    <a:pt x="184" y="201"/>
                    <a:pt x="196" y="193"/>
                    <a:pt x="208" y="18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38" name="iṣḷiḍê">
              <a:extLst>
                <a:ext uri="{FF2B5EF4-FFF2-40B4-BE49-F238E27FC236}">
                  <a16:creationId xmlns:a16="http://schemas.microsoft.com/office/drawing/2014/main" id="{81AB4716-62CD-4C2F-B513-243956A47CBE}"/>
                </a:ext>
              </a:extLst>
            </p:cNvPr>
            <p:cNvSpPr/>
            <p:nvPr/>
          </p:nvSpPr>
          <p:spPr bwMode="auto">
            <a:xfrm>
              <a:off x="3821494" y="3421519"/>
              <a:ext cx="569984" cy="261081"/>
            </a:xfrm>
            <a:custGeom>
              <a:avLst/>
              <a:gdLst>
                <a:gd name="T0" fmla="*/ 138 w 333"/>
                <a:gd name="T1" fmla="*/ 15 h 153"/>
                <a:gd name="T2" fmla="*/ 0 w 333"/>
                <a:gd name="T3" fmla="*/ 92 h 153"/>
                <a:gd name="T4" fmla="*/ 118 w 333"/>
                <a:gd name="T5" fmla="*/ 152 h 153"/>
                <a:gd name="T6" fmla="*/ 327 w 333"/>
                <a:gd name="T7" fmla="*/ 7 h 153"/>
                <a:gd name="T8" fmla="*/ 138 w 333"/>
                <a:gd name="T9" fmla="*/ 15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3" h="153">
                  <a:moveTo>
                    <a:pt x="138" y="15"/>
                  </a:moveTo>
                  <a:cubicBezTo>
                    <a:pt x="78" y="37"/>
                    <a:pt x="37" y="55"/>
                    <a:pt x="0" y="92"/>
                  </a:cubicBezTo>
                  <a:cubicBezTo>
                    <a:pt x="11" y="119"/>
                    <a:pt x="40" y="153"/>
                    <a:pt x="118" y="152"/>
                  </a:cubicBezTo>
                  <a:cubicBezTo>
                    <a:pt x="240" y="151"/>
                    <a:pt x="333" y="74"/>
                    <a:pt x="327" y="7"/>
                  </a:cubicBezTo>
                  <a:cubicBezTo>
                    <a:pt x="251" y="4"/>
                    <a:pt x="179" y="0"/>
                    <a:pt x="138" y="15"/>
                  </a:cubicBezTo>
                  <a:close/>
                </a:path>
              </a:pathLst>
            </a:custGeom>
            <a:solidFill>
              <a:srgbClr val="E228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39" name="iṥ1ïďé">
              <a:extLst>
                <a:ext uri="{FF2B5EF4-FFF2-40B4-BE49-F238E27FC236}">
                  <a16:creationId xmlns:a16="http://schemas.microsoft.com/office/drawing/2014/main" id="{E5E9FA5D-ABE3-4DDA-8FEC-0DE443FE097E}"/>
                </a:ext>
              </a:extLst>
            </p:cNvPr>
            <p:cNvSpPr/>
            <p:nvPr/>
          </p:nvSpPr>
          <p:spPr bwMode="auto">
            <a:xfrm>
              <a:off x="2985260" y="3033775"/>
              <a:ext cx="2040825" cy="979699"/>
            </a:xfrm>
            <a:custGeom>
              <a:avLst/>
              <a:gdLst>
                <a:gd name="T0" fmla="*/ 1101 w 1195"/>
                <a:gd name="T1" fmla="*/ 8 h 574"/>
                <a:gd name="T2" fmla="*/ 934 w 1195"/>
                <a:gd name="T3" fmla="*/ 91 h 574"/>
                <a:gd name="T4" fmla="*/ 552 w 1195"/>
                <a:gd name="T5" fmla="*/ 76 h 574"/>
                <a:gd name="T6" fmla="*/ 379 w 1195"/>
                <a:gd name="T7" fmla="*/ 228 h 574"/>
                <a:gd name="T8" fmla="*/ 138 w 1195"/>
                <a:gd name="T9" fmla="*/ 376 h 574"/>
                <a:gd name="T10" fmla="*/ 60 w 1195"/>
                <a:gd name="T11" fmla="*/ 522 h 574"/>
                <a:gd name="T12" fmla="*/ 412 w 1195"/>
                <a:gd name="T13" fmla="*/ 426 h 574"/>
                <a:gd name="T14" fmla="*/ 436 w 1195"/>
                <a:gd name="T15" fmla="*/ 387 h 574"/>
                <a:gd name="T16" fmla="*/ 572 w 1195"/>
                <a:gd name="T17" fmla="*/ 470 h 574"/>
                <a:gd name="T18" fmla="*/ 904 w 1195"/>
                <a:gd name="T19" fmla="*/ 289 h 574"/>
                <a:gd name="T20" fmla="*/ 901 w 1195"/>
                <a:gd name="T21" fmla="*/ 236 h 574"/>
                <a:gd name="T22" fmla="*/ 1104 w 1195"/>
                <a:gd name="T23" fmla="*/ 184 h 574"/>
                <a:gd name="T24" fmla="*/ 1101 w 1195"/>
                <a:gd name="T25" fmla="*/ 8 h 574"/>
                <a:gd name="T26" fmla="*/ 608 w 1195"/>
                <a:gd name="T27" fmla="*/ 379 h 574"/>
                <a:gd name="T28" fmla="*/ 490 w 1195"/>
                <a:gd name="T29" fmla="*/ 319 h 574"/>
                <a:gd name="T30" fmla="*/ 628 w 1195"/>
                <a:gd name="T31" fmla="*/ 242 h 574"/>
                <a:gd name="T32" fmla="*/ 817 w 1195"/>
                <a:gd name="T33" fmla="*/ 234 h 574"/>
                <a:gd name="T34" fmla="*/ 608 w 1195"/>
                <a:gd name="T35" fmla="*/ 379 h 5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195" h="574">
                  <a:moveTo>
                    <a:pt x="1101" y="8"/>
                  </a:moveTo>
                  <a:cubicBezTo>
                    <a:pt x="1024" y="0"/>
                    <a:pt x="1006" y="83"/>
                    <a:pt x="934" y="91"/>
                  </a:cubicBezTo>
                  <a:cubicBezTo>
                    <a:pt x="863" y="99"/>
                    <a:pt x="674" y="31"/>
                    <a:pt x="552" y="76"/>
                  </a:cubicBezTo>
                  <a:cubicBezTo>
                    <a:pt x="506" y="92"/>
                    <a:pt x="423" y="160"/>
                    <a:pt x="379" y="228"/>
                  </a:cubicBezTo>
                  <a:cubicBezTo>
                    <a:pt x="319" y="323"/>
                    <a:pt x="269" y="400"/>
                    <a:pt x="138" y="376"/>
                  </a:cubicBezTo>
                  <a:cubicBezTo>
                    <a:pt x="33" y="358"/>
                    <a:pt x="0" y="470"/>
                    <a:pt x="60" y="522"/>
                  </a:cubicBezTo>
                  <a:cubicBezTo>
                    <a:pt x="120" y="574"/>
                    <a:pt x="343" y="548"/>
                    <a:pt x="412" y="426"/>
                  </a:cubicBezTo>
                  <a:cubicBezTo>
                    <a:pt x="420" y="412"/>
                    <a:pt x="428" y="399"/>
                    <a:pt x="436" y="387"/>
                  </a:cubicBezTo>
                  <a:cubicBezTo>
                    <a:pt x="454" y="423"/>
                    <a:pt x="493" y="464"/>
                    <a:pt x="572" y="470"/>
                  </a:cubicBezTo>
                  <a:cubicBezTo>
                    <a:pt x="714" y="481"/>
                    <a:pt x="887" y="380"/>
                    <a:pt x="904" y="289"/>
                  </a:cubicBezTo>
                  <a:cubicBezTo>
                    <a:pt x="908" y="269"/>
                    <a:pt x="906" y="252"/>
                    <a:pt x="901" y="236"/>
                  </a:cubicBezTo>
                  <a:cubicBezTo>
                    <a:pt x="985" y="237"/>
                    <a:pt x="1063" y="228"/>
                    <a:pt x="1104" y="184"/>
                  </a:cubicBezTo>
                  <a:cubicBezTo>
                    <a:pt x="1195" y="86"/>
                    <a:pt x="1147" y="12"/>
                    <a:pt x="1101" y="8"/>
                  </a:cubicBezTo>
                  <a:close/>
                  <a:moveTo>
                    <a:pt x="608" y="379"/>
                  </a:moveTo>
                  <a:cubicBezTo>
                    <a:pt x="530" y="380"/>
                    <a:pt x="501" y="346"/>
                    <a:pt x="490" y="319"/>
                  </a:cubicBezTo>
                  <a:cubicBezTo>
                    <a:pt x="527" y="282"/>
                    <a:pt x="568" y="264"/>
                    <a:pt x="628" y="242"/>
                  </a:cubicBezTo>
                  <a:cubicBezTo>
                    <a:pt x="669" y="227"/>
                    <a:pt x="741" y="231"/>
                    <a:pt x="817" y="234"/>
                  </a:cubicBezTo>
                  <a:cubicBezTo>
                    <a:pt x="823" y="301"/>
                    <a:pt x="730" y="378"/>
                    <a:pt x="608" y="37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40" name="iśļïďê">
              <a:extLst>
                <a:ext uri="{FF2B5EF4-FFF2-40B4-BE49-F238E27FC236}">
                  <a16:creationId xmlns:a16="http://schemas.microsoft.com/office/drawing/2014/main" id="{3D679691-A2F8-4322-B5E7-D18E546870F3}"/>
                </a:ext>
              </a:extLst>
            </p:cNvPr>
            <p:cNvSpPr/>
            <p:nvPr/>
          </p:nvSpPr>
          <p:spPr bwMode="auto">
            <a:xfrm>
              <a:off x="3698708" y="2989831"/>
              <a:ext cx="538964" cy="279175"/>
            </a:xfrm>
            <a:custGeom>
              <a:avLst/>
              <a:gdLst>
                <a:gd name="T0" fmla="*/ 73 w 315"/>
                <a:gd name="T1" fmla="*/ 164 h 164"/>
                <a:gd name="T2" fmla="*/ 10 w 315"/>
                <a:gd name="T3" fmla="*/ 112 h 164"/>
                <a:gd name="T4" fmla="*/ 70 w 315"/>
                <a:gd name="T5" fmla="*/ 77 h 164"/>
                <a:gd name="T6" fmla="*/ 116 w 315"/>
                <a:gd name="T7" fmla="*/ 26 h 164"/>
                <a:gd name="T8" fmla="*/ 214 w 315"/>
                <a:gd name="T9" fmla="*/ 39 h 164"/>
                <a:gd name="T10" fmla="*/ 258 w 315"/>
                <a:gd name="T11" fmla="*/ 17 h 164"/>
                <a:gd name="T12" fmla="*/ 245 w 315"/>
                <a:gd name="T13" fmla="*/ 118 h 164"/>
                <a:gd name="T14" fmla="*/ 245 w 315"/>
                <a:gd name="T15" fmla="*/ 65 h 164"/>
                <a:gd name="T16" fmla="*/ 204 w 315"/>
                <a:gd name="T17" fmla="*/ 122 h 164"/>
                <a:gd name="T18" fmla="*/ 135 w 315"/>
                <a:gd name="T19" fmla="*/ 144 h 164"/>
                <a:gd name="T20" fmla="*/ 73 w 315"/>
                <a:gd name="T21" fmla="*/ 109 h 164"/>
                <a:gd name="T22" fmla="*/ 73 w 315"/>
                <a:gd name="T23" fmla="*/ 164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15" h="164">
                  <a:moveTo>
                    <a:pt x="73" y="164"/>
                  </a:moveTo>
                  <a:cubicBezTo>
                    <a:pt x="73" y="164"/>
                    <a:pt x="19" y="164"/>
                    <a:pt x="10" y="112"/>
                  </a:cubicBezTo>
                  <a:cubicBezTo>
                    <a:pt x="0" y="60"/>
                    <a:pt x="51" y="63"/>
                    <a:pt x="70" y="77"/>
                  </a:cubicBezTo>
                  <a:cubicBezTo>
                    <a:pt x="70" y="77"/>
                    <a:pt x="74" y="42"/>
                    <a:pt x="116" y="26"/>
                  </a:cubicBezTo>
                  <a:cubicBezTo>
                    <a:pt x="159" y="10"/>
                    <a:pt x="198" y="17"/>
                    <a:pt x="214" y="39"/>
                  </a:cubicBezTo>
                  <a:cubicBezTo>
                    <a:pt x="214" y="39"/>
                    <a:pt x="222" y="0"/>
                    <a:pt x="258" y="17"/>
                  </a:cubicBezTo>
                  <a:cubicBezTo>
                    <a:pt x="294" y="34"/>
                    <a:pt x="315" y="104"/>
                    <a:pt x="245" y="118"/>
                  </a:cubicBezTo>
                  <a:cubicBezTo>
                    <a:pt x="245" y="118"/>
                    <a:pt x="275" y="75"/>
                    <a:pt x="245" y="65"/>
                  </a:cubicBezTo>
                  <a:cubicBezTo>
                    <a:pt x="214" y="55"/>
                    <a:pt x="191" y="85"/>
                    <a:pt x="204" y="122"/>
                  </a:cubicBezTo>
                  <a:cubicBezTo>
                    <a:pt x="135" y="144"/>
                    <a:pt x="135" y="144"/>
                    <a:pt x="135" y="144"/>
                  </a:cubicBezTo>
                  <a:cubicBezTo>
                    <a:pt x="135" y="144"/>
                    <a:pt x="103" y="96"/>
                    <a:pt x="73" y="109"/>
                  </a:cubicBezTo>
                  <a:cubicBezTo>
                    <a:pt x="43" y="121"/>
                    <a:pt x="59" y="152"/>
                    <a:pt x="73" y="164"/>
                  </a:cubicBezTo>
                  <a:close/>
                </a:path>
              </a:pathLst>
            </a:custGeom>
            <a:solidFill>
              <a:srgbClr val="6AC8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7" name="椭圆 6">
            <a:extLst>
              <a:ext uri="{FF2B5EF4-FFF2-40B4-BE49-F238E27FC236}">
                <a16:creationId xmlns:a16="http://schemas.microsoft.com/office/drawing/2014/main" id="{468BEE9F-D06B-49F8-9378-3FF35A1C5C07}"/>
              </a:ext>
            </a:extLst>
          </p:cNvPr>
          <p:cNvSpPr/>
          <p:nvPr/>
        </p:nvSpPr>
        <p:spPr>
          <a:xfrm>
            <a:off x="7282810" y="1794062"/>
            <a:ext cx="2514600" cy="2514600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3" name="椭圆 542">
            <a:extLst>
              <a:ext uri="{FF2B5EF4-FFF2-40B4-BE49-F238E27FC236}">
                <a16:creationId xmlns:a16="http://schemas.microsoft.com/office/drawing/2014/main" id="{0F48FC97-D006-4CF1-A062-9280B6801B4E}"/>
              </a:ext>
            </a:extLst>
          </p:cNvPr>
          <p:cNvSpPr/>
          <p:nvPr/>
        </p:nvSpPr>
        <p:spPr>
          <a:xfrm>
            <a:off x="4394401" y="1794062"/>
            <a:ext cx="2514600" cy="2514600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4" name="椭圆 543">
            <a:extLst>
              <a:ext uri="{FF2B5EF4-FFF2-40B4-BE49-F238E27FC236}">
                <a16:creationId xmlns:a16="http://schemas.microsoft.com/office/drawing/2014/main" id="{5502716E-D3D0-4856-AAE0-C8AF8048FB0C}"/>
              </a:ext>
            </a:extLst>
          </p:cNvPr>
          <p:cNvSpPr/>
          <p:nvPr/>
        </p:nvSpPr>
        <p:spPr>
          <a:xfrm>
            <a:off x="1505992" y="1794062"/>
            <a:ext cx="2514600" cy="2514600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id="{D995A159-E96F-4424-BA13-76CC2C5CD68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530" t="23156" r="25715" b="712"/>
          <a:stretch/>
        </p:blipFill>
        <p:spPr>
          <a:xfrm>
            <a:off x="4478035" y="1875410"/>
            <a:ext cx="2361600" cy="2361600"/>
          </a:xfrm>
          <a:prstGeom prst="ellipse">
            <a:avLst/>
          </a:prstGeom>
        </p:spPr>
      </p:pic>
      <p:pic>
        <p:nvPicPr>
          <p:cNvPr id="15" name="图片 14" descr="图片包含 人, 室内, 食物, 桌子&#10;&#10;描述已自动生成">
            <a:extLst>
              <a:ext uri="{FF2B5EF4-FFF2-40B4-BE49-F238E27FC236}">
                <a16:creationId xmlns:a16="http://schemas.microsoft.com/office/drawing/2014/main" id="{BC65AD14-961E-457A-BEA4-0D8AA3348F7C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194" t="-11" r="14140" b="11"/>
          <a:stretch/>
        </p:blipFill>
        <p:spPr>
          <a:xfrm>
            <a:off x="1582731" y="1870801"/>
            <a:ext cx="2361122" cy="2361122"/>
          </a:xfrm>
          <a:prstGeom prst="ellipse">
            <a:avLst/>
          </a:prstGeom>
        </p:spPr>
      </p:pic>
      <p:pic>
        <p:nvPicPr>
          <p:cNvPr id="553" name="图片 552">
            <a:extLst>
              <a:ext uri="{FF2B5EF4-FFF2-40B4-BE49-F238E27FC236}">
                <a16:creationId xmlns:a16="http://schemas.microsoft.com/office/drawing/2014/main" id="{5D543505-6CDB-4855-B23A-4E3510CAF15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67" r="16667"/>
          <a:stretch/>
        </p:blipFill>
        <p:spPr>
          <a:xfrm>
            <a:off x="7359310" y="1870562"/>
            <a:ext cx="2361600" cy="2361600"/>
          </a:xfrm>
          <a:prstGeom prst="ellipse">
            <a:avLst/>
          </a:prstGeom>
        </p:spPr>
      </p:pic>
      <p:sp>
        <p:nvSpPr>
          <p:cNvPr id="554" name="文本框 553">
            <a:extLst>
              <a:ext uri="{FF2B5EF4-FFF2-40B4-BE49-F238E27FC236}">
                <a16:creationId xmlns:a16="http://schemas.microsoft.com/office/drawing/2014/main" id="{E600DBC4-330F-4BA8-A117-53A4C5B34002}"/>
              </a:ext>
            </a:extLst>
          </p:cNvPr>
          <p:cNvSpPr txBox="1"/>
          <p:nvPr/>
        </p:nvSpPr>
        <p:spPr>
          <a:xfrm>
            <a:off x="1885903" y="1268760"/>
            <a:ext cx="1754779" cy="4536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 dirty="0">
                <a:latin typeface="+mj-ea"/>
                <a:ea typeface="+mj-ea"/>
              </a:rPr>
              <a:t>添加标题文字</a:t>
            </a:r>
            <a:endParaRPr lang="en-US" altLang="zh-CN" sz="2000" b="0" i="0" dirty="0">
              <a:effectLst/>
              <a:latin typeface="+mj-ea"/>
              <a:ea typeface="+mj-ea"/>
            </a:endParaRPr>
          </a:p>
        </p:txBody>
      </p:sp>
      <p:sp>
        <p:nvSpPr>
          <p:cNvPr id="555" name="文本框 554">
            <a:extLst>
              <a:ext uri="{FF2B5EF4-FFF2-40B4-BE49-F238E27FC236}">
                <a16:creationId xmlns:a16="http://schemas.microsoft.com/office/drawing/2014/main" id="{E9C83772-5844-41FE-B181-BF01FAA92656}"/>
              </a:ext>
            </a:extLst>
          </p:cNvPr>
          <p:cNvSpPr txBox="1"/>
          <p:nvPr/>
        </p:nvSpPr>
        <p:spPr>
          <a:xfrm>
            <a:off x="4774311" y="1268760"/>
            <a:ext cx="1754779" cy="4536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 dirty="0">
                <a:latin typeface="+mj-ea"/>
                <a:ea typeface="+mj-ea"/>
              </a:rPr>
              <a:t>添加标题文字</a:t>
            </a:r>
            <a:endParaRPr lang="en-US" altLang="zh-CN" sz="2000" b="0" i="0" dirty="0">
              <a:effectLst/>
              <a:latin typeface="+mj-ea"/>
              <a:ea typeface="+mj-ea"/>
            </a:endParaRPr>
          </a:p>
        </p:txBody>
      </p:sp>
      <p:sp>
        <p:nvSpPr>
          <p:cNvPr id="556" name="文本框 555">
            <a:extLst>
              <a:ext uri="{FF2B5EF4-FFF2-40B4-BE49-F238E27FC236}">
                <a16:creationId xmlns:a16="http://schemas.microsoft.com/office/drawing/2014/main" id="{0FBE7CC2-1FA5-4C74-86F0-15929019E1A8}"/>
              </a:ext>
            </a:extLst>
          </p:cNvPr>
          <p:cNvSpPr txBox="1"/>
          <p:nvPr/>
        </p:nvSpPr>
        <p:spPr>
          <a:xfrm>
            <a:off x="7662719" y="1268760"/>
            <a:ext cx="1754779" cy="4536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 dirty="0">
                <a:latin typeface="+mj-ea"/>
                <a:ea typeface="+mj-ea"/>
              </a:rPr>
              <a:t>添加标题文字</a:t>
            </a:r>
            <a:endParaRPr lang="en-US" altLang="zh-CN" sz="2000" b="0" i="0" dirty="0">
              <a:effectLst/>
              <a:latin typeface="+mj-ea"/>
              <a:ea typeface="+mj-ea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59229531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CE8C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33" name="组合 1132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13764C00-B114-4A00-8C00-FDBB2EF7579E}"/>
              </a:ext>
            </a:extLst>
          </p:cNvPr>
          <p:cNvGrpSpPr>
            <a:grpSpLocks noChangeAspect="1"/>
          </p:cNvGrpSpPr>
          <p:nvPr/>
        </p:nvGrpSpPr>
        <p:grpSpPr>
          <a:xfrm>
            <a:off x="1271569" y="2423318"/>
            <a:ext cx="3568279" cy="3883730"/>
            <a:chOff x="4068763" y="1181100"/>
            <a:chExt cx="4148138" cy="4514851"/>
          </a:xfrm>
          <a:effectLst>
            <a:outerShdw dist="63500" algn="l" rotWithShape="0">
              <a:srgbClr val="130047">
                <a:alpha val="90000"/>
              </a:srgbClr>
            </a:outerShdw>
          </a:effectLst>
        </p:grpSpPr>
        <p:sp>
          <p:nvSpPr>
            <p:cNvPr id="1134" name="îṥļídê">
              <a:extLst>
                <a:ext uri="{FF2B5EF4-FFF2-40B4-BE49-F238E27FC236}">
                  <a16:creationId xmlns:a16="http://schemas.microsoft.com/office/drawing/2014/main" id="{B57D1F9F-8E18-4DA5-96CD-91D1B06F7CCB}"/>
                </a:ext>
              </a:extLst>
            </p:cNvPr>
            <p:cNvSpPr/>
            <p:nvPr/>
          </p:nvSpPr>
          <p:spPr bwMode="auto">
            <a:xfrm>
              <a:off x="7232651" y="3517900"/>
              <a:ext cx="984250" cy="1049338"/>
            </a:xfrm>
            <a:custGeom>
              <a:avLst/>
              <a:gdLst>
                <a:gd name="T0" fmla="*/ 125 w 515"/>
                <a:gd name="T1" fmla="*/ 10 h 550"/>
                <a:gd name="T2" fmla="*/ 452 w 515"/>
                <a:gd name="T3" fmla="*/ 126 h 550"/>
                <a:gd name="T4" fmla="*/ 373 w 515"/>
                <a:gd name="T5" fmla="*/ 217 h 550"/>
                <a:gd name="T6" fmla="*/ 417 w 515"/>
                <a:gd name="T7" fmla="*/ 359 h 550"/>
                <a:gd name="T8" fmla="*/ 351 w 515"/>
                <a:gd name="T9" fmla="*/ 443 h 550"/>
                <a:gd name="T10" fmla="*/ 307 w 515"/>
                <a:gd name="T11" fmla="*/ 525 h 550"/>
                <a:gd name="T12" fmla="*/ 75 w 515"/>
                <a:gd name="T13" fmla="*/ 462 h 550"/>
                <a:gd name="T14" fmla="*/ 28 w 515"/>
                <a:gd name="T15" fmla="*/ 170 h 550"/>
                <a:gd name="T16" fmla="*/ 125 w 515"/>
                <a:gd name="T17" fmla="*/ 10 h 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15" h="550">
                  <a:moveTo>
                    <a:pt x="125" y="10"/>
                  </a:moveTo>
                  <a:cubicBezTo>
                    <a:pt x="191" y="0"/>
                    <a:pt x="389" y="57"/>
                    <a:pt x="452" y="126"/>
                  </a:cubicBezTo>
                  <a:cubicBezTo>
                    <a:pt x="515" y="195"/>
                    <a:pt x="326" y="148"/>
                    <a:pt x="373" y="217"/>
                  </a:cubicBezTo>
                  <a:cubicBezTo>
                    <a:pt x="421" y="286"/>
                    <a:pt x="499" y="324"/>
                    <a:pt x="417" y="359"/>
                  </a:cubicBezTo>
                  <a:cubicBezTo>
                    <a:pt x="336" y="393"/>
                    <a:pt x="289" y="377"/>
                    <a:pt x="351" y="443"/>
                  </a:cubicBezTo>
                  <a:cubicBezTo>
                    <a:pt x="414" y="509"/>
                    <a:pt x="373" y="550"/>
                    <a:pt x="307" y="525"/>
                  </a:cubicBezTo>
                  <a:cubicBezTo>
                    <a:pt x="242" y="500"/>
                    <a:pt x="94" y="487"/>
                    <a:pt x="75" y="462"/>
                  </a:cubicBezTo>
                  <a:cubicBezTo>
                    <a:pt x="56" y="437"/>
                    <a:pt x="0" y="261"/>
                    <a:pt x="28" y="170"/>
                  </a:cubicBezTo>
                  <a:cubicBezTo>
                    <a:pt x="56" y="79"/>
                    <a:pt x="125" y="10"/>
                    <a:pt x="125" y="10"/>
                  </a:cubicBezTo>
                  <a:close/>
                </a:path>
              </a:pathLst>
            </a:custGeom>
            <a:solidFill>
              <a:srgbClr val="D91D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35" name="i$ľiďé">
              <a:extLst>
                <a:ext uri="{FF2B5EF4-FFF2-40B4-BE49-F238E27FC236}">
                  <a16:creationId xmlns:a16="http://schemas.microsoft.com/office/drawing/2014/main" id="{1C96F2EE-223B-425C-83C7-DBC83EC85796}"/>
                </a:ext>
              </a:extLst>
            </p:cNvPr>
            <p:cNvSpPr/>
            <p:nvPr/>
          </p:nvSpPr>
          <p:spPr bwMode="auto">
            <a:xfrm>
              <a:off x="7232651" y="3530600"/>
              <a:ext cx="677863" cy="987425"/>
            </a:xfrm>
            <a:custGeom>
              <a:avLst/>
              <a:gdLst>
                <a:gd name="T0" fmla="*/ 125 w 355"/>
                <a:gd name="T1" fmla="*/ 3 h 517"/>
                <a:gd name="T2" fmla="*/ 211 w 355"/>
                <a:gd name="T3" fmla="*/ 10 h 517"/>
                <a:gd name="T4" fmla="*/ 245 w 355"/>
                <a:gd name="T5" fmla="*/ 63 h 517"/>
                <a:gd name="T6" fmla="*/ 207 w 355"/>
                <a:gd name="T7" fmla="*/ 198 h 517"/>
                <a:gd name="T8" fmla="*/ 295 w 355"/>
                <a:gd name="T9" fmla="*/ 289 h 517"/>
                <a:gd name="T10" fmla="*/ 154 w 355"/>
                <a:gd name="T11" fmla="*/ 421 h 517"/>
                <a:gd name="T12" fmla="*/ 323 w 355"/>
                <a:gd name="T13" fmla="*/ 505 h 517"/>
                <a:gd name="T14" fmla="*/ 306 w 355"/>
                <a:gd name="T15" fmla="*/ 517 h 517"/>
                <a:gd name="T16" fmla="*/ 75 w 355"/>
                <a:gd name="T17" fmla="*/ 455 h 517"/>
                <a:gd name="T18" fmla="*/ 28 w 355"/>
                <a:gd name="T19" fmla="*/ 163 h 517"/>
                <a:gd name="T20" fmla="*/ 125 w 355"/>
                <a:gd name="T21" fmla="*/ 3 h 5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55" h="517">
                  <a:moveTo>
                    <a:pt x="125" y="3"/>
                  </a:moveTo>
                  <a:cubicBezTo>
                    <a:pt x="145" y="0"/>
                    <a:pt x="176" y="3"/>
                    <a:pt x="211" y="10"/>
                  </a:cubicBezTo>
                  <a:cubicBezTo>
                    <a:pt x="209" y="24"/>
                    <a:pt x="217" y="40"/>
                    <a:pt x="245" y="63"/>
                  </a:cubicBezTo>
                  <a:cubicBezTo>
                    <a:pt x="342" y="141"/>
                    <a:pt x="276" y="132"/>
                    <a:pt x="207" y="198"/>
                  </a:cubicBezTo>
                  <a:cubicBezTo>
                    <a:pt x="138" y="264"/>
                    <a:pt x="254" y="226"/>
                    <a:pt x="295" y="289"/>
                  </a:cubicBezTo>
                  <a:cubicBezTo>
                    <a:pt x="336" y="352"/>
                    <a:pt x="150" y="380"/>
                    <a:pt x="154" y="421"/>
                  </a:cubicBezTo>
                  <a:cubicBezTo>
                    <a:pt x="157" y="461"/>
                    <a:pt x="355" y="455"/>
                    <a:pt x="323" y="505"/>
                  </a:cubicBezTo>
                  <a:cubicBezTo>
                    <a:pt x="320" y="510"/>
                    <a:pt x="314" y="514"/>
                    <a:pt x="306" y="517"/>
                  </a:cubicBezTo>
                  <a:cubicBezTo>
                    <a:pt x="239" y="493"/>
                    <a:pt x="94" y="480"/>
                    <a:pt x="75" y="455"/>
                  </a:cubicBezTo>
                  <a:cubicBezTo>
                    <a:pt x="56" y="430"/>
                    <a:pt x="0" y="254"/>
                    <a:pt x="28" y="163"/>
                  </a:cubicBezTo>
                  <a:cubicBezTo>
                    <a:pt x="56" y="72"/>
                    <a:pt x="125" y="3"/>
                    <a:pt x="125" y="3"/>
                  </a:cubicBezTo>
                  <a:close/>
                </a:path>
              </a:pathLst>
            </a:custGeom>
            <a:solidFill>
              <a:srgbClr val="BE1E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36" name="îsḷiḑe">
              <a:extLst>
                <a:ext uri="{FF2B5EF4-FFF2-40B4-BE49-F238E27FC236}">
                  <a16:creationId xmlns:a16="http://schemas.microsoft.com/office/drawing/2014/main" id="{ED72C4A9-A0EE-4082-BBEA-DD47C0C091BC}"/>
                </a:ext>
              </a:extLst>
            </p:cNvPr>
            <p:cNvSpPr/>
            <p:nvPr/>
          </p:nvSpPr>
          <p:spPr bwMode="auto">
            <a:xfrm>
              <a:off x="7693026" y="3657600"/>
              <a:ext cx="338138" cy="876300"/>
            </a:xfrm>
            <a:custGeom>
              <a:avLst/>
              <a:gdLst>
                <a:gd name="T0" fmla="*/ 177 w 177"/>
                <a:gd name="T1" fmla="*/ 24 h 459"/>
                <a:gd name="T2" fmla="*/ 112 w 177"/>
                <a:gd name="T3" fmla="*/ 86 h 459"/>
                <a:gd name="T4" fmla="*/ 78 w 177"/>
                <a:gd name="T5" fmla="*/ 126 h 459"/>
                <a:gd name="T6" fmla="*/ 98 w 177"/>
                <a:gd name="T7" fmla="*/ 150 h 459"/>
                <a:gd name="T8" fmla="*/ 148 w 177"/>
                <a:gd name="T9" fmla="*/ 220 h 459"/>
                <a:gd name="T10" fmla="*/ 108 w 177"/>
                <a:gd name="T11" fmla="*/ 295 h 459"/>
                <a:gd name="T12" fmla="*/ 73 w 177"/>
                <a:gd name="T13" fmla="*/ 306 h 459"/>
                <a:gd name="T14" fmla="*/ 23 w 177"/>
                <a:gd name="T15" fmla="*/ 332 h 459"/>
                <a:gd name="T16" fmla="*/ 50 w 177"/>
                <a:gd name="T17" fmla="*/ 365 h 459"/>
                <a:gd name="T18" fmla="*/ 93 w 177"/>
                <a:gd name="T19" fmla="*/ 459 h 459"/>
                <a:gd name="T20" fmla="*/ 71 w 177"/>
                <a:gd name="T21" fmla="*/ 454 h 459"/>
                <a:gd name="T22" fmla="*/ 37 w 177"/>
                <a:gd name="T23" fmla="*/ 382 h 459"/>
                <a:gd name="T24" fmla="*/ 1 w 177"/>
                <a:gd name="T25" fmla="*/ 330 h 459"/>
                <a:gd name="T26" fmla="*/ 68 w 177"/>
                <a:gd name="T27" fmla="*/ 285 h 459"/>
                <a:gd name="T28" fmla="*/ 100 w 177"/>
                <a:gd name="T29" fmla="*/ 275 h 459"/>
                <a:gd name="T30" fmla="*/ 128 w 177"/>
                <a:gd name="T31" fmla="*/ 228 h 459"/>
                <a:gd name="T32" fmla="*/ 82 w 177"/>
                <a:gd name="T33" fmla="*/ 165 h 459"/>
                <a:gd name="T34" fmla="*/ 58 w 177"/>
                <a:gd name="T35" fmla="*/ 136 h 459"/>
                <a:gd name="T36" fmla="*/ 101 w 177"/>
                <a:gd name="T37" fmla="*/ 67 h 459"/>
                <a:gd name="T38" fmla="*/ 153 w 177"/>
                <a:gd name="T39" fmla="*/ 20 h 459"/>
                <a:gd name="T40" fmla="*/ 133 w 177"/>
                <a:gd name="T41" fmla="*/ 0 h 459"/>
                <a:gd name="T42" fmla="*/ 177 w 177"/>
                <a:gd name="T43" fmla="*/ 24 h 4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77" h="459">
                  <a:moveTo>
                    <a:pt x="177" y="24"/>
                  </a:moveTo>
                  <a:cubicBezTo>
                    <a:pt x="177" y="43"/>
                    <a:pt x="158" y="61"/>
                    <a:pt x="112" y="86"/>
                  </a:cubicBezTo>
                  <a:cubicBezTo>
                    <a:pt x="78" y="105"/>
                    <a:pt x="72" y="115"/>
                    <a:pt x="78" y="126"/>
                  </a:cubicBezTo>
                  <a:cubicBezTo>
                    <a:pt x="81" y="133"/>
                    <a:pt x="89" y="140"/>
                    <a:pt x="98" y="150"/>
                  </a:cubicBezTo>
                  <a:cubicBezTo>
                    <a:pt x="115" y="167"/>
                    <a:pt x="136" y="188"/>
                    <a:pt x="148" y="220"/>
                  </a:cubicBezTo>
                  <a:cubicBezTo>
                    <a:pt x="165" y="263"/>
                    <a:pt x="141" y="283"/>
                    <a:pt x="108" y="295"/>
                  </a:cubicBezTo>
                  <a:cubicBezTo>
                    <a:pt x="97" y="300"/>
                    <a:pt x="85" y="303"/>
                    <a:pt x="73" y="306"/>
                  </a:cubicBezTo>
                  <a:cubicBezTo>
                    <a:pt x="48" y="313"/>
                    <a:pt x="24" y="320"/>
                    <a:pt x="23" y="332"/>
                  </a:cubicBezTo>
                  <a:cubicBezTo>
                    <a:pt x="23" y="344"/>
                    <a:pt x="36" y="354"/>
                    <a:pt x="50" y="365"/>
                  </a:cubicBezTo>
                  <a:cubicBezTo>
                    <a:pt x="77" y="385"/>
                    <a:pt x="108" y="408"/>
                    <a:pt x="93" y="459"/>
                  </a:cubicBezTo>
                  <a:cubicBezTo>
                    <a:pt x="86" y="458"/>
                    <a:pt x="79" y="456"/>
                    <a:pt x="71" y="454"/>
                  </a:cubicBezTo>
                  <a:cubicBezTo>
                    <a:pt x="82" y="416"/>
                    <a:pt x="58" y="398"/>
                    <a:pt x="37" y="382"/>
                  </a:cubicBezTo>
                  <a:cubicBezTo>
                    <a:pt x="17" y="368"/>
                    <a:pt x="0" y="354"/>
                    <a:pt x="1" y="330"/>
                  </a:cubicBezTo>
                  <a:cubicBezTo>
                    <a:pt x="3" y="303"/>
                    <a:pt x="34" y="294"/>
                    <a:pt x="68" y="285"/>
                  </a:cubicBezTo>
                  <a:cubicBezTo>
                    <a:pt x="79" y="282"/>
                    <a:pt x="90" y="279"/>
                    <a:pt x="100" y="275"/>
                  </a:cubicBezTo>
                  <a:cubicBezTo>
                    <a:pt x="122" y="266"/>
                    <a:pt x="138" y="254"/>
                    <a:pt x="128" y="228"/>
                  </a:cubicBezTo>
                  <a:cubicBezTo>
                    <a:pt x="117" y="201"/>
                    <a:pt x="98" y="181"/>
                    <a:pt x="82" y="165"/>
                  </a:cubicBezTo>
                  <a:cubicBezTo>
                    <a:pt x="72" y="155"/>
                    <a:pt x="63" y="146"/>
                    <a:pt x="58" y="136"/>
                  </a:cubicBezTo>
                  <a:cubicBezTo>
                    <a:pt x="46" y="114"/>
                    <a:pt x="52" y="94"/>
                    <a:pt x="101" y="67"/>
                  </a:cubicBezTo>
                  <a:cubicBezTo>
                    <a:pt x="146" y="42"/>
                    <a:pt x="158" y="30"/>
                    <a:pt x="153" y="20"/>
                  </a:cubicBezTo>
                  <a:cubicBezTo>
                    <a:pt x="149" y="14"/>
                    <a:pt x="143" y="7"/>
                    <a:pt x="133" y="0"/>
                  </a:cubicBezTo>
                  <a:cubicBezTo>
                    <a:pt x="149" y="8"/>
                    <a:pt x="164" y="16"/>
                    <a:pt x="177" y="24"/>
                  </a:cubicBezTo>
                  <a:close/>
                </a:path>
              </a:pathLst>
            </a:custGeom>
            <a:solidFill>
              <a:srgbClr val="FCB7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37" name="íšļîḑè">
              <a:extLst>
                <a:ext uri="{FF2B5EF4-FFF2-40B4-BE49-F238E27FC236}">
                  <a16:creationId xmlns:a16="http://schemas.microsoft.com/office/drawing/2014/main" id="{DF130AE6-477C-46DA-AE07-9B61D583407C}"/>
                </a:ext>
              </a:extLst>
            </p:cNvPr>
            <p:cNvSpPr/>
            <p:nvPr/>
          </p:nvSpPr>
          <p:spPr bwMode="auto">
            <a:xfrm>
              <a:off x="7437438" y="3517900"/>
              <a:ext cx="696913" cy="314325"/>
            </a:xfrm>
            <a:custGeom>
              <a:avLst/>
              <a:gdLst>
                <a:gd name="T0" fmla="*/ 18 w 365"/>
                <a:gd name="T1" fmla="*/ 10 h 165"/>
                <a:gd name="T2" fmla="*/ 345 w 365"/>
                <a:gd name="T3" fmla="*/ 126 h 165"/>
                <a:gd name="T4" fmla="*/ 343 w 365"/>
                <a:gd name="T5" fmla="*/ 165 h 165"/>
                <a:gd name="T6" fmla="*/ 0 w 365"/>
                <a:gd name="T7" fmla="*/ 30 h 165"/>
                <a:gd name="T8" fmla="*/ 18 w 365"/>
                <a:gd name="T9" fmla="*/ 1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5" h="165">
                  <a:moveTo>
                    <a:pt x="18" y="10"/>
                  </a:moveTo>
                  <a:cubicBezTo>
                    <a:pt x="84" y="0"/>
                    <a:pt x="282" y="57"/>
                    <a:pt x="345" y="126"/>
                  </a:cubicBezTo>
                  <a:cubicBezTo>
                    <a:pt x="365" y="149"/>
                    <a:pt x="359" y="159"/>
                    <a:pt x="343" y="165"/>
                  </a:cubicBezTo>
                  <a:cubicBezTo>
                    <a:pt x="253" y="71"/>
                    <a:pt x="91" y="39"/>
                    <a:pt x="0" y="30"/>
                  </a:cubicBezTo>
                  <a:cubicBezTo>
                    <a:pt x="11" y="17"/>
                    <a:pt x="18" y="10"/>
                    <a:pt x="18" y="10"/>
                  </a:cubicBezTo>
                  <a:close/>
                </a:path>
              </a:pathLst>
            </a:custGeom>
            <a:solidFill>
              <a:srgbClr val="E555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38" name="îṥlíďê">
              <a:extLst>
                <a:ext uri="{FF2B5EF4-FFF2-40B4-BE49-F238E27FC236}">
                  <a16:creationId xmlns:a16="http://schemas.microsoft.com/office/drawing/2014/main" id="{5A9116A6-B882-42F5-97C3-7514023AA087}"/>
                </a:ext>
              </a:extLst>
            </p:cNvPr>
            <p:cNvSpPr/>
            <p:nvPr/>
          </p:nvSpPr>
          <p:spPr bwMode="auto">
            <a:xfrm>
              <a:off x="7437438" y="3530600"/>
              <a:ext cx="223838" cy="82550"/>
            </a:xfrm>
            <a:custGeom>
              <a:avLst/>
              <a:gdLst>
                <a:gd name="T0" fmla="*/ 18 w 117"/>
                <a:gd name="T1" fmla="*/ 3 h 43"/>
                <a:gd name="T2" fmla="*/ 104 w 117"/>
                <a:gd name="T3" fmla="*/ 10 h 43"/>
                <a:gd name="T4" fmla="*/ 117 w 117"/>
                <a:gd name="T5" fmla="*/ 43 h 43"/>
                <a:gd name="T6" fmla="*/ 0 w 117"/>
                <a:gd name="T7" fmla="*/ 23 h 43"/>
                <a:gd name="T8" fmla="*/ 18 w 117"/>
                <a:gd name="T9" fmla="*/ 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7" h="43">
                  <a:moveTo>
                    <a:pt x="18" y="3"/>
                  </a:moveTo>
                  <a:cubicBezTo>
                    <a:pt x="38" y="0"/>
                    <a:pt x="69" y="3"/>
                    <a:pt x="104" y="10"/>
                  </a:cubicBezTo>
                  <a:cubicBezTo>
                    <a:pt x="103" y="20"/>
                    <a:pt x="106" y="30"/>
                    <a:pt x="117" y="43"/>
                  </a:cubicBezTo>
                  <a:cubicBezTo>
                    <a:pt x="73" y="32"/>
                    <a:pt x="32" y="26"/>
                    <a:pt x="0" y="23"/>
                  </a:cubicBezTo>
                  <a:cubicBezTo>
                    <a:pt x="11" y="10"/>
                    <a:pt x="18" y="3"/>
                    <a:pt x="18" y="3"/>
                  </a:cubicBezTo>
                  <a:close/>
                </a:path>
              </a:pathLst>
            </a:custGeom>
            <a:solidFill>
              <a:srgbClr val="E555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39" name="iślíďè">
              <a:extLst>
                <a:ext uri="{FF2B5EF4-FFF2-40B4-BE49-F238E27FC236}">
                  <a16:creationId xmlns:a16="http://schemas.microsoft.com/office/drawing/2014/main" id="{53E2FD64-DA2B-4145-B694-B8BFDDBC2D27}"/>
                </a:ext>
              </a:extLst>
            </p:cNvPr>
            <p:cNvSpPr/>
            <p:nvPr/>
          </p:nvSpPr>
          <p:spPr bwMode="auto">
            <a:xfrm>
              <a:off x="7947026" y="3657600"/>
              <a:ext cx="84138" cy="98425"/>
            </a:xfrm>
            <a:custGeom>
              <a:avLst/>
              <a:gdLst>
                <a:gd name="T0" fmla="*/ 44 w 44"/>
                <a:gd name="T1" fmla="*/ 24 h 52"/>
                <a:gd name="T2" fmla="*/ 29 w 44"/>
                <a:gd name="T3" fmla="*/ 52 h 52"/>
                <a:gd name="T4" fmla="*/ 10 w 44"/>
                <a:gd name="T5" fmla="*/ 40 h 52"/>
                <a:gd name="T6" fmla="*/ 20 w 44"/>
                <a:gd name="T7" fmla="*/ 20 h 52"/>
                <a:gd name="T8" fmla="*/ 0 w 44"/>
                <a:gd name="T9" fmla="*/ 0 h 52"/>
                <a:gd name="T10" fmla="*/ 44 w 44"/>
                <a:gd name="T11" fmla="*/ 24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4" h="52">
                  <a:moveTo>
                    <a:pt x="44" y="24"/>
                  </a:moveTo>
                  <a:cubicBezTo>
                    <a:pt x="44" y="34"/>
                    <a:pt x="40" y="43"/>
                    <a:pt x="29" y="52"/>
                  </a:cubicBezTo>
                  <a:cubicBezTo>
                    <a:pt x="23" y="48"/>
                    <a:pt x="17" y="44"/>
                    <a:pt x="10" y="40"/>
                  </a:cubicBezTo>
                  <a:cubicBezTo>
                    <a:pt x="20" y="32"/>
                    <a:pt x="23" y="25"/>
                    <a:pt x="20" y="20"/>
                  </a:cubicBezTo>
                  <a:cubicBezTo>
                    <a:pt x="16" y="14"/>
                    <a:pt x="10" y="7"/>
                    <a:pt x="0" y="0"/>
                  </a:cubicBezTo>
                  <a:cubicBezTo>
                    <a:pt x="16" y="8"/>
                    <a:pt x="31" y="16"/>
                    <a:pt x="44" y="24"/>
                  </a:cubicBezTo>
                  <a:close/>
                </a:path>
              </a:pathLst>
            </a:custGeom>
            <a:solidFill>
              <a:srgbClr val="FFDC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40" name="i$ḷîde">
              <a:extLst>
                <a:ext uri="{FF2B5EF4-FFF2-40B4-BE49-F238E27FC236}">
                  <a16:creationId xmlns:a16="http://schemas.microsoft.com/office/drawing/2014/main" id="{F51C8BE7-CA47-4A0C-9E97-415513BB8667}"/>
                </a:ext>
              </a:extLst>
            </p:cNvPr>
            <p:cNvSpPr/>
            <p:nvPr/>
          </p:nvSpPr>
          <p:spPr bwMode="auto">
            <a:xfrm>
              <a:off x="6661151" y="3236913"/>
              <a:ext cx="1128713" cy="1355725"/>
            </a:xfrm>
            <a:custGeom>
              <a:avLst/>
              <a:gdLst>
                <a:gd name="T0" fmla="*/ 255 w 591"/>
                <a:gd name="T1" fmla="*/ 88 h 710"/>
                <a:gd name="T2" fmla="*/ 522 w 591"/>
                <a:gd name="T3" fmla="*/ 66 h 710"/>
                <a:gd name="T4" fmla="*/ 481 w 591"/>
                <a:gd name="T5" fmla="*/ 217 h 710"/>
                <a:gd name="T6" fmla="*/ 443 w 591"/>
                <a:gd name="T7" fmla="*/ 352 h 710"/>
                <a:gd name="T8" fmla="*/ 531 w 591"/>
                <a:gd name="T9" fmla="*/ 443 h 710"/>
                <a:gd name="T10" fmla="*/ 390 w 591"/>
                <a:gd name="T11" fmla="*/ 575 h 710"/>
                <a:gd name="T12" fmla="*/ 559 w 591"/>
                <a:gd name="T13" fmla="*/ 659 h 710"/>
                <a:gd name="T14" fmla="*/ 129 w 591"/>
                <a:gd name="T15" fmla="*/ 584 h 710"/>
                <a:gd name="T16" fmla="*/ 255 w 591"/>
                <a:gd name="T17" fmla="*/ 88 h 7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91" h="710">
                  <a:moveTo>
                    <a:pt x="255" y="88"/>
                  </a:moveTo>
                  <a:cubicBezTo>
                    <a:pt x="333" y="56"/>
                    <a:pt x="515" y="0"/>
                    <a:pt x="522" y="66"/>
                  </a:cubicBezTo>
                  <a:cubicBezTo>
                    <a:pt x="528" y="132"/>
                    <a:pt x="383" y="138"/>
                    <a:pt x="481" y="217"/>
                  </a:cubicBezTo>
                  <a:cubicBezTo>
                    <a:pt x="578" y="295"/>
                    <a:pt x="512" y="286"/>
                    <a:pt x="443" y="352"/>
                  </a:cubicBezTo>
                  <a:cubicBezTo>
                    <a:pt x="374" y="418"/>
                    <a:pt x="490" y="380"/>
                    <a:pt x="531" y="443"/>
                  </a:cubicBezTo>
                  <a:cubicBezTo>
                    <a:pt x="572" y="506"/>
                    <a:pt x="387" y="534"/>
                    <a:pt x="390" y="575"/>
                  </a:cubicBezTo>
                  <a:cubicBezTo>
                    <a:pt x="393" y="615"/>
                    <a:pt x="591" y="609"/>
                    <a:pt x="559" y="659"/>
                  </a:cubicBezTo>
                  <a:cubicBezTo>
                    <a:pt x="528" y="710"/>
                    <a:pt x="195" y="653"/>
                    <a:pt x="129" y="584"/>
                  </a:cubicBezTo>
                  <a:cubicBezTo>
                    <a:pt x="63" y="515"/>
                    <a:pt x="0" y="201"/>
                    <a:pt x="255" y="88"/>
                  </a:cubicBezTo>
                  <a:close/>
                </a:path>
              </a:pathLst>
            </a:custGeom>
            <a:solidFill>
              <a:srgbClr val="FCB7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41" name="îṡḷiḍê">
              <a:extLst>
                <a:ext uri="{FF2B5EF4-FFF2-40B4-BE49-F238E27FC236}">
                  <a16:creationId xmlns:a16="http://schemas.microsoft.com/office/drawing/2014/main" id="{A2457FB2-E1AC-45DF-ACDA-75D2CE1CA0F6}"/>
                </a:ext>
              </a:extLst>
            </p:cNvPr>
            <p:cNvSpPr/>
            <p:nvPr/>
          </p:nvSpPr>
          <p:spPr bwMode="auto">
            <a:xfrm>
              <a:off x="6661151" y="3313113"/>
              <a:ext cx="828675" cy="1204913"/>
            </a:xfrm>
            <a:custGeom>
              <a:avLst/>
              <a:gdLst>
                <a:gd name="T0" fmla="*/ 255 w 434"/>
                <a:gd name="T1" fmla="*/ 48 h 631"/>
                <a:gd name="T2" fmla="*/ 419 w 434"/>
                <a:gd name="T3" fmla="*/ 0 h 631"/>
                <a:gd name="T4" fmla="*/ 286 w 434"/>
                <a:gd name="T5" fmla="*/ 145 h 631"/>
                <a:gd name="T6" fmla="*/ 393 w 434"/>
                <a:gd name="T7" fmla="*/ 233 h 631"/>
                <a:gd name="T8" fmla="*/ 270 w 434"/>
                <a:gd name="T9" fmla="*/ 371 h 631"/>
                <a:gd name="T10" fmla="*/ 383 w 434"/>
                <a:gd name="T11" fmla="*/ 450 h 631"/>
                <a:gd name="T12" fmla="*/ 270 w 434"/>
                <a:gd name="T13" fmla="*/ 541 h 631"/>
                <a:gd name="T14" fmla="*/ 387 w 434"/>
                <a:gd name="T15" fmla="*/ 631 h 631"/>
                <a:gd name="T16" fmla="*/ 129 w 434"/>
                <a:gd name="T17" fmla="*/ 544 h 631"/>
                <a:gd name="T18" fmla="*/ 255 w 434"/>
                <a:gd name="T19" fmla="*/ 48 h 6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34" h="631">
                  <a:moveTo>
                    <a:pt x="255" y="48"/>
                  </a:moveTo>
                  <a:cubicBezTo>
                    <a:pt x="295" y="32"/>
                    <a:pt x="362" y="9"/>
                    <a:pt x="419" y="0"/>
                  </a:cubicBezTo>
                  <a:cubicBezTo>
                    <a:pt x="406" y="36"/>
                    <a:pt x="276" y="100"/>
                    <a:pt x="286" y="145"/>
                  </a:cubicBezTo>
                  <a:cubicBezTo>
                    <a:pt x="299" y="199"/>
                    <a:pt x="412" y="158"/>
                    <a:pt x="393" y="233"/>
                  </a:cubicBezTo>
                  <a:cubicBezTo>
                    <a:pt x="374" y="308"/>
                    <a:pt x="208" y="340"/>
                    <a:pt x="270" y="371"/>
                  </a:cubicBezTo>
                  <a:cubicBezTo>
                    <a:pt x="333" y="403"/>
                    <a:pt x="434" y="403"/>
                    <a:pt x="383" y="450"/>
                  </a:cubicBezTo>
                  <a:cubicBezTo>
                    <a:pt x="333" y="497"/>
                    <a:pt x="236" y="506"/>
                    <a:pt x="270" y="541"/>
                  </a:cubicBezTo>
                  <a:cubicBezTo>
                    <a:pt x="299" y="569"/>
                    <a:pt x="376" y="604"/>
                    <a:pt x="387" y="631"/>
                  </a:cubicBezTo>
                  <a:cubicBezTo>
                    <a:pt x="283" y="617"/>
                    <a:pt x="165" y="582"/>
                    <a:pt x="129" y="544"/>
                  </a:cubicBezTo>
                  <a:cubicBezTo>
                    <a:pt x="63" y="475"/>
                    <a:pt x="0" y="161"/>
                    <a:pt x="255" y="48"/>
                  </a:cubicBezTo>
                  <a:close/>
                </a:path>
              </a:pathLst>
            </a:custGeom>
            <a:solidFill>
              <a:srgbClr val="DD9A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42" name="íṣlïḋê">
              <a:extLst>
                <a:ext uri="{FF2B5EF4-FFF2-40B4-BE49-F238E27FC236}">
                  <a16:creationId xmlns:a16="http://schemas.microsoft.com/office/drawing/2014/main" id="{13CC8A21-5340-44C1-A576-10E774A7FB04}"/>
                </a:ext>
              </a:extLst>
            </p:cNvPr>
            <p:cNvSpPr/>
            <p:nvPr/>
          </p:nvSpPr>
          <p:spPr bwMode="auto">
            <a:xfrm>
              <a:off x="7267576" y="3303588"/>
              <a:ext cx="315913" cy="1225550"/>
            </a:xfrm>
            <a:custGeom>
              <a:avLst/>
              <a:gdLst>
                <a:gd name="T0" fmla="*/ 144 w 166"/>
                <a:gd name="T1" fmla="*/ 0 h 642"/>
                <a:gd name="T2" fmla="*/ 144 w 166"/>
                <a:gd name="T3" fmla="*/ 3 h 642"/>
                <a:gd name="T4" fmla="*/ 104 w 166"/>
                <a:gd name="T5" fmla="*/ 94 h 642"/>
                <a:gd name="T6" fmla="*/ 107 w 166"/>
                <a:gd name="T7" fmla="*/ 166 h 642"/>
                <a:gd name="T8" fmla="*/ 145 w 166"/>
                <a:gd name="T9" fmla="*/ 213 h 642"/>
                <a:gd name="T10" fmla="*/ 101 w 166"/>
                <a:gd name="T11" fmla="*/ 306 h 642"/>
                <a:gd name="T12" fmla="*/ 61 w 166"/>
                <a:gd name="T13" fmla="*/ 354 h 642"/>
                <a:gd name="T14" fmla="*/ 114 w 166"/>
                <a:gd name="T15" fmla="*/ 389 h 642"/>
                <a:gd name="T16" fmla="*/ 150 w 166"/>
                <a:gd name="T17" fmla="*/ 403 h 642"/>
                <a:gd name="T18" fmla="*/ 156 w 166"/>
                <a:gd name="T19" fmla="*/ 434 h 642"/>
                <a:gd name="T20" fmla="*/ 109 w 166"/>
                <a:gd name="T21" fmla="*/ 475 h 642"/>
                <a:gd name="T22" fmla="*/ 41 w 166"/>
                <a:gd name="T23" fmla="*/ 554 h 642"/>
                <a:gd name="T24" fmla="*/ 81 w 166"/>
                <a:gd name="T25" fmla="*/ 594 h 642"/>
                <a:gd name="T26" fmla="*/ 128 w 166"/>
                <a:gd name="T27" fmla="*/ 642 h 642"/>
                <a:gd name="T28" fmla="*/ 99 w 166"/>
                <a:gd name="T29" fmla="*/ 640 h 642"/>
                <a:gd name="T30" fmla="*/ 67 w 166"/>
                <a:gd name="T31" fmla="*/ 612 h 642"/>
                <a:gd name="T32" fmla="*/ 21 w 166"/>
                <a:gd name="T33" fmla="*/ 565 h 642"/>
                <a:gd name="T34" fmla="*/ 96 w 166"/>
                <a:gd name="T35" fmla="*/ 457 h 642"/>
                <a:gd name="T36" fmla="*/ 138 w 166"/>
                <a:gd name="T37" fmla="*/ 422 h 642"/>
                <a:gd name="T38" fmla="*/ 138 w 166"/>
                <a:gd name="T39" fmla="*/ 421 h 642"/>
                <a:gd name="T40" fmla="*/ 108 w 166"/>
                <a:gd name="T41" fmla="*/ 410 h 642"/>
                <a:gd name="T42" fmla="*/ 39 w 166"/>
                <a:gd name="T43" fmla="*/ 351 h 642"/>
                <a:gd name="T44" fmla="*/ 87 w 166"/>
                <a:gd name="T45" fmla="*/ 289 h 642"/>
                <a:gd name="T46" fmla="*/ 125 w 166"/>
                <a:gd name="T47" fmla="*/ 222 h 642"/>
                <a:gd name="T48" fmla="*/ 93 w 166"/>
                <a:gd name="T49" fmla="*/ 183 h 642"/>
                <a:gd name="T50" fmla="*/ 84 w 166"/>
                <a:gd name="T51" fmla="*/ 83 h 642"/>
                <a:gd name="T52" fmla="*/ 122 w 166"/>
                <a:gd name="T53" fmla="*/ 2 h 642"/>
                <a:gd name="T54" fmla="*/ 144 w 166"/>
                <a:gd name="T55" fmla="*/ 0 h 6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66" h="642">
                  <a:moveTo>
                    <a:pt x="144" y="0"/>
                  </a:moveTo>
                  <a:cubicBezTo>
                    <a:pt x="144" y="1"/>
                    <a:pt x="144" y="2"/>
                    <a:pt x="144" y="3"/>
                  </a:cubicBezTo>
                  <a:cubicBezTo>
                    <a:pt x="143" y="24"/>
                    <a:pt x="128" y="50"/>
                    <a:pt x="104" y="94"/>
                  </a:cubicBezTo>
                  <a:cubicBezTo>
                    <a:pt x="78" y="141"/>
                    <a:pt x="90" y="151"/>
                    <a:pt x="107" y="166"/>
                  </a:cubicBezTo>
                  <a:cubicBezTo>
                    <a:pt x="120" y="177"/>
                    <a:pt x="135" y="190"/>
                    <a:pt x="145" y="213"/>
                  </a:cubicBezTo>
                  <a:cubicBezTo>
                    <a:pt x="163" y="255"/>
                    <a:pt x="132" y="280"/>
                    <a:pt x="101" y="306"/>
                  </a:cubicBezTo>
                  <a:cubicBezTo>
                    <a:pt x="82" y="321"/>
                    <a:pt x="63" y="337"/>
                    <a:pt x="61" y="354"/>
                  </a:cubicBezTo>
                  <a:cubicBezTo>
                    <a:pt x="59" y="372"/>
                    <a:pt x="89" y="381"/>
                    <a:pt x="114" y="389"/>
                  </a:cubicBezTo>
                  <a:cubicBezTo>
                    <a:pt x="129" y="393"/>
                    <a:pt x="142" y="397"/>
                    <a:pt x="150" y="403"/>
                  </a:cubicBezTo>
                  <a:cubicBezTo>
                    <a:pt x="162" y="411"/>
                    <a:pt x="166" y="421"/>
                    <a:pt x="156" y="434"/>
                  </a:cubicBezTo>
                  <a:cubicBezTo>
                    <a:pt x="148" y="446"/>
                    <a:pt x="129" y="460"/>
                    <a:pt x="109" y="475"/>
                  </a:cubicBezTo>
                  <a:cubicBezTo>
                    <a:pt x="72" y="502"/>
                    <a:pt x="29" y="534"/>
                    <a:pt x="41" y="554"/>
                  </a:cubicBezTo>
                  <a:cubicBezTo>
                    <a:pt x="49" y="570"/>
                    <a:pt x="65" y="582"/>
                    <a:pt x="81" y="594"/>
                  </a:cubicBezTo>
                  <a:cubicBezTo>
                    <a:pt x="99" y="608"/>
                    <a:pt x="117" y="622"/>
                    <a:pt x="128" y="642"/>
                  </a:cubicBezTo>
                  <a:cubicBezTo>
                    <a:pt x="119" y="642"/>
                    <a:pt x="109" y="641"/>
                    <a:pt x="99" y="640"/>
                  </a:cubicBezTo>
                  <a:cubicBezTo>
                    <a:pt x="90" y="629"/>
                    <a:pt x="78" y="620"/>
                    <a:pt x="67" y="612"/>
                  </a:cubicBezTo>
                  <a:cubicBezTo>
                    <a:pt x="50" y="598"/>
                    <a:pt x="32" y="584"/>
                    <a:pt x="21" y="565"/>
                  </a:cubicBezTo>
                  <a:cubicBezTo>
                    <a:pt x="0" y="527"/>
                    <a:pt x="52" y="489"/>
                    <a:pt x="96" y="457"/>
                  </a:cubicBezTo>
                  <a:cubicBezTo>
                    <a:pt x="115" y="443"/>
                    <a:pt x="132" y="431"/>
                    <a:pt x="138" y="422"/>
                  </a:cubicBezTo>
                  <a:cubicBezTo>
                    <a:pt x="138" y="422"/>
                    <a:pt x="138" y="422"/>
                    <a:pt x="138" y="421"/>
                  </a:cubicBezTo>
                  <a:cubicBezTo>
                    <a:pt x="132" y="417"/>
                    <a:pt x="121" y="414"/>
                    <a:pt x="108" y="410"/>
                  </a:cubicBezTo>
                  <a:cubicBezTo>
                    <a:pt x="74" y="400"/>
                    <a:pt x="34" y="388"/>
                    <a:pt x="39" y="351"/>
                  </a:cubicBezTo>
                  <a:cubicBezTo>
                    <a:pt x="42" y="325"/>
                    <a:pt x="64" y="307"/>
                    <a:pt x="87" y="289"/>
                  </a:cubicBezTo>
                  <a:cubicBezTo>
                    <a:pt x="111" y="269"/>
                    <a:pt x="136" y="248"/>
                    <a:pt x="125" y="222"/>
                  </a:cubicBezTo>
                  <a:cubicBezTo>
                    <a:pt x="117" y="203"/>
                    <a:pt x="104" y="192"/>
                    <a:pt x="93" y="183"/>
                  </a:cubicBezTo>
                  <a:cubicBezTo>
                    <a:pt x="68" y="161"/>
                    <a:pt x="49" y="146"/>
                    <a:pt x="84" y="83"/>
                  </a:cubicBezTo>
                  <a:cubicBezTo>
                    <a:pt x="107" y="43"/>
                    <a:pt x="120" y="18"/>
                    <a:pt x="122" y="2"/>
                  </a:cubicBezTo>
                  <a:cubicBezTo>
                    <a:pt x="129" y="1"/>
                    <a:pt x="137" y="0"/>
                    <a:pt x="144" y="0"/>
                  </a:cubicBezTo>
                  <a:close/>
                </a:path>
              </a:pathLst>
            </a:custGeom>
            <a:solidFill>
              <a:srgbClr val="D91D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43" name="ïSḻiďé">
              <a:extLst>
                <a:ext uri="{FF2B5EF4-FFF2-40B4-BE49-F238E27FC236}">
                  <a16:creationId xmlns:a16="http://schemas.microsoft.com/office/drawing/2014/main" id="{6FA3D85F-E85A-4244-B9A0-8AC61F130914}"/>
                </a:ext>
              </a:extLst>
            </p:cNvPr>
            <p:cNvSpPr/>
            <p:nvPr/>
          </p:nvSpPr>
          <p:spPr bwMode="auto">
            <a:xfrm>
              <a:off x="7096126" y="3236913"/>
              <a:ext cx="565150" cy="203200"/>
            </a:xfrm>
            <a:custGeom>
              <a:avLst/>
              <a:gdLst>
                <a:gd name="T0" fmla="*/ 27 w 295"/>
                <a:gd name="T1" fmla="*/ 88 h 106"/>
                <a:gd name="T2" fmla="*/ 294 w 295"/>
                <a:gd name="T3" fmla="*/ 66 h 106"/>
                <a:gd name="T4" fmla="*/ 278 w 295"/>
                <a:gd name="T5" fmla="*/ 104 h 106"/>
                <a:gd name="T6" fmla="*/ 268 w 295"/>
                <a:gd name="T7" fmla="*/ 71 h 106"/>
                <a:gd name="T8" fmla="*/ 0 w 295"/>
                <a:gd name="T9" fmla="*/ 106 h 106"/>
                <a:gd name="T10" fmla="*/ 3 w 295"/>
                <a:gd name="T11" fmla="*/ 99 h 106"/>
                <a:gd name="T12" fmla="*/ 27 w 295"/>
                <a:gd name="T13" fmla="*/ 88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5" h="106">
                  <a:moveTo>
                    <a:pt x="27" y="88"/>
                  </a:moveTo>
                  <a:cubicBezTo>
                    <a:pt x="105" y="56"/>
                    <a:pt x="287" y="0"/>
                    <a:pt x="294" y="66"/>
                  </a:cubicBezTo>
                  <a:cubicBezTo>
                    <a:pt x="295" y="81"/>
                    <a:pt x="288" y="94"/>
                    <a:pt x="278" y="104"/>
                  </a:cubicBezTo>
                  <a:cubicBezTo>
                    <a:pt x="279" y="93"/>
                    <a:pt x="277" y="81"/>
                    <a:pt x="268" y="71"/>
                  </a:cubicBezTo>
                  <a:cubicBezTo>
                    <a:pt x="240" y="40"/>
                    <a:pt x="114" y="71"/>
                    <a:pt x="0" y="106"/>
                  </a:cubicBezTo>
                  <a:cubicBezTo>
                    <a:pt x="1" y="103"/>
                    <a:pt x="2" y="101"/>
                    <a:pt x="3" y="99"/>
                  </a:cubicBezTo>
                  <a:cubicBezTo>
                    <a:pt x="11" y="95"/>
                    <a:pt x="18" y="91"/>
                    <a:pt x="27" y="88"/>
                  </a:cubicBezTo>
                  <a:close/>
                </a:path>
              </a:pathLst>
            </a:custGeom>
            <a:solidFill>
              <a:srgbClr val="FFDC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44" name="íṣlîdé">
              <a:extLst>
                <a:ext uri="{FF2B5EF4-FFF2-40B4-BE49-F238E27FC236}">
                  <a16:creationId xmlns:a16="http://schemas.microsoft.com/office/drawing/2014/main" id="{E0371869-7AE9-4000-8FD4-84887E26DD16}"/>
                </a:ext>
              </a:extLst>
            </p:cNvPr>
            <p:cNvSpPr/>
            <p:nvPr/>
          </p:nvSpPr>
          <p:spPr bwMode="auto">
            <a:xfrm>
              <a:off x="7096126" y="3313113"/>
              <a:ext cx="365125" cy="127000"/>
            </a:xfrm>
            <a:custGeom>
              <a:avLst/>
              <a:gdLst>
                <a:gd name="T0" fmla="*/ 27 w 191"/>
                <a:gd name="T1" fmla="*/ 48 h 66"/>
                <a:gd name="T2" fmla="*/ 191 w 191"/>
                <a:gd name="T3" fmla="*/ 0 h 66"/>
                <a:gd name="T4" fmla="*/ 173 w 191"/>
                <a:gd name="T5" fmla="*/ 23 h 66"/>
                <a:gd name="T6" fmla="*/ 0 w 191"/>
                <a:gd name="T7" fmla="*/ 66 h 66"/>
                <a:gd name="T8" fmla="*/ 3 w 191"/>
                <a:gd name="T9" fmla="*/ 59 h 66"/>
                <a:gd name="T10" fmla="*/ 27 w 191"/>
                <a:gd name="T11" fmla="*/ 48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1" h="66">
                  <a:moveTo>
                    <a:pt x="27" y="48"/>
                  </a:moveTo>
                  <a:cubicBezTo>
                    <a:pt x="67" y="32"/>
                    <a:pt x="134" y="9"/>
                    <a:pt x="191" y="0"/>
                  </a:cubicBezTo>
                  <a:cubicBezTo>
                    <a:pt x="189" y="6"/>
                    <a:pt x="182" y="14"/>
                    <a:pt x="173" y="23"/>
                  </a:cubicBezTo>
                  <a:cubicBezTo>
                    <a:pt x="123" y="30"/>
                    <a:pt x="60" y="48"/>
                    <a:pt x="0" y="66"/>
                  </a:cubicBezTo>
                  <a:cubicBezTo>
                    <a:pt x="1" y="63"/>
                    <a:pt x="2" y="61"/>
                    <a:pt x="3" y="59"/>
                  </a:cubicBezTo>
                  <a:cubicBezTo>
                    <a:pt x="11" y="55"/>
                    <a:pt x="18" y="51"/>
                    <a:pt x="27" y="48"/>
                  </a:cubicBezTo>
                  <a:close/>
                </a:path>
              </a:pathLst>
            </a:custGeom>
            <a:solidFill>
              <a:srgbClr val="FFDC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45" name="iṡlídè">
              <a:extLst>
                <a:ext uri="{FF2B5EF4-FFF2-40B4-BE49-F238E27FC236}">
                  <a16:creationId xmlns:a16="http://schemas.microsoft.com/office/drawing/2014/main" id="{209BFBE9-D610-40A4-8B3F-E839031C2C30}"/>
                </a:ext>
              </a:extLst>
            </p:cNvPr>
            <p:cNvSpPr/>
            <p:nvPr/>
          </p:nvSpPr>
          <p:spPr bwMode="auto">
            <a:xfrm>
              <a:off x="7486651" y="3303588"/>
              <a:ext cx="55563" cy="46038"/>
            </a:xfrm>
            <a:custGeom>
              <a:avLst/>
              <a:gdLst>
                <a:gd name="T0" fmla="*/ 29 w 29"/>
                <a:gd name="T1" fmla="*/ 0 h 24"/>
                <a:gd name="T2" fmla="*/ 29 w 29"/>
                <a:gd name="T3" fmla="*/ 3 h 24"/>
                <a:gd name="T4" fmla="*/ 24 w 29"/>
                <a:gd name="T5" fmla="*/ 23 h 24"/>
                <a:gd name="T6" fmla="*/ 0 w 29"/>
                <a:gd name="T7" fmla="*/ 24 h 24"/>
                <a:gd name="T8" fmla="*/ 7 w 29"/>
                <a:gd name="T9" fmla="*/ 2 h 24"/>
                <a:gd name="T10" fmla="*/ 29 w 29"/>
                <a:gd name="T11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" h="24">
                  <a:moveTo>
                    <a:pt x="29" y="0"/>
                  </a:moveTo>
                  <a:cubicBezTo>
                    <a:pt x="29" y="1"/>
                    <a:pt x="29" y="2"/>
                    <a:pt x="29" y="3"/>
                  </a:cubicBezTo>
                  <a:cubicBezTo>
                    <a:pt x="28" y="9"/>
                    <a:pt x="27" y="16"/>
                    <a:pt x="24" y="23"/>
                  </a:cubicBezTo>
                  <a:cubicBezTo>
                    <a:pt x="17" y="23"/>
                    <a:pt x="9" y="23"/>
                    <a:pt x="0" y="24"/>
                  </a:cubicBezTo>
                  <a:cubicBezTo>
                    <a:pt x="4" y="15"/>
                    <a:pt x="6" y="8"/>
                    <a:pt x="7" y="2"/>
                  </a:cubicBezTo>
                  <a:cubicBezTo>
                    <a:pt x="14" y="1"/>
                    <a:pt x="22" y="0"/>
                    <a:pt x="29" y="0"/>
                  </a:cubicBezTo>
                  <a:close/>
                </a:path>
              </a:pathLst>
            </a:custGeom>
            <a:solidFill>
              <a:srgbClr val="E555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46" name="íŝḻíďè">
              <a:extLst>
                <a:ext uri="{FF2B5EF4-FFF2-40B4-BE49-F238E27FC236}">
                  <a16:creationId xmlns:a16="http://schemas.microsoft.com/office/drawing/2014/main" id="{8504A359-8DD9-44E8-A2AB-4A914E35C568}"/>
                </a:ext>
              </a:extLst>
            </p:cNvPr>
            <p:cNvSpPr/>
            <p:nvPr/>
          </p:nvSpPr>
          <p:spPr bwMode="auto">
            <a:xfrm>
              <a:off x="6534151" y="1435100"/>
              <a:ext cx="427038" cy="390525"/>
            </a:xfrm>
            <a:custGeom>
              <a:avLst/>
              <a:gdLst>
                <a:gd name="T0" fmla="*/ 0 w 223"/>
                <a:gd name="T1" fmla="*/ 95 h 205"/>
                <a:gd name="T2" fmla="*/ 217 w 223"/>
                <a:gd name="T3" fmla="*/ 57 h 205"/>
                <a:gd name="T4" fmla="*/ 91 w 223"/>
                <a:gd name="T5" fmla="*/ 205 h 205"/>
                <a:gd name="T6" fmla="*/ 0 w 223"/>
                <a:gd name="T7" fmla="*/ 95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3" h="205">
                  <a:moveTo>
                    <a:pt x="0" y="95"/>
                  </a:moveTo>
                  <a:cubicBezTo>
                    <a:pt x="79" y="32"/>
                    <a:pt x="211" y="0"/>
                    <a:pt x="217" y="57"/>
                  </a:cubicBezTo>
                  <a:cubicBezTo>
                    <a:pt x="223" y="114"/>
                    <a:pt x="91" y="205"/>
                    <a:pt x="91" y="205"/>
                  </a:cubicBezTo>
                  <a:lnTo>
                    <a:pt x="0" y="95"/>
                  </a:lnTo>
                  <a:close/>
                </a:path>
              </a:pathLst>
            </a:custGeom>
            <a:solidFill>
              <a:srgbClr val="C7AF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47" name="îṣlídè">
              <a:extLst>
                <a:ext uri="{FF2B5EF4-FFF2-40B4-BE49-F238E27FC236}">
                  <a16:creationId xmlns:a16="http://schemas.microsoft.com/office/drawing/2014/main" id="{960D875B-AE5D-4CBD-946F-3F026D15A5C3}"/>
                </a:ext>
              </a:extLst>
            </p:cNvPr>
            <p:cNvSpPr/>
            <p:nvPr/>
          </p:nvSpPr>
          <p:spPr bwMode="auto">
            <a:xfrm>
              <a:off x="4824413" y="4273550"/>
              <a:ext cx="1225550" cy="893763"/>
            </a:xfrm>
            <a:custGeom>
              <a:avLst/>
              <a:gdLst>
                <a:gd name="T0" fmla="*/ 0 w 641"/>
                <a:gd name="T1" fmla="*/ 101 h 468"/>
                <a:gd name="T2" fmla="*/ 239 w 641"/>
                <a:gd name="T3" fmla="*/ 402 h 468"/>
                <a:gd name="T4" fmla="*/ 317 w 641"/>
                <a:gd name="T5" fmla="*/ 302 h 468"/>
                <a:gd name="T6" fmla="*/ 509 w 641"/>
                <a:gd name="T7" fmla="*/ 355 h 468"/>
                <a:gd name="T8" fmla="*/ 641 w 641"/>
                <a:gd name="T9" fmla="*/ 113 h 468"/>
                <a:gd name="T10" fmla="*/ 433 w 641"/>
                <a:gd name="T11" fmla="*/ 0 h 468"/>
                <a:gd name="T12" fmla="*/ 245 w 641"/>
                <a:gd name="T13" fmla="*/ 25 h 468"/>
                <a:gd name="T14" fmla="*/ 0 w 641"/>
                <a:gd name="T15" fmla="*/ 101 h 4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41" h="468">
                  <a:moveTo>
                    <a:pt x="0" y="101"/>
                  </a:moveTo>
                  <a:cubicBezTo>
                    <a:pt x="34" y="223"/>
                    <a:pt x="132" y="336"/>
                    <a:pt x="239" y="402"/>
                  </a:cubicBezTo>
                  <a:cubicBezTo>
                    <a:pt x="345" y="468"/>
                    <a:pt x="289" y="324"/>
                    <a:pt x="317" y="302"/>
                  </a:cubicBezTo>
                  <a:cubicBezTo>
                    <a:pt x="345" y="280"/>
                    <a:pt x="471" y="368"/>
                    <a:pt x="509" y="355"/>
                  </a:cubicBezTo>
                  <a:cubicBezTo>
                    <a:pt x="547" y="343"/>
                    <a:pt x="641" y="145"/>
                    <a:pt x="641" y="113"/>
                  </a:cubicBezTo>
                  <a:cubicBezTo>
                    <a:pt x="641" y="82"/>
                    <a:pt x="433" y="0"/>
                    <a:pt x="433" y="0"/>
                  </a:cubicBezTo>
                  <a:cubicBezTo>
                    <a:pt x="433" y="0"/>
                    <a:pt x="280" y="25"/>
                    <a:pt x="245" y="25"/>
                  </a:cubicBezTo>
                  <a:cubicBezTo>
                    <a:pt x="210" y="25"/>
                    <a:pt x="16" y="60"/>
                    <a:pt x="0" y="101"/>
                  </a:cubicBezTo>
                  <a:close/>
                </a:path>
              </a:pathLst>
            </a:custGeom>
            <a:solidFill>
              <a:srgbClr val="FCB7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48" name="îsḻîḍê">
              <a:extLst>
                <a:ext uri="{FF2B5EF4-FFF2-40B4-BE49-F238E27FC236}">
                  <a16:creationId xmlns:a16="http://schemas.microsoft.com/office/drawing/2014/main" id="{DD65C4C6-48E0-4675-834B-D3D73C25C89D}"/>
                </a:ext>
              </a:extLst>
            </p:cNvPr>
            <p:cNvSpPr/>
            <p:nvPr/>
          </p:nvSpPr>
          <p:spPr bwMode="auto">
            <a:xfrm>
              <a:off x="4824413" y="4297363"/>
              <a:ext cx="1169988" cy="531813"/>
            </a:xfrm>
            <a:custGeom>
              <a:avLst/>
              <a:gdLst>
                <a:gd name="T0" fmla="*/ 0 w 612"/>
                <a:gd name="T1" fmla="*/ 89 h 279"/>
                <a:gd name="T2" fmla="*/ 36 w 612"/>
                <a:gd name="T3" fmla="*/ 176 h 279"/>
                <a:gd name="T4" fmla="*/ 109 w 612"/>
                <a:gd name="T5" fmla="*/ 189 h 279"/>
                <a:gd name="T6" fmla="*/ 260 w 612"/>
                <a:gd name="T7" fmla="*/ 210 h 279"/>
                <a:gd name="T8" fmla="*/ 348 w 612"/>
                <a:gd name="T9" fmla="*/ 210 h 279"/>
                <a:gd name="T10" fmla="*/ 536 w 612"/>
                <a:gd name="T11" fmla="*/ 225 h 279"/>
                <a:gd name="T12" fmla="*/ 455 w 612"/>
                <a:gd name="T13" fmla="*/ 37 h 279"/>
                <a:gd name="T14" fmla="*/ 357 w 612"/>
                <a:gd name="T15" fmla="*/ 0 h 279"/>
                <a:gd name="T16" fmla="*/ 245 w 612"/>
                <a:gd name="T17" fmla="*/ 13 h 279"/>
                <a:gd name="T18" fmla="*/ 0 w 612"/>
                <a:gd name="T19" fmla="*/ 89 h 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12" h="279">
                  <a:moveTo>
                    <a:pt x="0" y="89"/>
                  </a:moveTo>
                  <a:cubicBezTo>
                    <a:pt x="8" y="119"/>
                    <a:pt x="20" y="148"/>
                    <a:pt x="36" y="176"/>
                  </a:cubicBezTo>
                  <a:cubicBezTo>
                    <a:pt x="44" y="155"/>
                    <a:pt x="64" y="150"/>
                    <a:pt x="109" y="189"/>
                  </a:cubicBezTo>
                  <a:cubicBezTo>
                    <a:pt x="194" y="261"/>
                    <a:pt x="240" y="277"/>
                    <a:pt x="260" y="210"/>
                  </a:cubicBezTo>
                  <a:cubicBezTo>
                    <a:pt x="280" y="142"/>
                    <a:pt x="277" y="140"/>
                    <a:pt x="348" y="210"/>
                  </a:cubicBezTo>
                  <a:cubicBezTo>
                    <a:pt x="419" y="279"/>
                    <a:pt x="532" y="250"/>
                    <a:pt x="536" y="225"/>
                  </a:cubicBezTo>
                  <a:cubicBezTo>
                    <a:pt x="541" y="200"/>
                    <a:pt x="612" y="103"/>
                    <a:pt x="455" y="37"/>
                  </a:cubicBezTo>
                  <a:cubicBezTo>
                    <a:pt x="418" y="22"/>
                    <a:pt x="386" y="9"/>
                    <a:pt x="357" y="0"/>
                  </a:cubicBezTo>
                  <a:cubicBezTo>
                    <a:pt x="313" y="7"/>
                    <a:pt x="263" y="13"/>
                    <a:pt x="245" y="13"/>
                  </a:cubicBezTo>
                  <a:cubicBezTo>
                    <a:pt x="210" y="13"/>
                    <a:pt x="16" y="48"/>
                    <a:pt x="0" y="89"/>
                  </a:cubicBezTo>
                  <a:close/>
                </a:path>
              </a:pathLst>
            </a:custGeom>
            <a:solidFill>
              <a:srgbClr val="DD9A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49" name="îşľidè">
              <a:extLst>
                <a:ext uri="{FF2B5EF4-FFF2-40B4-BE49-F238E27FC236}">
                  <a16:creationId xmlns:a16="http://schemas.microsoft.com/office/drawing/2014/main" id="{09647B8B-6D86-4650-832B-F4686A0EB317}"/>
                </a:ext>
              </a:extLst>
            </p:cNvPr>
            <p:cNvSpPr/>
            <p:nvPr/>
          </p:nvSpPr>
          <p:spPr bwMode="auto">
            <a:xfrm>
              <a:off x="4843463" y="4483100"/>
              <a:ext cx="85725" cy="149225"/>
            </a:xfrm>
            <a:custGeom>
              <a:avLst/>
              <a:gdLst>
                <a:gd name="T0" fmla="*/ 0 w 45"/>
                <a:gd name="T1" fmla="*/ 22 h 78"/>
                <a:gd name="T2" fmla="*/ 26 w 45"/>
                <a:gd name="T3" fmla="*/ 78 h 78"/>
                <a:gd name="T4" fmla="*/ 45 w 45"/>
                <a:gd name="T5" fmla="*/ 62 h 78"/>
                <a:gd name="T6" fmla="*/ 16 w 45"/>
                <a:gd name="T7" fmla="*/ 0 h 78"/>
                <a:gd name="T8" fmla="*/ 0 w 45"/>
                <a:gd name="T9" fmla="*/ 22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78">
                  <a:moveTo>
                    <a:pt x="0" y="22"/>
                  </a:moveTo>
                  <a:cubicBezTo>
                    <a:pt x="7" y="41"/>
                    <a:pt x="16" y="60"/>
                    <a:pt x="26" y="78"/>
                  </a:cubicBezTo>
                  <a:cubicBezTo>
                    <a:pt x="29" y="69"/>
                    <a:pt x="35" y="62"/>
                    <a:pt x="45" y="62"/>
                  </a:cubicBezTo>
                  <a:cubicBezTo>
                    <a:pt x="33" y="42"/>
                    <a:pt x="21" y="20"/>
                    <a:pt x="16" y="0"/>
                  </a:cubicBezTo>
                  <a:cubicBezTo>
                    <a:pt x="16" y="0"/>
                    <a:pt x="8" y="10"/>
                    <a:pt x="0" y="22"/>
                  </a:cubicBezTo>
                  <a:close/>
                </a:path>
              </a:pathLst>
            </a:custGeom>
            <a:solidFill>
              <a:srgbClr val="FFDC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50" name="ïşliḓê">
              <a:extLst>
                <a:ext uri="{FF2B5EF4-FFF2-40B4-BE49-F238E27FC236}">
                  <a16:creationId xmlns:a16="http://schemas.microsoft.com/office/drawing/2014/main" id="{ADF19A85-5760-4F56-BE1C-50530DFD7C59}"/>
                </a:ext>
              </a:extLst>
            </p:cNvPr>
            <p:cNvSpPr/>
            <p:nvPr/>
          </p:nvSpPr>
          <p:spPr bwMode="auto">
            <a:xfrm>
              <a:off x="5578476" y="4273550"/>
              <a:ext cx="381000" cy="677863"/>
            </a:xfrm>
            <a:custGeom>
              <a:avLst/>
              <a:gdLst>
                <a:gd name="T0" fmla="*/ 11 w 199"/>
                <a:gd name="T1" fmla="*/ 323 h 355"/>
                <a:gd name="T2" fmla="*/ 90 w 199"/>
                <a:gd name="T3" fmla="*/ 355 h 355"/>
                <a:gd name="T4" fmla="*/ 199 w 199"/>
                <a:gd name="T5" fmla="*/ 74 h 355"/>
                <a:gd name="T6" fmla="*/ 38 w 199"/>
                <a:gd name="T7" fmla="*/ 0 h 355"/>
                <a:gd name="T8" fmla="*/ 14 w 199"/>
                <a:gd name="T9" fmla="*/ 4 h 355"/>
                <a:gd name="T10" fmla="*/ 6 w 199"/>
                <a:gd name="T11" fmla="*/ 247 h 355"/>
                <a:gd name="T12" fmla="*/ 11 w 199"/>
                <a:gd name="T13" fmla="*/ 323 h 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9" h="355">
                  <a:moveTo>
                    <a:pt x="11" y="323"/>
                  </a:moveTo>
                  <a:cubicBezTo>
                    <a:pt x="39" y="336"/>
                    <a:pt x="69" y="350"/>
                    <a:pt x="90" y="355"/>
                  </a:cubicBezTo>
                  <a:cubicBezTo>
                    <a:pt x="133" y="248"/>
                    <a:pt x="183" y="122"/>
                    <a:pt x="199" y="74"/>
                  </a:cubicBezTo>
                  <a:cubicBezTo>
                    <a:pt x="138" y="39"/>
                    <a:pt x="38" y="0"/>
                    <a:pt x="38" y="0"/>
                  </a:cubicBezTo>
                  <a:cubicBezTo>
                    <a:pt x="38" y="0"/>
                    <a:pt x="29" y="2"/>
                    <a:pt x="14" y="4"/>
                  </a:cubicBezTo>
                  <a:cubicBezTo>
                    <a:pt x="5" y="61"/>
                    <a:pt x="0" y="135"/>
                    <a:pt x="6" y="247"/>
                  </a:cubicBezTo>
                  <a:cubicBezTo>
                    <a:pt x="8" y="275"/>
                    <a:pt x="9" y="300"/>
                    <a:pt x="11" y="323"/>
                  </a:cubicBezTo>
                  <a:close/>
                </a:path>
              </a:pathLst>
            </a:custGeom>
            <a:solidFill>
              <a:srgbClr val="DD9A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51" name="îSļïḍé">
              <a:extLst>
                <a:ext uri="{FF2B5EF4-FFF2-40B4-BE49-F238E27FC236}">
                  <a16:creationId xmlns:a16="http://schemas.microsoft.com/office/drawing/2014/main" id="{493C34E9-0C84-4A6F-9C14-84DD44EE9715}"/>
                </a:ext>
              </a:extLst>
            </p:cNvPr>
            <p:cNvSpPr/>
            <p:nvPr/>
          </p:nvSpPr>
          <p:spPr bwMode="auto">
            <a:xfrm>
              <a:off x="5176838" y="4670425"/>
              <a:ext cx="688975" cy="346075"/>
            </a:xfrm>
            <a:custGeom>
              <a:avLst/>
              <a:gdLst>
                <a:gd name="T0" fmla="*/ 0 w 360"/>
                <a:gd name="T1" fmla="*/ 157 h 181"/>
                <a:gd name="T2" fmla="*/ 33 w 360"/>
                <a:gd name="T3" fmla="*/ 181 h 181"/>
                <a:gd name="T4" fmla="*/ 57 w 360"/>
                <a:gd name="T5" fmla="*/ 175 h 181"/>
                <a:gd name="T6" fmla="*/ 91 w 360"/>
                <a:gd name="T7" fmla="*/ 85 h 181"/>
                <a:gd name="T8" fmla="*/ 101 w 360"/>
                <a:gd name="T9" fmla="*/ 28 h 181"/>
                <a:gd name="T10" fmla="*/ 191 w 360"/>
                <a:gd name="T11" fmla="*/ 54 h 181"/>
                <a:gd name="T12" fmla="*/ 360 w 360"/>
                <a:gd name="T13" fmla="*/ 56 h 181"/>
                <a:gd name="T14" fmla="*/ 348 w 360"/>
                <a:gd name="T15" fmla="*/ 37 h 181"/>
                <a:gd name="T16" fmla="*/ 199 w 360"/>
                <a:gd name="T17" fmla="*/ 33 h 181"/>
                <a:gd name="T18" fmla="*/ 95 w 360"/>
                <a:gd name="T19" fmla="*/ 6 h 181"/>
                <a:gd name="T20" fmla="*/ 69 w 360"/>
                <a:gd name="T21" fmla="*/ 87 h 181"/>
                <a:gd name="T22" fmla="*/ 48 w 360"/>
                <a:gd name="T23" fmla="*/ 155 h 181"/>
                <a:gd name="T24" fmla="*/ 0 w 360"/>
                <a:gd name="T25" fmla="*/ 157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0" h="181">
                  <a:moveTo>
                    <a:pt x="0" y="157"/>
                  </a:moveTo>
                  <a:cubicBezTo>
                    <a:pt x="11" y="165"/>
                    <a:pt x="22" y="173"/>
                    <a:pt x="33" y="181"/>
                  </a:cubicBezTo>
                  <a:cubicBezTo>
                    <a:pt x="42" y="180"/>
                    <a:pt x="50" y="178"/>
                    <a:pt x="57" y="175"/>
                  </a:cubicBezTo>
                  <a:cubicBezTo>
                    <a:pt x="84" y="162"/>
                    <a:pt x="96" y="132"/>
                    <a:pt x="91" y="85"/>
                  </a:cubicBezTo>
                  <a:cubicBezTo>
                    <a:pt x="88" y="49"/>
                    <a:pt x="90" y="31"/>
                    <a:pt x="101" y="28"/>
                  </a:cubicBezTo>
                  <a:cubicBezTo>
                    <a:pt x="116" y="23"/>
                    <a:pt x="144" y="33"/>
                    <a:pt x="191" y="54"/>
                  </a:cubicBezTo>
                  <a:cubicBezTo>
                    <a:pt x="293" y="98"/>
                    <a:pt x="359" y="56"/>
                    <a:pt x="360" y="56"/>
                  </a:cubicBezTo>
                  <a:cubicBezTo>
                    <a:pt x="348" y="37"/>
                    <a:pt x="348" y="37"/>
                    <a:pt x="348" y="37"/>
                  </a:cubicBezTo>
                  <a:cubicBezTo>
                    <a:pt x="348" y="37"/>
                    <a:pt x="291" y="73"/>
                    <a:pt x="199" y="33"/>
                  </a:cubicBezTo>
                  <a:cubicBezTo>
                    <a:pt x="148" y="11"/>
                    <a:pt x="116" y="0"/>
                    <a:pt x="95" y="6"/>
                  </a:cubicBezTo>
                  <a:cubicBezTo>
                    <a:pt x="71" y="14"/>
                    <a:pt x="65" y="38"/>
                    <a:pt x="69" y="87"/>
                  </a:cubicBezTo>
                  <a:cubicBezTo>
                    <a:pt x="73" y="124"/>
                    <a:pt x="65" y="146"/>
                    <a:pt x="48" y="155"/>
                  </a:cubicBezTo>
                  <a:cubicBezTo>
                    <a:pt x="36" y="160"/>
                    <a:pt x="20" y="161"/>
                    <a:pt x="0" y="157"/>
                  </a:cubicBezTo>
                  <a:close/>
                </a:path>
              </a:pathLst>
            </a:custGeom>
            <a:solidFill>
              <a:srgbClr val="D91D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52" name="ïṩ1îḑe">
              <a:extLst>
                <a:ext uri="{FF2B5EF4-FFF2-40B4-BE49-F238E27FC236}">
                  <a16:creationId xmlns:a16="http://schemas.microsoft.com/office/drawing/2014/main" id="{D61F044F-BE61-4B22-B968-0734945E7DAF}"/>
                </a:ext>
              </a:extLst>
            </p:cNvPr>
            <p:cNvSpPr/>
            <p:nvPr/>
          </p:nvSpPr>
          <p:spPr bwMode="auto">
            <a:xfrm>
              <a:off x="5591176" y="4746625"/>
              <a:ext cx="241300" cy="76200"/>
            </a:xfrm>
            <a:custGeom>
              <a:avLst/>
              <a:gdLst>
                <a:gd name="T0" fmla="*/ 2 w 127"/>
                <a:gd name="T1" fmla="*/ 24 h 40"/>
                <a:gd name="T2" fmla="*/ 116 w 127"/>
                <a:gd name="T3" fmla="*/ 27 h 40"/>
                <a:gd name="T4" fmla="*/ 127 w 127"/>
                <a:gd name="T5" fmla="*/ 0 h 40"/>
                <a:gd name="T6" fmla="*/ 0 w 127"/>
                <a:gd name="T7" fmla="*/ 0 h 40"/>
                <a:gd name="T8" fmla="*/ 2 w 127"/>
                <a:gd name="T9" fmla="*/ 24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40">
                  <a:moveTo>
                    <a:pt x="2" y="24"/>
                  </a:moveTo>
                  <a:cubicBezTo>
                    <a:pt x="52" y="40"/>
                    <a:pt x="92" y="35"/>
                    <a:pt x="116" y="27"/>
                  </a:cubicBezTo>
                  <a:cubicBezTo>
                    <a:pt x="120" y="18"/>
                    <a:pt x="123" y="9"/>
                    <a:pt x="127" y="0"/>
                  </a:cubicBezTo>
                  <a:cubicBezTo>
                    <a:pt x="113" y="7"/>
                    <a:pt x="67" y="24"/>
                    <a:pt x="0" y="0"/>
                  </a:cubicBezTo>
                  <a:lnTo>
                    <a:pt x="2" y="24"/>
                  </a:lnTo>
                  <a:close/>
                </a:path>
              </a:pathLst>
            </a:custGeom>
            <a:solidFill>
              <a:srgbClr val="D91D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53" name="ísļïďê">
              <a:extLst>
                <a:ext uri="{FF2B5EF4-FFF2-40B4-BE49-F238E27FC236}">
                  <a16:creationId xmlns:a16="http://schemas.microsoft.com/office/drawing/2014/main" id="{DE69FA97-E794-4601-9EEA-D7BA042963CB}"/>
                </a:ext>
              </a:extLst>
            </p:cNvPr>
            <p:cNvSpPr/>
            <p:nvPr/>
          </p:nvSpPr>
          <p:spPr bwMode="auto">
            <a:xfrm>
              <a:off x="4427538" y="3727450"/>
              <a:ext cx="1338263" cy="1092200"/>
            </a:xfrm>
            <a:custGeom>
              <a:avLst/>
              <a:gdLst>
                <a:gd name="T0" fmla="*/ 53 w 700"/>
                <a:gd name="T1" fmla="*/ 7 h 572"/>
                <a:gd name="T2" fmla="*/ 84 w 700"/>
                <a:gd name="T3" fmla="*/ 428 h 572"/>
                <a:gd name="T4" fmla="*/ 204 w 700"/>
                <a:gd name="T5" fmla="*/ 481 h 572"/>
                <a:gd name="T6" fmla="*/ 333 w 700"/>
                <a:gd name="T7" fmla="*/ 465 h 572"/>
                <a:gd name="T8" fmla="*/ 446 w 700"/>
                <a:gd name="T9" fmla="*/ 421 h 572"/>
                <a:gd name="T10" fmla="*/ 581 w 700"/>
                <a:gd name="T11" fmla="*/ 481 h 572"/>
                <a:gd name="T12" fmla="*/ 697 w 700"/>
                <a:gd name="T13" fmla="*/ 402 h 572"/>
                <a:gd name="T14" fmla="*/ 675 w 700"/>
                <a:gd name="T15" fmla="*/ 208 h 572"/>
                <a:gd name="T16" fmla="*/ 512 w 700"/>
                <a:gd name="T17" fmla="*/ 132 h 572"/>
                <a:gd name="T18" fmla="*/ 329 w 700"/>
                <a:gd name="T19" fmla="*/ 85 h 572"/>
                <a:gd name="T20" fmla="*/ 210 w 700"/>
                <a:gd name="T21" fmla="*/ 19 h 572"/>
                <a:gd name="T22" fmla="*/ 53 w 700"/>
                <a:gd name="T23" fmla="*/ 7 h 5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00" h="572">
                  <a:moveTo>
                    <a:pt x="53" y="7"/>
                  </a:moveTo>
                  <a:cubicBezTo>
                    <a:pt x="0" y="123"/>
                    <a:pt x="25" y="327"/>
                    <a:pt x="84" y="428"/>
                  </a:cubicBezTo>
                  <a:cubicBezTo>
                    <a:pt x="144" y="528"/>
                    <a:pt x="179" y="572"/>
                    <a:pt x="204" y="481"/>
                  </a:cubicBezTo>
                  <a:cubicBezTo>
                    <a:pt x="229" y="390"/>
                    <a:pt x="254" y="384"/>
                    <a:pt x="333" y="465"/>
                  </a:cubicBezTo>
                  <a:cubicBezTo>
                    <a:pt x="411" y="547"/>
                    <a:pt x="433" y="506"/>
                    <a:pt x="446" y="421"/>
                  </a:cubicBezTo>
                  <a:cubicBezTo>
                    <a:pt x="458" y="336"/>
                    <a:pt x="537" y="424"/>
                    <a:pt x="581" y="481"/>
                  </a:cubicBezTo>
                  <a:cubicBezTo>
                    <a:pt x="625" y="538"/>
                    <a:pt x="694" y="459"/>
                    <a:pt x="697" y="402"/>
                  </a:cubicBezTo>
                  <a:cubicBezTo>
                    <a:pt x="700" y="346"/>
                    <a:pt x="694" y="223"/>
                    <a:pt x="675" y="208"/>
                  </a:cubicBezTo>
                  <a:cubicBezTo>
                    <a:pt x="656" y="192"/>
                    <a:pt x="596" y="154"/>
                    <a:pt x="512" y="132"/>
                  </a:cubicBezTo>
                  <a:cubicBezTo>
                    <a:pt x="427" y="110"/>
                    <a:pt x="392" y="110"/>
                    <a:pt x="329" y="85"/>
                  </a:cubicBezTo>
                  <a:cubicBezTo>
                    <a:pt x="267" y="60"/>
                    <a:pt x="257" y="38"/>
                    <a:pt x="210" y="19"/>
                  </a:cubicBezTo>
                  <a:cubicBezTo>
                    <a:pt x="163" y="0"/>
                    <a:pt x="53" y="7"/>
                    <a:pt x="53" y="7"/>
                  </a:cubicBezTo>
                  <a:close/>
                </a:path>
              </a:pathLst>
            </a:custGeom>
            <a:solidFill>
              <a:srgbClr val="D91D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54" name="îṣḻíďe">
              <a:extLst>
                <a:ext uri="{FF2B5EF4-FFF2-40B4-BE49-F238E27FC236}">
                  <a16:creationId xmlns:a16="http://schemas.microsoft.com/office/drawing/2014/main" id="{5F05742E-9373-4C44-B793-AE114C007852}"/>
                </a:ext>
              </a:extLst>
            </p:cNvPr>
            <p:cNvSpPr/>
            <p:nvPr/>
          </p:nvSpPr>
          <p:spPr bwMode="auto">
            <a:xfrm>
              <a:off x="4441826" y="3841750"/>
              <a:ext cx="355600" cy="952500"/>
            </a:xfrm>
            <a:custGeom>
              <a:avLst/>
              <a:gdLst>
                <a:gd name="T0" fmla="*/ 28 w 186"/>
                <a:gd name="T1" fmla="*/ 0 h 499"/>
                <a:gd name="T2" fmla="*/ 77 w 186"/>
                <a:gd name="T3" fmla="*/ 368 h 499"/>
                <a:gd name="T4" fmla="*/ 186 w 186"/>
                <a:gd name="T5" fmla="*/ 452 h 499"/>
                <a:gd name="T6" fmla="*/ 86 w 186"/>
                <a:gd name="T7" fmla="*/ 301 h 499"/>
                <a:gd name="T8" fmla="*/ 56 w 186"/>
                <a:gd name="T9" fmla="*/ 1 h 499"/>
                <a:gd name="T10" fmla="*/ 28 w 186"/>
                <a:gd name="T11" fmla="*/ 0 h 4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6" h="499">
                  <a:moveTo>
                    <a:pt x="28" y="0"/>
                  </a:moveTo>
                  <a:cubicBezTo>
                    <a:pt x="0" y="118"/>
                    <a:pt x="26" y="281"/>
                    <a:pt x="77" y="368"/>
                  </a:cubicBezTo>
                  <a:cubicBezTo>
                    <a:pt x="129" y="454"/>
                    <a:pt x="161" y="499"/>
                    <a:pt x="186" y="452"/>
                  </a:cubicBezTo>
                  <a:cubicBezTo>
                    <a:pt x="171" y="443"/>
                    <a:pt x="131" y="411"/>
                    <a:pt x="86" y="301"/>
                  </a:cubicBezTo>
                  <a:cubicBezTo>
                    <a:pt x="30" y="161"/>
                    <a:pt x="41" y="53"/>
                    <a:pt x="56" y="1"/>
                  </a:cubicBezTo>
                  <a:cubicBezTo>
                    <a:pt x="56" y="1"/>
                    <a:pt x="45" y="0"/>
                    <a:pt x="28" y="0"/>
                  </a:cubicBezTo>
                  <a:close/>
                </a:path>
              </a:pathLst>
            </a:custGeom>
            <a:solidFill>
              <a:srgbClr val="E555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55" name="iśļíḍe">
              <a:extLst>
                <a:ext uri="{FF2B5EF4-FFF2-40B4-BE49-F238E27FC236}">
                  <a16:creationId xmlns:a16="http://schemas.microsoft.com/office/drawing/2014/main" id="{3B1276AC-2292-4DE5-BA70-6F609BD3AAD2}"/>
                </a:ext>
              </a:extLst>
            </p:cNvPr>
            <p:cNvSpPr/>
            <p:nvPr/>
          </p:nvSpPr>
          <p:spPr bwMode="auto">
            <a:xfrm>
              <a:off x="4473576" y="3727450"/>
              <a:ext cx="1292225" cy="774700"/>
            </a:xfrm>
            <a:custGeom>
              <a:avLst/>
              <a:gdLst>
                <a:gd name="T0" fmla="*/ 29 w 676"/>
                <a:gd name="T1" fmla="*/ 7 h 406"/>
                <a:gd name="T2" fmla="*/ 0 w 676"/>
                <a:gd name="T3" fmla="*/ 143 h 406"/>
                <a:gd name="T4" fmla="*/ 97 w 676"/>
                <a:gd name="T5" fmla="*/ 138 h 406"/>
                <a:gd name="T6" fmla="*/ 209 w 676"/>
                <a:gd name="T7" fmla="*/ 233 h 406"/>
                <a:gd name="T8" fmla="*/ 336 w 676"/>
                <a:gd name="T9" fmla="*/ 322 h 406"/>
                <a:gd name="T10" fmla="*/ 471 w 676"/>
                <a:gd name="T11" fmla="*/ 264 h 406"/>
                <a:gd name="T12" fmla="*/ 584 w 676"/>
                <a:gd name="T13" fmla="*/ 380 h 406"/>
                <a:gd name="T14" fmla="*/ 673 w 676"/>
                <a:gd name="T15" fmla="*/ 397 h 406"/>
                <a:gd name="T16" fmla="*/ 651 w 676"/>
                <a:gd name="T17" fmla="*/ 208 h 406"/>
                <a:gd name="T18" fmla="*/ 488 w 676"/>
                <a:gd name="T19" fmla="*/ 132 h 406"/>
                <a:gd name="T20" fmla="*/ 305 w 676"/>
                <a:gd name="T21" fmla="*/ 85 h 406"/>
                <a:gd name="T22" fmla="*/ 186 w 676"/>
                <a:gd name="T23" fmla="*/ 19 h 406"/>
                <a:gd name="T24" fmla="*/ 29 w 676"/>
                <a:gd name="T25" fmla="*/ 7 h 4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76" h="406">
                  <a:moveTo>
                    <a:pt x="29" y="7"/>
                  </a:moveTo>
                  <a:cubicBezTo>
                    <a:pt x="11" y="45"/>
                    <a:pt x="2" y="93"/>
                    <a:pt x="0" y="143"/>
                  </a:cubicBezTo>
                  <a:cubicBezTo>
                    <a:pt x="47" y="101"/>
                    <a:pt x="77" y="61"/>
                    <a:pt x="97" y="138"/>
                  </a:cubicBezTo>
                  <a:cubicBezTo>
                    <a:pt x="123" y="234"/>
                    <a:pt x="119" y="285"/>
                    <a:pt x="209" y="233"/>
                  </a:cubicBezTo>
                  <a:cubicBezTo>
                    <a:pt x="299" y="181"/>
                    <a:pt x="289" y="244"/>
                    <a:pt x="336" y="322"/>
                  </a:cubicBezTo>
                  <a:cubicBezTo>
                    <a:pt x="383" y="401"/>
                    <a:pt x="438" y="319"/>
                    <a:pt x="471" y="264"/>
                  </a:cubicBezTo>
                  <a:cubicBezTo>
                    <a:pt x="504" y="209"/>
                    <a:pt x="495" y="310"/>
                    <a:pt x="584" y="380"/>
                  </a:cubicBezTo>
                  <a:cubicBezTo>
                    <a:pt x="614" y="404"/>
                    <a:pt x="645" y="406"/>
                    <a:pt x="673" y="397"/>
                  </a:cubicBezTo>
                  <a:cubicBezTo>
                    <a:pt x="676" y="339"/>
                    <a:pt x="669" y="223"/>
                    <a:pt x="651" y="208"/>
                  </a:cubicBezTo>
                  <a:cubicBezTo>
                    <a:pt x="632" y="192"/>
                    <a:pt x="572" y="154"/>
                    <a:pt x="488" y="132"/>
                  </a:cubicBezTo>
                  <a:cubicBezTo>
                    <a:pt x="403" y="110"/>
                    <a:pt x="368" y="110"/>
                    <a:pt x="305" y="85"/>
                  </a:cubicBezTo>
                  <a:cubicBezTo>
                    <a:pt x="243" y="60"/>
                    <a:pt x="233" y="38"/>
                    <a:pt x="186" y="19"/>
                  </a:cubicBezTo>
                  <a:cubicBezTo>
                    <a:pt x="139" y="0"/>
                    <a:pt x="29" y="7"/>
                    <a:pt x="29" y="7"/>
                  </a:cubicBezTo>
                  <a:close/>
                </a:path>
              </a:pathLst>
            </a:custGeom>
            <a:solidFill>
              <a:srgbClr val="C31F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56" name="iṡḻiḓe">
              <a:extLst>
                <a:ext uri="{FF2B5EF4-FFF2-40B4-BE49-F238E27FC236}">
                  <a16:creationId xmlns:a16="http://schemas.microsoft.com/office/drawing/2014/main" id="{F2F3E8B5-14EB-4AA3-93BD-2EA0B9D10834}"/>
                </a:ext>
              </a:extLst>
            </p:cNvPr>
            <p:cNvSpPr/>
            <p:nvPr/>
          </p:nvSpPr>
          <p:spPr bwMode="auto">
            <a:xfrm>
              <a:off x="4473576" y="3841750"/>
              <a:ext cx="74613" cy="158750"/>
            </a:xfrm>
            <a:custGeom>
              <a:avLst/>
              <a:gdLst>
                <a:gd name="T0" fmla="*/ 0 w 39"/>
                <a:gd name="T1" fmla="*/ 83 h 83"/>
                <a:gd name="T2" fmla="*/ 29 w 39"/>
                <a:gd name="T3" fmla="*/ 57 h 83"/>
                <a:gd name="T4" fmla="*/ 39 w 39"/>
                <a:gd name="T5" fmla="*/ 1 h 83"/>
                <a:gd name="T6" fmla="*/ 11 w 39"/>
                <a:gd name="T7" fmla="*/ 0 h 83"/>
                <a:gd name="T8" fmla="*/ 0 w 39"/>
                <a:gd name="T9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83">
                  <a:moveTo>
                    <a:pt x="0" y="83"/>
                  </a:moveTo>
                  <a:cubicBezTo>
                    <a:pt x="10" y="74"/>
                    <a:pt x="20" y="65"/>
                    <a:pt x="29" y="57"/>
                  </a:cubicBezTo>
                  <a:cubicBezTo>
                    <a:pt x="31" y="34"/>
                    <a:pt x="35" y="15"/>
                    <a:pt x="39" y="1"/>
                  </a:cubicBezTo>
                  <a:cubicBezTo>
                    <a:pt x="39" y="1"/>
                    <a:pt x="28" y="0"/>
                    <a:pt x="11" y="0"/>
                  </a:cubicBezTo>
                  <a:cubicBezTo>
                    <a:pt x="5" y="26"/>
                    <a:pt x="1" y="54"/>
                    <a:pt x="0" y="83"/>
                  </a:cubicBezTo>
                  <a:close/>
                </a:path>
              </a:pathLst>
            </a:custGeom>
            <a:solidFill>
              <a:srgbClr val="E555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57" name="îṧḷíḑe">
              <a:extLst>
                <a:ext uri="{FF2B5EF4-FFF2-40B4-BE49-F238E27FC236}">
                  <a16:creationId xmlns:a16="http://schemas.microsoft.com/office/drawing/2014/main" id="{42F09B7A-867B-4358-9186-DE0BCC024494}"/>
                </a:ext>
              </a:extLst>
            </p:cNvPr>
            <p:cNvSpPr/>
            <p:nvPr/>
          </p:nvSpPr>
          <p:spPr bwMode="auto">
            <a:xfrm>
              <a:off x="5575301" y="4078288"/>
              <a:ext cx="190500" cy="622300"/>
            </a:xfrm>
            <a:custGeom>
              <a:avLst/>
              <a:gdLst>
                <a:gd name="T0" fmla="*/ 7 w 100"/>
                <a:gd name="T1" fmla="*/ 315 h 326"/>
                <a:gd name="T2" fmla="*/ 97 w 100"/>
                <a:gd name="T3" fmla="*/ 218 h 326"/>
                <a:gd name="T4" fmla="*/ 75 w 100"/>
                <a:gd name="T5" fmla="*/ 24 h 326"/>
                <a:gd name="T6" fmla="*/ 39 w 100"/>
                <a:gd name="T7" fmla="*/ 0 h 326"/>
                <a:gd name="T8" fmla="*/ 7 w 100"/>
                <a:gd name="T9" fmla="*/ 315 h 3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0" h="326">
                  <a:moveTo>
                    <a:pt x="7" y="315"/>
                  </a:moveTo>
                  <a:cubicBezTo>
                    <a:pt x="48" y="326"/>
                    <a:pt x="94" y="265"/>
                    <a:pt x="97" y="218"/>
                  </a:cubicBezTo>
                  <a:cubicBezTo>
                    <a:pt x="100" y="162"/>
                    <a:pt x="94" y="39"/>
                    <a:pt x="75" y="24"/>
                  </a:cubicBezTo>
                  <a:cubicBezTo>
                    <a:pt x="68" y="18"/>
                    <a:pt x="56" y="9"/>
                    <a:pt x="39" y="0"/>
                  </a:cubicBezTo>
                  <a:cubicBezTo>
                    <a:pt x="22" y="66"/>
                    <a:pt x="0" y="143"/>
                    <a:pt x="7" y="315"/>
                  </a:cubicBezTo>
                  <a:close/>
                </a:path>
              </a:pathLst>
            </a:custGeom>
            <a:solidFill>
              <a:srgbClr val="C31F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58" name="ïšľiďê">
              <a:extLst>
                <a:ext uri="{FF2B5EF4-FFF2-40B4-BE49-F238E27FC236}">
                  <a16:creationId xmlns:a16="http://schemas.microsoft.com/office/drawing/2014/main" id="{3E996854-F42A-44F1-AA99-5201442DE187}"/>
                </a:ext>
              </a:extLst>
            </p:cNvPr>
            <p:cNvSpPr/>
            <p:nvPr/>
          </p:nvSpPr>
          <p:spPr bwMode="auto">
            <a:xfrm>
              <a:off x="4637088" y="4291013"/>
              <a:ext cx="1123950" cy="379413"/>
            </a:xfrm>
            <a:custGeom>
              <a:avLst/>
              <a:gdLst>
                <a:gd name="T0" fmla="*/ 0 w 588"/>
                <a:gd name="T1" fmla="*/ 173 h 199"/>
                <a:gd name="T2" fmla="*/ 18 w 588"/>
                <a:gd name="T3" fmla="*/ 199 h 199"/>
                <a:gd name="T4" fmla="*/ 18 w 588"/>
                <a:gd name="T5" fmla="*/ 199 h 199"/>
                <a:gd name="T6" fmla="*/ 90 w 588"/>
                <a:gd name="T7" fmla="*/ 108 h 199"/>
                <a:gd name="T8" fmla="*/ 150 w 588"/>
                <a:gd name="T9" fmla="*/ 55 h 199"/>
                <a:gd name="T10" fmla="*/ 192 w 588"/>
                <a:gd name="T11" fmla="*/ 98 h 199"/>
                <a:gd name="T12" fmla="*/ 209 w 588"/>
                <a:gd name="T13" fmla="*/ 118 h 199"/>
                <a:gd name="T14" fmla="*/ 278 w 588"/>
                <a:gd name="T15" fmla="*/ 135 h 199"/>
                <a:gd name="T16" fmla="*/ 313 w 588"/>
                <a:gd name="T17" fmla="*/ 82 h 199"/>
                <a:gd name="T18" fmla="*/ 327 w 588"/>
                <a:gd name="T19" fmla="*/ 55 h 199"/>
                <a:gd name="T20" fmla="*/ 363 w 588"/>
                <a:gd name="T21" fmla="*/ 37 h 199"/>
                <a:gd name="T22" fmla="*/ 390 w 588"/>
                <a:gd name="T23" fmla="*/ 55 h 199"/>
                <a:gd name="T24" fmla="*/ 450 w 588"/>
                <a:gd name="T25" fmla="*/ 93 h 199"/>
                <a:gd name="T26" fmla="*/ 487 w 588"/>
                <a:gd name="T27" fmla="*/ 112 h 199"/>
                <a:gd name="T28" fmla="*/ 577 w 588"/>
                <a:gd name="T29" fmla="*/ 125 h 199"/>
                <a:gd name="T30" fmla="*/ 586 w 588"/>
                <a:gd name="T31" fmla="*/ 122 h 199"/>
                <a:gd name="T32" fmla="*/ 588 w 588"/>
                <a:gd name="T33" fmla="*/ 107 h 199"/>
                <a:gd name="T34" fmla="*/ 588 w 588"/>
                <a:gd name="T35" fmla="*/ 96 h 199"/>
                <a:gd name="T36" fmla="*/ 571 w 588"/>
                <a:gd name="T37" fmla="*/ 103 h 199"/>
                <a:gd name="T38" fmla="*/ 496 w 588"/>
                <a:gd name="T39" fmla="*/ 92 h 199"/>
                <a:gd name="T40" fmla="*/ 462 w 588"/>
                <a:gd name="T41" fmla="*/ 74 h 199"/>
                <a:gd name="T42" fmla="*/ 402 w 588"/>
                <a:gd name="T43" fmla="*/ 36 h 199"/>
                <a:gd name="T44" fmla="*/ 374 w 588"/>
                <a:gd name="T45" fmla="*/ 18 h 199"/>
                <a:gd name="T46" fmla="*/ 308 w 588"/>
                <a:gd name="T47" fmla="*/ 44 h 199"/>
                <a:gd name="T48" fmla="*/ 293 w 588"/>
                <a:gd name="T49" fmla="*/ 72 h 199"/>
                <a:gd name="T50" fmla="*/ 264 w 588"/>
                <a:gd name="T51" fmla="*/ 118 h 199"/>
                <a:gd name="T52" fmla="*/ 226 w 588"/>
                <a:gd name="T53" fmla="*/ 103 h 199"/>
                <a:gd name="T54" fmla="*/ 209 w 588"/>
                <a:gd name="T55" fmla="*/ 84 h 199"/>
                <a:gd name="T56" fmla="*/ 160 w 588"/>
                <a:gd name="T57" fmla="*/ 36 h 199"/>
                <a:gd name="T58" fmla="*/ 71 w 588"/>
                <a:gd name="T59" fmla="*/ 98 h 199"/>
                <a:gd name="T60" fmla="*/ 15 w 588"/>
                <a:gd name="T61" fmla="*/ 177 h 199"/>
                <a:gd name="T62" fmla="*/ 0 w 588"/>
                <a:gd name="T63" fmla="*/ 173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588" h="199">
                  <a:moveTo>
                    <a:pt x="0" y="173"/>
                  </a:moveTo>
                  <a:cubicBezTo>
                    <a:pt x="6" y="182"/>
                    <a:pt x="12" y="191"/>
                    <a:pt x="18" y="199"/>
                  </a:cubicBezTo>
                  <a:cubicBezTo>
                    <a:pt x="18" y="199"/>
                    <a:pt x="18" y="199"/>
                    <a:pt x="18" y="199"/>
                  </a:cubicBezTo>
                  <a:cubicBezTo>
                    <a:pt x="44" y="195"/>
                    <a:pt x="60" y="165"/>
                    <a:pt x="90" y="108"/>
                  </a:cubicBezTo>
                  <a:cubicBezTo>
                    <a:pt x="117" y="58"/>
                    <a:pt x="134" y="47"/>
                    <a:pt x="150" y="55"/>
                  </a:cubicBezTo>
                  <a:cubicBezTo>
                    <a:pt x="162" y="62"/>
                    <a:pt x="176" y="78"/>
                    <a:pt x="192" y="98"/>
                  </a:cubicBezTo>
                  <a:cubicBezTo>
                    <a:pt x="197" y="104"/>
                    <a:pt x="202" y="110"/>
                    <a:pt x="209" y="118"/>
                  </a:cubicBezTo>
                  <a:cubicBezTo>
                    <a:pt x="238" y="151"/>
                    <a:pt x="259" y="152"/>
                    <a:pt x="278" y="135"/>
                  </a:cubicBezTo>
                  <a:cubicBezTo>
                    <a:pt x="292" y="124"/>
                    <a:pt x="302" y="104"/>
                    <a:pt x="313" y="82"/>
                  </a:cubicBezTo>
                  <a:cubicBezTo>
                    <a:pt x="317" y="73"/>
                    <a:pt x="322" y="64"/>
                    <a:pt x="327" y="55"/>
                  </a:cubicBezTo>
                  <a:cubicBezTo>
                    <a:pt x="341" y="31"/>
                    <a:pt x="348" y="28"/>
                    <a:pt x="363" y="37"/>
                  </a:cubicBezTo>
                  <a:cubicBezTo>
                    <a:pt x="371" y="42"/>
                    <a:pt x="379" y="47"/>
                    <a:pt x="390" y="55"/>
                  </a:cubicBezTo>
                  <a:cubicBezTo>
                    <a:pt x="406" y="65"/>
                    <a:pt x="425" y="78"/>
                    <a:pt x="450" y="93"/>
                  </a:cubicBezTo>
                  <a:cubicBezTo>
                    <a:pt x="463" y="101"/>
                    <a:pt x="475" y="107"/>
                    <a:pt x="487" y="112"/>
                  </a:cubicBezTo>
                  <a:cubicBezTo>
                    <a:pt x="525" y="128"/>
                    <a:pt x="554" y="130"/>
                    <a:pt x="577" y="125"/>
                  </a:cubicBezTo>
                  <a:cubicBezTo>
                    <a:pt x="580" y="124"/>
                    <a:pt x="583" y="123"/>
                    <a:pt x="586" y="122"/>
                  </a:cubicBezTo>
                  <a:cubicBezTo>
                    <a:pt x="587" y="117"/>
                    <a:pt x="588" y="112"/>
                    <a:pt x="588" y="107"/>
                  </a:cubicBezTo>
                  <a:cubicBezTo>
                    <a:pt x="588" y="104"/>
                    <a:pt x="588" y="100"/>
                    <a:pt x="588" y="96"/>
                  </a:cubicBezTo>
                  <a:cubicBezTo>
                    <a:pt x="584" y="99"/>
                    <a:pt x="578" y="101"/>
                    <a:pt x="571" y="103"/>
                  </a:cubicBezTo>
                  <a:cubicBezTo>
                    <a:pt x="553" y="108"/>
                    <a:pt x="528" y="106"/>
                    <a:pt x="496" y="92"/>
                  </a:cubicBezTo>
                  <a:cubicBezTo>
                    <a:pt x="485" y="87"/>
                    <a:pt x="474" y="81"/>
                    <a:pt x="462" y="74"/>
                  </a:cubicBezTo>
                  <a:cubicBezTo>
                    <a:pt x="436" y="59"/>
                    <a:pt x="417" y="46"/>
                    <a:pt x="402" y="36"/>
                  </a:cubicBezTo>
                  <a:cubicBezTo>
                    <a:pt x="391" y="28"/>
                    <a:pt x="382" y="22"/>
                    <a:pt x="374" y="18"/>
                  </a:cubicBezTo>
                  <a:cubicBezTo>
                    <a:pt x="343" y="0"/>
                    <a:pt x="330" y="5"/>
                    <a:pt x="308" y="44"/>
                  </a:cubicBezTo>
                  <a:cubicBezTo>
                    <a:pt x="303" y="52"/>
                    <a:pt x="298" y="62"/>
                    <a:pt x="293" y="72"/>
                  </a:cubicBezTo>
                  <a:cubicBezTo>
                    <a:pt x="283" y="92"/>
                    <a:pt x="274" y="110"/>
                    <a:pt x="264" y="118"/>
                  </a:cubicBezTo>
                  <a:cubicBezTo>
                    <a:pt x="255" y="126"/>
                    <a:pt x="244" y="124"/>
                    <a:pt x="226" y="103"/>
                  </a:cubicBezTo>
                  <a:cubicBezTo>
                    <a:pt x="220" y="97"/>
                    <a:pt x="215" y="90"/>
                    <a:pt x="209" y="84"/>
                  </a:cubicBezTo>
                  <a:cubicBezTo>
                    <a:pt x="192" y="63"/>
                    <a:pt x="177" y="44"/>
                    <a:pt x="160" y="36"/>
                  </a:cubicBezTo>
                  <a:cubicBezTo>
                    <a:pt x="132" y="21"/>
                    <a:pt x="105" y="32"/>
                    <a:pt x="71" y="98"/>
                  </a:cubicBezTo>
                  <a:cubicBezTo>
                    <a:pt x="44" y="148"/>
                    <a:pt x="30" y="175"/>
                    <a:pt x="15" y="177"/>
                  </a:cubicBezTo>
                  <a:cubicBezTo>
                    <a:pt x="11" y="177"/>
                    <a:pt x="6" y="176"/>
                    <a:pt x="0" y="173"/>
                  </a:cubicBezTo>
                  <a:close/>
                </a:path>
              </a:pathLst>
            </a:custGeom>
            <a:solidFill>
              <a:srgbClr val="FCB7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59" name="ïş1íḑe">
              <a:extLst>
                <a:ext uri="{FF2B5EF4-FFF2-40B4-BE49-F238E27FC236}">
                  <a16:creationId xmlns:a16="http://schemas.microsoft.com/office/drawing/2014/main" id="{48A9D88B-B874-4797-ACB0-DFFB4BBF8061}"/>
                </a:ext>
              </a:extLst>
            </p:cNvPr>
            <p:cNvSpPr/>
            <p:nvPr/>
          </p:nvSpPr>
          <p:spPr bwMode="auto">
            <a:xfrm>
              <a:off x="4637088" y="4602163"/>
              <a:ext cx="88900" cy="68263"/>
            </a:xfrm>
            <a:custGeom>
              <a:avLst/>
              <a:gdLst>
                <a:gd name="T0" fmla="*/ 0 w 47"/>
                <a:gd name="T1" fmla="*/ 10 h 36"/>
                <a:gd name="T2" fmla="*/ 18 w 47"/>
                <a:gd name="T3" fmla="*/ 36 h 36"/>
                <a:gd name="T4" fmla="*/ 18 w 47"/>
                <a:gd name="T5" fmla="*/ 36 h 36"/>
                <a:gd name="T6" fmla="*/ 47 w 47"/>
                <a:gd name="T7" fmla="*/ 18 h 36"/>
                <a:gd name="T8" fmla="*/ 33 w 47"/>
                <a:gd name="T9" fmla="*/ 0 h 36"/>
                <a:gd name="T10" fmla="*/ 15 w 47"/>
                <a:gd name="T11" fmla="*/ 14 h 36"/>
                <a:gd name="T12" fmla="*/ 0 w 47"/>
                <a:gd name="T13" fmla="*/ 1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7" h="36">
                  <a:moveTo>
                    <a:pt x="0" y="10"/>
                  </a:moveTo>
                  <a:cubicBezTo>
                    <a:pt x="6" y="19"/>
                    <a:pt x="12" y="28"/>
                    <a:pt x="18" y="36"/>
                  </a:cubicBezTo>
                  <a:cubicBezTo>
                    <a:pt x="18" y="36"/>
                    <a:pt x="18" y="36"/>
                    <a:pt x="18" y="36"/>
                  </a:cubicBezTo>
                  <a:cubicBezTo>
                    <a:pt x="28" y="34"/>
                    <a:pt x="37" y="29"/>
                    <a:pt x="47" y="18"/>
                  </a:cubicBezTo>
                  <a:cubicBezTo>
                    <a:pt x="42" y="13"/>
                    <a:pt x="38" y="7"/>
                    <a:pt x="33" y="0"/>
                  </a:cubicBezTo>
                  <a:cubicBezTo>
                    <a:pt x="27" y="8"/>
                    <a:pt x="21" y="13"/>
                    <a:pt x="15" y="14"/>
                  </a:cubicBezTo>
                  <a:cubicBezTo>
                    <a:pt x="11" y="14"/>
                    <a:pt x="6" y="13"/>
                    <a:pt x="0" y="10"/>
                  </a:cubicBezTo>
                  <a:close/>
                </a:path>
              </a:pathLst>
            </a:custGeom>
            <a:solidFill>
              <a:srgbClr val="FFDC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60" name="iślîḓe">
              <a:extLst>
                <a:ext uri="{FF2B5EF4-FFF2-40B4-BE49-F238E27FC236}">
                  <a16:creationId xmlns:a16="http://schemas.microsoft.com/office/drawing/2014/main" id="{881FEE6D-B6C0-42B4-964E-6C2DB42E363E}"/>
                </a:ext>
              </a:extLst>
            </p:cNvPr>
            <p:cNvSpPr/>
            <p:nvPr/>
          </p:nvSpPr>
          <p:spPr bwMode="auto">
            <a:xfrm>
              <a:off x="5210176" y="4297363"/>
              <a:ext cx="550863" cy="201613"/>
            </a:xfrm>
            <a:custGeom>
              <a:avLst/>
              <a:gdLst>
                <a:gd name="T0" fmla="*/ 288 w 288"/>
                <a:gd name="T1" fmla="*/ 99 h 106"/>
                <a:gd name="T2" fmla="*/ 288 w 288"/>
                <a:gd name="T3" fmla="*/ 93 h 106"/>
                <a:gd name="T4" fmla="*/ 271 w 288"/>
                <a:gd name="T5" fmla="*/ 100 h 106"/>
                <a:gd name="T6" fmla="*/ 234 w 288"/>
                <a:gd name="T7" fmla="*/ 101 h 106"/>
                <a:gd name="T8" fmla="*/ 288 w 288"/>
                <a:gd name="T9" fmla="*/ 99 h 106"/>
                <a:gd name="T10" fmla="*/ 59 w 288"/>
                <a:gd name="T11" fmla="*/ 8 h 106"/>
                <a:gd name="T12" fmla="*/ 8 w 288"/>
                <a:gd name="T13" fmla="*/ 41 h 106"/>
                <a:gd name="T14" fmla="*/ 0 w 288"/>
                <a:gd name="T15" fmla="*/ 56 h 106"/>
                <a:gd name="T16" fmla="*/ 59 w 288"/>
                <a:gd name="T17" fmla="*/ 8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88" h="106">
                  <a:moveTo>
                    <a:pt x="288" y="99"/>
                  </a:moveTo>
                  <a:cubicBezTo>
                    <a:pt x="288" y="97"/>
                    <a:pt x="288" y="95"/>
                    <a:pt x="288" y="93"/>
                  </a:cubicBezTo>
                  <a:cubicBezTo>
                    <a:pt x="284" y="96"/>
                    <a:pt x="278" y="98"/>
                    <a:pt x="271" y="100"/>
                  </a:cubicBezTo>
                  <a:cubicBezTo>
                    <a:pt x="261" y="103"/>
                    <a:pt x="248" y="103"/>
                    <a:pt x="234" y="101"/>
                  </a:cubicBezTo>
                  <a:cubicBezTo>
                    <a:pt x="252" y="106"/>
                    <a:pt x="271" y="105"/>
                    <a:pt x="288" y="99"/>
                  </a:cubicBezTo>
                  <a:close/>
                  <a:moveTo>
                    <a:pt x="59" y="8"/>
                  </a:moveTo>
                  <a:cubicBezTo>
                    <a:pt x="38" y="0"/>
                    <a:pt x="26" y="9"/>
                    <a:pt x="8" y="41"/>
                  </a:cubicBezTo>
                  <a:cubicBezTo>
                    <a:pt x="5" y="46"/>
                    <a:pt x="3" y="51"/>
                    <a:pt x="0" y="56"/>
                  </a:cubicBezTo>
                  <a:cubicBezTo>
                    <a:pt x="21" y="53"/>
                    <a:pt x="41" y="32"/>
                    <a:pt x="59" y="8"/>
                  </a:cubicBezTo>
                  <a:close/>
                </a:path>
              </a:pathLst>
            </a:custGeom>
            <a:solidFill>
              <a:srgbClr val="DD9A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61" name="iṩ1iḑe">
              <a:extLst>
                <a:ext uri="{FF2B5EF4-FFF2-40B4-BE49-F238E27FC236}">
                  <a16:creationId xmlns:a16="http://schemas.microsoft.com/office/drawing/2014/main" id="{9E85B523-E81C-4C68-B036-028DC720A429}"/>
                </a:ext>
              </a:extLst>
            </p:cNvPr>
            <p:cNvSpPr/>
            <p:nvPr/>
          </p:nvSpPr>
          <p:spPr bwMode="auto">
            <a:xfrm>
              <a:off x="5586413" y="4468813"/>
              <a:ext cx="174625" cy="69850"/>
            </a:xfrm>
            <a:custGeom>
              <a:avLst/>
              <a:gdLst>
                <a:gd name="T0" fmla="*/ 0 w 91"/>
                <a:gd name="T1" fmla="*/ 23 h 37"/>
                <a:gd name="T2" fmla="*/ 80 w 91"/>
                <a:gd name="T3" fmla="*/ 32 h 37"/>
                <a:gd name="T4" fmla="*/ 89 w 91"/>
                <a:gd name="T5" fmla="*/ 29 h 37"/>
                <a:gd name="T6" fmla="*/ 91 w 91"/>
                <a:gd name="T7" fmla="*/ 14 h 37"/>
                <a:gd name="T8" fmla="*/ 91 w 91"/>
                <a:gd name="T9" fmla="*/ 3 h 37"/>
                <a:gd name="T10" fmla="*/ 74 w 91"/>
                <a:gd name="T11" fmla="*/ 10 h 37"/>
                <a:gd name="T12" fmla="*/ 1 w 91"/>
                <a:gd name="T13" fmla="*/ 0 h 37"/>
                <a:gd name="T14" fmla="*/ 0 w 91"/>
                <a:gd name="T15" fmla="*/ 23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1" h="37">
                  <a:moveTo>
                    <a:pt x="0" y="23"/>
                  </a:moveTo>
                  <a:cubicBezTo>
                    <a:pt x="33" y="36"/>
                    <a:pt x="59" y="37"/>
                    <a:pt x="80" y="32"/>
                  </a:cubicBezTo>
                  <a:cubicBezTo>
                    <a:pt x="83" y="31"/>
                    <a:pt x="86" y="30"/>
                    <a:pt x="89" y="29"/>
                  </a:cubicBezTo>
                  <a:cubicBezTo>
                    <a:pt x="90" y="24"/>
                    <a:pt x="91" y="19"/>
                    <a:pt x="91" y="14"/>
                  </a:cubicBezTo>
                  <a:cubicBezTo>
                    <a:pt x="91" y="11"/>
                    <a:pt x="91" y="7"/>
                    <a:pt x="91" y="3"/>
                  </a:cubicBezTo>
                  <a:cubicBezTo>
                    <a:pt x="87" y="6"/>
                    <a:pt x="81" y="8"/>
                    <a:pt x="74" y="10"/>
                  </a:cubicBezTo>
                  <a:cubicBezTo>
                    <a:pt x="56" y="14"/>
                    <a:pt x="32" y="13"/>
                    <a:pt x="1" y="0"/>
                  </a:cubicBezTo>
                  <a:cubicBezTo>
                    <a:pt x="0" y="7"/>
                    <a:pt x="0" y="15"/>
                    <a:pt x="0" y="23"/>
                  </a:cubicBezTo>
                  <a:close/>
                </a:path>
              </a:pathLst>
            </a:custGeom>
            <a:solidFill>
              <a:srgbClr val="DD9A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62" name="íSľíḋe">
              <a:extLst>
                <a:ext uri="{FF2B5EF4-FFF2-40B4-BE49-F238E27FC236}">
                  <a16:creationId xmlns:a16="http://schemas.microsoft.com/office/drawing/2014/main" id="{05A33FB8-D057-413F-9F4F-E8CDF7AC1ECA}"/>
                </a:ext>
              </a:extLst>
            </p:cNvPr>
            <p:cNvSpPr/>
            <p:nvPr/>
          </p:nvSpPr>
          <p:spPr bwMode="auto">
            <a:xfrm>
              <a:off x="4330701" y="2990850"/>
              <a:ext cx="1514475" cy="1457325"/>
            </a:xfrm>
            <a:custGeom>
              <a:avLst/>
              <a:gdLst>
                <a:gd name="T0" fmla="*/ 73 w 792"/>
                <a:gd name="T1" fmla="*/ 122 h 763"/>
                <a:gd name="T2" fmla="*/ 19 w 792"/>
                <a:gd name="T3" fmla="*/ 446 h 763"/>
                <a:gd name="T4" fmla="*/ 176 w 792"/>
                <a:gd name="T5" fmla="*/ 427 h 763"/>
                <a:gd name="T6" fmla="*/ 258 w 792"/>
                <a:gd name="T7" fmla="*/ 594 h 763"/>
                <a:gd name="T8" fmla="*/ 396 w 792"/>
                <a:gd name="T9" fmla="*/ 625 h 763"/>
                <a:gd name="T10" fmla="*/ 525 w 792"/>
                <a:gd name="T11" fmla="*/ 584 h 763"/>
                <a:gd name="T12" fmla="*/ 581 w 792"/>
                <a:gd name="T13" fmla="*/ 588 h 763"/>
                <a:gd name="T14" fmla="*/ 735 w 792"/>
                <a:gd name="T15" fmla="*/ 569 h 763"/>
                <a:gd name="T16" fmla="*/ 748 w 792"/>
                <a:gd name="T17" fmla="*/ 236 h 763"/>
                <a:gd name="T18" fmla="*/ 481 w 792"/>
                <a:gd name="T19" fmla="*/ 154 h 763"/>
                <a:gd name="T20" fmla="*/ 73 w 792"/>
                <a:gd name="T21" fmla="*/ 122 h 7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92" h="763">
                  <a:moveTo>
                    <a:pt x="73" y="122"/>
                  </a:moveTo>
                  <a:cubicBezTo>
                    <a:pt x="32" y="204"/>
                    <a:pt x="0" y="358"/>
                    <a:pt x="19" y="446"/>
                  </a:cubicBezTo>
                  <a:cubicBezTo>
                    <a:pt x="38" y="534"/>
                    <a:pt x="129" y="427"/>
                    <a:pt x="176" y="427"/>
                  </a:cubicBezTo>
                  <a:cubicBezTo>
                    <a:pt x="223" y="427"/>
                    <a:pt x="161" y="631"/>
                    <a:pt x="258" y="594"/>
                  </a:cubicBezTo>
                  <a:cubicBezTo>
                    <a:pt x="355" y="556"/>
                    <a:pt x="346" y="487"/>
                    <a:pt x="396" y="625"/>
                  </a:cubicBezTo>
                  <a:cubicBezTo>
                    <a:pt x="446" y="763"/>
                    <a:pt x="465" y="644"/>
                    <a:pt x="525" y="584"/>
                  </a:cubicBezTo>
                  <a:cubicBezTo>
                    <a:pt x="561" y="548"/>
                    <a:pt x="568" y="562"/>
                    <a:pt x="581" y="588"/>
                  </a:cubicBezTo>
                  <a:cubicBezTo>
                    <a:pt x="644" y="729"/>
                    <a:pt x="689" y="725"/>
                    <a:pt x="735" y="569"/>
                  </a:cubicBezTo>
                  <a:cubicBezTo>
                    <a:pt x="792" y="380"/>
                    <a:pt x="773" y="258"/>
                    <a:pt x="748" y="236"/>
                  </a:cubicBezTo>
                  <a:cubicBezTo>
                    <a:pt x="723" y="214"/>
                    <a:pt x="500" y="163"/>
                    <a:pt x="481" y="154"/>
                  </a:cubicBezTo>
                  <a:cubicBezTo>
                    <a:pt x="462" y="144"/>
                    <a:pt x="267" y="0"/>
                    <a:pt x="73" y="122"/>
                  </a:cubicBezTo>
                  <a:close/>
                </a:path>
              </a:pathLst>
            </a:custGeom>
            <a:solidFill>
              <a:srgbClr val="FCB7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63" name="iṡ1ïḑê">
              <a:extLst>
                <a:ext uri="{FF2B5EF4-FFF2-40B4-BE49-F238E27FC236}">
                  <a16:creationId xmlns:a16="http://schemas.microsoft.com/office/drawing/2014/main" id="{92F6DF9D-EDD9-4075-98DE-0C61BDB582EC}"/>
                </a:ext>
              </a:extLst>
            </p:cNvPr>
            <p:cNvSpPr/>
            <p:nvPr/>
          </p:nvSpPr>
          <p:spPr bwMode="auto">
            <a:xfrm>
              <a:off x="4332288" y="3233738"/>
              <a:ext cx="173038" cy="679450"/>
            </a:xfrm>
            <a:custGeom>
              <a:avLst/>
              <a:gdLst>
                <a:gd name="T0" fmla="*/ 69 w 90"/>
                <a:gd name="T1" fmla="*/ 0 h 356"/>
                <a:gd name="T2" fmla="*/ 18 w 90"/>
                <a:gd name="T3" fmla="*/ 319 h 356"/>
                <a:gd name="T4" fmla="*/ 58 w 90"/>
                <a:gd name="T5" fmla="*/ 353 h 356"/>
                <a:gd name="T6" fmla="*/ 36 w 90"/>
                <a:gd name="T7" fmla="*/ 246 h 356"/>
                <a:gd name="T8" fmla="*/ 90 w 90"/>
                <a:gd name="T9" fmla="*/ 12 h 356"/>
                <a:gd name="T10" fmla="*/ 69 w 90"/>
                <a:gd name="T11" fmla="*/ 0 h 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0" h="356">
                  <a:moveTo>
                    <a:pt x="69" y="0"/>
                  </a:moveTo>
                  <a:cubicBezTo>
                    <a:pt x="30" y="83"/>
                    <a:pt x="0" y="233"/>
                    <a:pt x="18" y="319"/>
                  </a:cubicBezTo>
                  <a:cubicBezTo>
                    <a:pt x="25" y="349"/>
                    <a:pt x="39" y="356"/>
                    <a:pt x="58" y="353"/>
                  </a:cubicBezTo>
                  <a:cubicBezTo>
                    <a:pt x="50" y="337"/>
                    <a:pt x="36" y="303"/>
                    <a:pt x="36" y="246"/>
                  </a:cubicBezTo>
                  <a:cubicBezTo>
                    <a:pt x="36" y="163"/>
                    <a:pt x="65" y="75"/>
                    <a:pt x="90" y="12"/>
                  </a:cubicBezTo>
                  <a:cubicBezTo>
                    <a:pt x="90" y="12"/>
                    <a:pt x="81" y="6"/>
                    <a:pt x="69" y="0"/>
                  </a:cubicBezTo>
                  <a:close/>
                </a:path>
              </a:pathLst>
            </a:custGeom>
            <a:solidFill>
              <a:srgbClr val="FFDC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64" name="îşľîḑè">
              <a:extLst>
                <a:ext uri="{FF2B5EF4-FFF2-40B4-BE49-F238E27FC236}">
                  <a16:creationId xmlns:a16="http://schemas.microsoft.com/office/drawing/2014/main" id="{F90FACB9-FF27-4FB5-A3A0-522EA0CA6AB0}"/>
                </a:ext>
              </a:extLst>
            </p:cNvPr>
            <p:cNvSpPr/>
            <p:nvPr/>
          </p:nvSpPr>
          <p:spPr bwMode="auto">
            <a:xfrm>
              <a:off x="5227638" y="3271838"/>
              <a:ext cx="582613" cy="1036638"/>
            </a:xfrm>
            <a:custGeom>
              <a:avLst/>
              <a:gdLst>
                <a:gd name="T0" fmla="*/ 196 w 305"/>
                <a:gd name="T1" fmla="*/ 543 h 543"/>
                <a:gd name="T2" fmla="*/ 266 w 305"/>
                <a:gd name="T3" fmla="*/ 422 h 543"/>
                <a:gd name="T4" fmla="*/ 303 w 305"/>
                <a:gd name="T5" fmla="*/ 184 h 543"/>
                <a:gd name="T6" fmla="*/ 238 w 305"/>
                <a:gd name="T7" fmla="*/ 84 h 543"/>
                <a:gd name="T8" fmla="*/ 287 w 305"/>
                <a:gd name="T9" fmla="*/ 100 h 543"/>
                <a:gd name="T10" fmla="*/ 279 w 305"/>
                <a:gd name="T11" fmla="*/ 89 h 543"/>
                <a:gd name="T12" fmla="*/ 12 w 305"/>
                <a:gd name="T13" fmla="*/ 7 h 543"/>
                <a:gd name="T14" fmla="*/ 0 w 305"/>
                <a:gd name="T15" fmla="*/ 0 h 543"/>
                <a:gd name="T16" fmla="*/ 192 w 305"/>
                <a:gd name="T17" fmla="*/ 230 h 543"/>
                <a:gd name="T18" fmla="*/ 238 w 305"/>
                <a:gd name="T19" fmla="*/ 332 h 543"/>
                <a:gd name="T20" fmla="*/ 196 w 305"/>
                <a:gd name="T21" fmla="*/ 543 h 5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05" h="543">
                  <a:moveTo>
                    <a:pt x="196" y="543"/>
                  </a:moveTo>
                  <a:cubicBezTo>
                    <a:pt x="221" y="539"/>
                    <a:pt x="243" y="499"/>
                    <a:pt x="266" y="422"/>
                  </a:cubicBezTo>
                  <a:cubicBezTo>
                    <a:pt x="296" y="323"/>
                    <a:pt x="305" y="242"/>
                    <a:pt x="303" y="184"/>
                  </a:cubicBezTo>
                  <a:cubicBezTo>
                    <a:pt x="270" y="133"/>
                    <a:pt x="238" y="84"/>
                    <a:pt x="238" y="84"/>
                  </a:cubicBezTo>
                  <a:cubicBezTo>
                    <a:pt x="238" y="84"/>
                    <a:pt x="259" y="92"/>
                    <a:pt x="287" y="100"/>
                  </a:cubicBezTo>
                  <a:cubicBezTo>
                    <a:pt x="285" y="95"/>
                    <a:pt x="282" y="91"/>
                    <a:pt x="279" y="89"/>
                  </a:cubicBezTo>
                  <a:cubicBezTo>
                    <a:pt x="254" y="67"/>
                    <a:pt x="31" y="16"/>
                    <a:pt x="12" y="7"/>
                  </a:cubicBezTo>
                  <a:cubicBezTo>
                    <a:pt x="10" y="6"/>
                    <a:pt x="6" y="3"/>
                    <a:pt x="0" y="0"/>
                  </a:cubicBezTo>
                  <a:cubicBezTo>
                    <a:pt x="46" y="97"/>
                    <a:pt x="106" y="163"/>
                    <a:pt x="192" y="230"/>
                  </a:cubicBezTo>
                  <a:cubicBezTo>
                    <a:pt x="229" y="258"/>
                    <a:pt x="240" y="298"/>
                    <a:pt x="238" y="332"/>
                  </a:cubicBezTo>
                  <a:cubicBezTo>
                    <a:pt x="233" y="403"/>
                    <a:pt x="209" y="448"/>
                    <a:pt x="196" y="543"/>
                  </a:cubicBezTo>
                  <a:close/>
                </a:path>
              </a:pathLst>
            </a:custGeom>
            <a:solidFill>
              <a:srgbClr val="FCB7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65" name="iṣḷîḋè">
              <a:extLst>
                <a:ext uri="{FF2B5EF4-FFF2-40B4-BE49-F238E27FC236}">
                  <a16:creationId xmlns:a16="http://schemas.microsoft.com/office/drawing/2014/main" id="{D784781E-1141-4F67-A2A9-76EF8ABA4DDD}"/>
                </a:ext>
              </a:extLst>
            </p:cNvPr>
            <p:cNvSpPr/>
            <p:nvPr/>
          </p:nvSpPr>
          <p:spPr bwMode="auto">
            <a:xfrm>
              <a:off x="4398963" y="2990850"/>
              <a:ext cx="1441450" cy="1087438"/>
            </a:xfrm>
            <a:custGeom>
              <a:avLst/>
              <a:gdLst>
                <a:gd name="T0" fmla="*/ 37 w 754"/>
                <a:gd name="T1" fmla="*/ 122 h 570"/>
                <a:gd name="T2" fmla="*/ 0 w 754"/>
                <a:gd name="T3" fmla="*/ 226 h 570"/>
                <a:gd name="T4" fmla="*/ 99 w 754"/>
                <a:gd name="T5" fmla="*/ 191 h 570"/>
                <a:gd name="T6" fmla="*/ 96 w 754"/>
                <a:gd name="T7" fmla="*/ 328 h 570"/>
                <a:gd name="T8" fmla="*/ 224 w 754"/>
                <a:gd name="T9" fmla="*/ 292 h 570"/>
                <a:gd name="T10" fmla="*/ 237 w 754"/>
                <a:gd name="T11" fmla="*/ 424 h 570"/>
                <a:gd name="T12" fmla="*/ 330 w 754"/>
                <a:gd name="T13" fmla="*/ 394 h 570"/>
                <a:gd name="T14" fmla="*/ 364 w 754"/>
                <a:gd name="T15" fmla="*/ 480 h 570"/>
                <a:gd name="T16" fmla="*/ 466 w 754"/>
                <a:gd name="T17" fmla="*/ 474 h 570"/>
                <a:gd name="T18" fmla="*/ 592 w 754"/>
                <a:gd name="T19" fmla="*/ 447 h 570"/>
                <a:gd name="T20" fmla="*/ 674 w 754"/>
                <a:gd name="T21" fmla="*/ 531 h 570"/>
                <a:gd name="T22" fmla="*/ 709 w 754"/>
                <a:gd name="T23" fmla="*/ 534 h 570"/>
                <a:gd name="T24" fmla="*/ 712 w 754"/>
                <a:gd name="T25" fmla="*/ 236 h 570"/>
                <a:gd name="T26" fmla="*/ 445 w 754"/>
                <a:gd name="T27" fmla="*/ 154 h 570"/>
                <a:gd name="T28" fmla="*/ 37 w 754"/>
                <a:gd name="T29" fmla="*/ 122 h 5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54" h="570">
                  <a:moveTo>
                    <a:pt x="37" y="122"/>
                  </a:moveTo>
                  <a:cubicBezTo>
                    <a:pt x="23" y="150"/>
                    <a:pt x="10" y="187"/>
                    <a:pt x="0" y="226"/>
                  </a:cubicBezTo>
                  <a:cubicBezTo>
                    <a:pt x="40" y="222"/>
                    <a:pt x="81" y="205"/>
                    <a:pt x="99" y="191"/>
                  </a:cubicBezTo>
                  <a:cubicBezTo>
                    <a:pt x="122" y="173"/>
                    <a:pt x="74" y="300"/>
                    <a:pt x="96" y="328"/>
                  </a:cubicBezTo>
                  <a:cubicBezTo>
                    <a:pt x="118" y="356"/>
                    <a:pt x="223" y="239"/>
                    <a:pt x="224" y="292"/>
                  </a:cubicBezTo>
                  <a:cubicBezTo>
                    <a:pt x="226" y="345"/>
                    <a:pt x="212" y="427"/>
                    <a:pt x="237" y="424"/>
                  </a:cubicBezTo>
                  <a:cubicBezTo>
                    <a:pt x="262" y="421"/>
                    <a:pt x="319" y="358"/>
                    <a:pt x="330" y="394"/>
                  </a:cubicBezTo>
                  <a:cubicBezTo>
                    <a:pt x="341" y="430"/>
                    <a:pt x="316" y="491"/>
                    <a:pt x="364" y="480"/>
                  </a:cubicBezTo>
                  <a:cubicBezTo>
                    <a:pt x="413" y="469"/>
                    <a:pt x="419" y="378"/>
                    <a:pt x="466" y="474"/>
                  </a:cubicBezTo>
                  <a:cubicBezTo>
                    <a:pt x="513" y="570"/>
                    <a:pt x="565" y="479"/>
                    <a:pt x="592" y="447"/>
                  </a:cubicBezTo>
                  <a:cubicBezTo>
                    <a:pt x="619" y="416"/>
                    <a:pt x="642" y="512"/>
                    <a:pt x="674" y="531"/>
                  </a:cubicBezTo>
                  <a:cubicBezTo>
                    <a:pt x="682" y="536"/>
                    <a:pt x="695" y="536"/>
                    <a:pt x="709" y="534"/>
                  </a:cubicBezTo>
                  <a:cubicBezTo>
                    <a:pt x="754" y="365"/>
                    <a:pt x="736" y="256"/>
                    <a:pt x="712" y="236"/>
                  </a:cubicBezTo>
                  <a:cubicBezTo>
                    <a:pt x="687" y="214"/>
                    <a:pt x="464" y="163"/>
                    <a:pt x="445" y="154"/>
                  </a:cubicBezTo>
                  <a:cubicBezTo>
                    <a:pt x="426" y="144"/>
                    <a:pt x="231" y="0"/>
                    <a:pt x="37" y="122"/>
                  </a:cubicBezTo>
                  <a:close/>
                </a:path>
              </a:pathLst>
            </a:custGeom>
            <a:solidFill>
              <a:srgbClr val="DD9A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66" name="ï$1îḋe">
              <a:extLst>
                <a:ext uri="{FF2B5EF4-FFF2-40B4-BE49-F238E27FC236}">
                  <a16:creationId xmlns:a16="http://schemas.microsoft.com/office/drawing/2014/main" id="{EEC71817-F80F-4AEE-8E66-F572D7892991}"/>
                </a:ext>
              </a:extLst>
            </p:cNvPr>
            <p:cNvSpPr/>
            <p:nvPr/>
          </p:nvSpPr>
          <p:spPr bwMode="auto">
            <a:xfrm>
              <a:off x="4398963" y="3233738"/>
              <a:ext cx="106363" cy="188913"/>
            </a:xfrm>
            <a:custGeom>
              <a:avLst/>
              <a:gdLst>
                <a:gd name="T0" fmla="*/ 5 w 55"/>
                <a:gd name="T1" fmla="*/ 78 h 99"/>
                <a:gd name="T2" fmla="*/ 5 w 55"/>
                <a:gd name="T3" fmla="*/ 78 h 99"/>
                <a:gd name="T4" fmla="*/ 4 w 55"/>
                <a:gd name="T5" fmla="*/ 83 h 99"/>
                <a:gd name="T6" fmla="*/ 4 w 55"/>
                <a:gd name="T7" fmla="*/ 83 h 99"/>
                <a:gd name="T8" fmla="*/ 3 w 55"/>
                <a:gd name="T9" fmla="*/ 88 h 99"/>
                <a:gd name="T10" fmla="*/ 2 w 55"/>
                <a:gd name="T11" fmla="*/ 88 h 99"/>
                <a:gd name="T12" fmla="*/ 1 w 55"/>
                <a:gd name="T13" fmla="*/ 94 h 99"/>
                <a:gd name="T14" fmla="*/ 1 w 55"/>
                <a:gd name="T15" fmla="*/ 94 h 99"/>
                <a:gd name="T16" fmla="*/ 0 w 55"/>
                <a:gd name="T17" fmla="*/ 99 h 99"/>
                <a:gd name="T18" fmla="*/ 0 w 55"/>
                <a:gd name="T19" fmla="*/ 99 h 99"/>
                <a:gd name="T20" fmla="*/ 26 w 55"/>
                <a:gd name="T21" fmla="*/ 95 h 99"/>
                <a:gd name="T22" fmla="*/ 55 w 55"/>
                <a:gd name="T23" fmla="*/ 12 h 99"/>
                <a:gd name="T24" fmla="*/ 34 w 55"/>
                <a:gd name="T25" fmla="*/ 0 h 99"/>
                <a:gd name="T26" fmla="*/ 5 w 55"/>
                <a:gd name="T27" fmla="*/ 78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5" h="99">
                  <a:moveTo>
                    <a:pt x="5" y="78"/>
                  </a:moveTo>
                  <a:cubicBezTo>
                    <a:pt x="5" y="78"/>
                    <a:pt x="5" y="78"/>
                    <a:pt x="5" y="78"/>
                  </a:cubicBezTo>
                  <a:cubicBezTo>
                    <a:pt x="5" y="80"/>
                    <a:pt x="4" y="81"/>
                    <a:pt x="4" y="83"/>
                  </a:cubicBezTo>
                  <a:cubicBezTo>
                    <a:pt x="4" y="83"/>
                    <a:pt x="4" y="83"/>
                    <a:pt x="4" y="83"/>
                  </a:cubicBezTo>
                  <a:cubicBezTo>
                    <a:pt x="3" y="85"/>
                    <a:pt x="3" y="87"/>
                    <a:pt x="3" y="88"/>
                  </a:cubicBezTo>
                  <a:cubicBezTo>
                    <a:pt x="2" y="88"/>
                    <a:pt x="2" y="88"/>
                    <a:pt x="2" y="88"/>
                  </a:cubicBezTo>
                  <a:cubicBezTo>
                    <a:pt x="2" y="90"/>
                    <a:pt x="2" y="92"/>
                    <a:pt x="1" y="94"/>
                  </a:cubicBezTo>
                  <a:cubicBezTo>
                    <a:pt x="1" y="94"/>
                    <a:pt x="1" y="94"/>
                    <a:pt x="1" y="94"/>
                  </a:cubicBezTo>
                  <a:cubicBezTo>
                    <a:pt x="1" y="95"/>
                    <a:pt x="0" y="97"/>
                    <a:pt x="0" y="99"/>
                  </a:cubicBezTo>
                  <a:cubicBezTo>
                    <a:pt x="0" y="99"/>
                    <a:pt x="0" y="99"/>
                    <a:pt x="0" y="99"/>
                  </a:cubicBezTo>
                  <a:cubicBezTo>
                    <a:pt x="9" y="98"/>
                    <a:pt x="17" y="97"/>
                    <a:pt x="26" y="95"/>
                  </a:cubicBezTo>
                  <a:cubicBezTo>
                    <a:pt x="35" y="64"/>
                    <a:pt x="45" y="36"/>
                    <a:pt x="55" y="12"/>
                  </a:cubicBezTo>
                  <a:cubicBezTo>
                    <a:pt x="55" y="12"/>
                    <a:pt x="46" y="6"/>
                    <a:pt x="34" y="0"/>
                  </a:cubicBezTo>
                  <a:cubicBezTo>
                    <a:pt x="24" y="22"/>
                    <a:pt x="14" y="49"/>
                    <a:pt x="5" y="78"/>
                  </a:cubicBezTo>
                  <a:close/>
                </a:path>
              </a:pathLst>
            </a:custGeom>
            <a:solidFill>
              <a:srgbClr val="FFDC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67" name="iṧliḓê">
              <a:extLst>
                <a:ext uri="{FF2B5EF4-FFF2-40B4-BE49-F238E27FC236}">
                  <a16:creationId xmlns:a16="http://schemas.microsoft.com/office/drawing/2014/main" id="{1D0A1396-D118-446F-B3A4-625EA9995BA8}"/>
                </a:ext>
              </a:extLst>
            </p:cNvPr>
            <p:cNvSpPr/>
            <p:nvPr/>
          </p:nvSpPr>
          <p:spPr bwMode="auto">
            <a:xfrm>
              <a:off x="4357688" y="3633788"/>
              <a:ext cx="1362075" cy="614363"/>
            </a:xfrm>
            <a:custGeom>
              <a:avLst/>
              <a:gdLst>
                <a:gd name="T0" fmla="*/ 0 w 713"/>
                <a:gd name="T1" fmla="*/ 51 h 322"/>
                <a:gd name="T2" fmla="*/ 2 w 713"/>
                <a:gd name="T3" fmla="*/ 89 h 322"/>
                <a:gd name="T4" fmla="*/ 83 w 713"/>
                <a:gd name="T5" fmla="*/ 76 h 322"/>
                <a:gd name="T6" fmla="*/ 109 w 713"/>
                <a:gd name="T7" fmla="*/ 61 h 322"/>
                <a:gd name="T8" fmla="*/ 182 w 713"/>
                <a:gd name="T9" fmla="*/ 25 h 322"/>
                <a:gd name="T10" fmla="*/ 209 w 713"/>
                <a:gd name="T11" fmla="*/ 72 h 322"/>
                <a:gd name="T12" fmla="*/ 233 w 713"/>
                <a:gd name="T13" fmla="*/ 164 h 322"/>
                <a:gd name="T14" fmla="*/ 295 w 713"/>
                <a:gd name="T15" fmla="*/ 149 h 322"/>
                <a:gd name="T16" fmla="*/ 346 w 713"/>
                <a:gd name="T17" fmla="*/ 120 h 322"/>
                <a:gd name="T18" fmla="*/ 389 w 713"/>
                <a:gd name="T19" fmla="*/ 189 h 322"/>
                <a:gd name="T20" fmla="*/ 448 w 713"/>
                <a:gd name="T21" fmla="*/ 247 h 322"/>
                <a:gd name="T22" fmla="*/ 487 w 713"/>
                <a:gd name="T23" fmla="*/ 218 h 322"/>
                <a:gd name="T24" fmla="*/ 518 w 713"/>
                <a:gd name="T25" fmla="*/ 192 h 322"/>
                <a:gd name="T26" fmla="*/ 559 w 713"/>
                <a:gd name="T27" fmla="*/ 181 h 322"/>
                <a:gd name="T28" fmla="*/ 594 w 713"/>
                <a:gd name="T29" fmla="*/ 227 h 322"/>
                <a:gd name="T30" fmla="*/ 643 w 713"/>
                <a:gd name="T31" fmla="*/ 305 h 322"/>
                <a:gd name="T32" fmla="*/ 690 w 713"/>
                <a:gd name="T33" fmla="*/ 313 h 322"/>
                <a:gd name="T34" fmla="*/ 713 w 713"/>
                <a:gd name="T35" fmla="*/ 259 h 322"/>
                <a:gd name="T36" fmla="*/ 702 w 713"/>
                <a:gd name="T37" fmla="*/ 273 h 322"/>
                <a:gd name="T38" fmla="*/ 658 w 713"/>
                <a:gd name="T39" fmla="*/ 288 h 322"/>
                <a:gd name="T40" fmla="*/ 614 w 713"/>
                <a:gd name="T41" fmla="*/ 217 h 322"/>
                <a:gd name="T42" fmla="*/ 568 w 713"/>
                <a:gd name="T43" fmla="*/ 160 h 322"/>
                <a:gd name="T44" fmla="*/ 507 w 713"/>
                <a:gd name="T45" fmla="*/ 173 h 322"/>
                <a:gd name="T46" fmla="*/ 472 w 713"/>
                <a:gd name="T47" fmla="*/ 202 h 322"/>
                <a:gd name="T48" fmla="*/ 441 w 713"/>
                <a:gd name="T49" fmla="*/ 226 h 322"/>
                <a:gd name="T50" fmla="*/ 410 w 713"/>
                <a:gd name="T51" fmla="*/ 183 h 322"/>
                <a:gd name="T52" fmla="*/ 350 w 713"/>
                <a:gd name="T53" fmla="*/ 98 h 322"/>
                <a:gd name="T54" fmla="*/ 281 w 713"/>
                <a:gd name="T55" fmla="*/ 132 h 322"/>
                <a:gd name="T56" fmla="*/ 248 w 713"/>
                <a:gd name="T57" fmla="*/ 149 h 322"/>
                <a:gd name="T58" fmla="*/ 231 w 713"/>
                <a:gd name="T59" fmla="*/ 70 h 322"/>
                <a:gd name="T60" fmla="*/ 180 w 713"/>
                <a:gd name="T61" fmla="*/ 3 h 322"/>
                <a:gd name="T62" fmla="*/ 97 w 713"/>
                <a:gd name="T63" fmla="*/ 42 h 322"/>
                <a:gd name="T64" fmla="*/ 72 w 713"/>
                <a:gd name="T65" fmla="*/ 57 h 322"/>
                <a:gd name="T66" fmla="*/ 7 w 713"/>
                <a:gd name="T67" fmla="*/ 64 h 322"/>
                <a:gd name="T68" fmla="*/ 0 w 713"/>
                <a:gd name="T69" fmla="*/ 51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13" h="322">
                  <a:moveTo>
                    <a:pt x="0" y="51"/>
                  </a:moveTo>
                  <a:cubicBezTo>
                    <a:pt x="0" y="64"/>
                    <a:pt x="0" y="77"/>
                    <a:pt x="2" y="89"/>
                  </a:cubicBezTo>
                  <a:cubicBezTo>
                    <a:pt x="19" y="100"/>
                    <a:pt x="45" y="98"/>
                    <a:pt x="83" y="76"/>
                  </a:cubicBezTo>
                  <a:cubicBezTo>
                    <a:pt x="94" y="70"/>
                    <a:pt x="101" y="65"/>
                    <a:pt x="109" y="61"/>
                  </a:cubicBezTo>
                  <a:cubicBezTo>
                    <a:pt x="140" y="42"/>
                    <a:pt x="165" y="27"/>
                    <a:pt x="182" y="25"/>
                  </a:cubicBezTo>
                  <a:cubicBezTo>
                    <a:pt x="197" y="24"/>
                    <a:pt x="206" y="36"/>
                    <a:pt x="209" y="72"/>
                  </a:cubicBezTo>
                  <a:cubicBezTo>
                    <a:pt x="214" y="123"/>
                    <a:pt x="221" y="152"/>
                    <a:pt x="233" y="164"/>
                  </a:cubicBezTo>
                  <a:cubicBezTo>
                    <a:pt x="248" y="180"/>
                    <a:pt x="267" y="173"/>
                    <a:pt x="295" y="149"/>
                  </a:cubicBezTo>
                  <a:cubicBezTo>
                    <a:pt x="316" y="131"/>
                    <a:pt x="333" y="118"/>
                    <a:pt x="346" y="120"/>
                  </a:cubicBezTo>
                  <a:cubicBezTo>
                    <a:pt x="360" y="122"/>
                    <a:pt x="374" y="141"/>
                    <a:pt x="389" y="189"/>
                  </a:cubicBezTo>
                  <a:cubicBezTo>
                    <a:pt x="406" y="243"/>
                    <a:pt x="425" y="254"/>
                    <a:pt x="448" y="247"/>
                  </a:cubicBezTo>
                  <a:cubicBezTo>
                    <a:pt x="461" y="243"/>
                    <a:pt x="474" y="231"/>
                    <a:pt x="487" y="218"/>
                  </a:cubicBezTo>
                  <a:cubicBezTo>
                    <a:pt x="497" y="208"/>
                    <a:pt x="508" y="198"/>
                    <a:pt x="518" y="192"/>
                  </a:cubicBezTo>
                  <a:cubicBezTo>
                    <a:pt x="537" y="182"/>
                    <a:pt x="550" y="177"/>
                    <a:pt x="559" y="181"/>
                  </a:cubicBezTo>
                  <a:cubicBezTo>
                    <a:pt x="570" y="185"/>
                    <a:pt x="580" y="200"/>
                    <a:pt x="594" y="227"/>
                  </a:cubicBezTo>
                  <a:cubicBezTo>
                    <a:pt x="609" y="258"/>
                    <a:pt x="625" y="289"/>
                    <a:pt x="643" y="305"/>
                  </a:cubicBezTo>
                  <a:cubicBezTo>
                    <a:pt x="658" y="317"/>
                    <a:pt x="673" y="322"/>
                    <a:pt x="690" y="313"/>
                  </a:cubicBezTo>
                  <a:cubicBezTo>
                    <a:pt x="698" y="299"/>
                    <a:pt x="705" y="281"/>
                    <a:pt x="713" y="259"/>
                  </a:cubicBezTo>
                  <a:cubicBezTo>
                    <a:pt x="709" y="263"/>
                    <a:pt x="706" y="268"/>
                    <a:pt x="702" y="273"/>
                  </a:cubicBezTo>
                  <a:cubicBezTo>
                    <a:pt x="683" y="297"/>
                    <a:pt x="670" y="298"/>
                    <a:pt x="658" y="288"/>
                  </a:cubicBezTo>
                  <a:cubicBezTo>
                    <a:pt x="642" y="275"/>
                    <a:pt x="628" y="246"/>
                    <a:pt x="614" y="217"/>
                  </a:cubicBezTo>
                  <a:cubicBezTo>
                    <a:pt x="597" y="185"/>
                    <a:pt x="584" y="167"/>
                    <a:pt x="568" y="160"/>
                  </a:cubicBezTo>
                  <a:cubicBezTo>
                    <a:pt x="550" y="153"/>
                    <a:pt x="532" y="159"/>
                    <a:pt x="507" y="173"/>
                  </a:cubicBezTo>
                  <a:cubicBezTo>
                    <a:pt x="494" y="180"/>
                    <a:pt x="483" y="191"/>
                    <a:pt x="472" y="202"/>
                  </a:cubicBezTo>
                  <a:cubicBezTo>
                    <a:pt x="460" y="213"/>
                    <a:pt x="450" y="223"/>
                    <a:pt x="441" y="226"/>
                  </a:cubicBezTo>
                  <a:cubicBezTo>
                    <a:pt x="431" y="229"/>
                    <a:pt x="422" y="220"/>
                    <a:pt x="410" y="183"/>
                  </a:cubicBezTo>
                  <a:cubicBezTo>
                    <a:pt x="392" y="125"/>
                    <a:pt x="373" y="102"/>
                    <a:pt x="350" y="98"/>
                  </a:cubicBezTo>
                  <a:cubicBezTo>
                    <a:pt x="328" y="94"/>
                    <a:pt x="306" y="110"/>
                    <a:pt x="281" y="132"/>
                  </a:cubicBezTo>
                  <a:cubicBezTo>
                    <a:pt x="263" y="147"/>
                    <a:pt x="253" y="153"/>
                    <a:pt x="248" y="149"/>
                  </a:cubicBezTo>
                  <a:cubicBezTo>
                    <a:pt x="241" y="141"/>
                    <a:pt x="236" y="115"/>
                    <a:pt x="231" y="70"/>
                  </a:cubicBezTo>
                  <a:cubicBezTo>
                    <a:pt x="226" y="17"/>
                    <a:pt x="209" y="0"/>
                    <a:pt x="180" y="3"/>
                  </a:cubicBezTo>
                  <a:cubicBezTo>
                    <a:pt x="158" y="5"/>
                    <a:pt x="131" y="22"/>
                    <a:pt x="97" y="42"/>
                  </a:cubicBezTo>
                  <a:cubicBezTo>
                    <a:pt x="88" y="47"/>
                    <a:pt x="79" y="53"/>
                    <a:pt x="72" y="57"/>
                  </a:cubicBezTo>
                  <a:cubicBezTo>
                    <a:pt x="36" y="78"/>
                    <a:pt x="17" y="77"/>
                    <a:pt x="7" y="64"/>
                  </a:cubicBezTo>
                  <a:cubicBezTo>
                    <a:pt x="4" y="61"/>
                    <a:pt x="2" y="56"/>
                    <a:pt x="0" y="51"/>
                  </a:cubicBezTo>
                  <a:close/>
                </a:path>
              </a:pathLst>
            </a:custGeom>
            <a:solidFill>
              <a:srgbClr val="D91D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68" name="îṩḷïḋe">
              <a:extLst>
                <a:ext uri="{FF2B5EF4-FFF2-40B4-BE49-F238E27FC236}">
                  <a16:creationId xmlns:a16="http://schemas.microsoft.com/office/drawing/2014/main" id="{F1C331B6-4CF2-4489-9D05-A8AE47F7EB3F}"/>
                </a:ext>
              </a:extLst>
            </p:cNvPr>
            <p:cNvSpPr/>
            <p:nvPr/>
          </p:nvSpPr>
          <p:spPr bwMode="auto">
            <a:xfrm>
              <a:off x="4357688" y="3732213"/>
              <a:ext cx="55563" cy="85725"/>
            </a:xfrm>
            <a:custGeom>
              <a:avLst/>
              <a:gdLst>
                <a:gd name="T0" fmla="*/ 0 w 29"/>
                <a:gd name="T1" fmla="*/ 0 h 45"/>
                <a:gd name="T2" fmla="*/ 2 w 29"/>
                <a:gd name="T3" fmla="*/ 38 h 45"/>
                <a:gd name="T4" fmla="*/ 29 w 29"/>
                <a:gd name="T5" fmla="*/ 45 h 45"/>
                <a:gd name="T6" fmla="*/ 25 w 29"/>
                <a:gd name="T7" fmla="*/ 22 h 45"/>
                <a:gd name="T8" fmla="*/ 7 w 29"/>
                <a:gd name="T9" fmla="*/ 13 h 45"/>
                <a:gd name="T10" fmla="*/ 0 w 29"/>
                <a:gd name="T11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" h="45">
                  <a:moveTo>
                    <a:pt x="0" y="0"/>
                  </a:moveTo>
                  <a:cubicBezTo>
                    <a:pt x="0" y="13"/>
                    <a:pt x="0" y="26"/>
                    <a:pt x="2" y="38"/>
                  </a:cubicBezTo>
                  <a:cubicBezTo>
                    <a:pt x="9" y="43"/>
                    <a:pt x="18" y="45"/>
                    <a:pt x="29" y="45"/>
                  </a:cubicBezTo>
                  <a:cubicBezTo>
                    <a:pt x="28" y="38"/>
                    <a:pt x="26" y="30"/>
                    <a:pt x="25" y="22"/>
                  </a:cubicBezTo>
                  <a:cubicBezTo>
                    <a:pt x="17" y="22"/>
                    <a:pt x="11" y="19"/>
                    <a:pt x="7" y="13"/>
                  </a:cubicBezTo>
                  <a:cubicBezTo>
                    <a:pt x="4" y="10"/>
                    <a:pt x="2" y="5"/>
                    <a:pt x="0" y="0"/>
                  </a:cubicBezTo>
                  <a:close/>
                </a:path>
              </a:pathLst>
            </a:custGeom>
            <a:solidFill>
              <a:srgbClr val="E555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69" name="isḷíḓé">
              <a:extLst>
                <a:ext uri="{FF2B5EF4-FFF2-40B4-BE49-F238E27FC236}">
                  <a16:creationId xmlns:a16="http://schemas.microsoft.com/office/drawing/2014/main" id="{A7403A83-BBC2-4E08-91F6-3C55312CEC5E}"/>
                </a:ext>
              </a:extLst>
            </p:cNvPr>
            <p:cNvSpPr/>
            <p:nvPr/>
          </p:nvSpPr>
          <p:spPr bwMode="auto">
            <a:xfrm>
              <a:off x="5613401" y="4129088"/>
              <a:ext cx="106363" cy="114300"/>
            </a:xfrm>
            <a:custGeom>
              <a:avLst/>
              <a:gdLst>
                <a:gd name="T0" fmla="*/ 0 w 56"/>
                <a:gd name="T1" fmla="*/ 55 h 60"/>
                <a:gd name="T2" fmla="*/ 33 w 56"/>
                <a:gd name="T3" fmla="*/ 54 h 60"/>
                <a:gd name="T4" fmla="*/ 56 w 56"/>
                <a:gd name="T5" fmla="*/ 0 h 60"/>
                <a:gd name="T6" fmla="*/ 45 w 56"/>
                <a:gd name="T7" fmla="*/ 14 h 60"/>
                <a:gd name="T8" fmla="*/ 5 w 56"/>
                <a:gd name="T9" fmla="*/ 32 h 60"/>
                <a:gd name="T10" fmla="*/ 0 w 56"/>
                <a:gd name="T11" fmla="*/ 55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6" h="60">
                  <a:moveTo>
                    <a:pt x="0" y="55"/>
                  </a:moveTo>
                  <a:cubicBezTo>
                    <a:pt x="11" y="60"/>
                    <a:pt x="22" y="60"/>
                    <a:pt x="33" y="54"/>
                  </a:cubicBezTo>
                  <a:cubicBezTo>
                    <a:pt x="41" y="40"/>
                    <a:pt x="48" y="22"/>
                    <a:pt x="56" y="0"/>
                  </a:cubicBezTo>
                  <a:cubicBezTo>
                    <a:pt x="52" y="4"/>
                    <a:pt x="49" y="9"/>
                    <a:pt x="45" y="14"/>
                  </a:cubicBezTo>
                  <a:cubicBezTo>
                    <a:pt x="28" y="35"/>
                    <a:pt x="16" y="39"/>
                    <a:pt x="5" y="32"/>
                  </a:cubicBezTo>
                  <a:cubicBezTo>
                    <a:pt x="3" y="39"/>
                    <a:pt x="2" y="47"/>
                    <a:pt x="0" y="55"/>
                  </a:cubicBezTo>
                  <a:close/>
                </a:path>
              </a:pathLst>
            </a:custGeom>
            <a:solidFill>
              <a:srgbClr val="C31F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70" name="îṡḷîďê">
              <a:extLst>
                <a:ext uri="{FF2B5EF4-FFF2-40B4-BE49-F238E27FC236}">
                  <a16:creationId xmlns:a16="http://schemas.microsoft.com/office/drawing/2014/main" id="{C133E646-5F57-46E5-A7DF-790C945E779B}"/>
                </a:ext>
              </a:extLst>
            </p:cNvPr>
            <p:cNvSpPr/>
            <p:nvPr/>
          </p:nvSpPr>
          <p:spPr bwMode="auto">
            <a:xfrm>
              <a:off x="4314826" y="2049463"/>
              <a:ext cx="1703388" cy="1900238"/>
            </a:xfrm>
            <a:custGeom>
              <a:avLst/>
              <a:gdLst>
                <a:gd name="T0" fmla="*/ 295 w 891"/>
                <a:gd name="T1" fmla="*/ 143 h 995"/>
                <a:gd name="T2" fmla="*/ 47 w 891"/>
                <a:gd name="T3" fmla="*/ 389 h 995"/>
                <a:gd name="T4" fmla="*/ 141 w 891"/>
                <a:gd name="T5" fmla="*/ 429 h 995"/>
                <a:gd name="T6" fmla="*/ 31 w 891"/>
                <a:gd name="T7" fmla="*/ 649 h 995"/>
                <a:gd name="T8" fmla="*/ 191 w 891"/>
                <a:gd name="T9" fmla="*/ 646 h 995"/>
                <a:gd name="T10" fmla="*/ 182 w 891"/>
                <a:gd name="T11" fmla="*/ 784 h 995"/>
                <a:gd name="T12" fmla="*/ 292 w 891"/>
                <a:gd name="T13" fmla="*/ 772 h 995"/>
                <a:gd name="T14" fmla="*/ 330 w 891"/>
                <a:gd name="T15" fmla="*/ 850 h 995"/>
                <a:gd name="T16" fmla="*/ 386 w 891"/>
                <a:gd name="T17" fmla="*/ 901 h 995"/>
                <a:gd name="T18" fmla="*/ 490 w 891"/>
                <a:gd name="T19" fmla="*/ 869 h 995"/>
                <a:gd name="T20" fmla="*/ 529 w 891"/>
                <a:gd name="T21" fmla="*/ 962 h 995"/>
                <a:gd name="T22" fmla="*/ 611 w 891"/>
                <a:gd name="T23" fmla="*/ 887 h 995"/>
                <a:gd name="T24" fmla="*/ 682 w 891"/>
                <a:gd name="T25" fmla="*/ 914 h 995"/>
                <a:gd name="T26" fmla="*/ 786 w 891"/>
                <a:gd name="T27" fmla="*/ 802 h 995"/>
                <a:gd name="T28" fmla="*/ 838 w 891"/>
                <a:gd name="T29" fmla="*/ 449 h 995"/>
                <a:gd name="T30" fmla="*/ 295 w 891"/>
                <a:gd name="T31" fmla="*/ 143 h 9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91" h="995">
                  <a:moveTo>
                    <a:pt x="295" y="143"/>
                  </a:moveTo>
                  <a:cubicBezTo>
                    <a:pt x="257" y="159"/>
                    <a:pt x="41" y="316"/>
                    <a:pt x="47" y="389"/>
                  </a:cubicBezTo>
                  <a:cubicBezTo>
                    <a:pt x="53" y="461"/>
                    <a:pt x="182" y="367"/>
                    <a:pt x="141" y="429"/>
                  </a:cubicBezTo>
                  <a:cubicBezTo>
                    <a:pt x="100" y="492"/>
                    <a:pt x="0" y="602"/>
                    <a:pt x="31" y="649"/>
                  </a:cubicBezTo>
                  <a:cubicBezTo>
                    <a:pt x="63" y="696"/>
                    <a:pt x="216" y="568"/>
                    <a:pt x="191" y="646"/>
                  </a:cubicBezTo>
                  <a:cubicBezTo>
                    <a:pt x="166" y="725"/>
                    <a:pt x="132" y="781"/>
                    <a:pt x="182" y="784"/>
                  </a:cubicBezTo>
                  <a:cubicBezTo>
                    <a:pt x="232" y="787"/>
                    <a:pt x="314" y="662"/>
                    <a:pt x="292" y="772"/>
                  </a:cubicBezTo>
                  <a:cubicBezTo>
                    <a:pt x="270" y="882"/>
                    <a:pt x="264" y="897"/>
                    <a:pt x="330" y="850"/>
                  </a:cubicBezTo>
                  <a:cubicBezTo>
                    <a:pt x="396" y="803"/>
                    <a:pt x="386" y="806"/>
                    <a:pt x="386" y="901"/>
                  </a:cubicBezTo>
                  <a:cubicBezTo>
                    <a:pt x="386" y="995"/>
                    <a:pt x="461" y="866"/>
                    <a:pt x="490" y="869"/>
                  </a:cubicBezTo>
                  <a:cubicBezTo>
                    <a:pt x="518" y="872"/>
                    <a:pt x="509" y="930"/>
                    <a:pt x="529" y="962"/>
                  </a:cubicBezTo>
                  <a:cubicBezTo>
                    <a:pt x="549" y="993"/>
                    <a:pt x="583" y="934"/>
                    <a:pt x="611" y="887"/>
                  </a:cubicBezTo>
                  <a:cubicBezTo>
                    <a:pt x="640" y="840"/>
                    <a:pt x="655" y="868"/>
                    <a:pt x="682" y="914"/>
                  </a:cubicBezTo>
                  <a:cubicBezTo>
                    <a:pt x="709" y="959"/>
                    <a:pt x="783" y="817"/>
                    <a:pt x="786" y="802"/>
                  </a:cubicBezTo>
                  <a:cubicBezTo>
                    <a:pt x="789" y="788"/>
                    <a:pt x="891" y="543"/>
                    <a:pt x="838" y="449"/>
                  </a:cubicBezTo>
                  <a:cubicBezTo>
                    <a:pt x="784" y="355"/>
                    <a:pt x="458" y="0"/>
                    <a:pt x="295" y="143"/>
                  </a:cubicBezTo>
                  <a:close/>
                </a:path>
              </a:pathLst>
            </a:custGeom>
            <a:solidFill>
              <a:srgbClr val="D91D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71" name="íŝḻiḑe">
              <a:extLst>
                <a:ext uri="{FF2B5EF4-FFF2-40B4-BE49-F238E27FC236}">
                  <a16:creationId xmlns:a16="http://schemas.microsoft.com/office/drawing/2014/main" id="{E810217E-531C-4C38-BAE3-A7CC3853CAFA}"/>
                </a:ext>
              </a:extLst>
            </p:cNvPr>
            <p:cNvSpPr/>
            <p:nvPr/>
          </p:nvSpPr>
          <p:spPr bwMode="auto">
            <a:xfrm>
              <a:off x="5068888" y="2776538"/>
              <a:ext cx="855663" cy="1027113"/>
            </a:xfrm>
            <a:custGeom>
              <a:avLst/>
              <a:gdLst>
                <a:gd name="T0" fmla="*/ 313 w 448"/>
                <a:gd name="T1" fmla="*/ 538 h 538"/>
                <a:gd name="T2" fmla="*/ 384 w 448"/>
                <a:gd name="T3" fmla="*/ 440 h 538"/>
                <a:gd name="T4" fmla="*/ 321 w 448"/>
                <a:gd name="T5" fmla="*/ 343 h 538"/>
                <a:gd name="T6" fmla="*/ 410 w 448"/>
                <a:gd name="T7" fmla="*/ 369 h 538"/>
                <a:gd name="T8" fmla="*/ 448 w 448"/>
                <a:gd name="T9" fmla="*/ 237 h 538"/>
                <a:gd name="T10" fmla="*/ 380 w 448"/>
                <a:gd name="T11" fmla="*/ 132 h 538"/>
                <a:gd name="T12" fmla="*/ 220 w 448"/>
                <a:gd name="T13" fmla="*/ 41 h 538"/>
                <a:gd name="T14" fmla="*/ 41 w 448"/>
                <a:gd name="T15" fmla="*/ 146 h 538"/>
                <a:gd name="T16" fmla="*/ 275 w 448"/>
                <a:gd name="T17" fmla="*/ 489 h 538"/>
                <a:gd name="T18" fmla="*/ 313 w 448"/>
                <a:gd name="T19" fmla="*/ 538 h 5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8" h="538">
                  <a:moveTo>
                    <a:pt x="313" y="538"/>
                  </a:moveTo>
                  <a:cubicBezTo>
                    <a:pt x="337" y="524"/>
                    <a:pt x="369" y="470"/>
                    <a:pt x="384" y="440"/>
                  </a:cubicBezTo>
                  <a:cubicBezTo>
                    <a:pt x="351" y="390"/>
                    <a:pt x="321" y="343"/>
                    <a:pt x="321" y="343"/>
                  </a:cubicBezTo>
                  <a:cubicBezTo>
                    <a:pt x="321" y="343"/>
                    <a:pt x="367" y="361"/>
                    <a:pt x="410" y="369"/>
                  </a:cubicBezTo>
                  <a:cubicBezTo>
                    <a:pt x="422" y="334"/>
                    <a:pt x="438" y="286"/>
                    <a:pt x="448" y="237"/>
                  </a:cubicBezTo>
                  <a:cubicBezTo>
                    <a:pt x="431" y="194"/>
                    <a:pt x="412" y="156"/>
                    <a:pt x="380" y="132"/>
                  </a:cubicBezTo>
                  <a:cubicBezTo>
                    <a:pt x="327" y="91"/>
                    <a:pt x="255" y="44"/>
                    <a:pt x="220" y="41"/>
                  </a:cubicBezTo>
                  <a:cubicBezTo>
                    <a:pt x="185" y="38"/>
                    <a:pt x="0" y="0"/>
                    <a:pt x="41" y="146"/>
                  </a:cubicBezTo>
                  <a:cubicBezTo>
                    <a:pt x="91" y="311"/>
                    <a:pt x="159" y="398"/>
                    <a:pt x="275" y="489"/>
                  </a:cubicBezTo>
                  <a:cubicBezTo>
                    <a:pt x="294" y="503"/>
                    <a:pt x="306" y="520"/>
                    <a:pt x="313" y="538"/>
                  </a:cubicBezTo>
                  <a:close/>
                </a:path>
              </a:pathLst>
            </a:custGeom>
            <a:solidFill>
              <a:srgbClr val="C31F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72" name="iṥ1ïďê">
              <a:extLst>
                <a:ext uri="{FF2B5EF4-FFF2-40B4-BE49-F238E27FC236}">
                  <a16:creationId xmlns:a16="http://schemas.microsoft.com/office/drawing/2014/main" id="{BB3BF1F8-344C-4D57-AB5A-AE1AD8DE3D6A}"/>
                </a:ext>
              </a:extLst>
            </p:cNvPr>
            <p:cNvSpPr/>
            <p:nvPr/>
          </p:nvSpPr>
          <p:spPr bwMode="auto">
            <a:xfrm>
              <a:off x="4314826" y="2273300"/>
              <a:ext cx="650875" cy="1036638"/>
            </a:xfrm>
            <a:custGeom>
              <a:avLst/>
              <a:gdLst>
                <a:gd name="T0" fmla="*/ 310 w 340"/>
                <a:gd name="T1" fmla="*/ 41 h 543"/>
                <a:gd name="T2" fmla="*/ 79 w 340"/>
                <a:gd name="T3" fmla="*/ 260 h 543"/>
                <a:gd name="T4" fmla="*/ 70 w 340"/>
                <a:gd name="T5" fmla="*/ 300 h 543"/>
                <a:gd name="T6" fmla="*/ 47 w 340"/>
                <a:gd name="T7" fmla="*/ 272 h 543"/>
                <a:gd name="T8" fmla="*/ 295 w 340"/>
                <a:gd name="T9" fmla="*/ 26 h 543"/>
                <a:gd name="T10" fmla="*/ 340 w 340"/>
                <a:gd name="T11" fmla="*/ 0 h 543"/>
                <a:gd name="T12" fmla="*/ 310 w 340"/>
                <a:gd name="T13" fmla="*/ 41 h 543"/>
                <a:gd name="T14" fmla="*/ 149 w 340"/>
                <a:gd name="T15" fmla="*/ 293 h 543"/>
                <a:gd name="T16" fmla="*/ 141 w 340"/>
                <a:gd name="T17" fmla="*/ 312 h 543"/>
                <a:gd name="T18" fmla="*/ 31 w 340"/>
                <a:gd name="T19" fmla="*/ 532 h 543"/>
                <a:gd name="T20" fmla="*/ 50 w 340"/>
                <a:gd name="T21" fmla="*/ 543 h 543"/>
                <a:gd name="T22" fmla="*/ 45 w 340"/>
                <a:gd name="T23" fmla="*/ 530 h 543"/>
                <a:gd name="T24" fmla="*/ 126 w 340"/>
                <a:gd name="T25" fmla="*/ 362 h 543"/>
                <a:gd name="T26" fmla="*/ 150 w 340"/>
                <a:gd name="T27" fmla="*/ 293 h 543"/>
                <a:gd name="T28" fmla="*/ 149 w 340"/>
                <a:gd name="T29" fmla="*/ 293 h 5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40" h="543">
                  <a:moveTo>
                    <a:pt x="310" y="41"/>
                  </a:moveTo>
                  <a:cubicBezTo>
                    <a:pt x="269" y="57"/>
                    <a:pt x="103" y="170"/>
                    <a:pt x="79" y="260"/>
                  </a:cubicBezTo>
                  <a:cubicBezTo>
                    <a:pt x="75" y="275"/>
                    <a:pt x="72" y="289"/>
                    <a:pt x="70" y="300"/>
                  </a:cubicBezTo>
                  <a:cubicBezTo>
                    <a:pt x="58" y="297"/>
                    <a:pt x="48" y="290"/>
                    <a:pt x="47" y="272"/>
                  </a:cubicBezTo>
                  <a:cubicBezTo>
                    <a:pt x="41" y="199"/>
                    <a:pt x="257" y="42"/>
                    <a:pt x="295" y="26"/>
                  </a:cubicBezTo>
                  <a:cubicBezTo>
                    <a:pt x="309" y="14"/>
                    <a:pt x="324" y="6"/>
                    <a:pt x="340" y="0"/>
                  </a:cubicBezTo>
                  <a:cubicBezTo>
                    <a:pt x="332" y="15"/>
                    <a:pt x="322" y="29"/>
                    <a:pt x="310" y="41"/>
                  </a:cubicBezTo>
                  <a:close/>
                  <a:moveTo>
                    <a:pt x="149" y="293"/>
                  </a:moveTo>
                  <a:cubicBezTo>
                    <a:pt x="150" y="297"/>
                    <a:pt x="147" y="303"/>
                    <a:pt x="141" y="312"/>
                  </a:cubicBezTo>
                  <a:cubicBezTo>
                    <a:pt x="100" y="375"/>
                    <a:pt x="0" y="485"/>
                    <a:pt x="31" y="532"/>
                  </a:cubicBezTo>
                  <a:cubicBezTo>
                    <a:pt x="35" y="539"/>
                    <a:pt x="42" y="542"/>
                    <a:pt x="50" y="543"/>
                  </a:cubicBezTo>
                  <a:cubicBezTo>
                    <a:pt x="48" y="539"/>
                    <a:pt x="47" y="535"/>
                    <a:pt x="45" y="530"/>
                  </a:cubicBezTo>
                  <a:cubicBezTo>
                    <a:pt x="27" y="486"/>
                    <a:pt x="76" y="432"/>
                    <a:pt x="126" y="362"/>
                  </a:cubicBezTo>
                  <a:cubicBezTo>
                    <a:pt x="177" y="291"/>
                    <a:pt x="150" y="293"/>
                    <a:pt x="150" y="293"/>
                  </a:cubicBezTo>
                  <a:lnTo>
                    <a:pt x="149" y="293"/>
                  </a:lnTo>
                  <a:close/>
                </a:path>
              </a:pathLst>
            </a:custGeom>
            <a:solidFill>
              <a:srgbClr val="E555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73" name="îṥ1îde">
              <a:extLst>
                <a:ext uri="{FF2B5EF4-FFF2-40B4-BE49-F238E27FC236}">
                  <a16:creationId xmlns:a16="http://schemas.microsoft.com/office/drawing/2014/main" id="{835B080B-BED2-44C4-8728-788FD90AD263}"/>
                </a:ext>
              </a:extLst>
            </p:cNvPr>
            <p:cNvSpPr/>
            <p:nvPr/>
          </p:nvSpPr>
          <p:spPr bwMode="auto">
            <a:xfrm>
              <a:off x="4760913" y="2049463"/>
              <a:ext cx="1230313" cy="1495425"/>
            </a:xfrm>
            <a:custGeom>
              <a:avLst/>
              <a:gdLst>
                <a:gd name="T0" fmla="*/ 62 w 644"/>
                <a:gd name="T1" fmla="*/ 143 h 783"/>
                <a:gd name="T2" fmla="*/ 0 w 644"/>
                <a:gd name="T3" fmla="*/ 183 h 783"/>
                <a:gd name="T4" fmla="*/ 18 w 644"/>
                <a:gd name="T5" fmla="*/ 229 h 783"/>
                <a:gd name="T6" fmla="*/ 17 w 644"/>
                <a:gd name="T7" fmla="*/ 417 h 783"/>
                <a:gd name="T8" fmla="*/ 50 w 644"/>
                <a:gd name="T9" fmla="*/ 388 h 783"/>
                <a:gd name="T10" fmla="*/ 122 w 644"/>
                <a:gd name="T11" fmla="*/ 537 h 783"/>
                <a:gd name="T12" fmla="*/ 178 w 644"/>
                <a:gd name="T13" fmla="*/ 529 h 783"/>
                <a:gd name="T14" fmla="*/ 334 w 644"/>
                <a:gd name="T15" fmla="*/ 636 h 783"/>
                <a:gd name="T16" fmla="*/ 558 w 644"/>
                <a:gd name="T17" fmla="*/ 755 h 783"/>
                <a:gd name="T18" fmla="*/ 571 w 644"/>
                <a:gd name="T19" fmla="*/ 752 h 783"/>
                <a:gd name="T20" fmla="*/ 605 w 644"/>
                <a:gd name="T21" fmla="*/ 449 h 783"/>
                <a:gd name="T22" fmla="*/ 62 w 644"/>
                <a:gd name="T23" fmla="*/ 143 h 7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44" h="783">
                  <a:moveTo>
                    <a:pt x="62" y="143"/>
                  </a:moveTo>
                  <a:cubicBezTo>
                    <a:pt x="52" y="148"/>
                    <a:pt x="28" y="162"/>
                    <a:pt x="0" y="183"/>
                  </a:cubicBezTo>
                  <a:cubicBezTo>
                    <a:pt x="15" y="181"/>
                    <a:pt x="24" y="192"/>
                    <a:pt x="18" y="229"/>
                  </a:cubicBezTo>
                  <a:cubicBezTo>
                    <a:pt x="7" y="301"/>
                    <a:pt x="2" y="397"/>
                    <a:pt x="17" y="417"/>
                  </a:cubicBezTo>
                  <a:cubicBezTo>
                    <a:pt x="31" y="438"/>
                    <a:pt x="45" y="366"/>
                    <a:pt x="50" y="388"/>
                  </a:cubicBezTo>
                  <a:cubicBezTo>
                    <a:pt x="54" y="410"/>
                    <a:pt x="72" y="485"/>
                    <a:pt x="122" y="537"/>
                  </a:cubicBezTo>
                  <a:cubicBezTo>
                    <a:pt x="172" y="589"/>
                    <a:pt x="164" y="499"/>
                    <a:pt x="178" y="529"/>
                  </a:cubicBezTo>
                  <a:cubicBezTo>
                    <a:pt x="193" y="559"/>
                    <a:pt x="296" y="620"/>
                    <a:pt x="334" y="636"/>
                  </a:cubicBezTo>
                  <a:cubicBezTo>
                    <a:pt x="372" y="651"/>
                    <a:pt x="434" y="783"/>
                    <a:pt x="558" y="755"/>
                  </a:cubicBezTo>
                  <a:cubicBezTo>
                    <a:pt x="562" y="754"/>
                    <a:pt x="567" y="753"/>
                    <a:pt x="571" y="752"/>
                  </a:cubicBezTo>
                  <a:cubicBezTo>
                    <a:pt x="598" y="672"/>
                    <a:pt x="644" y="519"/>
                    <a:pt x="605" y="449"/>
                  </a:cubicBezTo>
                  <a:cubicBezTo>
                    <a:pt x="551" y="355"/>
                    <a:pt x="225" y="0"/>
                    <a:pt x="62" y="143"/>
                  </a:cubicBezTo>
                  <a:close/>
                </a:path>
              </a:pathLst>
            </a:custGeom>
            <a:solidFill>
              <a:srgbClr val="C31F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74" name="î$lîḑe">
              <a:extLst>
                <a:ext uri="{FF2B5EF4-FFF2-40B4-BE49-F238E27FC236}">
                  <a16:creationId xmlns:a16="http://schemas.microsoft.com/office/drawing/2014/main" id="{F17145A1-AE88-4816-9285-93648560EEC4}"/>
                </a:ext>
              </a:extLst>
            </p:cNvPr>
            <p:cNvSpPr/>
            <p:nvPr/>
          </p:nvSpPr>
          <p:spPr bwMode="auto">
            <a:xfrm>
              <a:off x="4760913" y="2273300"/>
              <a:ext cx="204788" cy="144463"/>
            </a:xfrm>
            <a:custGeom>
              <a:avLst/>
              <a:gdLst>
                <a:gd name="T0" fmla="*/ 60 w 107"/>
                <a:gd name="T1" fmla="*/ 27 h 76"/>
                <a:gd name="T2" fmla="*/ 60 w 107"/>
                <a:gd name="T3" fmla="*/ 27 h 76"/>
                <a:gd name="T4" fmla="*/ 58 w 107"/>
                <a:gd name="T5" fmla="*/ 28 h 76"/>
                <a:gd name="T6" fmla="*/ 58 w 107"/>
                <a:gd name="T7" fmla="*/ 28 h 76"/>
                <a:gd name="T8" fmla="*/ 56 w 107"/>
                <a:gd name="T9" fmla="*/ 30 h 76"/>
                <a:gd name="T10" fmla="*/ 55 w 107"/>
                <a:gd name="T11" fmla="*/ 30 h 76"/>
                <a:gd name="T12" fmla="*/ 53 w 107"/>
                <a:gd name="T13" fmla="*/ 31 h 76"/>
                <a:gd name="T14" fmla="*/ 53 w 107"/>
                <a:gd name="T15" fmla="*/ 31 h 76"/>
                <a:gd name="T16" fmla="*/ 50 w 107"/>
                <a:gd name="T17" fmla="*/ 33 h 76"/>
                <a:gd name="T18" fmla="*/ 50 w 107"/>
                <a:gd name="T19" fmla="*/ 33 h 76"/>
                <a:gd name="T20" fmla="*/ 47 w 107"/>
                <a:gd name="T21" fmla="*/ 34 h 76"/>
                <a:gd name="T22" fmla="*/ 47 w 107"/>
                <a:gd name="T23" fmla="*/ 35 h 76"/>
                <a:gd name="T24" fmla="*/ 44 w 107"/>
                <a:gd name="T25" fmla="*/ 36 h 76"/>
                <a:gd name="T26" fmla="*/ 43 w 107"/>
                <a:gd name="T27" fmla="*/ 37 h 76"/>
                <a:gd name="T28" fmla="*/ 41 w 107"/>
                <a:gd name="T29" fmla="*/ 38 h 76"/>
                <a:gd name="T30" fmla="*/ 40 w 107"/>
                <a:gd name="T31" fmla="*/ 39 h 76"/>
                <a:gd name="T32" fmla="*/ 37 w 107"/>
                <a:gd name="T33" fmla="*/ 40 h 76"/>
                <a:gd name="T34" fmla="*/ 36 w 107"/>
                <a:gd name="T35" fmla="*/ 41 h 76"/>
                <a:gd name="T36" fmla="*/ 34 w 107"/>
                <a:gd name="T37" fmla="*/ 43 h 76"/>
                <a:gd name="T38" fmla="*/ 32 w 107"/>
                <a:gd name="T39" fmla="*/ 44 h 76"/>
                <a:gd name="T40" fmla="*/ 30 w 107"/>
                <a:gd name="T41" fmla="*/ 45 h 76"/>
                <a:gd name="T42" fmla="*/ 28 w 107"/>
                <a:gd name="T43" fmla="*/ 47 h 76"/>
                <a:gd name="T44" fmla="*/ 26 w 107"/>
                <a:gd name="T45" fmla="*/ 48 h 76"/>
                <a:gd name="T46" fmla="*/ 23 w 107"/>
                <a:gd name="T47" fmla="*/ 50 h 76"/>
                <a:gd name="T48" fmla="*/ 22 w 107"/>
                <a:gd name="T49" fmla="*/ 51 h 76"/>
                <a:gd name="T50" fmla="*/ 19 w 107"/>
                <a:gd name="T51" fmla="*/ 53 h 76"/>
                <a:gd name="T52" fmla="*/ 17 w 107"/>
                <a:gd name="T53" fmla="*/ 54 h 76"/>
                <a:gd name="T54" fmla="*/ 14 w 107"/>
                <a:gd name="T55" fmla="*/ 56 h 76"/>
                <a:gd name="T56" fmla="*/ 13 w 107"/>
                <a:gd name="T57" fmla="*/ 57 h 76"/>
                <a:gd name="T58" fmla="*/ 9 w 107"/>
                <a:gd name="T59" fmla="*/ 59 h 76"/>
                <a:gd name="T60" fmla="*/ 8 w 107"/>
                <a:gd name="T61" fmla="*/ 60 h 76"/>
                <a:gd name="T62" fmla="*/ 4 w 107"/>
                <a:gd name="T63" fmla="*/ 63 h 76"/>
                <a:gd name="T64" fmla="*/ 4 w 107"/>
                <a:gd name="T65" fmla="*/ 63 h 76"/>
                <a:gd name="T66" fmla="*/ 0 w 107"/>
                <a:gd name="T67" fmla="*/ 66 h 76"/>
                <a:gd name="T68" fmla="*/ 0 w 107"/>
                <a:gd name="T69" fmla="*/ 66 h 76"/>
                <a:gd name="T70" fmla="*/ 17 w 107"/>
                <a:gd name="T71" fmla="*/ 76 h 76"/>
                <a:gd name="T72" fmla="*/ 77 w 107"/>
                <a:gd name="T73" fmla="*/ 41 h 76"/>
                <a:gd name="T74" fmla="*/ 107 w 107"/>
                <a:gd name="T75" fmla="*/ 0 h 76"/>
                <a:gd name="T76" fmla="*/ 100 w 107"/>
                <a:gd name="T77" fmla="*/ 3 h 76"/>
                <a:gd name="T78" fmla="*/ 97 w 107"/>
                <a:gd name="T79" fmla="*/ 4 h 76"/>
                <a:gd name="T80" fmla="*/ 92 w 107"/>
                <a:gd name="T81" fmla="*/ 6 h 76"/>
                <a:gd name="T82" fmla="*/ 87 w 107"/>
                <a:gd name="T83" fmla="*/ 9 h 76"/>
                <a:gd name="T84" fmla="*/ 85 w 107"/>
                <a:gd name="T85" fmla="*/ 10 h 76"/>
                <a:gd name="T86" fmla="*/ 78 w 107"/>
                <a:gd name="T87" fmla="*/ 14 h 76"/>
                <a:gd name="T88" fmla="*/ 77 w 107"/>
                <a:gd name="T89" fmla="*/ 15 h 76"/>
                <a:gd name="T90" fmla="*/ 70 w 107"/>
                <a:gd name="T91" fmla="*/ 20 h 76"/>
                <a:gd name="T92" fmla="*/ 70 w 107"/>
                <a:gd name="T93" fmla="*/ 20 h 76"/>
                <a:gd name="T94" fmla="*/ 62 w 107"/>
                <a:gd name="T95" fmla="*/ 26 h 76"/>
                <a:gd name="T96" fmla="*/ 60 w 107"/>
                <a:gd name="T97" fmla="*/ 27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07" h="76">
                  <a:moveTo>
                    <a:pt x="60" y="27"/>
                  </a:moveTo>
                  <a:cubicBezTo>
                    <a:pt x="60" y="27"/>
                    <a:pt x="60" y="27"/>
                    <a:pt x="60" y="27"/>
                  </a:cubicBezTo>
                  <a:cubicBezTo>
                    <a:pt x="59" y="28"/>
                    <a:pt x="59" y="28"/>
                    <a:pt x="58" y="28"/>
                  </a:cubicBezTo>
                  <a:cubicBezTo>
                    <a:pt x="58" y="28"/>
                    <a:pt x="58" y="28"/>
                    <a:pt x="58" y="28"/>
                  </a:cubicBezTo>
                  <a:cubicBezTo>
                    <a:pt x="57" y="29"/>
                    <a:pt x="56" y="29"/>
                    <a:pt x="56" y="30"/>
                  </a:cubicBezTo>
                  <a:cubicBezTo>
                    <a:pt x="55" y="30"/>
                    <a:pt x="55" y="30"/>
                    <a:pt x="55" y="30"/>
                  </a:cubicBezTo>
                  <a:cubicBezTo>
                    <a:pt x="55" y="30"/>
                    <a:pt x="54" y="31"/>
                    <a:pt x="53" y="31"/>
                  </a:cubicBezTo>
                  <a:cubicBezTo>
                    <a:pt x="53" y="31"/>
                    <a:pt x="53" y="31"/>
                    <a:pt x="53" y="31"/>
                  </a:cubicBezTo>
                  <a:cubicBezTo>
                    <a:pt x="52" y="32"/>
                    <a:pt x="51" y="32"/>
                    <a:pt x="50" y="33"/>
                  </a:cubicBezTo>
                  <a:cubicBezTo>
                    <a:pt x="50" y="33"/>
                    <a:pt x="50" y="33"/>
                    <a:pt x="50" y="33"/>
                  </a:cubicBezTo>
                  <a:cubicBezTo>
                    <a:pt x="49" y="33"/>
                    <a:pt x="48" y="34"/>
                    <a:pt x="47" y="34"/>
                  </a:cubicBezTo>
                  <a:cubicBezTo>
                    <a:pt x="47" y="35"/>
                    <a:pt x="47" y="35"/>
                    <a:pt x="47" y="35"/>
                  </a:cubicBezTo>
                  <a:cubicBezTo>
                    <a:pt x="46" y="35"/>
                    <a:pt x="45" y="36"/>
                    <a:pt x="44" y="36"/>
                  </a:cubicBezTo>
                  <a:cubicBezTo>
                    <a:pt x="43" y="37"/>
                    <a:pt x="43" y="37"/>
                    <a:pt x="43" y="37"/>
                  </a:cubicBezTo>
                  <a:cubicBezTo>
                    <a:pt x="42" y="37"/>
                    <a:pt x="42" y="38"/>
                    <a:pt x="41" y="38"/>
                  </a:cubicBezTo>
                  <a:cubicBezTo>
                    <a:pt x="40" y="39"/>
                    <a:pt x="40" y="39"/>
                    <a:pt x="40" y="39"/>
                  </a:cubicBezTo>
                  <a:cubicBezTo>
                    <a:pt x="39" y="39"/>
                    <a:pt x="38" y="40"/>
                    <a:pt x="37" y="40"/>
                  </a:cubicBezTo>
                  <a:cubicBezTo>
                    <a:pt x="37" y="41"/>
                    <a:pt x="36" y="41"/>
                    <a:pt x="36" y="41"/>
                  </a:cubicBezTo>
                  <a:cubicBezTo>
                    <a:pt x="35" y="42"/>
                    <a:pt x="34" y="42"/>
                    <a:pt x="34" y="43"/>
                  </a:cubicBezTo>
                  <a:cubicBezTo>
                    <a:pt x="33" y="43"/>
                    <a:pt x="32" y="44"/>
                    <a:pt x="32" y="44"/>
                  </a:cubicBezTo>
                  <a:cubicBezTo>
                    <a:pt x="31" y="44"/>
                    <a:pt x="30" y="45"/>
                    <a:pt x="30" y="45"/>
                  </a:cubicBezTo>
                  <a:cubicBezTo>
                    <a:pt x="29" y="46"/>
                    <a:pt x="28" y="46"/>
                    <a:pt x="28" y="47"/>
                  </a:cubicBezTo>
                  <a:cubicBezTo>
                    <a:pt x="27" y="47"/>
                    <a:pt x="26" y="48"/>
                    <a:pt x="26" y="48"/>
                  </a:cubicBezTo>
                  <a:cubicBezTo>
                    <a:pt x="25" y="49"/>
                    <a:pt x="24" y="49"/>
                    <a:pt x="23" y="50"/>
                  </a:cubicBezTo>
                  <a:cubicBezTo>
                    <a:pt x="23" y="50"/>
                    <a:pt x="22" y="50"/>
                    <a:pt x="22" y="51"/>
                  </a:cubicBezTo>
                  <a:cubicBezTo>
                    <a:pt x="21" y="51"/>
                    <a:pt x="20" y="52"/>
                    <a:pt x="19" y="53"/>
                  </a:cubicBezTo>
                  <a:cubicBezTo>
                    <a:pt x="17" y="54"/>
                    <a:pt x="17" y="54"/>
                    <a:pt x="17" y="54"/>
                  </a:cubicBezTo>
                  <a:cubicBezTo>
                    <a:pt x="16" y="54"/>
                    <a:pt x="15" y="55"/>
                    <a:pt x="14" y="56"/>
                  </a:cubicBezTo>
                  <a:cubicBezTo>
                    <a:pt x="14" y="56"/>
                    <a:pt x="13" y="56"/>
                    <a:pt x="13" y="57"/>
                  </a:cubicBezTo>
                  <a:cubicBezTo>
                    <a:pt x="12" y="58"/>
                    <a:pt x="10" y="58"/>
                    <a:pt x="9" y="59"/>
                  </a:cubicBezTo>
                  <a:cubicBezTo>
                    <a:pt x="8" y="60"/>
                    <a:pt x="8" y="60"/>
                    <a:pt x="8" y="60"/>
                  </a:cubicBezTo>
                  <a:cubicBezTo>
                    <a:pt x="7" y="61"/>
                    <a:pt x="6" y="62"/>
                    <a:pt x="4" y="63"/>
                  </a:cubicBezTo>
                  <a:cubicBezTo>
                    <a:pt x="4" y="63"/>
                    <a:pt x="4" y="63"/>
                    <a:pt x="4" y="63"/>
                  </a:cubicBezTo>
                  <a:cubicBezTo>
                    <a:pt x="2" y="64"/>
                    <a:pt x="1" y="65"/>
                    <a:pt x="0" y="66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8" y="65"/>
                    <a:pt x="14" y="68"/>
                    <a:pt x="17" y="76"/>
                  </a:cubicBezTo>
                  <a:cubicBezTo>
                    <a:pt x="43" y="58"/>
                    <a:pt x="65" y="46"/>
                    <a:pt x="77" y="41"/>
                  </a:cubicBezTo>
                  <a:cubicBezTo>
                    <a:pt x="89" y="29"/>
                    <a:pt x="99" y="15"/>
                    <a:pt x="107" y="0"/>
                  </a:cubicBezTo>
                  <a:cubicBezTo>
                    <a:pt x="105" y="1"/>
                    <a:pt x="102" y="2"/>
                    <a:pt x="100" y="3"/>
                  </a:cubicBezTo>
                  <a:cubicBezTo>
                    <a:pt x="99" y="3"/>
                    <a:pt x="98" y="4"/>
                    <a:pt x="97" y="4"/>
                  </a:cubicBezTo>
                  <a:cubicBezTo>
                    <a:pt x="95" y="5"/>
                    <a:pt x="94" y="5"/>
                    <a:pt x="92" y="6"/>
                  </a:cubicBezTo>
                  <a:cubicBezTo>
                    <a:pt x="91" y="7"/>
                    <a:pt x="89" y="8"/>
                    <a:pt x="87" y="9"/>
                  </a:cubicBezTo>
                  <a:cubicBezTo>
                    <a:pt x="86" y="9"/>
                    <a:pt x="86" y="10"/>
                    <a:pt x="85" y="10"/>
                  </a:cubicBezTo>
                  <a:cubicBezTo>
                    <a:pt x="83" y="11"/>
                    <a:pt x="80" y="13"/>
                    <a:pt x="78" y="14"/>
                  </a:cubicBezTo>
                  <a:cubicBezTo>
                    <a:pt x="78" y="14"/>
                    <a:pt x="78" y="15"/>
                    <a:pt x="77" y="15"/>
                  </a:cubicBezTo>
                  <a:cubicBezTo>
                    <a:pt x="75" y="16"/>
                    <a:pt x="72" y="18"/>
                    <a:pt x="70" y="20"/>
                  </a:cubicBezTo>
                  <a:cubicBezTo>
                    <a:pt x="70" y="20"/>
                    <a:pt x="70" y="20"/>
                    <a:pt x="70" y="20"/>
                  </a:cubicBezTo>
                  <a:cubicBezTo>
                    <a:pt x="67" y="22"/>
                    <a:pt x="64" y="24"/>
                    <a:pt x="62" y="26"/>
                  </a:cubicBezTo>
                  <a:cubicBezTo>
                    <a:pt x="61" y="27"/>
                    <a:pt x="61" y="27"/>
                    <a:pt x="60" y="27"/>
                  </a:cubicBezTo>
                  <a:close/>
                </a:path>
              </a:pathLst>
            </a:custGeom>
            <a:solidFill>
              <a:srgbClr val="E555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75" name="îṣľíďê">
              <a:extLst>
                <a:ext uri="{FF2B5EF4-FFF2-40B4-BE49-F238E27FC236}">
                  <a16:creationId xmlns:a16="http://schemas.microsoft.com/office/drawing/2014/main" id="{F178589B-E6EC-4945-96AE-93AB665ACB98}"/>
                </a:ext>
              </a:extLst>
            </p:cNvPr>
            <p:cNvSpPr/>
            <p:nvPr/>
          </p:nvSpPr>
          <p:spPr bwMode="auto">
            <a:xfrm>
              <a:off x="4470401" y="2493963"/>
              <a:ext cx="1193800" cy="1196975"/>
            </a:xfrm>
            <a:custGeom>
              <a:avLst/>
              <a:gdLst>
                <a:gd name="T0" fmla="*/ 28 w 625"/>
                <a:gd name="T1" fmla="*/ 77 h 627"/>
                <a:gd name="T2" fmla="*/ 29 w 625"/>
                <a:gd name="T3" fmla="*/ 114 h 627"/>
                <a:gd name="T4" fmla="*/ 70 w 625"/>
                <a:gd name="T5" fmla="*/ 118 h 627"/>
                <a:gd name="T6" fmla="*/ 123 w 625"/>
                <a:gd name="T7" fmla="*/ 213 h 627"/>
                <a:gd name="T8" fmla="*/ 52 w 625"/>
                <a:gd name="T9" fmla="*/ 324 h 627"/>
                <a:gd name="T10" fmla="*/ 105 w 625"/>
                <a:gd name="T11" fmla="*/ 308 h 627"/>
                <a:gd name="T12" fmla="*/ 200 w 625"/>
                <a:gd name="T13" fmla="*/ 360 h 627"/>
                <a:gd name="T14" fmla="*/ 182 w 625"/>
                <a:gd name="T15" fmla="*/ 414 h 627"/>
                <a:gd name="T16" fmla="*/ 230 w 625"/>
                <a:gd name="T17" fmla="*/ 390 h 627"/>
                <a:gd name="T18" fmla="*/ 285 w 625"/>
                <a:gd name="T19" fmla="*/ 445 h 627"/>
                <a:gd name="T20" fmla="*/ 272 w 625"/>
                <a:gd name="T21" fmla="*/ 500 h 627"/>
                <a:gd name="T22" fmla="*/ 379 w 625"/>
                <a:gd name="T23" fmla="*/ 456 h 627"/>
                <a:gd name="T24" fmla="*/ 377 w 625"/>
                <a:gd name="T25" fmla="*/ 571 h 627"/>
                <a:gd name="T26" fmla="*/ 425 w 625"/>
                <a:gd name="T27" fmla="*/ 535 h 627"/>
                <a:gd name="T28" fmla="*/ 488 w 625"/>
                <a:gd name="T29" fmla="*/ 536 h 627"/>
                <a:gd name="T30" fmla="*/ 502 w 625"/>
                <a:gd name="T31" fmla="*/ 599 h 627"/>
                <a:gd name="T32" fmla="*/ 621 w 625"/>
                <a:gd name="T33" fmla="*/ 531 h 627"/>
                <a:gd name="T34" fmla="*/ 538 w 625"/>
                <a:gd name="T35" fmla="*/ 602 h 627"/>
                <a:gd name="T36" fmla="*/ 466 w 625"/>
                <a:gd name="T37" fmla="*/ 542 h 627"/>
                <a:gd name="T38" fmla="*/ 467 w 625"/>
                <a:gd name="T39" fmla="*/ 531 h 627"/>
                <a:gd name="T40" fmla="*/ 387 w 625"/>
                <a:gd name="T41" fmla="*/ 590 h 627"/>
                <a:gd name="T42" fmla="*/ 360 w 625"/>
                <a:gd name="T43" fmla="*/ 523 h 627"/>
                <a:gd name="T44" fmla="*/ 322 w 625"/>
                <a:gd name="T45" fmla="*/ 496 h 627"/>
                <a:gd name="T46" fmla="*/ 252 w 625"/>
                <a:gd name="T47" fmla="*/ 489 h 627"/>
                <a:gd name="T48" fmla="*/ 270 w 625"/>
                <a:gd name="T49" fmla="*/ 404 h 627"/>
                <a:gd name="T50" fmla="*/ 204 w 625"/>
                <a:gd name="T51" fmla="*/ 425 h 627"/>
                <a:gd name="T52" fmla="*/ 168 w 625"/>
                <a:gd name="T53" fmla="*/ 392 h 627"/>
                <a:gd name="T54" fmla="*/ 173 w 625"/>
                <a:gd name="T55" fmla="*/ 319 h 627"/>
                <a:gd name="T56" fmla="*/ 67 w 625"/>
                <a:gd name="T57" fmla="*/ 340 h 627"/>
                <a:gd name="T58" fmla="*/ 52 w 625"/>
                <a:gd name="T59" fmla="*/ 285 h 627"/>
                <a:gd name="T60" fmla="*/ 115 w 625"/>
                <a:gd name="T61" fmla="*/ 143 h 627"/>
                <a:gd name="T62" fmla="*/ 47 w 625"/>
                <a:gd name="T63" fmla="*/ 140 h 627"/>
                <a:gd name="T64" fmla="*/ 1 w 625"/>
                <a:gd name="T65" fmla="*/ 104 h 627"/>
                <a:gd name="T66" fmla="*/ 87 w 625"/>
                <a:gd name="T67" fmla="*/ 0 h 6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25" h="627">
                  <a:moveTo>
                    <a:pt x="88" y="1"/>
                  </a:moveTo>
                  <a:cubicBezTo>
                    <a:pt x="61" y="24"/>
                    <a:pt x="39" y="53"/>
                    <a:pt x="28" y="77"/>
                  </a:cubicBezTo>
                  <a:cubicBezTo>
                    <a:pt x="24" y="87"/>
                    <a:pt x="22" y="95"/>
                    <a:pt x="23" y="102"/>
                  </a:cubicBezTo>
                  <a:cubicBezTo>
                    <a:pt x="23" y="108"/>
                    <a:pt x="25" y="112"/>
                    <a:pt x="29" y="114"/>
                  </a:cubicBezTo>
                  <a:cubicBezTo>
                    <a:pt x="33" y="117"/>
                    <a:pt x="39" y="118"/>
                    <a:pt x="47" y="118"/>
                  </a:cubicBezTo>
                  <a:cubicBezTo>
                    <a:pt x="56" y="118"/>
                    <a:pt x="63" y="118"/>
                    <a:pt x="70" y="118"/>
                  </a:cubicBezTo>
                  <a:cubicBezTo>
                    <a:pt x="93" y="117"/>
                    <a:pt x="112" y="116"/>
                    <a:pt x="125" y="123"/>
                  </a:cubicBezTo>
                  <a:cubicBezTo>
                    <a:pt x="147" y="134"/>
                    <a:pt x="150" y="157"/>
                    <a:pt x="123" y="213"/>
                  </a:cubicBezTo>
                  <a:cubicBezTo>
                    <a:pt x="104" y="250"/>
                    <a:pt x="84" y="278"/>
                    <a:pt x="70" y="298"/>
                  </a:cubicBezTo>
                  <a:cubicBezTo>
                    <a:pt x="59" y="313"/>
                    <a:pt x="52" y="322"/>
                    <a:pt x="52" y="324"/>
                  </a:cubicBezTo>
                  <a:cubicBezTo>
                    <a:pt x="53" y="326"/>
                    <a:pt x="55" y="319"/>
                    <a:pt x="64" y="318"/>
                  </a:cubicBezTo>
                  <a:cubicBezTo>
                    <a:pt x="76" y="316"/>
                    <a:pt x="90" y="312"/>
                    <a:pt x="105" y="308"/>
                  </a:cubicBezTo>
                  <a:cubicBezTo>
                    <a:pt x="132" y="300"/>
                    <a:pt x="160" y="293"/>
                    <a:pt x="179" y="298"/>
                  </a:cubicBezTo>
                  <a:cubicBezTo>
                    <a:pt x="200" y="303"/>
                    <a:pt x="211" y="320"/>
                    <a:pt x="200" y="360"/>
                  </a:cubicBezTo>
                  <a:cubicBezTo>
                    <a:pt x="196" y="376"/>
                    <a:pt x="192" y="389"/>
                    <a:pt x="190" y="398"/>
                  </a:cubicBezTo>
                  <a:cubicBezTo>
                    <a:pt x="186" y="410"/>
                    <a:pt x="180" y="412"/>
                    <a:pt x="182" y="414"/>
                  </a:cubicBezTo>
                  <a:cubicBezTo>
                    <a:pt x="185" y="417"/>
                    <a:pt x="185" y="409"/>
                    <a:pt x="196" y="404"/>
                  </a:cubicBezTo>
                  <a:cubicBezTo>
                    <a:pt x="204" y="401"/>
                    <a:pt x="215" y="396"/>
                    <a:pt x="230" y="390"/>
                  </a:cubicBezTo>
                  <a:cubicBezTo>
                    <a:pt x="268" y="376"/>
                    <a:pt x="284" y="380"/>
                    <a:pt x="290" y="396"/>
                  </a:cubicBezTo>
                  <a:cubicBezTo>
                    <a:pt x="295" y="408"/>
                    <a:pt x="290" y="424"/>
                    <a:pt x="285" y="445"/>
                  </a:cubicBezTo>
                  <a:cubicBezTo>
                    <a:pt x="281" y="459"/>
                    <a:pt x="276" y="475"/>
                    <a:pt x="274" y="492"/>
                  </a:cubicBezTo>
                  <a:cubicBezTo>
                    <a:pt x="274" y="497"/>
                    <a:pt x="271" y="499"/>
                    <a:pt x="272" y="500"/>
                  </a:cubicBezTo>
                  <a:cubicBezTo>
                    <a:pt x="277" y="500"/>
                    <a:pt x="293" y="489"/>
                    <a:pt x="310" y="478"/>
                  </a:cubicBezTo>
                  <a:cubicBezTo>
                    <a:pt x="336" y="459"/>
                    <a:pt x="363" y="440"/>
                    <a:pt x="379" y="456"/>
                  </a:cubicBezTo>
                  <a:cubicBezTo>
                    <a:pt x="394" y="469"/>
                    <a:pt x="388" y="499"/>
                    <a:pt x="382" y="528"/>
                  </a:cubicBezTo>
                  <a:cubicBezTo>
                    <a:pt x="378" y="546"/>
                    <a:pt x="375" y="564"/>
                    <a:pt x="377" y="571"/>
                  </a:cubicBezTo>
                  <a:cubicBezTo>
                    <a:pt x="377" y="572"/>
                    <a:pt x="377" y="570"/>
                    <a:pt x="379" y="569"/>
                  </a:cubicBezTo>
                  <a:cubicBezTo>
                    <a:pt x="394" y="564"/>
                    <a:pt x="411" y="549"/>
                    <a:pt x="425" y="535"/>
                  </a:cubicBezTo>
                  <a:cubicBezTo>
                    <a:pt x="440" y="522"/>
                    <a:pt x="452" y="510"/>
                    <a:pt x="464" y="509"/>
                  </a:cubicBezTo>
                  <a:cubicBezTo>
                    <a:pt x="477" y="507"/>
                    <a:pt x="485" y="515"/>
                    <a:pt x="488" y="536"/>
                  </a:cubicBezTo>
                  <a:cubicBezTo>
                    <a:pt x="489" y="540"/>
                    <a:pt x="489" y="540"/>
                    <a:pt x="489" y="540"/>
                  </a:cubicBezTo>
                  <a:cubicBezTo>
                    <a:pt x="492" y="567"/>
                    <a:pt x="495" y="592"/>
                    <a:pt x="502" y="599"/>
                  </a:cubicBezTo>
                  <a:cubicBezTo>
                    <a:pt x="505" y="602"/>
                    <a:pt x="511" y="599"/>
                    <a:pt x="522" y="586"/>
                  </a:cubicBezTo>
                  <a:cubicBezTo>
                    <a:pt x="567" y="540"/>
                    <a:pt x="621" y="531"/>
                    <a:pt x="621" y="531"/>
                  </a:cubicBezTo>
                  <a:cubicBezTo>
                    <a:pt x="625" y="553"/>
                    <a:pt x="625" y="553"/>
                    <a:pt x="625" y="553"/>
                  </a:cubicBezTo>
                  <a:cubicBezTo>
                    <a:pt x="625" y="553"/>
                    <a:pt x="578" y="560"/>
                    <a:pt x="538" y="602"/>
                  </a:cubicBezTo>
                  <a:cubicBezTo>
                    <a:pt x="515" y="626"/>
                    <a:pt x="499" y="627"/>
                    <a:pt x="487" y="615"/>
                  </a:cubicBezTo>
                  <a:cubicBezTo>
                    <a:pt x="474" y="603"/>
                    <a:pt x="470" y="574"/>
                    <a:pt x="466" y="542"/>
                  </a:cubicBezTo>
                  <a:cubicBezTo>
                    <a:pt x="466" y="539"/>
                    <a:pt x="466" y="539"/>
                    <a:pt x="466" y="539"/>
                  </a:cubicBezTo>
                  <a:cubicBezTo>
                    <a:pt x="465" y="533"/>
                    <a:pt x="467" y="531"/>
                    <a:pt x="467" y="531"/>
                  </a:cubicBezTo>
                  <a:cubicBezTo>
                    <a:pt x="462" y="532"/>
                    <a:pt x="452" y="541"/>
                    <a:pt x="440" y="552"/>
                  </a:cubicBezTo>
                  <a:cubicBezTo>
                    <a:pt x="424" y="566"/>
                    <a:pt x="406" y="583"/>
                    <a:pt x="387" y="590"/>
                  </a:cubicBezTo>
                  <a:cubicBezTo>
                    <a:pt x="370" y="596"/>
                    <a:pt x="361" y="591"/>
                    <a:pt x="356" y="579"/>
                  </a:cubicBezTo>
                  <a:cubicBezTo>
                    <a:pt x="352" y="566"/>
                    <a:pt x="356" y="545"/>
                    <a:pt x="360" y="523"/>
                  </a:cubicBezTo>
                  <a:cubicBezTo>
                    <a:pt x="365" y="501"/>
                    <a:pt x="369" y="477"/>
                    <a:pt x="364" y="472"/>
                  </a:cubicBezTo>
                  <a:cubicBezTo>
                    <a:pt x="361" y="469"/>
                    <a:pt x="341" y="483"/>
                    <a:pt x="322" y="496"/>
                  </a:cubicBezTo>
                  <a:cubicBezTo>
                    <a:pt x="303" y="510"/>
                    <a:pt x="283" y="523"/>
                    <a:pt x="269" y="522"/>
                  </a:cubicBezTo>
                  <a:cubicBezTo>
                    <a:pt x="257" y="520"/>
                    <a:pt x="250" y="511"/>
                    <a:pt x="252" y="489"/>
                  </a:cubicBezTo>
                  <a:cubicBezTo>
                    <a:pt x="255" y="471"/>
                    <a:pt x="259" y="454"/>
                    <a:pt x="263" y="439"/>
                  </a:cubicBezTo>
                  <a:cubicBezTo>
                    <a:pt x="268" y="422"/>
                    <a:pt x="271" y="409"/>
                    <a:pt x="270" y="404"/>
                  </a:cubicBezTo>
                  <a:cubicBezTo>
                    <a:pt x="269" y="401"/>
                    <a:pt x="260" y="403"/>
                    <a:pt x="238" y="411"/>
                  </a:cubicBezTo>
                  <a:cubicBezTo>
                    <a:pt x="224" y="416"/>
                    <a:pt x="213" y="421"/>
                    <a:pt x="204" y="425"/>
                  </a:cubicBezTo>
                  <a:cubicBezTo>
                    <a:pt x="184" y="433"/>
                    <a:pt x="174" y="438"/>
                    <a:pt x="166" y="430"/>
                  </a:cubicBezTo>
                  <a:cubicBezTo>
                    <a:pt x="159" y="423"/>
                    <a:pt x="162" y="412"/>
                    <a:pt x="168" y="392"/>
                  </a:cubicBezTo>
                  <a:cubicBezTo>
                    <a:pt x="171" y="382"/>
                    <a:pt x="175" y="369"/>
                    <a:pt x="179" y="354"/>
                  </a:cubicBezTo>
                  <a:cubicBezTo>
                    <a:pt x="185" y="331"/>
                    <a:pt x="182" y="321"/>
                    <a:pt x="173" y="319"/>
                  </a:cubicBezTo>
                  <a:cubicBezTo>
                    <a:pt x="160" y="316"/>
                    <a:pt x="135" y="322"/>
                    <a:pt x="111" y="329"/>
                  </a:cubicBezTo>
                  <a:cubicBezTo>
                    <a:pt x="96" y="333"/>
                    <a:pt x="81" y="337"/>
                    <a:pt x="67" y="340"/>
                  </a:cubicBezTo>
                  <a:cubicBezTo>
                    <a:pt x="43" y="343"/>
                    <a:pt x="33" y="340"/>
                    <a:pt x="31" y="327"/>
                  </a:cubicBezTo>
                  <a:cubicBezTo>
                    <a:pt x="29" y="317"/>
                    <a:pt x="38" y="304"/>
                    <a:pt x="52" y="285"/>
                  </a:cubicBezTo>
                  <a:cubicBezTo>
                    <a:pt x="66" y="265"/>
                    <a:pt x="86" y="238"/>
                    <a:pt x="103" y="203"/>
                  </a:cubicBezTo>
                  <a:cubicBezTo>
                    <a:pt x="123" y="162"/>
                    <a:pt x="124" y="147"/>
                    <a:pt x="115" y="143"/>
                  </a:cubicBezTo>
                  <a:cubicBezTo>
                    <a:pt x="107" y="139"/>
                    <a:pt x="90" y="139"/>
                    <a:pt x="70" y="140"/>
                  </a:cubicBezTo>
                  <a:cubicBezTo>
                    <a:pt x="62" y="140"/>
                    <a:pt x="54" y="140"/>
                    <a:pt x="47" y="140"/>
                  </a:cubicBezTo>
                  <a:cubicBezTo>
                    <a:pt x="34" y="140"/>
                    <a:pt x="24" y="138"/>
                    <a:pt x="17" y="133"/>
                  </a:cubicBezTo>
                  <a:cubicBezTo>
                    <a:pt x="7" y="126"/>
                    <a:pt x="2" y="116"/>
                    <a:pt x="1" y="104"/>
                  </a:cubicBezTo>
                  <a:cubicBezTo>
                    <a:pt x="0" y="97"/>
                    <a:pt x="1" y="89"/>
                    <a:pt x="4" y="81"/>
                  </a:cubicBezTo>
                  <a:cubicBezTo>
                    <a:pt x="26" y="54"/>
                    <a:pt x="57" y="26"/>
                    <a:pt x="87" y="0"/>
                  </a:cubicBezTo>
                  <a:lnTo>
                    <a:pt x="88" y="1"/>
                  </a:lnTo>
                  <a:close/>
                </a:path>
              </a:pathLst>
            </a:custGeom>
            <a:solidFill>
              <a:srgbClr val="FCB7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76" name="íṩḷíḓe">
              <a:extLst>
                <a:ext uri="{FF2B5EF4-FFF2-40B4-BE49-F238E27FC236}">
                  <a16:creationId xmlns:a16="http://schemas.microsoft.com/office/drawing/2014/main" id="{B2E3F823-3526-4F08-A7DE-BD8001E5DD3F}"/>
                </a:ext>
              </a:extLst>
            </p:cNvPr>
            <p:cNvSpPr/>
            <p:nvPr/>
          </p:nvSpPr>
          <p:spPr bwMode="auto">
            <a:xfrm>
              <a:off x="4470401" y="2493963"/>
              <a:ext cx="168275" cy="233363"/>
            </a:xfrm>
            <a:custGeom>
              <a:avLst/>
              <a:gdLst>
                <a:gd name="T0" fmla="*/ 88 w 88"/>
                <a:gd name="T1" fmla="*/ 1 h 122"/>
                <a:gd name="T2" fmla="*/ 28 w 88"/>
                <a:gd name="T3" fmla="*/ 77 h 122"/>
                <a:gd name="T4" fmla="*/ 23 w 88"/>
                <a:gd name="T5" fmla="*/ 94 h 122"/>
                <a:gd name="T6" fmla="*/ 6 w 88"/>
                <a:gd name="T7" fmla="*/ 122 h 122"/>
                <a:gd name="T8" fmla="*/ 1 w 88"/>
                <a:gd name="T9" fmla="*/ 104 h 122"/>
                <a:gd name="T10" fmla="*/ 4 w 88"/>
                <a:gd name="T11" fmla="*/ 81 h 122"/>
                <a:gd name="T12" fmla="*/ 6 w 88"/>
                <a:gd name="T13" fmla="*/ 78 h 122"/>
                <a:gd name="T14" fmla="*/ 7 w 88"/>
                <a:gd name="T15" fmla="*/ 76 h 122"/>
                <a:gd name="T16" fmla="*/ 10 w 88"/>
                <a:gd name="T17" fmla="*/ 73 h 122"/>
                <a:gd name="T18" fmla="*/ 12 w 88"/>
                <a:gd name="T19" fmla="*/ 71 h 122"/>
                <a:gd name="T20" fmla="*/ 14 w 88"/>
                <a:gd name="T21" fmla="*/ 68 h 122"/>
                <a:gd name="T22" fmla="*/ 16 w 88"/>
                <a:gd name="T23" fmla="*/ 66 h 122"/>
                <a:gd name="T24" fmla="*/ 19 w 88"/>
                <a:gd name="T25" fmla="*/ 63 h 122"/>
                <a:gd name="T26" fmla="*/ 21 w 88"/>
                <a:gd name="T27" fmla="*/ 62 h 122"/>
                <a:gd name="T28" fmla="*/ 24 w 88"/>
                <a:gd name="T29" fmla="*/ 58 h 122"/>
                <a:gd name="T30" fmla="*/ 25 w 88"/>
                <a:gd name="T31" fmla="*/ 57 h 122"/>
                <a:gd name="T32" fmla="*/ 29 w 88"/>
                <a:gd name="T33" fmla="*/ 53 h 122"/>
                <a:gd name="T34" fmla="*/ 30 w 88"/>
                <a:gd name="T35" fmla="*/ 52 h 122"/>
                <a:gd name="T36" fmla="*/ 33 w 88"/>
                <a:gd name="T37" fmla="*/ 49 h 122"/>
                <a:gd name="T38" fmla="*/ 35 w 88"/>
                <a:gd name="T39" fmla="*/ 47 h 122"/>
                <a:gd name="T40" fmla="*/ 38 w 88"/>
                <a:gd name="T41" fmla="*/ 44 h 122"/>
                <a:gd name="T42" fmla="*/ 40 w 88"/>
                <a:gd name="T43" fmla="*/ 42 h 122"/>
                <a:gd name="T44" fmla="*/ 44 w 88"/>
                <a:gd name="T45" fmla="*/ 39 h 122"/>
                <a:gd name="T46" fmla="*/ 45 w 88"/>
                <a:gd name="T47" fmla="*/ 38 h 122"/>
                <a:gd name="T48" fmla="*/ 49 w 88"/>
                <a:gd name="T49" fmla="*/ 34 h 122"/>
                <a:gd name="T50" fmla="*/ 50 w 88"/>
                <a:gd name="T51" fmla="*/ 33 h 122"/>
                <a:gd name="T52" fmla="*/ 54 w 88"/>
                <a:gd name="T53" fmla="*/ 29 h 122"/>
                <a:gd name="T54" fmla="*/ 55 w 88"/>
                <a:gd name="T55" fmla="*/ 28 h 122"/>
                <a:gd name="T56" fmla="*/ 60 w 88"/>
                <a:gd name="T57" fmla="*/ 24 h 122"/>
                <a:gd name="T58" fmla="*/ 60 w 88"/>
                <a:gd name="T59" fmla="*/ 23 h 122"/>
                <a:gd name="T60" fmla="*/ 82 w 88"/>
                <a:gd name="T61" fmla="*/ 5 h 122"/>
                <a:gd name="T62" fmla="*/ 82 w 88"/>
                <a:gd name="T63" fmla="*/ 5 h 122"/>
                <a:gd name="T64" fmla="*/ 87 w 88"/>
                <a:gd name="T65" fmla="*/ 0 h 122"/>
                <a:gd name="T66" fmla="*/ 88 w 88"/>
                <a:gd name="T67" fmla="*/ 1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88" h="122">
                  <a:moveTo>
                    <a:pt x="88" y="1"/>
                  </a:moveTo>
                  <a:cubicBezTo>
                    <a:pt x="61" y="24"/>
                    <a:pt x="39" y="53"/>
                    <a:pt x="28" y="77"/>
                  </a:cubicBezTo>
                  <a:cubicBezTo>
                    <a:pt x="26" y="83"/>
                    <a:pt x="24" y="88"/>
                    <a:pt x="23" y="94"/>
                  </a:cubicBezTo>
                  <a:cubicBezTo>
                    <a:pt x="17" y="103"/>
                    <a:pt x="11" y="113"/>
                    <a:pt x="6" y="122"/>
                  </a:cubicBezTo>
                  <a:cubicBezTo>
                    <a:pt x="3" y="117"/>
                    <a:pt x="1" y="111"/>
                    <a:pt x="1" y="104"/>
                  </a:cubicBezTo>
                  <a:cubicBezTo>
                    <a:pt x="0" y="97"/>
                    <a:pt x="1" y="89"/>
                    <a:pt x="4" y="81"/>
                  </a:cubicBezTo>
                  <a:cubicBezTo>
                    <a:pt x="4" y="80"/>
                    <a:pt x="5" y="79"/>
                    <a:pt x="6" y="78"/>
                  </a:cubicBezTo>
                  <a:cubicBezTo>
                    <a:pt x="6" y="77"/>
                    <a:pt x="7" y="77"/>
                    <a:pt x="7" y="76"/>
                  </a:cubicBezTo>
                  <a:cubicBezTo>
                    <a:pt x="8" y="75"/>
                    <a:pt x="9" y="74"/>
                    <a:pt x="10" y="73"/>
                  </a:cubicBezTo>
                  <a:cubicBezTo>
                    <a:pt x="11" y="73"/>
                    <a:pt x="11" y="72"/>
                    <a:pt x="12" y="71"/>
                  </a:cubicBezTo>
                  <a:cubicBezTo>
                    <a:pt x="13" y="70"/>
                    <a:pt x="13" y="69"/>
                    <a:pt x="14" y="68"/>
                  </a:cubicBezTo>
                  <a:cubicBezTo>
                    <a:pt x="15" y="68"/>
                    <a:pt x="16" y="67"/>
                    <a:pt x="16" y="66"/>
                  </a:cubicBezTo>
                  <a:cubicBezTo>
                    <a:pt x="17" y="65"/>
                    <a:pt x="18" y="64"/>
                    <a:pt x="19" y="63"/>
                  </a:cubicBezTo>
                  <a:cubicBezTo>
                    <a:pt x="20" y="63"/>
                    <a:pt x="20" y="62"/>
                    <a:pt x="21" y="62"/>
                  </a:cubicBezTo>
                  <a:cubicBezTo>
                    <a:pt x="22" y="61"/>
                    <a:pt x="23" y="59"/>
                    <a:pt x="24" y="58"/>
                  </a:cubicBezTo>
                  <a:cubicBezTo>
                    <a:pt x="24" y="58"/>
                    <a:pt x="25" y="57"/>
                    <a:pt x="25" y="57"/>
                  </a:cubicBezTo>
                  <a:cubicBezTo>
                    <a:pt x="26" y="56"/>
                    <a:pt x="27" y="55"/>
                    <a:pt x="29" y="53"/>
                  </a:cubicBezTo>
                  <a:cubicBezTo>
                    <a:pt x="29" y="53"/>
                    <a:pt x="29" y="53"/>
                    <a:pt x="30" y="52"/>
                  </a:cubicBezTo>
                  <a:cubicBezTo>
                    <a:pt x="31" y="51"/>
                    <a:pt x="32" y="50"/>
                    <a:pt x="33" y="49"/>
                  </a:cubicBezTo>
                  <a:cubicBezTo>
                    <a:pt x="34" y="48"/>
                    <a:pt x="34" y="48"/>
                    <a:pt x="35" y="47"/>
                  </a:cubicBezTo>
                  <a:cubicBezTo>
                    <a:pt x="36" y="46"/>
                    <a:pt x="37" y="45"/>
                    <a:pt x="38" y="44"/>
                  </a:cubicBezTo>
                  <a:cubicBezTo>
                    <a:pt x="39" y="43"/>
                    <a:pt x="39" y="43"/>
                    <a:pt x="40" y="42"/>
                  </a:cubicBezTo>
                  <a:cubicBezTo>
                    <a:pt x="41" y="41"/>
                    <a:pt x="42" y="40"/>
                    <a:pt x="44" y="39"/>
                  </a:cubicBezTo>
                  <a:cubicBezTo>
                    <a:pt x="44" y="38"/>
                    <a:pt x="44" y="38"/>
                    <a:pt x="45" y="38"/>
                  </a:cubicBezTo>
                  <a:cubicBezTo>
                    <a:pt x="46" y="36"/>
                    <a:pt x="47" y="35"/>
                    <a:pt x="49" y="34"/>
                  </a:cubicBezTo>
                  <a:cubicBezTo>
                    <a:pt x="50" y="33"/>
                    <a:pt x="50" y="33"/>
                    <a:pt x="50" y="33"/>
                  </a:cubicBezTo>
                  <a:cubicBezTo>
                    <a:pt x="51" y="32"/>
                    <a:pt x="53" y="30"/>
                    <a:pt x="54" y="29"/>
                  </a:cubicBezTo>
                  <a:cubicBezTo>
                    <a:pt x="55" y="28"/>
                    <a:pt x="55" y="28"/>
                    <a:pt x="55" y="28"/>
                  </a:cubicBezTo>
                  <a:cubicBezTo>
                    <a:pt x="57" y="27"/>
                    <a:pt x="58" y="25"/>
                    <a:pt x="60" y="24"/>
                  </a:cubicBezTo>
                  <a:cubicBezTo>
                    <a:pt x="60" y="23"/>
                    <a:pt x="60" y="23"/>
                    <a:pt x="60" y="23"/>
                  </a:cubicBezTo>
                  <a:cubicBezTo>
                    <a:pt x="67" y="17"/>
                    <a:pt x="74" y="11"/>
                    <a:pt x="82" y="5"/>
                  </a:cubicBezTo>
                  <a:cubicBezTo>
                    <a:pt x="82" y="5"/>
                    <a:pt x="82" y="5"/>
                    <a:pt x="82" y="5"/>
                  </a:cubicBezTo>
                  <a:cubicBezTo>
                    <a:pt x="84" y="3"/>
                    <a:pt x="86" y="2"/>
                    <a:pt x="87" y="0"/>
                  </a:cubicBezTo>
                  <a:lnTo>
                    <a:pt x="88" y="1"/>
                  </a:lnTo>
                  <a:close/>
                </a:path>
              </a:pathLst>
            </a:custGeom>
            <a:solidFill>
              <a:srgbClr val="FFDC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77" name="ïṩḻîḓé">
              <a:extLst>
                <a:ext uri="{FF2B5EF4-FFF2-40B4-BE49-F238E27FC236}">
                  <a16:creationId xmlns:a16="http://schemas.microsoft.com/office/drawing/2014/main" id="{234708D1-329B-454C-B88D-2F0548917E60}"/>
                </a:ext>
              </a:extLst>
            </p:cNvPr>
            <p:cNvSpPr/>
            <p:nvPr/>
          </p:nvSpPr>
          <p:spPr bwMode="auto">
            <a:xfrm>
              <a:off x="5348288" y="3462338"/>
              <a:ext cx="315913" cy="173038"/>
            </a:xfrm>
            <a:custGeom>
              <a:avLst/>
              <a:gdLst>
                <a:gd name="T0" fmla="*/ 0 w 166"/>
                <a:gd name="T1" fmla="*/ 3 h 91"/>
                <a:gd name="T2" fmla="*/ 5 w 166"/>
                <a:gd name="T3" fmla="*/ 2 h 91"/>
                <a:gd name="T4" fmla="*/ 29 w 166"/>
                <a:gd name="T5" fmla="*/ 29 h 91"/>
                <a:gd name="T6" fmla="*/ 30 w 166"/>
                <a:gd name="T7" fmla="*/ 33 h 91"/>
                <a:gd name="T8" fmla="*/ 30 w 166"/>
                <a:gd name="T9" fmla="*/ 40 h 91"/>
                <a:gd name="T10" fmla="*/ 0 w 166"/>
                <a:gd name="T11" fmla="*/ 3 h 91"/>
                <a:gd name="T12" fmla="*/ 66 w 166"/>
                <a:gd name="T13" fmla="*/ 76 h 91"/>
                <a:gd name="T14" fmla="*/ 162 w 166"/>
                <a:gd name="T15" fmla="*/ 24 h 91"/>
                <a:gd name="T16" fmla="*/ 166 w 166"/>
                <a:gd name="T17" fmla="*/ 46 h 91"/>
                <a:gd name="T18" fmla="*/ 83 w 166"/>
                <a:gd name="T19" fmla="*/ 91 h 91"/>
                <a:gd name="T20" fmla="*/ 66 w 166"/>
                <a:gd name="T21" fmla="*/ 7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66" h="91">
                  <a:moveTo>
                    <a:pt x="0" y="3"/>
                  </a:moveTo>
                  <a:cubicBezTo>
                    <a:pt x="2" y="3"/>
                    <a:pt x="3" y="2"/>
                    <a:pt x="5" y="2"/>
                  </a:cubicBezTo>
                  <a:cubicBezTo>
                    <a:pt x="18" y="0"/>
                    <a:pt x="26" y="8"/>
                    <a:pt x="29" y="29"/>
                  </a:cubicBezTo>
                  <a:cubicBezTo>
                    <a:pt x="30" y="33"/>
                    <a:pt x="30" y="33"/>
                    <a:pt x="30" y="33"/>
                  </a:cubicBezTo>
                  <a:cubicBezTo>
                    <a:pt x="30" y="35"/>
                    <a:pt x="30" y="38"/>
                    <a:pt x="30" y="40"/>
                  </a:cubicBezTo>
                  <a:cubicBezTo>
                    <a:pt x="20" y="28"/>
                    <a:pt x="9" y="16"/>
                    <a:pt x="0" y="3"/>
                  </a:cubicBezTo>
                  <a:close/>
                  <a:moveTo>
                    <a:pt x="66" y="76"/>
                  </a:moveTo>
                  <a:cubicBezTo>
                    <a:pt x="111" y="32"/>
                    <a:pt x="162" y="24"/>
                    <a:pt x="162" y="24"/>
                  </a:cubicBezTo>
                  <a:cubicBezTo>
                    <a:pt x="166" y="46"/>
                    <a:pt x="166" y="46"/>
                    <a:pt x="166" y="46"/>
                  </a:cubicBezTo>
                  <a:cubicBezTo>
                    <a:pt x="166" y="46"/>
                    <a:pt x="122" y="53"/>
                    <a:pt x="83" y="91"/>
                  </a:cubicBezTo>
                  <a:cubicBezTo>
                    <a:pt x="77" y="86"/>
                    <a:pt x="72" y="81"/>
                    <a:pt x="66" y="76"/>
                  </a:cubicBezTo>
                  <a:close/>
                </a:path>
              </a:pathLst>
            </a:custGeom>
            <a:solidFill>
              <a:srgbClr val="DD9A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78" name="iṡlïḑe">
              <a:extLst>
                <a:ext uri="{FF2B5EF4-FFF2-40B4-BE49-F238E27FC236}">
                  <a16:creationId xmlns:a16="http://schemas.microsoft.com/office/drawing/2014/main" id="{E3C730AB-BA5F-45EB-BB6C-92710E3E40E3}"/>
                </a:ext>
              </a:extLst>
            </p:cNvPr>
            <p:cNvSpPr/>
            <p:nvPr/>
          </p:nvSpPr>
          <p:spPr bwMode="auto">
            <a:xfrm>
              <a:off x="6108701" y="3224213"/>
              <a:ext cx="1284288" cy="1409700"/>
            </a:xfrm>
            <a:custGeom>
              <a:avLst/>
              <a:gdLst>
                <a:gd name="T0" fmla="*/ 261 w 672"/>
                <a:gd name="T1" fmla="*/ 198 h 739"/>
                <a:gd name="T2" fmla="*/ 622 w 672"/>
                <a:gd name="T3" fmla="*/ 29 h 739"/>
                <a:gd name="T4" fmla="*/ 497 w 672"/>
                <a:gd name="T5" fmla="*/ 192 h 739"/>
                <a:gd name="T6" fmla="*/ 603 w 672"/>
                <a:gd name="T7" fmla="*/ 280 h 739"/>
                <a:gd name="T8" fmla="*/ 481 w 672"/>
                <a:gd name="T9" fmla="*/ 418 h 739"/>
                <a:gd name="T10" fmla="*/ 594 w 672"/>
                <a:gd name="T11" fmla="*/ 497 h 739"/>
                <a:gd name="T12" fmla="*/ 481 w 672"/>
                <a:gd name="T13" fmla="*/ 588 h 739"/>
                <a:gd name="T14" fmla="*/ 594 w 672"/>
                <a:gd name="T15" fmla="*/ 695 h 739"/>
                <a:gd name="T16" fmla="*/ 299 w 672"/>
                <a:gd name="T17" fmla="*/ 720 h 739"/>
                <a:gd name="T18" fmla="*/ 22 w 672"/>
                <a:gd name="T19" fmla="*/ 560 h 739"/>
                <a:gd name="T20" fmla="*/ 261 w 672"/>
                <a:gd name="T21" fmla="*/ 198 h 7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72" h="739">
                  <a:moveTo>
                    <a:pt x="261" y="198"/>
                  </a:moveTo>
                  <a:cubicBezTo>
                    <a:pt x="383" y="73"/>
                    <a:pt x="572" y="0"/>
                    <a:pt x="622" y="29"/>
                  </a:cubicBezTo>
                  <a:cubicBezTo>
                    <a:pt x="672" y="57"/>
                    <a:pt x="484" y="139"/>
                    <a:pt x="497" y="192"/>
                  </a:cubicBezTo>
                  <a:cubicBezTo>
                    <a:pt x="509" y="246"/>
                    <a:pt x="622" y="205"/>
                    <a:pt x="603" y="280"/>
                  </a:cubicBezTo>
                  <a:cubicBezTo>
                    <a:pt x="584" y="355"/>
                    <a:pt x="418" y="387"/>
                    <a:pt x="481" y="418"/>
                  </a:cubicBezTo>
                  <a:cubicBezTo>
                    <a:pt x="544" y="450"/>
                    <a:pt x="644" y="450"/>
                    <a:pt x="594" y="497"/>
                  </a:cubicBezTo>
                  <a:cubicBezTo>
                    <a:pt x="544" y="544"/>
                    <a:pt x="446" y="553"/>
                    <a:pt x="481" y="588"/>
                  </a:cubicBezTo>
                  <a:cubicBezTo>
                    <a:pt x="515" y="622"/>
                    <a:pt x="622" y="666"/>
                    <a:pt x="594" y="695"/>
                  </a:cubicBezTo>
                  <a:cubicBezTo>
                    <a:pt x="566" y="723"/>
                    <a:pt x="393" y="739"/>
                    <a:pt x="299" y="720"/>
                  </a:cubicBezTo>
                  <a:cubicBezTo>
                    <a:pt x="204" y="701"/>
                    <a:pt x="44" y="635"/>
                    <a:pt x="22" y="560"/>
                  </a:cubicBezTo>
                  <a:cubicBezTo>
                    <a:pt x="0" y="484"/>
                    <a:pt x="120" y="217"/>
                    <a:pt x="261" y="198"/>
                  </a:cubicBezTo>
                  <a:close/>
                </a:path>
              </a:pathLst>
            </a:custGeom>
            <a:solidFill>
              <a:srgbClr val="D91D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79" name="îslîďê">
              <a:extLst>
                <a:ext uri="{FF2B5EF4-FFF2-40B4-BE49-F238E27FC236}">
                  <a16:creationId xmlns:a16="http://schemas.microsoft.com/office/drawing/2014/main" id="{9FF5AC60-9972-4BE0-8161-32B86EBCB1B2}"/>
                </a:ext>
              </a:extLst>
            </p:cNvPr>
            <p:cNvSpPr/>
            <p:nvPr/>
          </p:nvSpPr>
          <p:spPr bwMode="auto">
            <a:xfrm>
              <a:off x="6127751" y="3327400"/>
              <a:ext cx="884238" cy="1290638"/>
            </a:xfrm>
            <a:custGeom>
              <a:avLst/>
              <a:gdLst>
                <a:gd name="T0" fmla="*/ 251 w 463"/>
                <a:gd name="T1" fmla="*/ 144 h 676"/>
                <a:gd name="T2" fmla="*/ 463 w 463"/>
                <a:gd name="T3" fmla="*/ 0 h 676"/>
                <a:gd name="T4" fmla="*/ 331 w 463"/>
                <a:gd name="T5" fmla="*/ 225 h 676"/>
                <a:gd name="T6" fmla="*/ 243 w 463"/>
                <a:gd name="T7" fmla="*/ 392 h 676"/>
                <a:gd name="T8" fmla="*/ 272 w 463"/>
                <a:gd name="T9" fmla="*/ 447 h 676"/>
                <a:gd name="T10" fmla="*/ 378 w 463"/>
                <a:gd name="T11" fmla="*/ 618 h 676"/>
                <a:gd name="T12" fmla="*/ 443 w 463"/>
                <a:gd name="T13" fmla="*/ 672 h 676"/>
                <a:gd name="T14" fmla="*/ 289 w 463"/>
                <a:gd name="T15" fmla="*/ 666 h 676"/>
                <a:gd name="T16" fmla="*/ 104 w 463"/>
                <a:gd name="T17" fmla="*/ 597 h 676"/>
                <a:gd name="T18" fmla="*/ 45 w 463"/>
                <a:gd name="T19" fmla="*/ 533 h 676"/>
                <a:gd name="T20" fmla="*/ 10 w 463"/>
                <a:gd name="T21" fmla="*/ 495 h 676"/>
                <a:gd name="T22" fmla="*/ 251 w 463"/>
                <a:gd name="T23" fmla="*/ 144 h 6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63" h="676">
                  <a:moveTo>
                    <a:pt x="251" y="144"/>
                  </a:moveTo>
                  <a:cubicBezTo>
                    <a:pt x="313" y="80"/>
                    <a:pt x="393" y="30"/>
                    <a:pt x="463" y="0"/>
                  </a:cubicBezTo>
                  <a:cubicBezTo>
                    <a:pt x="390" y="82"/>
                    <a:pt x="277" y="171"/>
                    <a:pt x="331" y="225"/>
                  </a:cubicBezTo>
                  <a:cubicBezTo>
                    <a:pt x="387" y="282"/>
                    <a:pt x="243" y="319"/>
                    <a:pt x="243" y="392"/>
                  </a:cubicBezTo>
                  <a:cubicBezTo>
                    <a:pt x="243" y="419"/>
                    <a:pt x="256" y="437"/>
                    <a:pt x="272" y="447"/>
                  </a:cubicBezTo>
                  <a:cubicBezTo>
                    <a:pt x="422" y="546"/>
                    <a:pt x="191" y="473"/>
                    <a:pt x="378" y="618"/>
                  </a:cubicBezTo>
                  <a:cubicBezTo>
                    <a:pt x="404" y="638"/>
                    <a:pt x="425" y="656"/>
                    <a:pt x="443" y="672"/>
                  </a:cubicBezTo>
                  <a:cubicBezTo>
                    <a:pt x="389" y="676"/>
                    <a:pt x="331" y="674"/>
                    <a:pt x="289" y="666"/>
                  </a:cubicBezTo>
                  <a:cubicBezTo>
                    <a:pt x="236" y="655"/>
                    <a:pt x="163" y="630"/>
                    <a:pt x="104" y="597"/>
                  </a:cubicBezTo>
                  <a:cubicBezTo>
                    <a:pt x="73" y="574"/>
                    <a:pt x="52" y="552"/>
                    <a:pt x="45" y="533"/>
                  </a:cubicBezTo>
                  <a:cubicBezTo>
                    <a:pt x="39" y="517"/>
                    <a:pt x="26" y="505"/>
                    <a:pt x="10" y="495"/>
                  </a:cubicBezTo>
                  <a:cubicBezTo>
                    <a:pt x="0" y="409"/>
                    <a:pt x="115" y="162"/>
                    <a:pt x="251" y="144"/>
                  </a:cubicBezTo>
                  <a:close/>
                </a:path>
              </a:pathLst>
            </a:custGeom>
            <a:solidFill>
              <a:srgbClr val="BE1E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80" name="îṧlîḍê">
              <a:extLst>
                <a:ext uri="{FF2B5EF4-FFF2-40B4-BE49-F238E27FC236}">
                  <a16:creationId xmlns:a16="http://schemas.microsoft.com/office/drawing/2014/main" id="{18DD6593-C3C2-4C25-840C-D29AA49F7829}"/>
                </a:ext>
              </a:extLst>
            </p:cNvPr>
            <p:cNvSpPr/>
            <p:nvPr/>
          </p:nvSpPr>
          <p:spPr bwMode="auto">
            <a:xfrm>
              <a:off x="6796088" y="3290888"/>
              <a:ext cx="342900" cy="1320800"/>
            </a:xfrm>
            <a:custGeom>
              <a:avLst/>
              <a:gdLst>
                <a:gd name="T0" fmla="*/ 140 w 179"/>
                <a:gd name="T1" fmla="*/ 8 h 692"/>
                <a:gd name="T2" fmla="*/ 163 w 179"/>
                <a:gd name="T3" fmla="*/ 0 h 692"/>
                <a:gd name="T4" fmla="*/ 97 w 179"/>
                <a:gd name="T5" fmla="*/ 115 h 692"/>
                <a:gd name="T6" fmla="*/ 75 w 179"/>
                <a:gd name="T7" fmla="*/ 201 h 692"/>
                <a:gd name="T8" fmla="*/ 125 w 179"/>
                <a:gd name="T9" fmla="*/ 218 h 692"/>
                <a:gd name="T10" fmla="*/ 165 w 179"/>
                <a:gd name="T11" fmla="*/ 230 h 692"/>
                <a:gd name="T12" fmla="*/ 172 w 179"/>
                <a:gd name="T13" fmla="*/ 259 h 692"/>
                <a:gd name="T14" fmla="*/ 90 w 179"/>
                <a:gd name="T15" fmla="*/ 325 h 692"/>
                <a:gd name="T16" fmla="*/ 25 w 179"/>
                <a:gd name="T17" fmla="*/ 374 h 692"/>
                <a:gd name="T18" fmla="*/ 78 w 179"/>
                <a:gd name="T19" fmla="*/ 396 h 692"/>
                <a:gd name="T20" fmla="*/ 147 w 179"/>
                <a:gd name="T21" fmla="*/ 426 h 692"/>
                <a:gd name="T22" fmla="*/ 164 w 179"/>
                <a:gd name="T23" fmla="*/ 474 h 692"/>
                <a:gd name="T24" fmla="*/ 105 w 179"/>
                <a:gd name="T25" fmla="*/ 519 h 692"/>
                <a:gd name="T26" fmla="*/ 59 w 179"/>
                <a:gd name="T27" fmla="*/ 550 h 692"/>
                <a:gd name="T28" fmla="*/ 72 w 179"/>
                <a:gd name="T29" fmla="*/ 588 h 692"/>
                <a:gd name="T30" fmla="*/ 130 w 179"/>
                <a:gd name="T31" fmla="*/ 625 h 692"/>
                <a:gd name="T32" fmla="*/ 161 w 179"/>
                <a:gd name="T33" fmla="*/ 649 h 692"/>
                <a:gd name="T34" fmla="*/ 133 w 179"/>
                <a:gd name="T35" fmla="*/ 688 h 692"/>
                <a:gd name="T36" fmla="*/ 73 w 179"/>
                <a:gd name="T37" fmla="*/ 692 h 692"/>
                <a:gd name="T38" fmla="*/ 141 w 179"/>
                <a:gd name="T39" fmla="*/ 658 h 692"/>
                <a:gd name="T40" fmla="*/ 119 w 179"/>
                <a:gd name="T41" fmla="*/ 645 h 692"/>
                <a:gd name="T42" fmla="*/ 58 w 179"/>
                <a:gd name="T43" fmla="*/ 605 h 692"/>
                <a:gd name="T44" fmla="*/ 42 w 179"/>
                <a:gd name="T45" fmla="*/ 536 h 692"/>
                <a:gd name="T46" fmla="*/ 94 w 179"/>
                <a:gd name="T47" fmla="*/ 499 h 692"/>
                <a:gd name="T48" fmla="*/ 145 w 179"/>
                <a:gd name="T49" fmla="*/ 462 h 692"/>
                <a:gd name="T50" fmla="*/ 135 w 179"/>
                <a:gd name="T51" fmla="*/ 444 h 692"/>
                <a:gd name="T52" fmla="*/ 71 w 179"/>
                <a:gd name="T53" fmla="*/ 417 h 692"/>
                <a:gd name="T54" fmla="*/ 3 w 179"/>
                <a:gd name="T55" fmla="*/ 371 h 692"/>
                <a:gd name="T56" fmla="*/ 77 w 179"/>
                <a:gd name="T57" fmla="*/ 307 h 692"/>
                <a:gd name="T58" fmla="*/ 153 w 179"/>
                <a:gd name="T59" fmla="*/ 249 h 692"/>
                <a:gd name="T60" fmla="*/ 120 w 179"/>
                <a:gd name="T61" fmla="*/ 239 h 692"/>
                <a:gd name="T62" fmla="*/ 62 w 179"/>
                <a:gd name="T63" fmla="*/ 218 h 692"/>
                <a:gd name="T64" fmla="*/ 79 w 179"/>
                <a:gd name="T65" fmla="*/ 102 h 692"/>
                <a:gd name="T66" fmla="*/ 140 w 179"/>
                <a:gd name="T67" fmla="*/ 8 h 6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79" h="692">
                  <a:moveTo>
                    <a:pt x="140" y="8"/>
                  </a:moveTo>
                  <a:cubicBezTo>
                    <a:pt x="148" y="5"/>
                    <a:pt x="155" y="3"/>
                    <a:pt x="163" y="0"/>
                  </a:cubicBezTo>
                  <a:cubicBezTo>
                    <a:pt x="161" y="23"/>
                    <a:pt x="138" y="59"/>
                    <a:pt x="97" y="115"/>
                  </a:cubicBezTo>
                  <a:cubicBezTo>
                    <a:pt x="58" y="166"/>
                    <a:pt x="60" y="189"/>
                    <a:pt x="75" y="201"/>
                  </a:cubicBezTo>
                  <a:cubicBezTo>
                    <a:pt x="87" y="209"/>
                    <a:pt x="107" y="214"/>
                    <a:pt x="125" y="218"/>
                  </a:cubicBezTo>
                  <a:cubicBezTo>
                    <a:pt x="140" y="221"/>
                    <a:pt x="154" y="224"/>
                    <a:pt x="165" y="230"/>
                  </a:cubicBezTo>
                  <a:cubicBezTo>
                    <a:pt x="178" y="237"/>
                    <a:pt x="179" y="247"/>
                    <a:pt x="172" y="259"/>
                  </a:cubicBezTo>
                  <a:cubicBezTo>
                    <a:pt x="162" y="278"/>
                    <a:pt x="125" y="302"/>
                    <a:pt x="90" y="325"/>
                  </a:cubicBezTo>
                  <a:cubicBezTo>
                    <a:pt x="57" y="347"/>
                    <a:pt x="26" y="367"/>
                    <a:pt x="25" y="374"/>
                  </a:cubicBezTo>
                  <a:cubicBezTo>
                    <a:pt x="25" y="376"/>
                    <a:pt x="50" y="385"/>
                    <a:pt x="78" y="396"/>
                  </a:cubicBezTo>
                  <a:cubicBezTo>
                    <a:pt x="103" y="405"/>
                    <a:pt x="129" y="414"/>
                    <a:pt x="147" y="426"/>
                  </a:cubicBezTo>
                  <a:cubicBezTo>
                    <a:pt x="167" y="439"/>
                    <a:pt x="177" y="455"/>
                    <a:pt x="164" y="474"/>
                  </a:cubicBezTo>
                  <a:cubicBezTo>
                    <a:pt x="152" y="492"/>
                    <a:pt x="128" y="505"/>
                    <a:pt x="105" y="519"/>
                  </a:cubicBezTo>
                  <a:cubicBezTo>
                    <a:pt x="86" y="529"/>
                    <a:pt x="68" y="539"/>
                    <a:pt x="59" y="550"/>
                  </a:cubicBezTo>
                  <a:cubicBezTo>
                    <a:pt x="51" y="560"/>
                    <a:pt x="52" y="571"/>
                    <a:pt x="72" y="588"/>
                  </a:cubicBezTo>
                  <a:cubicBezTo>
                    <a:pt x="93" y="606"/>
                    <a:pt x="114" y="617"/>
                    <a:pt x="130" y="625"/>
                  </a:cubicBezTo>
                  <a:cubicBezTo>
                    <a:pt x="146" y="634"/>
                    <a:pt x="157" y="640"/>
                    <a:pt x="161" y="649"/>
                  </a:cubicBezTo>
                  <a:cubicBezTo>
                    <a:pt x="167" y="662"/>
                    <a:pt x="159" y="673"/>
                    <a:pt x="133" y="688"/>
                  </a:cubicBezTo>
                  <a:cubicBezTo>
                    <a:pt x="114" y="690"/>
                    <a:pt x="93" y="692"/>
                    <a:pt x="73" y="692"/>
                  </a:cubicBezTo>
                  <a:cubicBezTo>
                    <a:pt x="125" y="669"/>
                    <a:pt x="142" y="661"/>
                    <a:pt x="141" y="658"/>
                  </a:cubicBezTo>
                  <a:cubicBezTo>
                    <a:pt x="140" y="656"/>
                    <a:pt x="131" y="651"/>
                    <a:pt x="119" y="645"/>
                  </a:cubicBezTo>
                  <a:cubicBezTo>
                    <a:pt x="103" y="636"/>
                    <a:pt x="81" y="624"/>
                    <a:pt x="58" y="605"/>
                  </a:cubicBezTo>
                  <a:cubicBezTo>
                    <a:pt x="25" y="578"/>
                    <a:pt x="25" y="555"/>
                    <a:pt x="42" y="536"/>
                  </a:cubicBezTo>
                  <a:cubicBezTo>
                    <a:pt x="53" y="522"/>
                    <a:pt x="73" y="511"/>
                    <a:pt x="94" y="499"/>
                  </a:cubicBezTo>
                  <a:cubicBezTo>
                    <a:pt x="115" y="487"/>
                    <a:pt x="136" y="475"/>
                    <a:pt x="145" y="462"/>
                  </a:cubicBezTo>
                  <a:cubicBezTo>
                    <a:pt x="149" y="456"/>
                    <a:pt x="144" y="450"/>
                    <a:pt x="135" y="444"/>
                  </a:cubicBezTo>
                  <a:cubicBezTo>
                    <a:pt x="119" y="434"/>
                    <a:pt x="94" y="425"/>
                    <a:pt x="71" y="417"/>
                  </a:cubicBezTo>
                  <a:cubicBezTo>
                    <a:pt x="34" y="403"/>
                    <a:pt x="0" y="391"/>
                    <a:pt x="3" y="371"/>
                  </a:cubicBezTo>
                  <a:cubicBezTo>
                    <a:pt x="5" y="354"/>
                    <a:pt x="41" y="331"/>
                    <a:pt x="77" y="307"/>
                  </a:cubicBezTo>
                  <a:cubicBezTo>
                    <a:pt x="111" y="285"/>
                    <a:pt x="145" y="262"/>
                    <a:pt x="153" y="249"/>
                  </a:cubicBezTo>
                  <a:cubicBezTo>
                    <a:pt x="145" y="245"/>
                    <a:pt x="133" y="242"/>
                    <a:pt x="120" y="239"/>
                  </a:cubicBezTo>
                  <a:cubicBezTo>
                    <a:pt x="100" y="235"/>
                    <a:pt x="77" y="230"/>
                    <a:pt x="62" y="218"/>
                  </a:cubicBezTo>
                  <a:cubicBezTo>
                    <a:pt x="36" y="199"/>
                    <a:pt x="30" y="167"/>
                    <a:pt x="79" y="102"/>
                  </a:cubicBezTo>
                  <a:cubicBezTo>
                    <a:pt x="113" y="56"/>
                    <a:pt x="134" y="25"/>
                    <a:pt x="140" y="8"/>
                  </a:cubicBezTo>
                  <a:close/>
                </a:path>
              </a:pathLst>
            </a:custGeom>
            <a:solidFill>
              <a:srgbClr val="FCB7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81" name="îŝḷiḍè">
              <a:extLst>
                <a:ext uri="{FF2B5EF4-FFF2-40B4-BE49-F238E27FC236}">
                  <a16:creationId xmlns:a16="http://schemas.microsoft.com/office/drawing/2014/main" id="{5E87C901-2494-49EE-A60A-6C1C297D46FB}"/>
                </a:ext>
              </a:extLst>
            </p:cNvPr>
            <p:cNvSpPr/>
            <p:nvPr/>
          </p:nvSpPr>
          <p:spPr bwMode="auto">
            <a:xfrm>
              <a:off x="6108701" y="3378200"/>
              <a:ext cx="800100" cy="1108075"/>
            </a:xfrm>
            <a:custGeom>
              <a:avLst/>
              <a:gdLst>
                <a:gd name="T0" fmla="*/ 261 w 419"/>
                <a:gd name="T1" fmla="*/ 117 h 580"/>
                <a:gd name="T2" fmla="*/ 419 w 419"/>
                <a:gd name="T3" fmla="*/ 0 h 580"/>
                <a:gd name="T4" fmla="*/ 353 w 419"/>
                <a:gd name="T5" fmla="*/ 114 h 580"/>
                <a:gd name="T6" fmla="*/ 193 w 419"/>
                <a:gd name="T7" fmla="*/ 303 h 580"/>
                <a:gd name="T8" fmla="*/ 215 w 419"/>
                <a:gd name="T9" fmla="*/ 532 h 580"/>
                <a:gd name="T10" fmla="*/ 133 w 419"/>
                <a:gd name="T11" fmla="*/ 580 h 580"/>
                <a:gd name="T12" fmla="*/ 22 w 419"/>
                <a:gd name="T13" fmla="*/ 479 h 580"/>
                <a:gd name="T14" fmla="*/ 261 w 419"/>
                <a:gd name="T15" fmla="*/ 117 h 5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19" h="580">
                  <a:moveTo>
                    <a:pt x="261" y="117"/>
                  </a:moveTo>
                  <a:cubicBezTo>
                    <a:pt x="308" y="69"/>
                    <a:pt x="364" y="29"/>
                    <a:pt x="419" y="0"/>
                  </a:cubicBezTo>
                  <a:cubicBezTo>
                    <a:pt x="402" y="37"/>
                    <a:pt x="381" y="77"/>
                    <a:pt x="353" y="114"/>
                  </a:cubicBezTo>
                  <a:cubicBezTo>
                    <a:pt x="246" y="256"/>
                    <a:pt x="196" y="221"/>
                    <a:pt x="193" y="303"/>
                  </a:cubicBezTo>
                  <a:cubicBezTo>
                    <a:pt x="189" y="384"/>
                    <a:pt x="215" y="532"/>
                    <a:pt x="215" y="532"/>
                  </a:cubicBezTo>
                  <a:cubicBezTo>
                    <a:pt x="193" y="552"/>
                    <a:pt x="165" y="568"/>
                    <a:pt x="133" y="580"/>
                  </a:cubicBezTo>
                  <a:cubicBezTo>
                    <a:pt x="78" y="551"/>
                    <a:pt x="33" y="516"/>
                    <a:pt x="22" y="479"/>
                  </a:cubicBezTo>
                  <a:cubicBezTo>
                    <a:pt x="0" y="403"/>
                    <a:pt x="120" y="136"/>
                    <a:pt x="261" y="117"/>
                  </a:cubicBezTo>
                  <a:close/>
                </a:path>
              </a:pathLst>
            </a:custGeom>
            <a:solidFill>
              <a:srgbClr val="BB1F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82" name="ïśḷiḑé">
              <a:extLst>
                <a:ext uri="{FF2B5EF4-FFF2-40B4-BE49-F238E27FC236}">
                  <a16:creationId xmlns:a16="http://schemas.microsoft.com/office/drawing/2014/main" id="{E83A80D4-C9E9-4694-81B9-A0EE44FDFF6E}"/>
                </a:ext>
              </a:extLst>
            </p:cNvPr>
            <p:cNvSpPr/>
            <p:nvPr/>
          </p:nvSpPr>
          <p:spPr bwMode="auto">
            <a:xfrm>
              <a:off x="6127751" y="3378200"/>
              <a:ext cx="781050" cy="1108075"/>
            </a:xfrm>
            <a:custGeom>
              <a:avLst/>
              <a:gdLst>
                <a:gd name="T0" fmla="*/ 251 w 409"/>
                <a:gd name="T1" fmla="*/ 117 h 580"/>
                <a:gd name="T2" fmla="*/ 409 w 409"/>
                <a:gd name="T3" fmla="*/ 0 h 580"/>
                <a:gd name="T4" fmla="*/ 376 w 409"/>
                <a:gd name="T5" fmla="*/ 65 h 580"/>
                <a:gd name="T6" fmla="*/ 322 w 409"/>
                <a:gd name="T7" fmla="*/ 141 h 580"/>
                <a:gd name="T8" fmla="*/ 183 w 409"/>
                <a:gd name="T9" fmla="*/ 303 h 580"/>
                <a:gd name="T10" fmla="*/ 205 w 409"/>
                <a:gd name="T11" fmla="*/ 532 h 580"/>
                <a:gd name="T12" fmla="*/ 123 w 409"/>
                <a:gd name="T13" fmla="*/ 580 h 580"/>
                <a:gd name="T14" fmla="*/ 104 w 409"/>
                <a:gd name="T15" fmla="*/ 570 h 580"/>
                <a:gd name="T16" fmla="*/ 45 w 409"/>
                <a:gd name="T17" fmla="*/ 506 h 580"/>
                <a:gd name="T18" fmla="*/ 10 w 409"/>
                <a:gd name="T19" fmla="*/ 468 h 580"/>
                <a:gd name="T20" fmla="*/ 251 w 409"/>
                <a:gd name="T21" fmla="*/ 117 h 5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09" h="580">
                  <a:moveTo>
                    <a:pt x="251" y="117"/>
                  </a:moveTo>
                  <a:cubicBezTo>
                    <a:pt x="298" y="69"/>
                    <a:pt x="354" y="29"/>
                    <a:pt x="409" y="0"/>
                  </a:cubicBezTo>
                  <a:cubicBezTo>
                    <a:pt x="399" y="21"/>
                    <a:pt x="389" y="43"/>
                    <a:pt x="376" y="65"/>
                  </a:cubicBezTo>
                  <a:cubicBezTo>
                    <a:pt x="351" y="92"/>
                    <a:pt x="331" y="117"/>
                    <a:pt x="322" y="141"/>
                  </a:cubicBezTo>
                  <a:cubicBezTo>
                    <a:pt x="229" y="251"/>
                    <a:pt x="186" y="227"/>
                    <a:pt x="183" y="303"/>
                  </a:cubicBezTo>
                  <a:cubicBezTo>
                    <a:pt x="179" y="384"/>
                    <a:pt x="205" y="532"/>
                    <a:pt x="205" y="532"/>
                  </a:cubicBezTo>
                  <a:cubicBezTo>
                    <a:pt x="183" y="552"/>
                    <a:pt x="155" y="568"/>
                    <a:pt x="123" y="580"/>
                  </a:cubicBezTo>
                  <a:cubicBezTo>
                    <a:pt x="116" y="576"/>
                    <a:pt x="110" y="573"/>
                    <a:pt x="104" y="570"/>
                  </a:cubicBezTo>
                  <a:cubicBezTo>
                    <a:pt x="73" y="547"/>
                    <a:pt x="52" y="525"/>
                    <a:pt x="45" y="506"/>
                  </a:cubicBezTo>
                  <a:cubicBezTo>
                    <a:pt x="39" y="490"/>
                    <a:pt x="26" y="478"/>
                    <a:pt x="10" y="468"/>
                  </a:cubicBezTo>
                  <a:cubicBezTo>
                    <a:pt x="0" y="382"/>
                    <a:pt x="115" y="135"/>
                    <a:pt x="251" y="117"/>
                  </a:cubicBezTo>
                  <a:close/>
                </a:path>
              </a:pathLst>
            </a:custGeom>
            <a:solidFill>
              <a:srgbClr val="A91C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83" name="iSľîḍe">
              <a:extLst>
                <a:ext uri="{FF2B5EF4-FFF2-40B4-BE49-F238E27FC236}">
                  <a16:creationId xmlns:a16="http://schemas.microsoft.com/office/drawing/2014/main" id="{8991942F-AC70-486C-B8F4-17F977E940EC}"/>
                </a:ext>
              </a:extLst>
            </p:cNvPr>
            <p:cNvSpPr/>
            <p:nvPr/>
          </p:nvSpPr>
          <p:spPr bwMode="auto">
            <a:xfrm>
              <a:off x="6635751" y="3228975"/>
              <a:ext cx="685800" cy="374650"/>
            </a:xfrm>
            <a:custGeom>
              <a:avLst/>
              <a:gdLst>
                <a:gd name="T0" fmla="*/ 14 w 359"/>
                <a:gd name="T1" fmla="*/ 167 h 196"/>
                <a:gd name="T2" fmla="*/ 346 w 359"/>
                <a:gd name="T3" fmla="*/ 26 h 196"/>
                <a:gd name="T4" fmla="*/ 344 w 359"/>
                <a:gd name="T5" fmla="*/ 57 h 196"/>
                <a:gd name="T6" fmla="*/ 335 w 359"/>
                <a:gd name="T7" fmla="*/ 44 h 196"/>
                <a:gd name="T8" fmla="*/ 0 w 359"/>
                <a:gd name="T9" fmla="*/ 196 h 196"/>
                <a:gd name="T10" fmla="*/ 14 w 359"/>
                <a:gd name="T11" fmla="*/ 167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9" h="196">
                  <a:moveTo>
                    <a:pt x="14" y="167"/>
                  </a:moveTo>
                  <a:cubicBezTo>
                    <a:pt x="136" y="59"/>
                    <a:pt x="300" y="0"/>
                    <a:pt x="346" y="26"/>
                  </a:cubicBezTo>
                  <a:cubicBezTo>
                    <a:pt x="359" y="33"/>
                    <a:pt x="356" y="44"/>
                    <a:pt x="344" y="57"/>
                  </a:cubicBezTo>
                  <a:cubicBezTo>
                    <a:pt x="345" y="51"/>
                    <a:pt x="343" y="46"/>
                    <a:pt x="335" y="44"/>
                  </a:cubicBezTo>
                  <a:cubicBezTo>
                    <a:pt x="300" y="34"/>
                    <a:pt x="178" y="83"/>
                    <a:pt x="0" y="196"/>
                  </a:cubicBezTo>
                  <a:cubicBezTo>
                    <a:pt x="5" y="186"/>
                    <a:pt x="9" y="177"/>
                    <a:pt x="14" y="167"/>
                  </a:cubicBezTo>
                  <a:close/>
                </a:path>
              </a:pathLst>
            </a:custGeom>
            <a:solidFill>
              <a:srgbClr val="E555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84" name="ïṧ1iḓé">
              <a:extLst>
                <a:ext uri="{FF2B5EF4-FFF2-40B4-BE49-F238E27FC236}">
                  <a16:creationId xmlns:a16="http://schemas.microsoft.com/office/drawing/2014/main" id="{29DEB67C-72A3-4693-A78C-6C40BB77818C}"/>
                </a:ext>
              </a:extLst>
            </p:cNvPr>
            <p:cNvSpPr/>
            <p:nvPr/>
          </p:nvSpPr>
          <p:spPr bwMode="auto">
            <a:xfrm>
              <a:off x="6635751" y="3327400"/>
              <a:ext cx="376238" cy="276225"/>
            </a:xfrm>
            <a:custGeom>
              <a:avLst/>
              <a:gdLst>
                <a:gd name="T0" fmla="*/ 14 w 197"/>
                <a:gd name="T1" fmla="*/ 116 h 145"/>
                <a:gd name="T2" fmla="*/ 197 w 197"/>
                <a:gd name="T3" fmla="*/ 0 h 145"/>
                <a:gd name="T4" fmla="*/ 134 w 197"/>
                <a:gd name="T5" fmla="*/ 66 h 145"/>
                <a:gd name="T6" fmla="*/ 0 w 197"/>
                <a:gd name="T7" fmla="*/ 145 h 145"/>
                <a:gd name="T8" fmla="*/ 14 w 197"/>
                <a:gd name="T9" fmla="*/ 116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7" h="145">
                  <a:moveTo>
                    <a:pt x="14" y="116"/>
                  </a:moveTo>
                  <a:cubicBezTo>
                    <a:pt x="71" y="66"/>
                    <a:pt x="138" y="25"/>
                    <a:pt x="197" y="0"/>
                  </a:cubicBezTo>
                  <a:cubicBezTo>
                    <a:pt x="178" y="22"/>
                    <a:pt x="155" y="44"/>
                    <a:pt x="134" y="66"/>
                  </a:cubicBezTo>
                  <a:cubicBezTo>
                    <a:pt x="94" y="87"/>
                    <a:pt x="49" y="114"/>
                    <a:pt x="0" y="145"/>
                  </a:cubicBezTo>
                  <a:cubicBezTo>
                    <a:pt x="5" y="135"/>
                    <a:pt x="9" y="126"/>
                    <a:pt x="14" y="116"/>
                  </a:cubicBezTo>
                  <a:close/>
                </a:path>
              </a:pathLst>
            </a:custGeom>
            <a:solidFill>
              <a:srgbClr val="E555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85" name="îŝļïḑê">
              <a:extLst>
                <a:ext uri="{FF2B5EF4-FFF2-40B4-BE49-F238E27FC236}">
                  <a16:creationId xmlns:a16="http://schemas.microsoft.com/office/drawing/2014/main" id="{0EC1049C-3F5B-4AC8-A9A9-5E9C2C37990D}"/>
                </a:ext>
              </a:extLst>
            </p:cNvPr>
            <p:cNvSpPr/>
            <p:nvPr/>
          </p:nvSpPr>
          <p:spPr bwMode="auto">
            <a:xfrm>
              <a:off x="7016751" y="3290888"/>
              <a:ext cx="92075" cy="98425"/>
            </a:xfrm>
            <a:custGeom>
              <a:avLst/>
              <a:gdLst>
                <a:gd name="T0" fmla="*/ 25 w 48"/>
                <a:gd name="T1" fmla="*/ 8 h 52"/>
                <a:gd name="T2" fmla="*/ 48 w 48"/>
                <a:gd name="T3" fmla="*/ 0 h 52"/>
                <a:gd name="T4" fmla="*/ 35 w 48"/>
                <a:gd name="T5" fmla="*/ 37 h 52"/>
                <a:gd name="T6" fmla="*/ 0 w 48"/>
                <a:gd name="T7" fmla="*/ 52 h 52"/>
                <a:gd name="T8" fmla="*/ 25 w 48"/>
                <a:gd name="T9" fmla="*/ 8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52">
                  <a:moveTo>
                    <a:pt x="25" y="8"/>
                  </a:moveTo>
                  <a:cubicBezTo>
                    <a:pt x="33" y="5"/>
                    <a:pt x="40" y="3"/>
                    <a:pt x="48" y="0"/>
                  </a:cubicBezTo>
                  <a:cubicBezTo>
                    <a:pt x="47" y="10"/>
                    <a:pt x="43" y="22"/>
                    <a:pt x="35" y="37"/>
                  </a:cubicBezTo>
                  <a:cubicBezTo>
                    <a:pt x="24" y="41"/>
                    <a:pt x="12" y="46"/>
                    <a:pt x="0" y="52"/>
                  </a:cubicBezTo>
                  <a:cubicBezTo>
                    <a:pt x="13" y="33"/>
                    <a:pt x="21" y="18"/>
                    <a:pt x="25" y="8"/>
                  </a:cubicBezTo>
                  <a:close/>
                </a:path>
              </a:pathLst>
            </a:custGeom>
            <a:solidFill>
              <a:srgbClr val="FFDC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86" name="ï$1ide">
              <a:extLst>
                <a:ext uri="{FF2B5EF4-FFF2-40B4-BE49-F238E27FC236}">
                  <a16:creationId xmlns:a16="http://schemas.microsoft.com/office/drawing/2014/main" id="{43E39ED1-F352-46FF-B266-AA6FBC48B69F}"/>
                </a:ext>
              </a:extLst>
            </p:cNvPr>
            <p:cNvSpPr/>
            <p:nvPr/>
          </p:nvSpPr>
          <p:spPr bwMode="auto">
            <a:xfrm>
              <a:off x="6635751" y="3378200"/>
              <a:ext cx="273050" cy="225425"/>
            </a:xfrm>
            <a:custGeom>
              <a:avLst/>
              <a:gdLst>
                <a:gd name="T0" fmla="*/ 14 w 143"/>
                <a:gd name="T1" fmla="*/ 89 h 118"/>
                <a:gd name="T2" fmla="*/ 37 w 143"/>
                <a:gd name="T3" fmla="*/ 70 h 118"/>
                <a:gd name="T4" fmla="*/ 38 w 143"/>
                <a:gd name="T5" fmla="*/ 70 h 118"/>
                <a:gd name="T6" fmla="*/ 49 w 143"/>
                <a:gd name="T7" fmla="*/ 60 h 118"/>
                <a:gd name="T8" fmla="*/ 50 w 143"/>
                <a:gd name="T9" fmla="*/ 60 h 118"/>
                <a:gd name="T10" fmla="*/ 55 w 143"/>
                <a:gd name="T11" fmla="*/ 56 h 118"/>
                <a:gd name="T12" fmla="*/ 56 w 143"/>
                <a:gd name="T13" fmla="*/ 56 h 118"/>
                <a:gd name="T14" fmla="*/ 61 w 143"/>
                <a:gd name="T15" fmla="*/ 51 h 118"/>
                <a:gd name="T16" fmla="*/ 62 w 143"/>
                <a:gd name="T17" fmla="*/ 51 h 118"/>
                <a:gd name="T18" fmla="*/ 67 w 143"/>
                <a:gd name="T19" fmla="*/ 47 h 118"/>
                <a:gd name="T20" fmla="*/ 68 w 143"/>
                <a:gd name="T21" fmla="*/ 46 h 118"/>
                <a:gd name="T22" fmla="*/ 73 w 143"/>
                <a:gd name="T23" fmla="*/ 43 h 118"/>
                <a:gd name="T24" fmla="*/ 74 w 143"/>
                <a:gd name="T25" fmla="*/ 42 h 118"/>
                <a:gd name="T26" fmla="*/ 79 w 143"/>
                <a:gd name="T27" fmla="*/ 39 h 118"/>
                <a:gd name="T28" fmla="*/ 81 w 143"/>
                <a:gd name="T29" fmla="*/ 38 h 118"/>
                <a:gd name="T30" fmla="*/ 85 w 143"/>
                <a:gd name="T31" fmla="*/ 35 h 118"/>
                <a:gd name="T32" fmla="*/ 87 w 143"/>
                <a:gd name="T33" fmla="*/ 33 h 118"/>
                <a:gd name="T34" fmla="*/ 91 w 143"/>
                <a:gd name="T35" fmla="*/ 30 h 118"/>
                <a:gd name="T36" fmla="*/ 93 w 143"/>
                <a:gd name="T37" fmla="*/ 29 h 118"/>
                <a:gd name="T38" fmla="*/ 97 w 143"/>
                <a:gd name="T39" fmla="*/ 27 h 118"/>
                <a:gd name="T40" fmla="*/ 100 w 143"/>
                <a:gd name="T41" fmla="*/ 25 h 118"/>
                <a:gd name="T42" fmla="*/ 103 w 143"/>
                <a:gd name="T43" fmla="*/ 23 h 118"/>
                <a:gd name="T44" fmla="*/ 106 w 143"/>
                <a:gd name="T45" fmla="*/ 21 h 118"/>
                <a:gd name="T46" fmla="*/ 110 w 143"/>
                <a:gd name="T47" fmla="*/ 19 h 118"/>
                <a:gd name="T48" fmla="*/ 112 w 143"/>
                <a:gd name="T49" fmla="*/ 17 h 118"/>
                <a:gd name="T50" fmla="*/ 115 w 143"/>
                <a:gd name="T51" fmla="*/ 15 h 118"/>
                <a:gd name="T52" fmla="*/ 119 w 143"/>
                <a:gd name="T53" fmla="*/ 13 h 118"/>
                <a:gd name="T54" fmla="*/ 121 w 143"/>
                <a:gd name="T55" fmla="*/ 12 h 118"/>
                <a:gd name="T56" fmla="*/ 125 w 143"/>
                <a:gd name="T57" fmla="*/ 9 h 118"/>
                <a:gd name="T58" fmla="*/ 128 w 143"/>
                <a:gd name="T59" fmla="*/ 8 h 118"/>
                <a:gd name="T60" fmla="*/ 132 w 143"/>
                <a:gd name="T61" fmla="*/ 6 h 118"/>
                <a:gd name="T62" fmla="*/ 133 w 143"/>
                <a:gd name="T63" fmla="*/ 5 h 118"/>
                <a:gd name="T64" fmla="*/ 138 w 143"/>
                <a:gd name="T65" fmla="*/ 2 h 118"/>
                <a:gd name="T66" fmla="*/ 140 w 143"/>
                <a:gd name="T67" fmla="*/ 1 h 118"/>
                <a:gd name="T68" fmla="*/ 143 w 143"/>
                <a:gd name="T69" fmla="*/ 0 h 118"/>
                <a:gd name="T70" fmla="*/ 120 w 143"/>
                <a:gd name="T71" fmla="*/ 47 h 118"/>
                <a:gd name="T72" fmla="*/ 0 w 143"/>
                <a:gd name="T73" fmla="*/ 118 h 118"/>
                <a:gd name="T74" fmla="*/ 14 w 143"/>
                <a:gd name="T75" fmla="*/ 89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43" h="118">
                  <a:moveTo>
                    <a:pt x="14" y="89"/>
                  </a:moveTo>
                  <a:cubicBezTo>
                    <a:pt x="22" y="83"/>
                    <a:pt x="30" y="76"/>
                    <a:pt x="37" y="70"/>
                  </a:cubicBezTo>
                  <a:cubicBezTo>
                    <a:pt x="38" y="70"/>
                    <a:pt x="38" y="70"/>
                    <a:pt x="38" y="70"/>
                  </a:cubicBezTo>
                  <a:cubicBezTo>
                    <a:pt x="41" y="66"/>
                    <a:pt x="45" y="63"/>
                    <a:pt x="49" y="60"/>
                  </a:cubicBezTo>
                  <a:cubicBezTo>
                    <a:pt x="50" y="60"/>
                    <a:pt x="50" y="60"/>
                    <a:pt x="50" y="60"/>
                  </a:cubicBezTo>
                  <a:cubicBezTo>
                    <a:pt x="52" y="59"/>
                    <a:pt x="53" y="57"/>
                    <a:pt x="55" y="56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57" y="54"/>
                    <a:pt x="59" y="53"/>
                    <a:pt x="61" y="51"/>
                  </a:cubicBezTo>
                  <a:cubicBezTo>
                    <a:pt x="62" y="51"/>
                    <a:pt x="62" y="51"/>
                    <a:pt x="62" y="51"/>
                  </a:cubicBezTo>
                  <a:cubicBezTo>
                    <a:pt x="64" y="50"/>
                    <a:pt x="65" y="48"/>
                    <a:pt x="67" y="47"/>
                  </a:cubicBezTo>
                  <a:cubicBezTo>
                    <a:pt x="67" y="47"/>
                    <a:pt x="68" y="47"/>
                    <a:pt x="68" y="46"/>
                  </a:cubicBezTo>
                  <a:cubicBezTo>
                    <a:pt x="70" y="45"/>
                    <a:pt x="72" y="44"/>
                    <a:pt x="73" y="43"/>
                  </a:cubicBezTo>
                  <a:cubicBezTo>
                    <a:pt x="74" y="42"/>
                    <a:pt x="74" y="42"/>
                    <a:pt x="74" y="42"/>
                  </a:cubicBezTo>
                  <a:cubicBezTo>
                    <a:pt x="76" y="41"/>
                    <a:pt x="78" y="40"/>
                    <a:pt x="79" y="39"/>
                  </a:cubicBezTo>
                  <a:cubicBezTo>
                    <a:pt x="80" y="38"/>
                    <a:pt x="80" y="38"/>
                    <a:pt x="81" y="38"/>
                  </a:cubicBezTo>
                  <a:cubicBezTo>
                    <a:pt x="82" y="37"/>
                    <a:pt x="84" y="36"/>
                    <a:pt x="85" y="35"/>
                  </a:cubicBezTo>
                  <a:cubicBezTo>
                    <a:pt x="86" y="34"/>
                    <a:pt x="86" y="34"/>
                    <a:pt x="87" y="33"/>
                  </a:cubicBezTo>
                  <a:cubicBezTo>
                    <a:pt x="88" y="32"/>
                    <a:pt x="90" y="31"/>
                    <a:pt x="91" y="30"/>
                  </a:cubicBezTo>
                  <a:cubicBezTo>
                    <a:pt x="92" y="30"/>
                    <a:pt x="93" y="30"/>
                    <a:pt x="93" y="29"/>
                  </a:cubicBezTo>
                  <a:cubicBezTo>
                    <a:pt x="95" y="28"/>
                    <a:pt x="96" y="27"/>
                    <a:pt x="97" y="27"/>
                  </a:cubicBezTo>
                  <a:cubicBezTo>
                    <a:pt x="98" y="26"/>
                    <a:pt x="99" y="25"/>
                    <a:pt x="100" y="25"/>
                  </a:cubicBezTo>
                  <a:cubicBezTo>
                    <a:pt x="101" y="24"/>
                    <a:pt x="102" y="23"/>
                    <a:pt x="103" y="23"/>
                  </a:cubicBezTo>
                  <a:cubicBezTo>
                    <a:pt x="104" y="22"/>
                    <a:pt x="105" y="22"/>
                    <a:pt x="106" y="21"/>
                  </a:cubicBezTo>
                  <a:cubicBezTo>
                    <a:pt x="107" y="20"/>
                    <a:pt x="108" y="19"/>
                    <a:pt x="110" y="19"/>
                  </a:cubicBezTo>
                  <a:cubicBezTo>
                    <a:pt x="110" y="18"/>
                    <a:pt x="111" y="18"/>
                    <a:pt x="112" y="17"/>
                  </a:cubicBezTo>
                  <a:cubicBezTo>
                    <a:pt x="113" y="16"/>
                    <a:pt x="114" y="16"/>
                    <a:pt x="115" y="15"/>
                  </a:cubicBezTo>
                  <a:cubicBezTo>
                    <a:pt x="116" y="15"/>
                    <a:pt x="118" y="14"/>
                    <a:pt x="119" y="13"/>
                  </a:cubicBezTo>
                  <a:cubicBezTo>
                    <a:pt x="120" y="13"/>
                    <a:pt x="121" y="12"/>
                    <a:pt x="121" y="12"/>
                  </a:cubicBezTo>
                  <a:cubicBezTo>
                    <a:pt x="123" y="11"/>
                    <a:pt x="124" y="10"/>
                    <a:pt x="125" y="9"/>
                  </a:cubicBezTo>
                  <a:cubicBezTo>
                    <a:pt x="126" y="9"/>
                    <a:pt x="127" y="8"/>
                    <a:pt x="128" y="8"/>
                  </a:cubicBezTo>
                  <a:cubicBezTo>
                    <a:pt x="129" y="7"/>
                    <a:pt x="130" y="6"/>
                    <a:pt x="132" y="6"/>
                  </a:cubicBezTo>
                  <a:cubicBezTo>
                    <a:pt x="132" y="5"/>
                    <a:pt x="133" y="5"/>
                    <a:pt x="133" y="5"/>
                  </a:cubicBezTo>
                  <a:cubicBezTo>
                    <a:pt x="135" y="4"/>
                    <a:pt x="137" y="3"/>
                    <a:pt x="138" y="2"/>
                  </a:cubicBezTo>
                  <a:cubicBezTo>
                    <a:pt x="139" y="2"/>
                    <a:pt x="139" y="1"/>
                    <a:pt x="140" y="1"/>
                  </a:cubicBezTo>
                  <a:cubicBezTo>
                    <a:pt x="141" y="0"/>
                    <a:pt x="142" y="0"/>
                    <a:pt x="143" y="0"/>
                  </a:cubicBezTo>
                  <a:cubicBezTo>
                    <a:pt x="136" y="15"/>
                    <a:pt x="128" y="31"/>
                    <a:pt x="120" y="47"/>
                  </a:cubicBezTo>
                  <a:cubicBezTo>
                    <a:pt x="84" y="67"/>
                    <a:pt x="44" y="90"/>
                    <a:pt x="0" y="118"/>
                  </a:cubicBezTo>
                  <a:cubicBezTo>
                    <a:pt x="5" y="108"/>
                    <a:pt x="9" y="99"/>
                    <a:pt x="14" y="89"/>
                  </a:cubicBezTo>
                  <a:close/>
                </a:path>
              </a:pathLst>
            </a:custGeom>
            <a:solidFill>
              <a:srgbClr val="E555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87" name="ïSḻïďè">
              <a:extLst>
                <a:ext uri="{FF2B5EF4-FFF2-40B4-BE49-F238E27FC236}">
                  <a16:creationId xmlns:a16="http://schemas.microsoft.com/office/drawing/2014/main" id="{91A279C5-64B4-4FBF-A6AA-4F607A65C862}"/>
                </a:ext>
              </a:extLst>
            </p:cNvPr>
            <p:cNvSpPr/>
            <p:nvPr/>
          </p:nvSpPr>
          <p:spPr bwMode="auto">
            <a:xfrm>
              <a:off x="6635751" y="3378200"/>
              <a:ext cx="273050" cy="225425"/>
            </a:xfrm>
            <a:custGeom>
              <a:avLst/>
              <a:gdLst>
                <a:gd name="T0" fmla="*/ 14 w 143"/>
                <a:gd name="T1" fmla="*/ 89 h 118"/>
                <a:gd name="T2" fmla="*/ 42 w 143"/>
                <a:gd name="T3" fmla="*/ 66 h 118"/>
                <a:gd name="T4" fmla="*/ 42 w 143"/>
                <a:gd name="T5" fmla="*/ 66 h 118"/>
                <a:gd name="T6" fmla="*/ 44 w 143"/>
                <a:gd name="T7" fmla="*/ 64 h 118"/>
                <a:gd name="T8" fmla="*/ 45 w 143"/>
                <a:gd name="T9" fmla="*/ 64 h 118"/>
                <a:gd name="T10" fmla="*/ 47 w 143"/>
                <a:gd name="T11" fmla="*/ 62 h 118"/>
                <a:gd name="T12" fmla="*/ 47 w 143"/>
                <a:gd name="T13" fmla="*/ 62 h 118"/>
                <a:gd name="T14" fmla="*/ 50 w 143"/>
                <a:gd name="T15" fmla="*/ 60 h 118"/>
                <a:gd name="T16" fmla="*/ 50 w 143"/>
                <a:gd name="T17" fmla="*/ 60 h 118"/>
                <a:gd name="T18" fmla="*/ 53 w 143"/>
                <a:gd name="T19" fmla="*/ 58 h 118"/>
                <a:gd name="T20" fmla="*/ 53 w 143"/>
                <a:gd name="T21" fmla="*/ 58 h 118"/>
                <a:gd name="T22" fmla="*/ 59 w 143"/>
                <a:gd name="T23" fmla="*/ 53 h 118"/>
                <a:gd name="T24" fmla="*/ 59 w 143"/>
                <a:gd name="T25" fmla="*/ 53 h 118"/>
                <a:gd name="T26" fmla="*/ 61 w 143"/>
                <a:gd name="T27" fmla="*/ 51 h 118"/>
                <a:gd name="T28" fmla="*/ 62 w 143"/>
                <a:gd name="T29" fmla="*/ 51 h 118"/>
                <a:gd name="T30" fmla="*/ 64 w 143"/>
                <a:gd name="T31" fmla="*/ 49 h 118"/>
                <a:gd name="T32" fmla="*/ 65 w 143"/>
                <a:gd name="T33" fmla="*/ 49 h 118"/>
                <a:gd name="T34" fmla="*/ 67 w 143"/>
                <a:gd name="T35" fmla="*/ 47 h 118"/>
                <a:gd name="T36" fmla="*/ 68 w 143"/>
                <a:gd name="T37" fmla="*/ 47 h 118"/>
                <a:gd name="T38" fmla="*/ 69 w 143"/>
                <a:gd name="T39" fmla="*/ 46 h 118"/>
                <a:gd name="T40" fmla="*/ 71 w 143"/>
                <a:gd name="T41" fmla="*/ 45 h 118"/>
                <a:gd name="T42" fmla="*/ 72 w 143"/>
                <a:gd name="T43" fmla="*/ 44 h 118"/>
                <a:gd name="T44" fmla="*/ 73 w 143"/>
                <a:gd name="T45" fmla="*/ 43 h 118"/>
                <a:gd name="T46" fmla="*/ 74 w 143"/>
                <a:gd name="T47" fmla="*/ 42 h 118"/>
                <a:gd name="T48" fmla="*/ 81 w 143"/>
                <a:gd name="T49" fmla="*/ 37 h 118"/>
                <a:gd name="T50" fmla="*/ 81 w 143"/>
                <a:gd name="T51" fmla="*/ 37 h 118"/>
                <a:gd name="T52" fmla="*/ 83 w 143"/>
                <a:gd name="T53" fmla="*/ 36 h 118"/>
                <a:gd name="T54" fmla="*/ 84 w 143"/>
                <a:gd name="T55" fmla="*/ 35 h 118"/>
                <a:gd name="T56" fmla="*/ 86 w 143"/>
                <a:gd name="T57" fmla="*/ 34 h 118"/>
                <a:gd name="T58" fmla="*/ 86 w 143"/>
                <a:gd name="T59" fmla="*/ 34 h 118"/>
                <a:gd name="T60" fmla="*/ 88 w 143"/>
                <a:gd name="T61" fmla="*/ 32 h 118"/>
                <a:gd name="T62" fmla="*/ 89 w 143"/>
                <a:gd name="T63" fmla="*/ 32 h 118"/>
                <a:gd name="T64" fmla="*/ 91 w 143"/>
                <a:gd name="T65" fmla="*/ 30 h 118"/>
                <a:gd name="T66" fmla="*/ 91 w 143"/>
                <a:gd name="T67" fmla="*/ 30 h 118"/>
                <a:gd name="T68" fmla="*/ 143 w 143"/>
                <a:gd name="T69" fmla="*/ 0 h 118"/>
                <a:gd name="T70" fmla="*/ 120 w 143"/>
                <a:gd name="T71" fmla="*/ 47 h 118"/>
                <a:gd name="T72" fmla="*/ 0 w 143"/>
                <a:gd name="T73" fmla="*/ 118 h 118"/>
                <a:gd name="T74" fmla="*/ 14 w 143"/>
                <a:gd name="T75" fmla="*/ 89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43" h="118">
                  <a:moveTo>
                    <a:pt x="14" y="89"/>
                  </a:moveTo>
                  <a:cubicBezTo>
                    <a:pt x="23" y="81"/>
                    <a:pt x="32" y="74"/>
                    <a:pt x="42" y="66"/>
                  </a:cubicBezTo>
                  <a:cubicBezTo>
                    <a:pt x="42" y="66"/>
                    <a:pt x="42" y="66"/>
                    <a:pt x="42" y="66"/>
                  </a:cubicBezTo>
                  <a:cubicBezTo>
                    <a:pt x="43" y="66"/>
                    <a:pt x="43" y="65"/>
                    <a:pt x="44" y="64"/>
                  </a:cubicBezTo>
                  <a:cubicBezTo>
                    <a:pt x="45" y="64"/>
                    <a:pt x="45" y="64"/>
                    <a:pt x="45" y="64"/>
                  </a:cubicBezTo>
                  <a:cubicBezTo>
                    <a:pt x="45" y="63"/>
                    <a:pt x="46" y="63"/>
                    <a:pt x="47" y="62"/>
                  </a:cubicBezTo>
                  <a:cubicBezTo>
                    <a:pt x="47" y="62"/>
                    <a:pt x="47" y="62"/>
                    <a:pt x="47" y="62"/>
                  </a:cubicBezTo>
                  <a:cubicBezTo>
                    <a:pt x="48" y="61"/>
                    <a:pt x="49" y="61"/>
                    <a:pt x="50" y="60"/>
                  </a:cubicBezTo>
                  <a:cubicBezTo>
                    <a:pt x="50" y="60"/>
                    <a:pt x="50" y="60"/>
                    <a:pt x="50" y="60"/>
                  </a:cubicBezTo>
                  <a:cubicBezTo>
                    <a:pt x="51" y="59"/>
                    <a:pt x="52" y="58"/>
                    <a:pt x="53" y="58"/>
                  </a:cubicBezTo>
                  <a:cubicBezTo>
                    <a:pt x="53" y="58"/>
                    <a:pt x="53" y="58"/>
                    <a:pt x="53" y="58"/>
                  </a:cubicBezTo>
                  <a:cubicBezTo>
                    <a:pt x="55" y="56"/>
                    <a:pt x="57" y="55"/>
                    <a:pt x="59" y="53"/>
                  </a:cubicBezTo>
                  <a:cubicBezTo>
                    <a:pt x="59" y="53"/>
                    <a:pt x="59" y="53"/>
                    <a:pt x="59" y="53"/>
                  </a:cubicBezTo>
                  <a:cubicBezTo>
                    <a:pt x="60" y="53"/>
                    <a:pt x="60" y="52"/>
                    <a:pt x="61" y="51"/>
                  </a:cubicBezTo>
                  <a:cubicBezTo>
                    <a:pt x="61" y="51"/>
                    <a:pt x="62" y="51"/>
                    <a:pt x="62" y="51"/>
                  </a:cubicBezTo>
                  <a:cubicBezTo>
                    <a:pt x="63" y="50"/>
                    <a:pt x="63" y="50"/>
                    <a:pt x="64" y="49"/>
                  </a:cubicBezTo>
                  <a:cubicBezTo>
                    <a:pt x="64" y="49"/>
                    <a:pt x="65" y="49"/>
                    <a:pt x="65" y="49"/>
                  </a:cubicBezTo>
                  <a:cubicBezTo>
                    <a:pt x="65" y="48"/>
                    <a:pt x="66" y="48"/>
                    <a:pt x="67" y="47"/>
                  </a:cubicBezTo>
                  <a:cubicBezTo>
                    <a:pt x="67" y="47"/>
                    <a:pt x="67" y="47"/>
                    <a:pt x="68" y="47"/>
                  </a:cubicBezTo>
                  <a:cubicBezTo>
                    <a:pt x="68" y="46"/>
                    <a:pt x="69" y="46"/>
                    <a:pt x="69" y="46"/>
                  </a:cubicBezTo>
                  <a:cubicBezTo>
                    <a:pt x="70" y="45"/>
                    <a:pt x="70" y="45"/>
                    <a:pt x="71" y="45"/>
                  </a:cubicBezTo>
                  <a:cubicBezTo>
                    <a:pt x="71" y="44"/>
                    <a:pt x="71" y="44"/>
                    <a:pt x="72" y="44"/>
                  </a:cubicBezTo>
                  <a:cubicBezTo>
                    <a:pt x="72" y="43"/>
                    <a:pt x="73" y="43"/>
                    <a:pt x="73" y="43"/>
                  </a:cubicBezTo>
                  <a:cubicBezTo>
                    <a:pt x="74" y="42"/>
                    <a:pt x="74" y="42"/>
                    <a:pt x="74" y="42"/>
                  </a:cubicBezTo>
                  <a:cubicBezTo>
                    <a:pt x="76" y="40"/>
                    <a:pt x="79" y="39"/>
                    <a:pt x="81" y="37"/>
                  </a:cubicBezTo>
                  <a:cubicBezTo>
                    <a:pt x="81" y="37"/>
                    <a:pt x="81" y="37"/>
                    <a:pt x="81" y="37"/>
                  </a:cubicBezTo>
                  <a:cubicBezTo>
                    <a:pt x="82" y="37"/>
                    <a:pt x="83" y="36"/>
                    <a:pt x="83" y="36"/>
                  </a:cubicBezTo>
                  <a:cubicBezTo>
                    <a:pt x="84" y="35"/>
                    <a:pt x="84" y="35"/>
                    <a:pt x="84" y="35"/>
                  </a:cubicBezTo>
                  <a:cubicBezTo>
                    <a:pt x="84" y="35"/>
                    <a:pt x="85" y="35"/>
                    <a:pt x="86" y="34"/>
                  </a:cubicBezTo>
                  <a:cubicBezTo>
                    <a:pt x="86" y="34"/>
                    <a:pt x="86" y="34"/>
                    <a:pt x="86" y="34"/>
                  </a:cubicBezTo>
                  <a:cubicBezTo>
                    <a:pt x="87" y="33"/>
                    <a:pt x="88" y="33"/>
                    <a:pt x="88" y="32"/>
                  </a:cubicBezTo>
                  <a:cubicBezTo>
                    <a:pt x="89" y="32"/>
                    <a:pt x="89" y="32"/>
                    <a:pt x="89" y="32"/>
                  </a:cubicBezTo>
                  <a:cubicBezTo>
                    <a:pt x="90" y="31"/>
                    <a:pt x="90" y="31"/>
                    <a:pt x="91" y="30"/>
                  </a:cubicBezTo>
                  <a:cubicBezTo>
                    <a:pt x="91" y="30"/>
                    <a:pt x="91" y="30"/>
                    <a:pt x="91" y="30"/>
                  </a:cubicBezTo>
                  <a:cubicBezTo>
                    <a:pt x="108" y="19"/>
                    <a:pt x="126" y="9"/>
                    <a:pt x="143" y="0"/>
                  </a:cubicBezTo>
                  <a:cubicBezTo>
                    <a:pt x="136" y="15"/>
                    <a:pt x="128" y="31"/>
                    <a:pt x="120" y="47"/>
                  </a:cubicBezTo>
                  <a:cubicBezTo>
                    <a:pt x="84" y="67"/>
                    <a:pt x="44" y="90"/>
                    <a:pt x="0" y="118"/>
                  </a:cubicBezTo>
                  <a:cubicBezTo>
                    <a:pt x="5" y="108"/>
                    <a:pt x="9" y="99"/>
                    <a:pt x="14" y="89"/>
                  </a:cubicBezTo>
                  <a:close/>
                </a:path>
              </a:pathLst>
            </a:custGeom>
            <a:solidFill>
              <a:srgbClr val="E555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88" name="íṥľíḍê">
              <a:extLst>
                <a:ext uri="{FF2B5EF4-FFF2-40B4-BE49-F238E27FC236}">
                  <a16:creationId xmlns:a16="http://schemas.microsoft.com/office/drawing/2014/main" id="{D5C06A89-817E-42CD-8E1C-261D0235D091}"/>
                </a:ext>
              </a:extLst>
            </p:cNvPr>
            <p:cNvSpPr/>
            <p:nvPr/>
          </p:nvSpPr>
          <p:spPr bwMode="auto">
            <a:xfrm>
              <a:off x="6635751" y="3378200"/>
              <a:ext cx="273050" cy="225425"/>
            </a:xfrm>
            <a:custGeom>
              <a:avLst/>
              <a:gdLst>
                <a:gd name="T0" fmla="*/ 14 w 143"/>
                <a:gd name="T1" fmla="*/ 89 h 118"/>
                <a:gd name="T2" fmla="*/ 49 w 143"/>
                <a:gd name="T3" fmla="*/ 60 h 118"/>
                <a:gd name="T4" fmla="*/ 49 w 143"/>
                <a:gd name="T5" fmla="*/ 60 h 118"/>
                <a:gd name="T6" fmla="*/ 61 w 143"/>
                <a:gd name="T7" fmla="*/ 51 h 118"/>
                <a:gd name="T8" fmla="*/ 62 w 143"/>
                <a:gd name="T9" fmla="*/ 51 h 118"/>
                <a:gd name="T10" fmla="*/ 67 w 143"/>
                <a:gd name="T11" fmla="*/ 47 h 118"/>
                <a:gd name="T12" fmla="*/ 68 w 143"/>
                <a:gd name="T13" fmla="*/ 47 h 118"/>
                <a:gd name="T14" fmla="*/ 74 w 143"/>
                <a:gd name="T15" fmla="*/ 42 h 118"/>
                <a:gd name="T16" fmla="*/ 74 w 143"/>
                <a:gd name="T17" fmla="*/ 42 h 118"/>
                <a:gd name="T18" fmla="*/ 80 w 143"/>
                <a:gd name="T19" fmla="*/ 38 h 118"/>
                <a:gd name="T20" fmla="*/ 80 w 143"/>
                <a:gd name="T21" fmla="*/ 38 h 118"/>
                <a:gd name="T22" fmla="*/ 86 w 143"/>
                <a:gd name="T23" fmla="*/ 34 h 118"/>
                <a:gd name="T24" fmla="*/ 86 w 143"/>
                <a:gd name="T25" fmla="*/ 34 h 118"/>
                <a:gd name="T26" fmla="*/ 92 w 143"/>
                <a:gd name="T27" fmla="*/ 30 h 118"/>
                <a:gd name="T28" fmla="*/ 93 w 143"/>
                <a:gd name="T29" fmla="*/ 29 h 118"/>
                <a:gd name="T30" fmla="*/ 98 w 143"/>
                <a:gd name="T31" fmla="*/ 26 h 118"/>
                <a:gd name="T32" fmla="*/ 99 w 143"/>
                <a:gd name="T33" fmla="*/ 25 h 118"/>
                <a:gd name="T34" fmla="*/ 104 w 143"/>
                <a:gd name="T35" fmla="*/ 22 h 118"/>
                <a:gd name="T36" fmla="*/ 105 w 143"/>
                <a:gd name="T37" fmla="*/ 21 h 118"/>
                <a:gd name="T38" fmla="*/ 110 w 143"/>
                <a:gd name="T39" fmla="*/ 18 h 118"/>
                <a:gd name="T40" fmla="*/ 112 w 143"/>
                <a:gd name="T41" fmla="*/ 18 h 118"/>
                <a:gd name="T42" fmla="*/ 116 w 143"/>
                <a:gd name="T43" fmla="*/ 15 h 118"/>
                <a:gd name="T44" fmla="*/ 118 w 143"/>
                <a:gd name="T45" fmla="*/ 14 h 118"/>
                <a:gd name="T46" fmla="*/ 122 w 143"/>
                <a:gd name="T47" fmla="*/ 11 h 118"/>
                <a:gd name="T48" fmla="*/ 124 w 143"/>
                <a:gd name="T49" fmla="*/ 10 h 118"/>
                <a:gd name="T50" fmla="*/ 128 w 143"/>
                <a:gd name="T51" fmla="*/ 8 h 118"/>
                <a:gd name="T52" fmla="*/ 131 w 143"/>
                <a:gd name="T53" fmla="*/ 6 h 118"/>
                <a:gd name="T54" fmla="*/ 134 w 143"/>
                <a:gd name="T55" fmla="*/ 4 h 118"/>
                <a:gd name="T56" fmla="*/ 137 w 143"/>
                <a:gd name="T57" fmla="*/ 3 h 118"/>
                <a:gd name="T58" fmla="*/ 140 w 143"/>
                <a:gd name="T59" fmla="*/ 1 h 118"/>
                <a:gd name="T60" fmla="*/ 143 w 143"/>
                <a:gd name="T61" fmla="*/ 0 h 118"/>
                <a:gd name="T62" fmla="*/ 120 w 143"/>
                <a:gd name="T63" fmla="*/ 47 h 118"/>
                <a:gd name="T64" fmla="*/ 0 w 143"/>
                <a:gd name="T65" fmla="*/ 118 h 118"/>
                <a:gd name="T66" fmla="*/ 14 w 143"/>
                <a:gd name="T67" fmla="*/ 89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43" h="118">
                  <a:moveTo>
                    <a:pt x="14" y="89"/>
                  </a:moveTo>
                  <a:cubicBezTo>
                    <a:pt x="26" y="79"/>
                    <a:pt x="37" y="70"/>
                    <a:pt x="49" y="60"/>
                  </a:cubicBezTo>
                  <a:cubicBezTo>
                    <a:pt x="49" y="60"/>
                    <a:pt x="49" y="60"/>
                    <a:pt x="49" y="60"/>
                  </a:cubicBezTo>
                  <a:cubicBezTo>
                    <a:pt x="53" y="57"/>
                    <a:pt x="57" y="54"/>
                    <a:pt x="61" y="51"/>
                  </a:cubicBezTo>
                  <a:cubicBezTo>
                    <a:pt x="62" y="51"/>
                    <a:pt x="62" y="51"/>
                    <a:pt x="62" y="51"/>
                  </a:cubicBezTo>
                  <a:cubicBezTo>
                    <a:pt x="64" y="50"/>
                    <a:pt x="65" y="48"/>
                    <a:pt x="67" y="47"/>
                  </a:cubicBezTo>
                  <a:cubicBezTo>
                    <a:pt x="68" y="47"/>
                    <a:pt x="68" y="47"/>
                    <a:pt x="68" y="47"/>
                  </a:cubicBezTo>
                  <a:cubicBezTo>
                    <a:pt x="70" y="45"/>
                    <a:pt x="72" y="44"/>
                    <a:pt x="74" y="42"/>
                  </a:cubicBezTo>
                  <a:cubicBezTo>
                    <a:pt x="74" y="42"/>
                    <a:pt x="74" y="42"/>
                    <a:pt x="74" y="42"/>
                  </a:cubicBezTo>
                  <a:cubicBezTo>
                    <a:pt x="76" y="41"/>
                    <a:pt x="78" y="40"/>
                    <a:pt x="80" y="38"/>
                  </a:cubicBezTo>
                  <a:cubicBezTo>
                    <a:pt x="80" y="38"/>
                    <a:pt x="80" y="38"/>
                    <a:pt x="80" y="38"/>
                  </a:cubicBezTo>
                  <a:cubicBezTo>
                    <a:pt x="82" y="37"/>
                    <a:pt x="84" y="35"/>
                    <a:pt x="86" y="34"/>
                  </a:cubicBezTo>
                  <a:cubicBezTo>
                    <a:pt x="86" y="34"/>
                    <a:pt x="86" y="34"/>
                    <a:pt x="86" y="34"/>
                  </a:cubicBezTo>
                  <a:cubicBezTo>
                    <a:pt x="88" y="33"/>
                    <a:pt x="90" y="31"/>
                    <a:pt x="92" y="30"/>
                  </a:cubicBezTo>
                  <a:cubicBezTo>
                    <a:pt x="92" y="30"/>
                    <a:pt x="92" y="30"/>
                    <a:pt x="93" y="29"/>
                  </a:cubicBezTo>
                  <a:cubicBezTo>
                    <a:pt x="94" y="28"/>
                    <a:pt x="96" y="27"/>
                    <a:pt x="98" y="26"/>
                  </a:cubicBezTo>
                  <a:cubicBezTo>
                    <a:pt x="98" y="26"/>
                    <a:pt x="98" y="26"/>
                    <a:pt x="99" y="25"/>
                  </a:cubicBezTo>
                  <a:cubicBezTo>
                    <a:pt x="101" y="24"/>
                    <a:pt x="102" y="23"/>
                    <a:pt x="104" y="22"/>
                  </a:cubicBezTo>
                  <a:cubicBezTo>
                    <a:pt x="105" y="22"/>
                    <a:pt x="105" y="22"/>
                    <a:pt x="105" y="21"/>
                  </a:cubicBezTo>
                  <a:cubicBezTo>
                    <a:pt x="107" y="20"/>
                    <a:pt x="108" y="19"/>
                    <a:pt x="110" y="18"/>
                  </a:cubicBezTo>
                  <a:cubicBezTo>
                    <a:pt x="111" y="18"/>
                    <a:pt x="111" y="18"/>
                    <a:pt x="112" y="18"/>
                  </a:cubicBezTo>
                  <a:cubicBezTo>
                    <a:pt x="113" y="17"/>
                    <a:pt x="115" y="16"/>
                    <a:pt x="116" y="15"/>
                  </a:cubicBezTo>
                  <a:cubicBezTo>
                    <a:pt x="117" y="14"/>
                    <a:pt x="117" y="14"/>
                    <a:pt x="118" y="14"/>
                  </a:cubicBezTo>
                  <a:cubicBezTo>
                    <a:pt x="120" y="13"/>
                    <a:pt x="121" y="12"/>
                    <a:pt x="122" y="11"/>
                  </a:cubicBezTo>
                  <a:cubicBezTo>
                    <a:pt x="123" y="11"/>
                    <a:pt x="124" y="10"/>
                    <a:pt x="124" y="10"/>
                  </a:cubicBezTo>
                  <a:cubicBezTo>
                    <a:pt x="126" y="9"/>
                    <a:pt x="127" y="8"/>
                    <a:pt x="128" y="8"/>
                  </a:cubicBezTo>
                  <a:cubicBezTo>
                    <a:pt x="129" y="7"/>
                    <a:pt x="130" y="7"/>
                    <a:pt x="131" y="6"/>
                  </a:cubicBezTo>
                  <a:cubicBezTo>
                    <a:pt x="132" y="5"/>
                    <a:pt x="133" y="5"/>
                    <a:pt x="134" y="4"/>
                  </a:cubicBezTo>
                  <a:cubicBezTo>
                    <a:pt x="135" y="4"/>
                    <a:pt x="136" y="3"/>
                    <a:pt x="137" y="3"/>
                  </a:cubicBezTo>
                  <a:cubicBezTo>
                    <a:pt x="138" y="2"/>
                    <a:pt x="139" y="1"/>
                    <a:pt x="140" y="1"/>
                  </a:cubicBezTo>
                  <a:cubicBezTo>
                    <a:pt x="141" y="0"/>
                    <a:pt x="142" y="0"/>
                    <a:pt x="143" y="0"/>
                  </a:cubicBezTo>
                  <a:cubicBezTo>
                    <a:pt x="136" y="15"/>
                    <a:pt x="128" y="31"/>
                    <a:pt x="120" y="47"/>
                  </a:cubicBezTo>
                  <a:cubicBezTo>
                    <a:pt x="84" y="67"/>
                    <a:pt x="44" y="90"/>
                    <a:pt x="0" y="118"/>
                  </a:cubicBezTo>
                  <a:cubicBezTo>
                    <a:pt x="5" y="108"/>
                    <a:pt x="9" y="99"/>
                    <a:pt x="14" y="89"/>
                  </a:cubicBezTo>
                  <a:close/>
                </a:path>
              </a:pathLst>
            </a:custGeom>
            <a:solidFill>
              <a:srgbClr val="E555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89" name="íSľiďé">
              <a:extLst>
                <a:ext uri="{FF2B5EF4-FFF2-40B4-BE49-F238E27FC236}">
                  <a16:creationId xmlns:a16="http://schemas.microsoft.com/office/drawing/2014/main" id="{1A38A219-97A3-496F-8585-5B89C2D04499}"/>
                </a:ext>
              </a:extLst>
            </p:cNvPr>
            <p:cNvSpPr/>
            <p:nvPr/>
          </p:nvSpPr>
          <p:spPr bwMode="auto">
            <a:xfrm>
              <a:off x="6635751" y="3378200"/>
              <a:ext cx="273050" cy="225425"/>
            </a:xfrm>
            <a:custGeom>
              <a:avLst/>
              <a:gdLst>
                <a:gd name="T0" fmla="*/ 14 w 143"/>
                <a:gd name="T1" fmla="*/ 89 h 118"/>
                <a:gd name="T2" fmla="*/ 84 w 143"/>
                <a:gd name="T3" fmla="*/ 35 h 118"/>
                <a:gd name="T4" fmla="*/ 85 w 143"/>
                <a:gd name="T5" fmla="*/ 35 h 118"/>
                <a:gd name="T6" fmla="*/ 87 w 143"/>
                <a:gd name="T7" fmla="*/ 33 h 118"/>
                <a:gd name="T8" fmla="*/ 88 w 143"/>
                <a:gd name="T9" fmla="*/ 33 h 118"/>
                <a:gd name="T10" fmla="*/ 90 w 143"/>
                <a:gd name="T11" fmla="*/ 31 h 118"/>
                <a:gd name="T12" fmla="*/ 90 w 143"/>
                <a:gd name="T13" fmla="*/ 31 h 118"/>
                <a:gd name="T14" fmla="*/ 93 w 143"/>
                <a:gd name="T15" fmla="*/ 29 h 118"/>
                <a:gd name="T16" fmla="*/ 93 w 143"/>
                <a:gd name="T17" fmla="*/ 29 h 118"/>
                <a:gd name="T18" fmla="*/ 96 w 143"/>
                <a:gd name="T19" fmla="*/ 27 h 118"/>
                <a:gd name="T20" fmla="*/ 96 w 143"/>
                <a:gd name="T21" fmla="*/ 27 h 118"/>
                <a:gd name="T22" fmla="*/ 102 w 143"/>
                <a:gd name="T23" fmla="*/ 24 h 118"/>
                <a:gd name="T24" fmla="*/ 102 w 143"/>
                <a:gd name="T25" fmla="*/ 23 h 118"/>
                <a:gd name="T26" fmla="*/ 105 w 143"/>
                <a:gd name="T27" fmla="*/ 22 h 118"/>
                <a:gd name="T28" fmla="*/ 105 w 143"/>
                <a:gd name="T29" fmla="*/ 21 h 118"/>
                <a:gd name="T30" fmla="*/ 107 w 143"/>
                <a:gd name="T31" fmla="*/ 20 h 118"/>
                <a:gd name="T32" fmla="*/ 108 w 143"/>
                <a:gd name="T33" fmla="*/ 19 h 118"/>
                <a:gd name="T34" fmla="*/ 110 w 143"/>
                <a:gd name="T35" fmla="*/ 18 h 118"/>
                <a:gd name="T36" fmla="*/ 111 w 143"/>
                <a:gd name="T37" fmla="*/ 18 h 118"/>
                <a:gd name="T38" fmla="*/ 113 w 143"/>
                <a:gd name="T39" fmla="*/ 17 h 118"/>
                <a:gd name="T40" fmla="*/ 114 w 143"/>
                <a:gd name="T41" fmla="*/ 16 h 118"/>
                <a:gd name="T42" fmla="*/ 116 w 143"/>
                <a:gd name="T43" fmla="*/ 15 h 118"/>
                <a:gd name="T44" fmla="*/ 117 w 143"/>
                <a:gd name="T45" fmla="*/ 14 h 118"/>
                <a:gd name="T46" fmla="*/ 118 w 143"/>
                <a:gd name="T47" fmla="*/ 13 h 118"/>
                <a:gd name="T48" fmla="*/ 120 w 143"/>
                <a:gd name="T49" fmla="*/ 12 h 118"/>
                <a:gd name="T50" fmla="*/ 122 w 143"/>
                <a:gd name="T51" fmla="*/ 11 h 118"/>
                <a:gd name="T52" fmla="*/ 124 w 143"/>
                <a:gd name="T53" fmla="*/ 10 h 118"/>
                <a:gd name="T54" fmla="*/ 125 w 143"/>
                <a:gd name="T55" fmla="*/ 10 h 118"/>
                <a:gd name="T56" fmla="*/ 126 w 143"/>
                <a:gd name="T57" fmla="*/ 9 h 118"/>
                <a:gd name="T58" fmla="*/ 128 w 143"/>
                <a:gd name="T59" fmla="*/ 8 h 118"/>
                <a:gd name="T60" fmla="*/ 129 w 143"/>
                <a:gd name="T61" fmla="*/ 7 h 118"/>
                <a:gd name="T62" fmla="*/ 130 w 143"/>
                <a:gd name="T63" fmla="*/ 6 h 118"/>
                <a:gd name="T64" fmla="*/ 132 w 143"/>
                <a:gd name="T65" fmla="*/ 5 h 118"/>
                <a:gd name="T66" fmla="*/ 133 w 143"/>
                <a:gd name="T67" fmla="*/ 5 h 118"/>
                <a:gd name="T68" fmla="*/ 135 w 143"/>
                <a:gd name="T69" fmla="*/ 4 h 118"/>
                <a:gd name="T70" fmla="*/ 136 w 143"/>
                <a:gd name="T71" fmla="*/ 3 h 118"/>
                <a:gd name="T72" fmla="*/ 137 w 143"/>
                <a:gd name="T73" fmla="*/ 2 h 118"/>
                <a:gd name="T74" fmla="*/ 138 w 143"/>
                <a:gd name="T75" fmla="*/ 2 h 118"/>
                <a:gd name="T76" fmla="*/ 143 w 143"/>
                <a:gd name="T77" fmla="*/ 0 h 118"/>
                <a:gd name="T78" fmla="*/ 120 w 143"/>
                <a:gd name="T79" fmla="*/ 47 h 118"/>
                <a:gd name="T80" fmla="*/ 0 w 143"/>
                <a:gd name="T81" fmla="*/ 118 h 118"/>
                <a:gd name="T82" fmla="*/ 14 w 143"/>
                <a:gd name="T83" fmla="*/ 89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43" h="118">
                  <a:moveTo>
                    <a:pt x="14" y="89"/>
                  </a:moveTo>
                  <a:cubicBezTo>
                    <a:pt x="37" y="70"/>
                    <a:pt x="60" y="51"/>
                    <a:pt x="84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86" y="34"/>
                    <a:pt x="86" y="34"/>
                    <a:pt x="87" y="33"/>
                  </a:cubicBezTo>
                  <a:cubicBezTo>
                    <a:pt x="88" y="33"/>
                    <a:pt x="88" y="33"/>
                    <a:pt x="88" y="33"/>
                  </a:cubicBezTo>
                  <a:cubicBezTo>
                    <a:pt x="88" y="32"/>
                    <a:pt x="89" y="32"/>
                    <a:pt x="90" y="31"/>
                  </a:cubicBezTo>
                  <a:cubicBezTo>
                    <a:pt x="90" y="31"/>
                    <a:pt x="90" y="31"/>
                    <a:pt x="90" y="31"/>
                  </a:cubicBezTo>
                  <a:cubicBezTo>
                    <a:pt x="91" y="30"/>
                    <a:pt x="92" y="30"/>
                    <a:pt x="93" y="29"/>
                  </a:cubicBezTo>
                  <a:cubicBezTo>
                    <a:pt x="93" y="29"/>
                    <a:pt x="93" y="29"/>
                    <a:pt x="93" y="29"/>
                  </a:cubicBezTo>
                  <a:cubicBezTo>
                    <a:pt x="94" y="29"/>
                    <a:pt x="95" y="28"/>
                    <a:pt x="96" y="27"/>
                  </a:cubicBezTo>
                  <a:cubicBezTo>
                    <a:pt x="96" y="27"/>
                    <a:pt x="96" y="27"/>
                    <a:pt x="96" y="27"/>
                  </a:cubicBezTo>
                  <a:cubicBezTo>
                    <a:pt x="98" y="26"/>
                    <a:pt x="100" y="25"/>
                    <a:pt x="102" y="24"/>
                  </a:cubicBezTo>
                  <a:cubicBezTo>
                    <a:pt x="102" y="23"/>
                    <a:pt x="102" y="23"/>
                    <a:pt x="102" y="23"/>
                  </a:cubicBezTo>
                  <a:cubicBezTo>
                    <a:pt x="103" y="23"/>
                    <a:pt x="104" y="22"/>
                    <a:pt x="105" y="22"/>
                  </a:cubicBezTo>
                  <a:cubicBezTo>
                    <a:pt x="105" y="21"/>
                    <a:pt x="105" y="21"/>
                    <a:pt x="105" y="21"/>
                  </a:cubicBezTo>
                  <a:cubicBezTo>
                    <a:pt x="106" y="21"/>
                    <a:pt x="107" y="21"/>
                    <a:pt x="107" y="20"/>
                  </a:cubicBezTo>
                  <a:cubicBezTo>
                    <a:pt x="108" y="20"/>
                    <a:pt x="108" y="20"/>
                    <a:pt x="108" y="19"/>
                  </a:cubicBezTo>
                  <a:cubicBezTo>
                    <a:pt x="109" y="19"/>
                    <a:pt x="109" y="19"/>
                    <a:pt x="110" y="18"/>
                  </a:cubicBezTo>
                  <a:cubicBezTo>
                    <a:pt x="111" y="18"/>
                    <a:pt x="111" y="18"/>
                    <a:pt x="111" y="18"/>
                  </a:cubicBezTo>
                  <a:cubicBezTo>
                    <a:pt x="112" y="17"/>
                    <a:pt x="112" y="17"/>
                    <a:pt x="113" y="17"/>
                  </a:cubicBezTo>
                  <a:cubicBezTo>
                    <a:pt x="113" y="16"/>
                    <a:pt x="114" y="16"/>
                    <a:pt x="114" y="16"/>
                  </a:cubicBezTo>
                  <a:cubicBezTo>
                    <a:pt x="115" y="16"/>
                    <a:pt x="115" y="15"/>
                    <a:pt x="116" y="15"/>
                  </a:cubicBezTo>
                  <a:cubicBezTo>
                    <a:pt x="116" y="15"/>
                    <a:pt x="116" y="15"/>
                    <a:pt x="117" y="14"/>
                  </a:cubicBezTo>
                  <a:cubicBezTo>
                    <a:pt x="117" y="14"/>
                    <a:pt x="118" y="14"/>
                    <a:pt x="118" y="13"/>
                  </a:cubicBezTo>
                  <a:cubicBezTo>
                    <a:pt x="119" y="13"/>
                    <a:pt x="120" y="13"/>
                    <a:pt x="120" y="12"/>
                  </a:cubicBezTo>
                  <a:cubicBezTo>
                    <a:pt x="121" y="12"/>
                    <a:pt x="122" y="12"/>
                    <a:pt x="122" y="11"/>
                  </a:cubicBezTo>
                  <a:cubicBezTo>
                    <a:pt x="123" y="11"/>
                    <a:pt x="123" y="11"/>
                    <a:pt x="124" y="10"/>
                  </a:cubicBezTo>
                  <a:cubicBezTo>
                    <a:pt x="124" y="10"/>
                    <a:pt x="124" y="10"/>
                    <a:pt x="125" y="10"/>
                  </a:cubicBezTo>
                  <a:cubicBezTo>
                    <a:pt x="125" y="9"/>
                    <a:pt x="126" y="9"/>
                    <a:pt x="126" y="9"/>
                  </a:cubicBezTo>
                  <a:cubicBezTo>
                    <a:pt x="127" y="8"/>
                    <a:pt x="127" y="8"/>
                    <a:pt x="128" y="8"/>
                  </a:cubicBezTo>
                  <a:cubicBezTo>
                    <a:pt x="128" y="8"/>
                    <a:pt x="129" y="7"/>
                    <a:pt x="129" y="7"/>
                  </a:cubicBezTo>
                  <a:cubicBezTo>
                    <a:pt x="130" y="6"/>
                    <a:pt x="130" y="6"/>
                    <a:pt x="130" y="6"/>
                  </a:cubicBezTo>
                  <a:cubicBezTo>
                    <a:pt x="131" y="6"/>
                    <a:pt x="131" y="6"/>
                    <a:pt x="132" y="5"/>
                  </a:cubicBezTo>
                  <a:cubicBezTo>
                    <a:pt x="133" y="5"/>
                    <a:pt x="133" y="5"/>
                    <a:pt x="133" y="5"/>
                  </a:cubicBezTo>
                  <a:cubicBezTo>
                    <a:pt x="134" y="5"/>
                    <a:pt x="134" y="4"/>
                    <a:pt x="135" y="4"/>
                  </a:cubicBezTo>
                  <a:cubicBezTo>
                    <a:pt x="135" y="4"/>
                    <a:pt x="135" y="4"/>
                    <a:pt x="136" y="3"/>
                  </a:cubicBezTo>
                  <a:cubicBezTo>
                    <a:pt x="136" y="3"/>
                    <a:pt x="137" y="3"/>
                    <a:pt x="137" y="2"/>
                  </a:cubicBezTo>
                  <a:cubicBezTo>
                    <a:pt x="138" y="2"/>
                    <a:pt x="138" y="2"/>
                    <a:pt x="138" y="2"/>
                  </a:cubicBezTo>
                  <a:cubicBezTo>
                    <a:pt x="140" y="1"/>
                    <a:pt x="141" y="0"/>
                    <a:pt x="143" y="0"/>
                  </a:cubicBezTo>
                  <a:cubicBezTo>
                    <a:pt x="136" y="15"/>
                    <a:pt x="128" y="31"/>
                    <a:pt x="120" y="47"/>
                  </a:cubicBezTo>
                  <a:cubicBezTo>
                    <a:pt x="84" y="67"/>
                    <a:pt x="44" y="90"/>
                    <a:pt x="0" y="118"/>
                  </a:cubicBezTo>
                  <a:cubicBezTo>
                    <a:pt x="5" y="108"/>
                    <a:pt x="9" y="99"/>
                    <a:pt x="14" y="89"/>
                  </a:cubicBezTo>
                  <a:close/>
                </a:path>
              </a:pathLst>
            </a:custGeom>
            <a:solidFill>
              <a:srgbClr val="A91C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90" name="ïṩḻiḍé">
              <a:extLst>
                <a:ext uri="{FF2B5EF4-FFF2-40B4-BE49-F238E27FC236}">
                  <a16:creationId xmlns:a16="http://schemas.microsoft.com/office/drawing/2014/main" id="{0C81B326-1B6F-4B14-828B-CA0EC4EC0D87}"/>
                </a:ext>
              </a:extLst>
            </p:cNvPr>
            <p:cNvSpPr/>
            <p:nvPr/>
          </p:nvSpPr>
          <p:spPr bwMode="auto">
            <a:xfrm>
              <a:off x="5551488" y="1181100"/>
              <a:ext cx="1057275" cy="577850"/>
            </a:xfrm>
            <a:custGeom>
              <a:avLst/>
              <a:gdLst>
                <a:gd name="T0" fmla="*/ 56 w 553"/>
                <a:gd name="T1" fmla="*/ 171 h 303"/>
                <a:gd name="T2" fmla="*/ 7 w 553"/>
                <a:gd name="T3" fmla="*/ 105 h 303"/>
                <a:gd name="T4" fmla="*/ 185 w 553"/>
                <a:gd name="T5" fmla="*/ 149 h 303"/>
                <a:gd name="T6" fmla="*/ 130 w 553"/>
                <a:gd name="T7" fmla="*/ 67 h 303"/>
                <a:gd name="T8" fmla="*/ 188 w 553"/>
                <a:gd name="T9" fmla="*/ 32 h 303"/>
                <a:gd name="T10" fmla="*/ 304 w 553"/>
                <a:gd name="T11" fmla="*/ 74 h 303"/>
                <a:gd name="T12" fmla="*/ 367 w 553"/>
                <a:gd name="T13" fmla="*/ 118 h 303"/>
                <a:gd name="T14" fmla="*/ 334 w 553"/>
                <a:gd name="T15" fmla="*/ 80 h 303"/>
                <a:gd name="T16" fmla="*/ 372 w 553"/>
                <a:gd name="T17" fmla="*/ 57 h 303"/>
                <a:gd name="T18" fmla="*/ 553 w 553"/>
                <a:gd name="T19" fmla="*/ 281 h 303"/>
                <a:gd name="T20" fmla="*/ 417 w 553"/>
                <a:gd name="T21" fmla="*/ 294 h 303"/>
                <a:gd name="T22" fmla="*/ 185 w 553"/>
                <a:gd name="T23" fmla="*/ 300 h 303"/>
                <a:gd name="T24" fmla="*/ 126 w 553"/>
                <a:gd name="T25" fmla="*/ 287 h 303"/>
                <a:gd name="T26" fmla="*/ 56 w 553"/>
                <a:gd name="T27" fmla="*/ 171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53" h="303">
                  <a:moveTo>
                    <a:pt x="56" y="171"/>
                  </a:moveTo>
                  <a:cubicBezTo>
                    <a:pt x="50" y="158"/>
                    <a:pt x="0" y="108"/>
                    <a:pt x="7" y="105"/>
                  </a:cubicBezTo>
                  <a:cubicBezTo>
                    <a:pt x="75" y="81"/>
                    <a:pt x="205" y="179"/>
                    <a:pt x="185" y="149"/>
                  </a:cubicBezTo>
                  <a:cubicBezTo>
                    <a:pt x="130" y="67"/>
                    <a:pt x="130" y="67"/>
                    <a:pt x="130" y="67"/>
                  </a:cubicBezTo>
                  <a:cubicBezTo>
                    <a:pt x="86" y="0"/>
                    <a:pt x="87" y="10"/>
                    <a:pt x="188" y="32"/>
                  </a:cubicBezTo>
                  <a:cubicBezTo>
                    <a:pt x="228" y="40"/>
                    <a:pt x="276" y="54"/>
                    <a:pt x="304" y="74"/>
                  </a:cubicBezTo>
                  <a:cubicBezTo>
                    <a:pt x="367" y="118"/>
                    <a:pt x="367" y="118"/>
                    <a:pt x="367" y="118"/>
                  </a:cubicBezTo>
                  <a:cubicBezTo>
                    <a:pt x="334" y="80"/>
                    <a:pt x="334" y="80"/>
                    <a:pt x="334" y="80"/>
                  </a:cubicBezTo>
                  <a:cubicBezTo>
                    <a:pt x="289" y="29"/>
                    <a:pt x="294" y="32"/>
                    <a:pt x="372" y="57"/>
                  </a:cubicBezTo>
                  <a:cubicBezTo>
                    <a:pt x="487" y="93"/>
                    <a:pt x="534" y="160"/>
                    <a:pt x="553" y="281"/>
                  </a:cubicBezTo>
                  <a:cubicBezTo>
                    <a:pt x="553" y="281"/>
                    <a:pt x="482" y="287"/>
                    <a:pt x="417" y="294"/>
                  </a:cubicBezTo>
                  <a:cubicBezTo>
                    <a:pt x="353" y="300"/>
                    <a:pt x="220" y="300"/>
                    <a:pt x="185" y="300"/>
                  </a:cubicBezTo>
                  <a:cubicBezTo>
                    <a:pt x="151" y="300"/>
                    <a:pt x="147" y="303"/>
                    <a:pt x="126" y="287"/>
                  </a:cubicBezTo>
                  <a:cubicBezTo>
                    <a:pt x="105" y="272"/>
                    <a:pt x="56" y="171"/>
                    <a:pt x="56" y="171"/>
                  </a:cubicBezTo>
                  <a:close/>
                </a:path>
              </a:pathLst>
            </a:custGeom>
            <a:solidFill>
              <a:srgbClr val="FCB7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91" name="ïşļïdè">
              <a:extLst>
                <a:ext uri="{FF2B5EF4-FFF2-40B4-BE49-F238E27FC236}">
                  <a16:creationId xmlns:a16="http://schemas.microsoft.com/office/drawing/2014/main" id="{01A05F62-40BF-4BE0-B1AE-780E734E6EB6}"/>
                </a:ext>
              </a:extLst>
            </p:cNvPr>
            <p:cNvSpPr/>
            <p:nvPr/>
          </p:nvSpPr>
          <p:spPr bwMode="auto">
            <a:xfrm>
              <a:off x="5559426" y="1189038"/>
              <a:ext cx="1027113" cy="425450"/>
            </a:xfrm>
            <a:custGeom>
              <a:avLst/>
              <a:gdLst>
                <a:gd name="T0" fmla="*/ 15 w 537"/>
                <a:gd name="T1" fmla="*/ 122 h 223"/>
                <a:gd name="T2" fmla="*/ 3 w 537"/>
                <a:gd name="T3" fmla="*/ 101 h 223"/>
                <a:gd name="T4" fmla="*/ 182 w 537"/>
                <a:gd name="T5" fmla="*/ 151 h 223"/>
                <a:gd name="T6" fmla="*/ 153 w 537"/>
                <a:gd name="T7" fmla="*/ 159 h 223"/>
                <a:gd name="T8" fmla="*/ 15 w 537"/>
                <a:gd name="T9" fmla="*/ 122 h 223"/>
                <a:gd name="T10" fmla="*/ 106 w 537"/>
                <a:gd name="T11" fmla="*/ 32 h 223"/>
                <a:gd name="T12" fmla="*/ 187 w 537"/>
                <a:gd name="T13" fmla="*/ 49 h 223"/>
                <a:gd name="T14" fmla="*/ 356 w 537"/>
                <a:gd name="T15" fmla="*/ 132 h 223"/>
                <a:gd name="T16" fmla="*/ 361 w 537"/>
                <a:gd name="T17" fmla="*/ 112 h 223"/>
                <a:gd name="T18" fmla="*/ 363 w 537"/>
                <a:gd name="T19" fmla="*/ 114 h 223"/>
                <a:gd name="T20" fmla="*/ 300 w 537"/>
                <a:gd name="T21" fmla="*/ 70 h 223"/>
                <a:gd name="T22" fmla="*/ 184 w 537"/>
                <a:gd name="T23" fmla="*/ 28 h 223"/>
                <a:gd name="T24" fmla="*/ 106 w 537"/>
                <a:gd name="T25" fmla="*/ 32 h 223"/>
                <a:gd name="T26" fmla="*/ 314 w 537"/>
                <a:gd name="T27" fmla="*/ 57 h 223"/>
                <a:gd name="T28" fmla="*/ 368 w 537"/>
                <a:gd name="T29" fmla="*/ 53 h 223"/>
                <a:gd name="T30" fmla="*/ 537 w 537"/>
                <a:gd name="T31" fmla="*/ 223 h 223"/>
                <a:gd name="T32" fmla="*/ 503 w 537"/>
                <a:gd name="T33" fmla="*/ 204 h 223"/>
                <a:gd name="T34" fmla="*/ 429 w 537"/>
                <a:gd name="T35" fmla="*/ 110 h 223"/>
                <a:gd name="T36" fmla="*/ 314 w 537"/>
                <a:gd name="T37" fmla="*/ 57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37" h="223">
                  <a:moveTo>
                    <a:pt x="15" y="122"/>
                  </a:moveTo>
                  <a:cubicBezTo>
                    <a:pt x="6" y="111"/>
                    <a:pt x="0" y="102"/>
                    <a:pt x="3" y="101"/>
                  </a:cubicBezTo>
                  <a:cubicBezTo>
                    <a:pt x="63" y="80"/>
                    <a:pt x="171" y="153"/>
                    <a:pt x="182" y="151"/>
                  </a:cubicBezTo>
                  <a:cubicBezTo>
                    <a:pt x="189" y="164"/>
                    <a:pt x="192" y="178"/>
                    <a:pt x="153" y="159"/>
                  </a:cubicBezTo>
                  <a:cubicBezTo>
                    <a:pt x="113" y="140"/>
                    <a:pt x="58" y="124"/>
                    <a:pt x="15" y="122"/>
                  </a:cubicBezTo>
                  <a:close/>
                  <a:moveTo>
                    <a:pt x="106" y="32"/>
                  </a:moveTo>
                  <a:cubicBezTo>
                    <a:pt x="124" y="33"/>
                    <a:pt x="149" y="38"/>
                    <a:pt x="187" y="49"/>
                  </a:cubicBezTo>
                  <a:cubicBezTo>
                    <a:pt x="293" y="82"/>
                    <a:pt x="338" y="122"/>
                    <a:pt x="356" y="132"/>
                  </a:cubicBezTo>
                  <a:cubicBezTo>
                    <a:pt x="375" y="142"/>
                    <a:pt x="369" y="119"/>
                    <a:pt x="361" y="112"/>
                  </a:cubicBezTo>
                  <a:cubicBezTo>
                    <a:pt x="363" y="114"/>
                    <a:pt x="363" y="114"/>
                    <a:pt x="363" y="114"/>
                  </a:cubicBezTo>
                  <a:cubicBezTo>
                    <a:pt x="363" y="114"/>
                    <a:pt x="363" y="114"/>
                    <a:pt x="300" y="70"/>
                  </a:cubicBezTo>
                  <a:cubicBezTo>
                    <a:pt x="272" y="50"/>
                    <a:pt x="224" y="36"/>
                    <a:pt x="184" y="28"/>
                  </a:cubicBezTo>
                  <a:cubicBezTo>
                    <a:pt x="103" y="10"/>
                    <a:pt x="86" y="0"/>
                    <a:pt x="106" y="32"/>
                  </a:cubicBezTo>
                  <a:close/>
                  <a:moveTo>
                    <a:pt x="314" y="57"/>
                  </a:moveTo>
                  <a:cubicBezTo>
                    <a:pt x="288" y="26"/>
                    <a:pt x="301" y="32"/>
                    <a:pt x="368" y="53"/>
                  </a:cubicBezTo>
                  <a:cubicBezTo>
                    <a:pt x="464" y="83"/>
                    <a:pt x="513" y="135"/>
                    <a:pt x="537" y="223"/>
                  </a:cubicBezTo>
                  <a:cubicBezTo>
                    <a:pt x="518" y="214"/>
                    <a:pt x="503" y="204"/>
                    <a:pt x="503" y="204"/>
                  </a:cubicBezTo>
                  <a:cubicBezTo>
                    <a:pt x="503" y="204"/>
                    <a:pt x="488" y="155"/>
                    <a:pt x="429" y="110"/>
                  </a:cubicBezTo>
                  <a:cubicBezTo>
                    <a:pt x="382" y="73"/>
                    <a:pt x="330" y="61"/>
                    <a:pt x="314" y="57"/>
                  </a:cubicBezTo>
                  <a:close/>
                </a:path>
              </a:pathLst>
            </a:custGeom>
            <a:solidFill>
              <a:srgbClr val="FFDC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92" name="îs1íḑè">
              <a:extLst>
                <a:ext uri="{FF2B5EF4-FFF2-40B4-BE49-F238E27FC236}">
                  <a16:creationId xmlns:a16="http://schemas.microsoft.com/office/drawing/2014/main" id="{6020EF5D-6B23-459C-8E6B-2F90C90F359A}"/>
                </a:ext>
              </a:extLst>
            </p:cNvPr>
            <p:cNvSpPr/>
            <p:nvPr/>
          </p:nvSpPr>
          <p:spPr bwMode="auto">
            <a:xfrm>
              <a:off x="4795838" y="1963738"/>
              <a:ext cx="684213" cy="1169988"/>
            </a:xfrm>
            <a:custGeom>
              <a:avLst/>
              <a:gdLst>
                <a:gd name="T0" fmla="*/ 135 w 358"/>
                <a:gd name="T1" fmla="*/ 0 h 613"/>
                <a:gd name="T2" fmla="*/ 22 w 358"/>
                <a:gd name="T3" fmla="*/ 151 h 613"/>
                <a:gd name="T4" fmla="*/ 0 w 358"/>
                <a:gd name="T5" fmla="*/ 220 h 613"/>
                <a:gd name="T6" fmla="*/ 69 w 358"/>
                <a:gd name="T7" fmla="*/ 173 h 613"/>
                <a:gd name="T8" fmla="*/ 13 w 358"/>
                <a:gd name="T9" fmla="*/ 333 h 613"/>
                <a:gd name="T10" fmla="*/ 6 w 358"/>
                <a:gd name="T11" fmla="*/ 415 h 613"/>
                <a:gd name="T12" fmla="*/ 53 w 358"/>
                <a:gd name="T13" fmla="*/ 352 h 613"/>
                <a:gd name="T14" fmla="*/ 82 w 358"/>
                <a:gd name="T15" fmla="*/ 484 h 613"/>
                <a:gd name="T16" fmla="*/ 107 w 358"/>
                <a:gd name="T17" fmla="*/ 534 h 613"/>
                <a:gd name="T18" fmla="*/ 110 w 358"/>
                <a:gd name="T19" fmla="*/ 449 h 613"/>
                <a:gd name="T20" fmla="*/ 198 w 358"/>
                <a:gd name="T21" fmla="*/ 559 h 613"/>
                <a:gd name="T22" fmla="*/ 292 w 358"/>
                <a:gd name="T23" fmla="*/ 613 h 613"/>
                <a:gd name="T24" fmla="*/ 324 w 358"/>
                <a:gd name="T25" fmla="*/ 456 h 613"/>
                <a:gd name="T26" fmla="*/ 302 w 358"/>
                <a:gd name="T27" fmla="*/ 336 h 613"/>
                <a:gd name="T28" fmla="*/ 135 w 358"/>
                <a:gd name="T29" fmla="*/ 0 h 6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58" h="613">
                  <a:moveTo>
                    <a:pt x="135" y="0"/>
                  </a:moveTo>
                  <a:cubicBezTo>
                    <a:pt x="101" y="19"/>
                    <a:pt x="44" y="82"/>
                    <a:pt x="22" y="151"/>
                  </a:cubicBezTo>
                  <a:cubicBezTo>
                    <a:pt x="0" y="220"/>
                    <a:pt x="0" y="220"/>
                    <a:pt x="0" y="220"/>
                  </a:cubicBezTo>
                  <a:cubicBezTo>
                    <a:pt x="69" y="173"/>
                    <a:pt x="69" y="173"/>
                    <a:pt x="69" y="173"/>
                  </a:cubicBezTo>
                  <a:cubicBezTo>
                    <a:pt x="69" y="173"/>
                    <a:pt x="19" y="251"/>
                    <a:pt x="13" y="333"/>
                  </a:cubicBezTo>
                  <a:cubicBezTo>
                    <a:pt x="6" y="415"/>
                    <a:pt x="6" y="415"/>
                    <a:pt x="6" y="415"/>
                  </a:cubicBezTo>
                  <a:cubicBezTo>
                    <a:pt x="53" y="352"/>
                    <a:pt x="53" y="352"/>
                    <a:pt x="53" y="352"/>
                  </a:cubicBezTo>
                  <a:cubicBezTo>
                    <a:pt x="53" y="352"/>
                    <a:pt x="57" y="434"/>
                    <a:pt x="82" y="484"/>
                  </a:cubicBezTo>
                  <a:cubicBezTo>
                    <a:pt x="107" y="534"/>
                    <a:pt x="107" y="534"/>
                    <a:pt x="107" y="534"/>
                  </a:cubicBezTo>
                  <a:cubicBezTo>
                    <a:pt x="110" y="449"/>
                    <a:pt x="110" y="449"/>
                    <a:pt x="110" y="449"/>
                  </a:cubicBezTo>
                  <a:cubicBezTo>
                    <a:pt x="110" y="449"/>
                    <a:pt x="138" y="518"/>
                    <a:pt x="198" y="559"/>
                  </a:cubicBezTo>
                  <a:cubicBezTo>
                    <a:pt x="258" y="600"/>
                    <a:pt x="292" y="613"/>
                    <a:pt x="292" y="613"/>
                  </a:cubicBezTo>
                  <a:cubicBezTo>
                    <a:pt x="292" y="613"/>
                    <a:pt x="324" y="481"/>
                    <a:pt x="324" y="456"/>
                  </a:cubicBezTo>
                  <a:cubicBezTo>
                    <a:pt x="324" y="430"/>
                    <a:pt x="358" y="459"/>
                    <a:pt x="302" y="336"/>
                  </a:cubicBezTo>
                  <a:cubicBezTo>
                    <a:pt x="245" y="214"/>
                    <a:pt x="135" y="0"/>
                    <a:pt x="135" y="0"/>
                  </a:cubicBezTo>
                  <a:close/>
                </a:path>
              </a:pathLst>
            </a:custGeom>
            <a:solidFill>
              <a:srgbClr val="D491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93" name="iSḻîḓe">
              <a:extLst>
                <a:ext uri="{FF2B5EF4-FFF2-40B4-BE49-F238E27FC236}">
                  <a16:creationId xmlns:a16="http://schemas.microsoft.com/office/drawing/2014/main" id="{0F51EF24-3B03-4E50-AB6A-1C16825A0144}"/>
                </a:ext>
              </a:extLst>
            </p:cNvPr>
            <p:cNvSpPr/>
            <p:nvPr/>
          </p:nvSpPr>
          <p:spPr bwMode="auto">
            <a:xfrm>
              <a:off x="4856163" y="1965325"/>
              <a:ext cx="503238" cy="1028700"/>
            </a:xfrm>
            <a:custGeom>
              <a:avLst/>
              <a:gdLst>
                <a:gd name="T0" fmla="*/ 102 w 263"/>
                <a:gd name="T1" fmla="*/ 0 h 539"/>
                <a:gd name="T2" fmla="*/ 48 w 263"/>
                <a:gd name="T3" fmla="*/ 47 h 539"/>
                <a:gd name="T4" fmla="*/ 14 w 263"/>
                <a:gd name="T5" fmla="*/ 159 h 539"/>
                <a:gd name="T6" fmla="*/ 58 w 263"/>
                <a:gd name="T7" fmla="*/ 147 h 539"/>
                <a:gd name="T8" fmla="*/ 33 w 263"/>
                <a:gd name="T9" fmla="*/ 305 h 539"/>
                <a:gd name="T10" fmla="*/ 62 w 263"/>
                <a:gd name="T11" fmla="*/ 429 h 539"/>
                <a:gd name="T12" fmla="*/ 74 w 263"/>
                <a:gd name="T13" fmla="*/ 368 h 539"/>
                <a:gd name="T14" fmla="*/ 140 w 263"/>
                <a:gd name="T15" fmla="*/ 480 h 539"/>
                <a:gd name="T16" fmla="*/ 233 w 263"/>
                <a:gd name="T17" fmla="*/ 500 h 539"/>
                <a:gd name="T18" fmla="*/ 263 w 263"/>
                <a:gd name="T19" fmla="*/ 321 h 539"/>
                <a:gd name="T20" fmla="*/ 105 w 263"/>
                <a:gd name="T21" fmla="*/ 2 h 539"/>
                <a:gd name="T22" fmla="*/ 102 w 263"/>
                <a:gd name="T23" fmla="*/ 0 h 5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63" h="539">
                  <a:moveTo>
                    <a:pt x="102" y="0"/>
                  </a:moveTo>
                  <a:cubicBezTo>
                    <a:pt x="87" y="8"/>
                    <a:pt x="67" y="25"/>
                    <a:pt x="48" y="47"/>
                  </a:cubicBezTo>
                  <a:cubicBezTo>
                    <a:pt x="12" y="108"/>
                    <a:pt x="0" y="172"/>
                    <a:pt x="14" y="159"/>
                  </a:cubicBezTo>
                  <a:cubicBezTo>
                    <a:pt x="33" y="142"/>
                    <a:pt x="58" y="147"/>
                    <a:pt x="58" y="147"/>
                  </a:cubicBezTo>
                  <a:cubicBezTo>
                    <a:pt x="58" y="147"/>
                    <a:pt x="27" y="242"/>
                    <a:pt x="33" y="305"/>
                  </a:cubicBezTo>
                  <a:cubicBezTo>
                    <a:pt x="40" y="368"/>
                    <a:pt x="62" y="440"/>
                    <a:pt x="62" y="429"/>
                  </a:cubicBezTo>
                  <a:cubicBezTo>
                    <a:pt x="62" y="418"/>
                    <a:pt x="74" y="368"/>
                    <a:pt x="74" y="368"/>
                  </a:cubicBezTo>
                  <a:cubicBezTo>
                    <a:pt x="74" y="368"/>
                    <a:pt x="107" y="453"/>
                    <a:pt x="140" y="480"/>
                  </a:cubicBezTo>
                  <a:cubicBezTo>
                    <a:pt x="173" y="506"/>
                    <a:pt x="233" y="539"/>
                    <a:pt x="233" y="500"/>
                  </a:cubicBezTo>
                  <a:cubicBezTo>
                    <a:pt x="233" y="473"/>
                    <a:pt x="254" y="390"/>
                    <a:pt x="263" y="321"/>
                  </a:cubicBezTo>
                  <a:cubicBezTo>
                    <a:pt x="209" y="206"/>
                    <a:pt x="118" y="28"/>
                    <a:pt x="105" y="2"/>
                  </a:cubicBezTo>
                  <a:cubicBezTo>
                    <a:pt x="104" y="1"/>
                    <a:pt x="103" y="0"/>
                    <a:pt x="102" y="0"/>
                  </a:cubicBezTo>
                  <a:close/>
                </a:path>
              </a:pathLst>
            </a:custGeom>
            <a:solidFill>
              <a:srgbClr val="E8AC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94" name="iślïḑé">
              <a:extLst>
                <a:ext uri="{FF2B5EF4-FFF2-40B4-BE49-F238E27FC236}">
                  <a16:creationId xmlns:a16="http://schemas.microsoft.com/office/drawing/2014/main" id="{F2D4C199-AC61-4A3D-8201-170BAF2009EB}"/>
                </a:ext>
              </a:extLst>
            </p:cNvPr>
            <p:cNvSpPr/>
            <p:nvPr/>
          </p:nvSpPr>
          <p:spPr bwMode="auto">
            <a:xfrm>
              <a:off x="5651501" y="5319713"/>
              <a:ext cx="474663" cy="376238"/>
            </a:xfrm>
            <a:custGeom>
              <a:avLst/>
              <a:gdLst>
                <a:gd name="T0" fmla="*/ 119 w 248"/>
                <a:gd name="T1" fmla="*/ 46 h 197"/>
                <a:gd name="T2" fmla="*/ 40 w 248"/>
                <a:gd name="T3" fmla="*/ 162 h 197"/>
                <a:gd name="T4" fmla="*/ 218 w 248"/>
                <a:gd name="T5" fmla="*/ 74 h 197"/>
                <a:gd name="T6" fmla="*/ 119 w 248"/>
                <a:gd name="T7" fmla="*/ 46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8" h="197">
                  <a:moveTo>
                    <a:pt x="119" y="46"/>
                  </a:moveTo>
                  <a:cubicBezTo>
                    <a:pt x="86" y="55"/>
                    <a:pt x="0" y="128"/>
                    <a:pt x="40" y="162"/>
                  </a:cubicBezTo>
                  <a:cubicBezTo>
                    <a:pt x="81" y="197"/>
                    <a:pt x="188" y="134"/>
                    <a:pt x="218" y="74"/>
                  </a:cubicBezTo>
                  <a:cubicBezTo>
                    <a:pt x="248" y="15"/>
                    <a:pt x="213" y="0"/>
                    <a:pt x="119" y="46"/>
                  </a:cubicBezTo>
                  <a:close/>
                </a:path>
              </a:pathLst>
            </a:custGeom>
            <a:solidFill>
              <a:srgbClr val="5226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95" name="îšľíḋé">
              <a:extLst>
                <a:ext uri="{FF2B5EF4-FFF2-40B4-BE49-F238E27FC236}">
                  <a16:creationId xmlns:a16="http://schemas.microsoft.com/office/drawing/2014/main" id="{61E4A798-567E-472E-89AE-269A5F522F67}"/>
                </a:ext>
              </a:extLst>
            </p:cNvPr>
            <p:cNvSpPr/>
            <p:nvPr/>
          </p:nvSpPr>
          <p:spPr bwMode="auto">
            <a:xfrm>
              <a:off x="6532563" y="4983163"/>
              <a:ext cx="439738" cy="373063"/>
            </a:xfrm>
            <a:custGeom>
              <a:avLst/>
              <a:gdLst>
                <a:gd name="T0" fmla="*/ 84 w 230"/>
                <a:gd name="T1" fmla="*/ 4 h 195"/>
                <a:gd name="T2" fmla="*/ 55 w 230"/>
                <a:gd name="T3" fmla="*/ 81 h 195"/>
                <a:gd name="T4" fmla="*/ 212 w 230"/>
                <a:gd name="T5" fmla="*/ 173 h 195"/>
                <a:gd name="T6" fmla="*/ 84 w 230"/>
                <a:gd name="T7" fmla="*/ 4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0" h="195">
                  <a:moveTo>
                    <a:pt x="84" y="4"/>
                  </a:moveTo>
                  <a:cubicBezTo>
                    <a:pt x="62" y="0"/>
                    <a:pt x="0" y="5"/>
                    <a:pt x="55" y="81"/>
                  </a:cubicBezTo>
                  <a:cubicBezTo>
                    <a:pt x="110" y="156"/>
                    <a:pt x="195" y="195"/>
                    <a:pt x="212" y="173"/>
                  </a:cubicBezTo>
                  <a:cubicBezTo>
                    <a:pt x="230" y="151"/>
                    <a:pt x="205" y="59"/>
                    <a:pt x="84" y="4"/>
                  </a:cubicBezTo>
                  <a:close/>
                </a:path>
              </a:pathLst>
            </a:custGeom>
            <a:solidFill>
              <a:srgbClr val="5226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96" name="işļíďê">
              <a:extLst>
                <a:ext uri="{FF2B5EF4-FFF2-40B4-BE49-F238E27FC236}">
                  <a16:creationId xmlns:a16="http://schemas.microsoft.com/office/drawing/2014/main" id="{B2C65A48-13A3-4C6C-BB44-D2A7AA37BCE3}"/>
                </a:ext>
              </a:extLst>
            </p:cNvPr>
            <p:cNvSpPr/>
            <p:nvPr/>
          </p:nvSpPr>
          <p:spPr bwMode="auto">
            <a:xfrm>
              <a:off x="5605463" y="4267200"/>
              <a:ext cx="1411288" cy="1163638"/>
            </a:xfrm>
            <a:custGeom>
              <a:avLst/>
              <a:gdLst>
                <a:gd name="T0" fmla="*/ 41 w 738"/>
                <a:gd name="T1" fmla="*/ 41 h 609"/>
                <a:gd name="T2" fmla="*/ 57 w 738"/>
                <a:gd name="T3" fmla="*/ 440 h 609"/>
                <a:gd name="T4" fmla="*/ 150 w 738"/>
                <a:gd name="T5" fmla="*/ 605 h 609"/>
                <a:gd name="T6" fmla="*/ 218 w 738"/>
                <a:gd name="T7" fmla="*/ 576 h 609"/>
                <a:gd name="T8" fmla="*/ 251 w 738"/>
                <a:gd name="T9" fmla="*/ 277 h 609"/>
                <a:gd name="T10" fmla="*/ 449 w 738"/>
                <a:gd name="T11" fmla="*/ 192 h 609"/>
                <a:gd name="T12" fmla="*/ 584 w 738"/>
                <a:gd name="T13" fmla="*/ 317 h 609"/>
                <a:gd name="T14" fmla="*/ 563 w 738"/>
                <a:gd name="T15" fmla="*/ 386 h 609"/>
                <a:gd name="T16" fmla="*/ 620 w 738"/>
                <a:gd name="T17" fmla="*/ 418 h 609"/>
                <a:gd name="T18" fmla="*/ 719 w 738"/>
                <a:gd name="T19" fmla="*/ 220 h 609"/>
                <a:gd name="T20" fmla="*/ 402 w 738"/>
                <a:gd name="T21" fmla="*/ 19 h 609"/>
                <a:gd name="T22" fmla="*/ 41 w 738"/>
                <a:gd name="T23" fmla="*/ 41 h 6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38" h="609">
                  <a:moveTo>
                    <a:pt x="41" y="41"/>
                  </a:moveTo>
                  <a:cubicBezTo>
                    <a:pt x="25" y="126"/>
                    <a:pt x="0" y="273"/>
                    <a:pt x="57" y="440"/>
                  </a:cubicBezTo>
                  <a:cubicBezTo>
                    <a:pt x="97" y="560"/>
                    <a:pt x="133" y="595"/>
                    <a:pt x="150" y="605"/>
                  </a:cubicBezTo>
                  <a:cubicBezTo>
                    <a:pt x="157" y="609"/>
                    <a:pt x="222" y="604"/>
                    <a:pt x="218" y="576"/>
                  </a:cubicBezTo>
                  <a:cubicBezTo>
                    <a:pt x="212" y="530"/>
                    <a:pt x="192" y="360"/>
                    <a:pt x="251" y="277"/>
                  </a:cubicBezTo>
                  <a:cubicBezTo>
                    <a:pt x="321" y="179"/>
                    <a:pt x="314" y="148"/>
                    <a:pt x="449" y="192"/>
                  </a:cubicBezTo>
                  <a:cubicBezTo>
                    <a:pt x="584" y="236"/>
                    <a:pt x="591" y="261"/>
                    <a:pt x="584" y="317"/>
                  </a:cubicBezTo>
                  <a:cubicBezTo>
                    <a:pt x="581" y="350"/>
                    <a:pt x="571" y="373"/>
                    <a:pt x="563" y="386"/>
                  </a:cubicBezTo>
                  <a:cubicBezTo>
                    <a:pt x="545" y="416"/>
                    <a:pt x="609" y="425"/>
                    <a:pt x="620" y="418"/>
                  </a:cubicBezTo>
                  <a:cubicBezTo>
                    <a:pt x="650" y="398"/>
                    <a:pt x="738" y="329"/>
                    <a:pt x="719" y="220"/>
                  </a:cubicBezTo>
                  <a:cubicBezTo>
                    <a:pt x="697" y="88"/>
                    <a:pt x="503" y="38"/>
                    <a:pt x="402" y="19"/>
                  </a:cubicBezTo>
                  <a:cubicBezTo>
                    <a:pt x="302" y="0"/>
                    <a:pt x="41" y="41"/>
                    <a:pt x="41" y="41"/>
                  </a:cubicBezTo>
                  <a:close/>
                </a:path>
              </a:pathLst>
            </a:custGeom>
            <a:solidFill>
              <a:srgbClr val="AB1C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97" name="ïṣļiḓè">
              <a:extLst>
                <a:ext uri="{FF2B5EF4-FFF2-40B4-BE49-F238E27FC236}">
                  <a16:creationId xmlns:a16="http://schemas.microsoft.com/office/drawing/2014/main" id="{D9BCCE73-FBFF-40DA-9BAD-51A24D4D9788}"/>
                </a:ext>
              </a:extLst>
            </p:cNvPr>
            <p:cNvSpPr/>
            <p:nvPr/>
          </p:nvSpPr>
          <p:spPr bwMode="auto">
            <a:xfrm>
              <a:off x="5605463" y="4346575"/>
              <a:ext cx="301625" cy="1077913"/>
            </a:xfrm>
            <a:custGeom>
              <a:avLst/>
              <a:gdLst>
                <a:gd name="T0" fmla="*/ 41 w 158"/>
                <a:gd name="T1" fmla="*/ 0 h 565"/>
                <a:gd name="T2" fmla="*/ 57 w 158"/>
                <a:gd name="T3" fmla="*/ 399 h 565"/>
                <a:gd name="T4" fmla="*/ 150 w 158"/>
                <a:gd name="T5" fmla="*/ 564 h 565"/>
                <a:gd name="T6" fmla="*/ 158 w 158"/>
                <a:gd name="T7" fmla="*/ 565 h 565"/>
                <a:gd name="T8" fmla="*/ 136 w 158"/>
                <a:gd name="T9" fmla="*/ 527 h 565"/>
                <a:gd name="T10" fmla="*/ 67 w 158"/>
                <a:gd name="T11" fmla="*/ 30 h 565"/>
                <a:gd name="T12" fmla="*/ 42 w 158"/>
                <a:gd name="T13" fmla="*/ 0 h 565"/>
                <a:gd name="T14" fmla="*/ 41 w 158"/>
                <a:gd name="T15" fmla="*/ 0 h 5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8" h="565">
                  <a:moveTo>
                    <a:pt x="41" y="0"/>
                  </a:moveTo>
                  <a:cubicBezTo>
                    <a:pt x="25" y="85"/>
                    <a:pt x="0" y="232"/>
                    <a:pt x="57" y="399"/>
                  </a:cubicBezTo>
                  <a:cubicBezTo>
                    <a:pt x="97" y="519"/>
                    <a:pt x="133" y="554"/>
                    <a:pt x="150" y="564"/>
                  </a:cubicBezTo>
                  <a:cubicBezTo>
                    <a:pt x="151" y="565"/>
                    <a:pt x="154" y="565"/>
                    <a:pt x="158" y="565"/>
                  </a:cubicBezTo>
                  <a:cubicBezTo>
                    <a:pt x="136" y="527"/>
                    <a:pt x="136" y="527"/>
                    <a:pt x="136" y="527"/>
                  </a:cubicBezTo>
                  <a:cubicBezTo>
                    <a:pt x="20" y="319"/>
                    <a:pt x="61" y="109"/>
                    <a:pt x="67" y="30"/>
                  </a:cubicBezTo>
                  <a:cubicBezTo>
                    <a:pt x="67" y="30"/>
                    <a:pt x="56" y="15"/>
                    <a:pt x="42" y="0"/>
                  </a:cubicBezTo>
                  <a:cubicBezTo>
                    <a:pt x="41" y="0"/>
                    <a:pt x="41" y="0"/>
                    <a:pt x="41" y="0"/>
                  </a:cubicBezTo>
                  <a:close/>
                </a:path>
              </a:pathLst>
            </a:custGeom>
            <a:solidFill>
              <a:srgbClr val="B31F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98" name="îSľïďê">
              <a:extLst>
                <a:ext uri="{FF2B5EF4-FFF2-40B4-BE49-F238E27FC236}">
                  <a16:creationId xmlns:a16="http://schemas.microsoft.com/office/drawing/2014/main" id="{B0765DAB-14F8-4B52-B46B-122777962F57}"/>
                </a:ext>
              </a:extLst>
            </p:cNvPr>
            <p:cNvSpPr/>
            <p:nvPr/>
          </p:nvSpPr>
          <p:spPr bwMode="auto">
            <a:xfrm>
              <a:off x="5654676" y="4267200"/>
              <a:ext cx="860425" cy="347663"/>
            </a:xfrm>
            <a:custGeom>
              <a:avLst/>
              <a:gdLst>
                <a:gd name="T0" fmla="*/ 15 w 450"/>
                <a:gd name="T1" fmla="*/ 41 h 182"/>
                <a:gd name="T2" fmla="*/ 0 w 450"/>
                <a:gd name="T3" fmla="*/ 138 h 182"/>
                <a:gd name="T4" fmla="*/ 383 w 450"/>
                <a:gd name="T5" fmla="*/ 86 h 182"/>
                <a:gd name="T6" fmla="*/ 450 w 450"/>
                <a:gd name="T7" fmla="*/ 36 h 182"/>
                <a:gd name="T8" fmla="*/ 376 w 450"/>
                <a:gd name="T9" fmla="*/ 19 h 182"/>
                <a:gd name="T10" fmla="*/ 15 w 450"/>
                <a:gd name="T11" fmla="*/ 41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50" h="182">
                  <a:moveTo>
                    <a:pt x="15" y="41"/>
                  </a:moveTo>
                  <a:cubicBezTo>
                    <a:pt x="10" y="68"/>
                    <a:pt x="4" y="101"/>
                    <a:pt x="0" y="138"/>
                  </a:cubicBezTo>
                  <a:cubicBezTo>
                    <a:pt x="124" y="182"/>
                    <a:pt x="284" y="151"/>
                    <a:pt x="383" y="86"/>
                  </a:cubicBezTo>
                  <a:cubicBezTo>
                    <a:pt x="410" y="68"/>
                    <a:pt x="432" y="51"/>
                    <a:pt x="450" y="36"/>
                  </a:cubicBezTo>
                  <a:cubicBezTo>
                    <a:pt x="423" y="28"/>
                    <a:pt x="397" y="23"/>
                    <a:pt x="376" y="19"/>
                  </a:cubicBezTo>
                  <a:cubicBezTo>
                    <a:pt x="276" y="0"/>
                    <a:pt x="15" y="41"/>
                    <a:pt x="15" y="41"/>
                  </a:cubicBezTo>
                  <a:close/>
                </a:path>
              </a:pathLst>
            </a:custGeom>
            <a:solidFill>
              <a:srgbClr val="8714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99" name="ï$ļïḓe">
              <a:extLst>
                <a:ext uri="{FF2B5EF4-FFF2-40B4-BE49-F238E27FC236}">
                  <a16:creationId xmlns:a16="http://schemas.microsoft.com/office/drawing/2014/main" id="{799211C7-075A-4370-8CAA-BF939D8F5082}"/>
                </a:ext>
              </a:extLst>
            </p:cNvPr>
            <p:cNvSpPr/>
            <p:nvPr/>
          </p:nvSpPr>
          <p:spPr bwMode="auto">
            <a:xfrm>
              <a:off x="6207126" y="4421188"/>
              <a:ext cx="949325" cy="642938"/>
            </a:xfrm>
            <a:custGeom>
              <a:avLst/>
              <a:gdLst>
                <a:gd name="T0" fmla="*/ 1 w 496"/>
                <a:gd name="T1" fmla="*/ 108 h 337"/>
                <a:gd name="T2" fmla="*/ 134 w 496"/>
                <a:gd name="T3" fmla="*/ 112 h 337"/>
                <a:gd name="T4" fmla="*/ 269 w 496"/>
                <a:gd name="T5" fmla="*/ 237 h 337"/>
                <a:gd name="T6" fmla="*/ 248 w 496"/>
                <a:gd name="T7" fmla="*/ 306 h 337"/>
                <a:gd name="T8" fmla="*/ 268 w 496"/>
                <a:gd name="T9" fmla="*/ 337 h 337"/>
                <a:gd name="T10" fmla="*/ 0 w 496"/>
                <a:gd name="T11" fmla="*/ 106 h 337"/>
                <a:gd name="T12" fmla="*/ 1 w 496"/>
                <a:gd name="T13" fmla="*/ 108 h 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6" h="337">
                  <a:moveTo>
                    <a:pt x="1" y="108"/>
                  </a:moveTo>
                  <a:cubicBezTo>
                    <a:pt x="26" y="86"/>
                    <a:pt x="57" y="87"/>
                    <a:pt x="134" y="112"/>
                  </a:cubicBezTo>
                  <a:cubicBezTo>
                    <a:pt x="269" y="156"/>
                    <a:pt x="276" y="181"/>
                    <a:pt x="269" y="237"/>
                  </a:cubicBezTo>
                  <a:cubicBezTo>
                    <a:pt x="266" y="270"/>
                    <a:pt x="256" y="293"/>
                    <a:pt x="248" y="306"/>
                  </a:cubicBezTo>
                  <a:cubicBezTo>
                    <a:pt x="238" y="322"/>
                    <a:pt x="252" y="332"/>
                    <a:pt x="268" y="337"/>
                  </a:cubicBezTo>
                  <a:cubicBezTo>
                    <a:pt x="496" y="110"/>
                    <a:pt x="159" y="0"/>
                    <a:pt x="0" y="106"/>
                  </a:cubicBezTo>
                  <a:cubicBezTo>
                    <a:pt x="0" y="106"/>
                    <a:pt x="0" y="107"/>
                    <a:pt x="1" y="108"/>
                  </a:cubicBezTo>
                  <a:close/>
                </a:path>
              </a:pathLst>
            </a:custGeom>
            <a:solidFill>
              <a:srgbClr val="8714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00" name="íşľide">
              <a:extLst>
                <a:ext uri="{FF2B5EF4-FFF2-40B4-BE49-F238E27FC236}">
                  <a16:creationId xmlns:a16="http://schemas.microsoft.com/office/drawing/2014/main" id="{FD788838-8707-48F7-BFC8-FB9CBBC867AA}"/>
                </a:ext>
              </a:extLst>
            </p:cNvPr>
            <p:cNvSpPr/>
            <p:nvPr/>
          </p:nvSpPr>
          <p:spPr bwMode="auto">
            <a:xfrm>
              <a:off x="6330951" y="4298950"/>
              <a:ext cx="290513" cy="727075"/>
            </a:xfrm>
            <a:custGeom>
              <a:avLst/>
              <a:gdLst>
                <a:gd name="T0" fmla="*/ 20 w 152"/>
                <a:gd name="T1" fmla="*/ 39 h 381"/>
                <a:gd name="T2" fmla="*/ 44 w 152"/>
                <a:gd name="T3" fmla="*/ 268 h 381"/>
                <a:gd name="T4" fmla="*/ 0 w 152"/>
                <a:gd name="T5" fmla="*/ 339 h 381"/>
                <a:gd name="T6" fmla="*/ 58 w 152"/>
                <a:gd name="T7" fmla="*/ 381 h 381"/>
                <a:gd name="T8" fmla="*/ 125 w 152"/>
                <a:gd name="T9" fmla="*/ 158 h 381"/>
                <a:gd name="T10" fmla="*/ 55 w 152"/>
                <a:gd name="T11" fmla="*/ 25 h 381"/>
                <a:gd name="T12" fmla="*/ 20 w 152"/>
                <a:gd name="T13" fmla="*/ 39 h 3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2" h="381">
                  <a:moveTo>
                    <a:pt x="20" y="39"/>
                  </a:moveTo>
                  <a:cubicBezTo>
                    <a:pt x="72" y="99"/>
                    <a:pt x="83" y="201"/>
                    <a:pt x="44" y="268"/>
                  </a:cubicBezTo>
                  <a:cubicBezTo>
                    <a:pt x="4" y="336"/>
                    <a:pt x="0" y="339"/>
                    <a:pt x="0" y="339"/>
                  </a:cubicBezTo>
                  <a:cubicBezTo>
                    <a:pt x="58" y="381"/>
                    <a:pt x="58" y="381"/>
                    <a:pt x="58" y="381"/>
                  </a:cubicBezTo>
                  <a:cubicBezTo>
                    <a:pt x="58" y="381"/>
                    <a:pt x="152" y="272"/>
                    <a:pt x="125" y="158"/>
                  </a:cubicBezTo>
                  <a:cubicBezTo>
                    <a:pt x="99" y="45"/>
                    <a:pt x="55" y="25"/>
                    <a:pt x="55" y="25"/>
                  </a:cubicBezTo>
                  <a:cubicBezTo>
                    <a:pt x="55" y="25"/>
                    <a:pt x="9" y="0"/>
                    <a:pt x="20" y="39"/>
                  </a:cubicBezTo>
                  <a:close/>
                </a:path>
              </a:pathLst>
            </a:custGeom>
            <a:solidFill>
              <a:srgbClr val="FCB7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01" name="iṡḻíḋé">
              <a:extLst>
                <a:ext uri="{FF2B5EF4-FFF2-40B4-BE49-F238E27FC236}">
                  <a16:creationId xmlns:a16="http://schemas.microsoft.com/office/drawing/2014/main" id="{B64490E3-5E08-4B6F-BB53-AFF3E50CBA37}"/>
                </a:ext>
              </a:extLst>
            </p:cNvPr>
            <p:cNvSpPr/>
            <p:nvPr/>
          </p:nvSpPr>
          <p:spPr bwMode="auto">
            <a:xfrm>
              <a:off x="5451476" y="2851150"/>
              <a:ext cx="760413" cy="693738"/>
            </a:xfrm>
            <a:custGeom>
              <a:avLst/>
              <a:gdLst>
                <a:gd name="T0" fmla="*/ 25 w 398"/>
                <a:gd name="T1" fmla="*/ 37 h 363"/>
                <a:gd name="T2" fmla="*/ 249 w 398"/>
                <a:gd name="T3" fmla="*/ 341 h 363"/>
                <a:gd name="T4" fmla="*/ 244 w 398"/>
                <a:gd name="T5" fmla="*/ 63 h 363"/>
                <a:gd name="T6" fmla="*/ 25 w 398"/>
                <a:gd name="T7" fmla="*/ 37 h 3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8" h="363">
                  <a:moveTo>
                    <a:pt x="25" y="37"/>
                  </a:moveTo>
                  <a:cubicBezTo>
                    <a:pt x="0" y="160"/>
                    <a:pt x="99" y="319"/>
                    <a:pt x="249" y="341"/>
                  </a:cubicBezTo>
                  <a:cubicBezTo>
                    <a:pt x="398" y="363"/>
                    <a:pt x="346" y="125"/>
                    <a:pt x="244" y="63"/>
                  </a:cubicBezTo>
                  <a:cubicBezTo>
                    <a:pt x="142" y="0"/>
                    <a:pt x="25" y="37"/>
                    <a:pt x="25" y="37"/>
                  </a:cubicBezTo>
                  <a:close/>
                </a:path>
              </a:pathLst>
            </a:custGeom>
            <a:solidFill>
              <a:srgbClr val="8714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02" name="îṧ1ïďe">
              <a:extLst>
                <a:ext uri="{FF2B5EF4-FFF2-40B4-BE49-F238E27FC236}">
                  <a16:creationId xmlns:a16="http://schemas.microsoft.com/office/drawing/2014/main" id="{426CF055-1C48-44F4-A799-7EBC356960F6}"/>
                </a:ext>
              </a:extLst>
            </p:cNvPr>
            <p:cNvSpPr/>
            <p:nvPr/>
          </p:nvSpPr>
          <p:spPr bwMode="auto">
            <a:xfrm>
              <a:off x="6389688" y="4265613"/>
              <a:ext cx="660400" cy="260350"/>
            </a:xfrm>
            <a:custGeom>
              <a:avLst/>
              <a:gdLst>
                <a:gd name="T0" fmla="*/ 0 w 346"/>
                <a:gd name="T1" fmla="*/ 37 h 136"/>
                <a:gd name="T2" fmla="*/ 159 w 346"/>
                <a:gd name="T3" fmla="*/ 48 h 136"/>
                <a:gd name="T4" fmla="*/ 335 w 346"/>
                <a:gd name="T5" fmla="*/ 65 h 136"/>
                <a:gd name="T6" fmla="*/ 346 w 346"/>
                <a:gd name="T7" fmla="*/ 122 h 136"/>
                <a:gd name="T8" fmla="*/ 209 w 346"/>
                <a:gd name="T9" fmla="*/ 116 h 136"/>
                <a:gd name="T10" fmla="*/ 107 w 346"/>
                <a:gd name="T11" fmla="*/ 62 h 136"/>
                <a:gd name="T12" fmla="*/ 41 w 346"/>
                <a:gd name="T13" fmla="*/ 45 h 136"/>
                <a:gd name="T14" fmla="*/ 22 w 346"/>
                <a:gd name="T15" fmla="*/ 48 h 136"/>
                <a:gd name="T16" fmla="*/ 0 w 346"/>
                <a:gd name="T17" fmla="*/ 37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6" h="136">
                  <a:moveTo>
                    <a:pt x="0" y="37"/>
                  </a:moveTo>
                  <a:cubicBezTo>
                    <a:pt x="8" y="28"/>
                    <a:pt x="36" y="0"/>
                    <a:pt x="159" y="48"/>
                  </a:cubicBezTo>
                  <a:cubicBezTo>
                    <a:pt x="281" y="97"/>
                    <a:pt x="335" y="65"/>
                    <a:pt x="335" y="65"/>
                  </a:cubicBezTo>
                  <a:cubicBezTo>
                    <a:pt x="346" y="122"/>
                    <a:pt x="346" y="122"/>
                    <a:pt x="346" y="122"/>
                  </a:cubicBezTo>
                  <a:cubicBezTo>
                    <a:pt x="346" y="122"/>
                    <a:pt x="258" y="136"/>
                    <a:pt x="209" y="116"/>
                  </a:cubicBezTo>
                  <a:cubicBezTo>
                    <a:pt x="160" y="95"/>
                    <a:pt x="140" y="76"/>
                    <a:pt x="107" y="62"/>
                  </a:cubicBezTo>
                  <a:cubicBezTo>
                    <a:pt x="74" y="48"/>
                    <a:pt x="55" y="45"/>
                    <a:pt x="41" y="45"/>
                  </a:cubicBezTo>
                  <a:cubicBezTo>
                    <a:pt x="27" y="45"/>
                    <a:pt x="22" y="48"/>
                    <a:pt x="22" y="48"/>
                  </a:cubicBezTo>
                  <a:lnTo>
                    <a:pt x="0" y="37"/>
                  </a:lnTo>
                  <a:close/>
                </a:path>
              </a:pathLst>
            </a:custGeom>
            <a:solidFill>
              <a:srgbClr val="FCB7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03" name="î$ļidé">
              <a:extLst>
                <a:ext uri="{FF2B5EF4-FFF2-40B4-BE49-F238E27FC236}">
                  <a16:creationId xmlns:a16="http://schemas.microsoft.com/office/drawing/2014/main" id="{6AABC4F8-48C6-44B8-A387-F19219BBE42C}"/>
                </a:ext>
              </a:extLst>
            </p:cNvPr>
            <p:cNvSpPr/>
            <p:nvPr/>
          </p:nvSpPr>
          <p:spPr bwMode="auto">
            <a:xfrm>
              <a:off x="6645276" y="2717800"/>
              <a:ext cx="328613" cy="488950"/>
            </a:xfrm>
            <a:custGeom>
              <a:avLst/>
              <a:gdLst>
                <a:gd name="T0" fmla="*/ 110 w 172"/>
                <a:gd name="T1" fmla="*/ 0 h 256"/>
                <a:gd name="T2" fmla="*/ 150 w 172"/>
                <a:gd name="T3" fmla="*/ 162 h 256"/>
                <a:gd name="T4" fmla="*/ 29 w 172"/>
                <a:gd name="T5" fmla="*/ 256 h 256"/>
                <a:gd name="T6" fmla="*/ 12 w 172"/>
                <a:gd name="T7" fmla="*/ 187 h 256"/>
                <a:gd name="T8" fmla="*/ 36 w 172"/>
                <a:gd name="T9" fmla="*/ 141 h 256"/>
                <a:gd name="T10" fmla="*/ 35 w 172"/>
                <a:gd name="T11" fmla="*/ 68 h 256"/>
                <a:gd name="T12" fmla="*/ 110 w 172"/>
                <a:gd name="T13" fmla="*/ 0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2" h="256">
                  <a:moveTo>
                    <a:pt x="110" y="0"/>
                  </a:moveTo>
                  <a:cubicBezTo>
                    <a:pt x="130" y="35"/>
                    <a:pt x="172" y="93"/>
                    <a:pt x="150" y="162"/>
                  </a:cubicBezTo>
                  <a:cubicBezTo>
                    <a:pt x="128" y="231"/>
                    <a:pt x="29" y="256"/>
                    <a:pt x="29" y="256"/>
                  </a:cubicBezTo>
                  <a:cubicBezTo>
                    <a:pt x="29" y="256"/>
                    <a:pt x="0" y="207"/>
                    <a:pt x="12" y="187"/>
                  </a:cubicBezTo>
                  <a:cubicBezTo>
                    <a:pt x="15" y="182"/>
                    <a:pt x="34" y="169"/>
                    <a:pt x="36" y="141"/>
                  </a:cubicBezTo>
                  <a:cubicBezTo>
                    <a:pt x="37" y="118"/>
                    <a:pt x="20" y="81"/>
                    <a:pt x="35" y="68"/>
                  </a:cubicBezTo>
                  <a:cubicBezTo>
                    <a:pt x="66" y="39"/>
                    <a:pt x="110" y="0"/>
                    <a:pt x="110" y="0"/>
                  </a:cubicBezTo>
                  <a:close/>
                </a:path>
              </a:pathLst>
            </a:custGeom>
            <a:solidFill>
              <a:srgbClr val="FCB7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04" name="iŝ1îḑe">
              <a:extLst>
                <a:ext uri="{FF2B5EF4-FFF2-40B4-BE49-F238E27FC236}">
                  <a16:creationId xmlns:a16="http://schemas.microsoft.com/office/drawing/2014/main" id="{35262B2B-9679-452C-A766-B2230896EE39}"/>
                </a:ext>
              </a:extLst>
            </p:cNvPr>
            <p:cNvSpPr/>
            <p:nvPr/>
          </p:nvSpPr>
          <p:spPr bwMode="auto">
            <a:xfrm>
              <a:off x="5180013" y="2708275"/>
              <a:ext cx="1765300" cy="1825625"/>
            </a:xfrm>
            <a:custGeom>
              <a:avLst/>
              <a:gdLst>
                <a:gd name="T0" fmla="*/ 35 w 924"/>
                <a:gd name="T1" fmla="*/ 0 h 956"/>
                <a:gd name="T2" fmla="*/ 110 w 924"/>
                <a:gd name="T3" fmla="*/ 365 h 956"/>
                <a:gd name="T4" fmla="*/ 308 w 924"/>
                <a:gd name="T5" fmla="*/ 625 h 956"/>
                <a:gd name="T6" fmla="*/ 245 w 924"/>
                <a:gd name="T7" fmla="*/ 896 h 956"/>
                <a:gd name="T8" fmla="*/ 669 w 924"/>
                <a:gd name="T9" fmla="*/ 864 h 956"/>
                <a:gd name="T10" fmla="*/ 647 w 924"/>
                <a:gd name="T11" fmla="*/ 635 h 956"/>
                <a:gd name="T12" fmla="*/ 807 w 924"/>
                <a:gd name="T13" fmla="*/ 446 h 956"/>
                <a:gd name="T14" fmla="*/ 922 w 924"/>
                <a:gd name="T15" fmla="*/ 131 h 956"/>
                <a:gd name="T16" fmla="*/ 924 w 924"/>
                <a:gd name="T17" fmla="*/ 115 h 956"/>
                <a:gd name="T18" fmla="*/ 815 w 924"/>
                <a:gd name="T19" fmla="*/ 160 h 956"/>
                <a:gd name="T20" fmla="*/ 745 w 924"/>
                <a:gd name="T21" fmla="*/ 140 h 956"/>
                <a:gd name="T22" fmla="*/ 395 w 924"/>
                <a:gd name="T23" fmla="*/ 197 h 956"/>
                <a:gd name="T24" fmla="*/ 420 w 924"/>
                <a:gd name="T25" fmla="*/ 389 h 956"/>
                <a:gd name="T26" fmla="*/ 224 w 924"/>
                <a:gd name="T27" fmla="*/ 294 h 956"/>
                <a:gd name="T28" fmla="*/ 181 w 924"/>
                <a:gd name="T29" fmla="*/ 201 h 956"/>
                <a:gd name="T30" fmla="*/ 175 w 924"/>
                <a:gd name="T31" fmla="*/ 74 h 956"/>
                <a:gd name="T32" fmla="*/ 35 w 924"/>
                <a:gd name="T33" fmla="*/ 0 h 9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24" h="956">
                  <a:moveTo>
                    <a:pt x="35" y="0"/>
                  </a:moveTo>
                  <a:cubicBezTo>
                    <a:pt x="13" y="82"/>
                    <a:pt x="0" y="236"/>
                    <a:pt x="110" y="365"/>
                  </a:cubicBezTo>
                  <a:cubicBezTo>
                    <a:pt x="220" y="494"/>
                    <a:pt x="352" y="506"/>
                    <a:pt x="308" y="625"/>
                  </a:cubicBezTo>
                  <a:cubicBezTo>
                    <a:pt x="264" y="745"/>
                    <a:pt x="245" y="896"/>
                    <a:pt x="245" y="896"/>
                  </a:cubicBezTo>
                  <a:cubicBezTo>
                    <a:pt x="359" y="956"/>
                    <a:pt x="575" y="952"/>
                    <a:pt x="669" y="864"/>
                  </a:cubicBezTo>
                  <a:cubicBezTo>
                    <a:pt x="669" y="864"/>
                    <a:pt x="644" y="717"/>
                    <a:pt x="647" y="635"/>
                  </a:cubicBezTo>
                  <a:cubicBezTo>
                    <a:pt x="650" y="553"/>
                    <a:pt x="701" y="588"/>
                    <a:pt x="807" y="446"/>
                  </a:cubicBezTo>
                  <a:cubicBezTo>
                    <a:pt x="895" y="330"/>
                    <a:pt x="922" y="211"/>
                    <a:pt x="922" y="131"/>
                  </a:cubicBezTo>
                  <a:cubicBezTo>
                    <a:pt x="922" y="121"/>
                    <a:pt x="924" y="115"/>
                    <a:pt x="924" y="115"/>
                  </a:cubicBezTo>
                  <a:cubicBezTo>
                    <a:pt x="880" y="150"/>
                    <a:pt x="836" y="161"/>
                    <a:pt x="815" y="160"/>
                  </a:cubicBezTo>
                  <a:cubicBezTo>
                    <a:pt x="793" y="159"/>
                    <a:pt x="792" y="164"/>
                    <a:pt x="745" y="140"/>
                  </a:cubicBezTo>
                  <a:cubicBezTo>
                    <a:pt x="622" y="151"/>
                    <a:pt x="519" y="186"/>
                    <a:pt x="395" y="197"/>
                  </a:cubicBezTo>
                  <a:cubicBezTo>
                    <a:pt x="375" y="238"/>
                    <a:pt x="440" y="348"/>
                    <a:pt x="420" y="389"/>
                  </a:cubicBezTo>
                  <a:cubicBezTo>
                    <a:pt x="392" y="444"/>
                    <a:pt x="241" y="318"/>
                    <a:pt x="224" y="294"/>
                  </a:cubicBezTo>
                  <a:cubicBezTo>
                    <a:pt x="213" y="279"/>
                    <a:pt x="186" y="235"/>
                    <a:pt x="181" y="201"/>
                  </a:cubicBezTo>
                  <a:cubicBezTo>
                    <a:pt x="170" y="139"/>
                    <a:pt x="184" y="79"/>
                    <a:pt x="175" y="74"/>
                  </a:cubicBezTo>
                  <a:lnTo>
                    <a:pt x="35" y="0"/>
                  </a:lnTo>
                  <a:close/>
                </a:path>
              </a:pathLst>
            </a:custGeom>
            <a:solidFill>
              <a:srgbClr val="D91D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05" name="ïṡlîďe">
              <a:extLst>
                <a:ext uri="{FF2B5EF4-FFF2-40B4-BE49-F238E27FC236}">
                  <a16:creationId xmlns:a16="http://schemas.microsoft.com/office/drawing/2014/main" id="{103D5735-73A9-43B3-BE78-C8274EA6B70B}"/>
                </a:ext>
              </a:extLst>
            </p:cNvPr>
            <p:cNvSpPr/>
            <p:nvPr/>
          </p:nvSpPr>
          <p:spPr bwMode="auto">
            <a:xfrm>
              <a:off x="5213351" y="2900363"/>
              <a:ext cx="652463" cy="1550988"/>
            </a:xfrm>
            <a:custGeom>
              <a:avLst/>
              <a:gdLst>
                <a:gd name="T0" fmla="*/ 2 w 341"/>
                <a:gd name="T1" fmla="*/ 0 h 812"/>
                <a:gd name="T2" fmla="*/ 92 w 341"/>
                <a:gd name="T3" fmla="*/ 264 h 812"/>
                <a:gd name="T4" fmla="*/ 290 w 341"/>
                <a:gd name="T5" fmla="*/ 524 h 812"/>
                <a:gd name="T6" fmla="*/ 227 w 341"/>
                <a:gd name="T7" fmla="*/ 795 h 812"/>
                <a:gd name="T8" fmla="*/ 268 w 341"/>
                <a:gd name="T9" fmla="*/ 812 h 812"/>
                <a:gd name="T10" fmla="*/ 300 w 341"/>
                <a:gd name="T11" fmla="*/ 583 h 812"/>
                <a:gd name="T12" fmla="*/ 250 w 341"/>
                <a:gd name="T13" fmla="*/ 379 h 812"/>
                <a:gd name="T14" fmla="*/ 40 w 341"/>
                <a:gd name="T15" fmla="*/ 15 h 812"/>
                <a:gd name="T16" fmla="*/ 2 w 341"/>
                <a:gd name="T17" fmla="*/ 0 h 8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1" h="812">
                  <a:moveTo>
                    <a:pt x="2" y="0"/>
                  </a:moveTo>
                  <a:cubicBezTo>
                    <a:pt x="0" y="79"/>
                    <a:pt x="18" y="177"/>
                    <a:pt x="92" y="264"/>
                  </a:cubicBezTo>
                  <a:cubicBezTo>
                    <a:pt x="202" y="393"/>
                    <a:pt x="334" y="405"/>
                    <a:pt x="290" y="524"/>
                  </a:cubicBezTo>
                  <a:cubicBezTo>
                    <a:pt x="246" y="644"/>
                    <a:pt x="227" y="795"/>
                    <a:pt x="227" y="795"/>
                  </a:cubicBezTo>
                  <a:cubicBezTo>
                    <a:pt x="240" y="801"/>
                    <a:pt x="253" y="807"/>
                    <a:pt x="268" y="812"/>
                  </a:cubicBezTo>
                  <a:cubicBezTo>
                    <a:pt x="271" y="753"/>
                    <a:pt x="280" y="664"/>
                    <a:pt x="300" y="583"/>
                  </a:cubicBezTo>
                  <a:cubicBezTo>
                    <a:pt x="335" y="448"/>
                    <a:pt x="341" y="461"/>
                    <a:pt x="250" y="379"/>
                  </a:cubicBezTo>
                  <a:cubicBezTo>
                    <a:pt x="159" y="297"/>
                    <a:pt x="46" y="194"/>
                    <a:pt x="40" y="15"/>
                  </a:cubicBezTo>
                  <a:cubicBezTo>
                    <a:pt x="40" y="15"/>
                    <a:pt x="25" y="7"/>
                    <a:pt x="2" y="0"/>
                  </a:cubicBezTo>
                  <a:close/>
                </a:path>
              </a:pathLst>
            </a:custGeom>
            <a:solidFill>
              <a:srgbClr val="E021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06" name="íŝľíďè">
              <a:extLst>
                <a:ext uri="{FF2B5EF4-FFF2-40B4-BE49-F238E27FC236}">
                  <a16:creationId xmlns:a16="http://schemas.microsoft.com/office/drawing/2014/main" id="{8BF6307A-0041-4F8D-BEB7-610B27DBBBD2}"/>
                </a:ext>
              </a:extLst>
            </p:cNvPr>
            <p:cNvSpPr/>
            <p:nvPr/>
          </p:nvSpPr>
          <p:spPr bwMode="auto">
            <a:xfrm>
              <a:off x="6500813" y="2784475"/>
              <a:ext cx="238125" cy="571500"/>
            </a:xfrm>
            <a:custGeom>
              <a:avLst/>
              <a:gdLst>
                <a:gd name="T0" fmla="*/ 75 w 125"/>
                <a:gd name="T1" fmla="*/ 0 h 299"/>
                <a:gd name="T2" fmla="*/ 62 w 125"/>
                <a:gd name="T3" fmla="*/ 223 h 299"/>
                <a:gd name="T4" fmla="*/ 11 w 125"/>
                <a:gd name="T5" fmla="*/ 264 h 299"/>
                <a:gd name="T6" fmla="*/ 4 w 125"/>
                <a:gd name="T7" fmla="*/ 18 h 299"/>
                <a:gd name="T8" fmla="*/ 75 w 125"/>
                <a:gd name="T9" fmla="*/ 0 h 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299">
                  <a:moveTo>
                    <a:pt x="75" y="0"/>
                  </a:moveTo>
                  <a:cubicBezTo>
                    <a:pt x="125" y="55"/>
                    <a:pt x="114" y="173"/>
                    <a:pt x="62" y="223"/>
                  </a:cubicBezTo>
                  <a:cubicBezTo>
                    <a:pt x="11" y="274"/>
                    <a:pt x="11" y="299"/>
                    <a:pt x="11" y="264"/>
                  </a:cubicBezTo>
                  <a:cubicBezTo>
                    <a:pt x="11" y="230"/>
                    <a:pt x="0" y="32"/>
                    <a:pt x="4" y="18"/>
                  </a:cubicBezTo>
                  <a:cubicBezTo>
                    <a:pt x="9" y="3"/>
                    <a:pt x="75" y="0"/>
                    <a:pt x="75" y="0"/>
                  </a:cubicBezTo>
                  <a:close/>
                </a:path>
              </a:pathLst>
            </a:custGeom>
            <a:solidFill>
              <a:srgbClr val="5226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07" name="íśḻïḋe">
              <a:extLst>
                <a:ext uri="{FF2B5EF4-FFF2-40B4-BE49-F238E27FC236}">
                  <a16:creationId xmlns:a16="http://schemas.microsoft.com/office/drawing/2014/main" id="{AB3FC190-2997-42EB-BB2B-B065D960CBE8}"/>
                </a:ext>
              </a:extLst>
            </p:cNvPr>
            <p:cNvSpPr/>
            <p:nvPr/>
          </p:nvSpPr>
          <p:spPr bwMode="auto">
            <a:xfrm>
              <a:off x="6003926" y="3519488"/>
              <a:ext cx="396875" cy="195263"/>
            </a:xfrm>
            <a:custGeom>
              <a:avLst/>
              <a:gdLst>
                <a:gd name="T0" fmla="*/ 14 w 208"/>
                <a:gd name="T1" fmla="*/ 0 h 102"/>
                <a:gd name="T2" fmla="*/ 59 w 208"/>
                <a:gd name="T3" fmla="*/ 67 h 102"/>
                <a:gd name="T4" fmla="*/ 122 w 208"/>
                <a:gd name="T5" fmla="*/ 80 h 102"/>
                <a:gd name="T6" fmla="*/ 195 w 208"/>
                <a:gd name="T7" fmla="*/ 4 h 102"/>
                <a:gd name="T8" fmla="*/ 208 w 208"/>
                <a:gd name="T9" fmla="*/ 10 h 102"/>
                <a:gd name="T10" fmla="*/ 127 w 208"/>
                <a:gd name="T11" fmla="*/ 94 h 102"/>
                <a:gd name="T12" fmla="*/ 51 w 208"/>
                <a:gd name="T13" fmla="*/ 79 h 102"/>
                <a:gd name="T14" fmla="*/ 0 w 208"/>
                <a:gd name="T15" fmla="*/ 5 h 102"/>
                <a:gd name="T16" fmla="*/ 14 w 208"/>
                <a:gd name="T17" fmla="*/ 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8" h="102">
                  <a:moveTo>
                    <a:pt x="14" y="0"/>
                  </a:moveTo>
                  <a:cubicBezTo>
                    <a:pt x="22" y="28"/>
                    <a:pt x="39" y="52"/>
                    <a:pt x="59" y="67"/>
                  </a:cubicBezTo>
                  <a:cubicBezTo>
                    <a:pt x="78" y="81"/>
                    <a:pt x="101" y="86"/>
                    <a:pt x="122" y="80"/>
                  </a:cubicBezTo>
                  <a:cubicBezTo>
                    <a:pt x="168" y="67"/>
                    <a:pt x="195" y="4"/>
                    <a:pt x="195" y="4"/>
                  </a:cubicBezTo>
                  <a:cubicBezTo>
                    <a:pt x="208" y="10"/>
                    <a:pt x="208" y="10"/>
                    <a:pt x="208" y="10"/>
                  </a:cubicBezTo>
                  <a:cubicBezTo>
                    <a:pt x="208" y="10"/>
                    <a:pt x="179" y="79"/>
                    <a:pt x="127" y="94"/>
                  </a:cubicBezTo>
                  <a:cubicBezTo>
                    <a:pt x="100" y="102"/>
                    <a:pt x="73" y="95"/>
                    <a:pt x="51" y="79"/>
                  </a:cubicBezTo>
                  <a:cubicBezTo>
                    <a:pt x="28" y="62"/>
                    <a:pt x="9" y="36"/>
                    <a:pt x="0" y="5"/>
                  </a:cubicBezTo>
                  <a:lnTo>
                    <a:pt x="14" y="0"/>
                  </a:lnTo>
                  <a:close/>
                </a:path>
              </a:pathLst>
            </a:custGeom>
            <a:solidFill>
              <a:srgbClr val="FCB7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08" name="îšlídé">
              <a:extLst>
                <a:ext uri="{FF2B5EF4-FFF2-40B4-BE49-F238E27FC236}">
                  <a16:creationId xmlns:a16="http://schemas.microsoft.com/office/drawing/2014/main" id="{7554761B-EFB7-4B19-ACBE-D189EFF23400}"/>
                </a:ext>
              </a:extLst>
            </p:cNvPr>
            <p:cNvSpPr/>
            <p:nvPr/>
          </p:nvSpPr>
          <p:spPr bwMode="auto">
            <a:xfrm>
              <a:off x="5157788" y="2754313"/>
              <a:ext cx="427038" cy="347663"/>
            </a:xfrm>
            <a:custGeom>
              <a:avLst/>
              <a:gdLst>
                <a:gd name="T0" fmla="*/ 23 w 223"/>
                <a:gd name="T1" fmla="*/ 0 h 182"/>
                <a:gd name="T2" fmla="*/ 28 w 223"/>
                <a:gd name="T3" fmla="*/ 141 h 182"/>
                <a:gd name="T4" fmla="*/ 184 w 223"/>
                <a:gd name="T5" fmla="*/ 171 h 182"/>
                <a:gd name="T6" fmla="*/ 199 w 223"/>
                <a:gd name="T7" fmla="*/ 154 h 182"/>
                <a:gd name="T8" fmla="*/ 223 w 223"/>
                <a:gd name="T9" fmla="*/ 46 h 182"/>
                <a:gd name="T10" fmla="*/ 23 w 223"/>
                <a:gd name="T11" fmla="*/ 0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3" h="182">
                  <a:moveTo>
                    <a:pt x="23" y="0"/>
                  </a:moveTo>
                  <a:cubicBezTo>
                    <a:pt x="0" y="57"/>
                    <a:pt x="28" y="141"/>
                    <a:pt x="28" y="141"/>
                  </a:cubicBezTo>
                  <a:cubicBezTo>
                    <a:pt x="28" y="141"/>
                    <a:pt x="119" y="182"/>
                    <a:pt x="184" y="171"/>
                  </a:cubicBezTo>
                  <a:cubicBezTo>
                    <a:pt x="194" y="169"/>
                    <a:pt x="198" y="163"/>
                    <a:pt x="199" y="154"/>
                  </a:cubicBezTo>
                  <a:cubicBezTo>
                    <a:pt x="201" y="73"/>
                    <a:pt x="207" y="42"/>
                    <a:pt x="223" y="46"/>
                  </a:cubicBezTo>
                  <a:lnTo>
                    <a:pt x="23" y="0"/>
                  </a:lnTo>
                  <a:close/>
                </a:path>
              </a:pathLst>
            </a:custGeom>
            <a:solidFill>
              <a:srgbClr val="FCB7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09" name="îśḻïḓè">
              <a:extLst>
                <a:ext uri="{FF2B5EF4-FFF2-40B4-BE49-F238E27FC236}">
                  <a16:creationId xmlns:a16="http://schemas.microsoft.com/office/drawing/2014/main" id="{F477F4C7-B9A8-410B-A339-BBDD3557CDD4}"/>
                </a:ext>
              </a:extLst>
            </p:cNvPr>
            <p:cNvSpPr/>
            <p:nvPr/>
          </p:nvSpPr>
          <p:spPr bwMode="auto">
            <a:xfrm>
              <a:off x="6119813" y="3684588"/>
              <a:ext cx="131763" cy="492125"/>
            </a:xfrm>
            <a:custGeom>
              <a:avLst/>
              <a:gdLst>
                <a:gd name="T0" fmla="*/ 36 w 69"/>
                <a:gd name="T1" fmla="*/ 5 h 258"/>
                <a:gd name="T2" fmla="*/ 42 w 69"/>
                <a:gd name="T3" fmla="*/ 0 h 258"/>
                <a:gd name="T4" fmla="*/ 47 w 69"/>
                <a:gd name="T5" fmla="*/ 6 h 258"/>
                <a:gd name="T6" fmla="*/ 45 w 69"/>
                <a:gd name="T7" fmla="*/ 33 h 258"/>
                <a:gd name="T8" fmla="*/ 64 w 69"/>
                <a:gd name="T9" fmla="*/ 33 h 258"/>
                <a:gd name="T10" fmla="*/ 69 w 69"/>
                <a:gd name="T11" fmla="*/ 38 h 258"/>
                <a:gd name="T12" fmla="*/ 64 w 69"/>
                <a:gd name="T13" fmla="*/ 44 h 258"/>
                <a:gd name="T14" fmla="*/ 44 w 69"/>
                <a:gd name="T15" fmla="*/ 44 h 258"/>
                <a:gd name="T16" fmla="*/ 40 w 69"/>
                <a:gd name="T17" fmla="*/ 89 h 258"/>
                <a:gd name="T18" fmla="*/ 61 w 69"/>
                <a:gd name="T19" fmla="*/ 89 h 258"/>
                <a:gd name="T20" fmla="*/ 66 w 69"/>
                <a:gd name="T21" fmla="*/ 94 h 258"/>
                <a:gd name="T22" fmla="*/ 61 w 69"/>
                <a:gd name="T23" fmla="*/ 99 h 258"/>
                <a:gd name="T24" fmla="*/ 39 w 69"/>
                <a:gd name="T25" fmla="*/ 99 h 258"/>
                <a:gd name="T26" fmla="*/ 35 w 69"/>
                <a:gd name="T27" fmla="*/ 145 h 258"/>
                <a:gd name="T28" fmla="*/ 59 w 69"/>
                <a:gd name="T29" fmla="*/ 145 h 258"/>
                <a:gd name="T30" fmla="*/ 64 w 69"/>
                <a:gd name="T31" fmla="*/ 150 h 258"/>
                <a:gd name="T32" fmla="*/ 59 w 69"/>
                <a:gd name="T33" fmla="*/ 155 h 258"/>
                <a:gd name="T34" fmla="*/ 34 w 69"/>
                <a:gd name="T35" fmla="*/ 155 h 258"/>
                <a:gd name="T36" fmla="*/ 30 w 69"/>
                <a:gd name="T37" fmla="*/ 201 h 258"/>
                <a:gd name="T38" fmla="*/ 57 w 69"/>
                <a:gd name="T39" fmla="*/ 201 h 258"/>
                <a:gd name="T40" fmla="*/ 62 w 69"/>
                <a:gd name="T41" fmla="*/ 206 h 258"/>
                <a:gd name="T42" fmla="*/ 57 w 69"/>
                <a:gd name="T43" fmla="*/ 211 h 258"/>
                <a:gd name="T44" fmla="*/ 29 w 69"/>
                <a:gd name="T45" fmla="*/ 211 h 258"/>
                <a:gd name="T46" fmla="*/ 25 w 69"/>
                <a:gd name="T47" fmla="*/ 253 h 258"/>
                <a:gd name="T48" fmla="*/ 19 w 69"/>
                <a:gd name="T49" fmla="*/ 257 h 258"/>
                <a:gd name="T50" fmla="*/ 15 w 69"/>
                <a:gd name="T51" fmla="*/ 252 h 258"/>
                <a:gd name="T52" fmla="*/ 18 w 69"/>
                <a:gd name="T53" fmla="*/ 211 h 258"/>
                <a:gd name="T54" fmla="*/ 5 w 69"/>
                <a:gd name="T55" fmla="*/ 211 h 258"/>
                <a:gd name="T56" fmla="*/ 0 w 69"/>
                <a:gd name="T57" fmla="*/ 206 h 258"/>
                <a:gd name="T58" fmla="*/ 5 w 69"/>
                <a:gd name="T59" fmla="*/ 201 h 258"/>
                <a:gd name="T60" fmla="*/ 20 w 69"/>
                <a:gd name="T61" fmla="*/ 201 h 258"/>
                <a:gd name="T62" fmla="*/ 24 w 69"/>
                <a:gd name="T63" fmla="*/ 155 h 258"/>
                <a:gd name="T64" fmla="*/ 7 w 69"/>
                <a:gd name="T65" fmla="*/ 155 h 258"/>
                <a:gd name="T66" fmla="*/ 2 w 69"/>
                <a:gd name="T67" fmla="*/ 150 h 258"/>
                <a:gd name="T68" fmla="*/ 7 w 69"/>
                <a:gd name="T69" fmla="*/ 145 h 258"/>
                <a:gd name="T70" fmla="*/ 25 w 69"/>
                <a:gd name="T71" fmla="*/ 145 h 258"/>
                <a:gd name="T72" fmla="*/ 29 w 69"/>
                <a:gd name="T73" fmla="*/ 99 h 258"/>
                <a:gd name="T74" fmla="*/ 9 w 69"/>
                <a:gd name="T75" fmla="*/ 99 h 258"/>
                <a:gd name="T76" fmla="*/ 4 w 69"/>
                <a:gd name="T77" fmla="*/ 94 h 258"/>
                <a:gd name="T78" fmla="*/ 9 w 69"/>
                <a:gd name="T79" fmla="*/ 89 h 258"/>
                <a:gd name="T80" fmla="*/ 30 w 69"/>
                <a:gd name="T81" fmla="*/ 89 h 258"/>
                <a:gd name="T82" fmla="*/ 34 w 69"/>
                <a:gd name="T83" fmla="*/ 44 h 258"/>
                <a:gd name="T84" fmla="*/ 12 w 69"/>
                <a:gd name="T85" fmla="*/ 44 h 258"/>
                <a:gd name="T86" fmla="*/ 7 w 69"/>
                <a:gd name="T87" fmla="*/ 38 h 258"/>
                <a:gd name="T88" fmla="*/ 12 w 69"/>
                <a:gd name="T89" fmla="*/ 33 h 258"/>
                <a:gd name="T90" fmla="*/ 34 w 69"/>
                <a:gd name="T91" fmla="*/ 33 h 258"/>
                <a:gd name="T92" fmla="*/ 36 w 69"/>
                <a:gd name="T93" fmla="*/ 5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69" h="258">
                  <a:moveTo>
                    <a:pt x="36" y="5"/>
                  </a:moveTo>
                  <a:cubicBezTo>
                    <a:pt x="37" y="2"/>
                    <a:pt x="39" y="0"/>
                    <a:pt x="42" y="0"/>
                  </a:cubicBezTo>
                  <a:cubicBezTo>
                    <a:pt x="45" y="0"/>
                    <a:pt x="47" y="3"/>
                    <a:pt x="47" y="6"/>
                  </a:cubicBezTo>
                  <a:cubicBezTo>
                    <a:pt x="46" y="14"/>
                    <a:pt x="46" y="23"/>
                    <a:pt x="45" y="33"/>
                  </a:cubicBezTo>
                  <a:cubicBezTo>
                    <a:pt x="64" y="33"/>
                    <a:pt x="64" y="33"/>
                    <a:pt x="64" y="33"/>
                  </a:cubicBezTo>
                  <a:cubicBezTo>
                    <a:pt x="67" y="33"/>
                    <a:pt x="69" y="36"/>
                    <a:pt x="69" y="38"/>
                  </a:cubicBezTo>
                  <a:cubicBezTo>
                    <a:pt x="69" y="41"/>
                    <a:pt x="67" y="44"/>
                    <a:pt x="64" y="44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43" y="58"/>
                    <a:pt x="42" y="73"/>
                    <a:pt x="40" y="89"/>
                  </a:cubicBezTo>
                  <a:cubicBezTo>
                    <a:pt x="61" y="89"/>
                    <a:pt x="61" y="89"/>
                    <a:pt x="61" y="89"/>
                  </a:cubicBezTo>
                  <a:cubicBezTo>
                    <a:pt x="64" y="89"/>
                    <a:pt x="66" y="91"/>
                    <a:pt x="66" y="94"/>
                  </a:cubicBezTo>
                  <a:cubicBezTo>
                    <a:pt x="66" y="97"/>
                    <a:pt x="64" y="99"/>
                    <a:pt x="61" y="99"/>
                  </a:cubicBezTo>
                  <a:cubicBezTo>
                    <a:pt x="39" y="99"/>
                    <a:pt x="39" y="99"/>
                    <a:pt x="39" y="99"/>
                  </a:cubicBezTo>
                  <a:cubicBezTo>
                    <a:pt x="38" y="115"/>
                    <a:pt x="37" y="130"/>
                    <a:pt x="35" y="145"/>
                  </a:cubicBezTo>
                  <a:cubicBezTo>
                    <a:pt x="59" y="145"/>
                    <a:pt x="59" y="145"/>
                    <a:pt x="59" y="145"/>
                  </a:cubicBezTo>
                  <a:cubicBezTo>
                    <a:pt x="62" y="145"/>
                    <a:pt x="64" y="147"/>
                    <a:pt x="64" y="150"/>
                  </a:cubicBezTo>
                  <a:cubicBezTo>
                    <a:pt x="64" y="153"/>
                    <a:pt x="62" y="155"/>
                    <a:pt x="59" y="155"/>
                  </a:cubicBezTo>
                  <a:cubicBezTo>
                    <a:pt x="34" y="155"/>
                    <a:pt x="34" y="155"/>
                    <a:pt x="34" y="155"/>
                  </a:cubicBezTo>
                  <a:cubicBezTo>
                    <a:pt x="33" y="171"/>
                    <a:pt x="31" y="187"/>
                    <a:pt x="30" y="201"/>
                  </a:cubicBezTo>
                  <a:cubicBezTo>
                    <a:pt x="57" y="201"/>
                    <a:pt x="57" y="201"/>
                    <a:pt x="57" y="201"/>
                  </a:cubicBezTo>
                  <a:cubicBezTo>
                    <a:pt x="59" y="201"/>
                    <a:pt x="62" y="203"/>
                    <a:pt x="62" y="206"/>
                  </a:cubicBezTo>
                  <a:cubicBezTo>
                    <a:pt x="62" y="209"/>
                    <a:pt x="59" y="211"/>
                    <a:pt x="57" y="211"/>
                  </a:cubicBezTo>
                  <a:cubicBezTo>
                    <a:pt x="29" y="211"/>
                    <a:pt x="29" y="211"/>
                    <a:pt x="29" y="211"/>
                  </a:cubicBezTo>
                  <a:cubicBezTo>
                    <a:pt x="26" y="236"/>
                    <a:pt x="25" y="252"/>
                    <a:pt x="25" y="253"/>
                  </a:cubicBezTo>
                  <a:cubicBezTo>
                    <a:pt x="25" y="255"/>
                    <a:pt x="22" y="258"/>
                    <a:pt x="19" y="257"/>
                  </a:cubicBezTo>
                  <a:cubicBezTo>
                    <a:pt x="16" y="257"/>
                    <a:pt x="14" y="254"/>
                    <a:pt x="15" y="252"/>
                  </a:cubicBezTo>
                  <a:cubicBezTo>
                    <a:pt x="15" y="251"/>
                    <a:pt x="16" y="235"/>
                    <a:pt x="18" y="211"/>
                  </a:cubicBezTo>
                  <a:cubicBezTo>
                    <a:pt x="5" y="211"/>
                    <a:pt x="5" y="211"/>
                    <a:pt x="5" y="211"/>
                  </a:cubicBezTo>
                  <a:cubicBezTo>
                    <a:pt x="2" y="211"/>
                    <a:pt x="0" y="209"/>
                    <a:pt x="0" y="206"/>
                  </a:cubicBezTo>
                  <a:cubicBezTo>
                    <a:pt x="0" y="203"/>
                    <a:pt x="2" y="201"/>
                    <a:pt x="5" y="201"/>
                  </a:cubicBezTo>
                  <a:cubicBezTo>
                    <a:pt x="20" y="201"/>
                    <a:pt x="20" y="201"/>
                    <a:pt x="20" y="201"/>
                  </a:cubicBezTo>
                  <a:cubicBezTo>
                    <a:pt x="21" y="187"/>
                    <a:pt x="22" y="172"/>
                    <a:pt x="24" y="155"/>
                  </a:cubicBezTo>
                  <a:cubicBezTo>
                    <a:pt x="7" y="155"/>
                    <a:pt x="7" y="155"/>
                    <a:pt x="7" y="155"/>
                  </a:cubicBezTo>
                  <a:cubicBezTo>
                    <a:pt x="4" y="155"/>
                    <a:pt x="2" y="153"/>
                    <a:pt x="2" y="150"/>
                  </a:cubicBezTo>
                  <a:cubicBezTo>
                    <a:pt x="2" y="147"/>
                    <a:pt x="4" y="145"/>
                    <a:pt x="7" y="145"/>
                  </a:cubicBezTo>
                  <a:cubicBezTo>
                    <a:pt x="25" y="145"/>
                    <a:pt x="25" y="145"/>
                    <a:pt x="25" y="145"/>
                  </a:cubicBezTo>
                  <a:cubicBezTo>
                    <a:pt x="26" y="130"/>
                    <a:pt x="28" y="115"/>
                    <a:pt x="29" y="99"/>
                  </a:cubicBezTo>
                  <a:cubicBezTo>
                    <a:pt x="9" y="99"/>
                    <a:pt x="9" y="99"/>
                    <a:pt x="9" y="99"/>
                  </a:cubicBezTo>
                  <a:cubicBezTo>
                    <a:pt x="7" y="99"/>
                    <a:pt x="4" y="97"/>
                    <a:pt x="4" y="94"/>
                  </a:cubicBezTo>
                  <a:cubicBezTo>
                    <a:pt x="4" y="91"/>
                    <a:pt x="7" y="89"/>
                    <a:pt x="9" y="89"/>
                  </a:cubicBezTo>
                  <a:cubicBezTo>
                    <a:pt x="30" y="89"/>
                    <a:pt x="30" y="89"/>
                    <a:pt x="30" y="89"/>
                  </a:cubicBezTo>
                  <a:cubicBezTo>
                    <a:pt x="31" y="73"/>
                    <a:pt x="33" y="58"/>
                    <a:pt x="34" y="44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9" y="44"/>
                    <a:pt x="7" y="41"/>
                    <a:pt x="7" y="38"/>
                  </a:cubicBezTo>
                  <a:cubicBezTo>
                    <a:pt x="7" y="36"/>
                    <a:pt x="9" y="33"/>
                    <a:pt x="12" y="33"/>
                  </a:cubicBezTo>
                  <a:cubicBezTo>
                    <a:pt x="34" y="33"/>
                    <a:pt x="34" y="33"/>
                    <a:pt x="34" y="33"/>
                  </a:cubicBezTo>
                  <a:cubicBezTo>
                    <a:pt x="35" y="23"/>
                    <a:pt x="36" y="13"/>
                    <a:pt x="36" y="5"/>
                  </a:cubicBezTo>
                  <a:close/>
                </a:path>
              </a:pathLst>
            </a:custGeom>
            <a:solidFill>
              <a:srgbClr val="FCB7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10" name="iṥḷïḑê">
              <a:extLst>
                <a:ext uri="{FF2B5EF4-FFF2-40B4-BE49-F238E27FC236}">
                  <a16:creationId xmlns:a16="http://schemas.microsoft.com/office/drawing/2014/main" id="{58688DF1-CD1C-4D2C-98FA-4E3CBED2CA5F}"/>
                </a:ext>
              </a:extLst>
            </p:cNvPr>
            <p:cNvSpPr/>
            <p:nvPr/>
          </p:nvSpPr>
          <p:spPr bwMode="auto">
            <a:xfrm>
              <a:off x="6015038" y="3535363"/>
              <a:ext cx="369888" cy="146050"/>
            </a:xfrm>
            <a:custGeom>
              <a:avLst/>
              <a:gdLst>
                <a:gd name="T0" fmla="*/ 0 w 194"/>
                <a:gd name="T1" fmla="*/ 0 h 77"/>
                <a:gd name="T2" fmla="*/ 148 w 194"/>
                <a:gd name="T3" fmla="*/ 46 h 77"/>
                <a:gd name="T4" fmla="*/ 194 w 194"/>
                <a:gd name="T5" fmla="*/ 5 h 77"/>
                <a:gd name="T6" fmla="*/ 0 w 194"/>
                <a:gd name="T7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4" h="77">
                  <a:moveTo>
                    <a:pt x="0" y="0"/>
                  </a:moveTo>
                  <a:cubicBezTo>
                    <a:pt x="62" y="61"/>
                    <a:pt x="106" y="77"/>
                    <a:pt x="148" y="46"/>
                  </a:cubicBezTo>
                  <a:cubicBezTo>
                    <a:pt x="191" y="14"/>
                    <a:pt x="194" y="5"/>
                    <a:pt x="194" y="5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E1A7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11" name="í$ḷiḍe">
              <a:extLst>
                <a:ext uri="{FF2B5EF4-FFF2-40B4-BE49-F238E27FC236}">
                  <a16:creationId xmlns:a16="http://schemas.microsoft.com/office/drawing/2014/main" id="{6ABE9F75-C2B4-49CB-8919-1086D56AFA81}"/>
                </a:ext>
              </a:extLst>
            </p:cNvPr>
            <p:cNvSpPr/>
            <p:nvPr/>
          </p:nvSpPr>
          <p:spPr bwMode="auto">
            <a:xfrm>
              <a:off x="5670551" y="2782888"/>
              <a:ext cx="960438" cy="830263"/>
            </a:xfrm>
            <a:custGeom>
              <a:avLst/>
              <a:gdLst>
                <a:gd name="T0" fmla="*/ 51 w 502"/>
                <a:gd name="T1" fmla="*/ 244 h 435"/>
                <a:gd name="T2" fmla="*/ 33 w 502"/>
                <a:gd name="T3" fmla="*/ 242 h 435"/>
                <a:gd name="T4" fmla="*/ 98 w 502"/>
                <a:gd name="T5" fmla="*/ 320 h 435"/>
                <a:gd name="T6" fmla="*/ 113 w 502"/>
                <a:gd name="T7" fmla="*/ 331 h 435"/>
                <a:gd name="T8" fmla="*/ 335 w 502"/>
                <a:gd name="T9" fmla="*/ 422 h 435"/>
                <a:gd name="T10" fmla="*/ 474 w 502"/>
                <a:gd name="T11" fmla="*/ 319 h 435"/>
                <a:gd name="T12" fmla="*/ 488 w 502"/>
                <a:gd name="T13" fmla="*/ 194 h 435"/>
                <a:gd name="T14" fmla="*/ 466 w 502"/>
                <a:gd name="T15" fmla="*/ 44 h 435"/>
                <a:gd name="T16" fmla="*/ 182 w 502"/>
                <a:gd name="T17" fmla="*/ 28 h 435"/>
                <a:gd name="T18" fmla="*/ 84 w 502"/>
                <a:gd name="T19" fmla="*/ 129 h 435"/>
                <a:gd name="T20" fmla="*/ 74 w 502"/>
                <a:gd name="T21" fmla="*/ 231 h 435"/>
                <a:gd name="T22" fmla="*/ 51 w 502"/>
                <a:gd name="T23" fmla="*/ 244 h 4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02" h="435">
                  <a:moveTo>
                    <a:pt x="51" y="244"/>
                  </a:moveTo>
                  <a:cubicBezTo>
                    <a:pt x="47" y="242"/>
                    <a:pt x="40" y="241"/>
                    <a:pt x="33" y="242"/>
                  </a:cubicBezTo>
                  <a:cubicBezTo>
                    <a:pt x="0" y="247"/>
                    <a:pt x="6" y="336"/>
                    <a:pt x="98" y="320"/>
                  </a:cubicBezTo>
                  <a:cubicBezTo>
                    <a:pt x="106" y="319"/>
                    <a:pt x="108" y="323"/>
                    <a:pt x="113" y="331"/>
                  </a:cubicBezTo>
                  <a:cubicBezTo>
                    <a:pt x="153" y="401"/>
                    <a:pt x="253" y="435"/>
                    <a:pt x="335" y="422"/>
                  </a:cubicBezTo>
                  <a:cubicBezTo>
                    <a:pt x="396" y="412"/>
                    <a:pt x="442" y="375"/>
                    <a:pt x="474" y="319"/>
                  </a:cubicBezTo>
                  <a:cubicBezTo>
                    <a:pt x="497" y="280"/>
                    <a:pt x="487" y="235"/>
                    <a:pt x="488" y="194"/>
                  </a:cubicBezTo>
                  <a:cubicBezTo>
                    <a:pt x="490" y="129"/>
                    <a:pt x="502" y="71"/>
                    <a:pt x="466" y="44"/>
                  </a:cubicBezTo>
                  <a:cubicBezTo>
                    <a:pt x="406" y="0"/>
                    <a:pt x="248" y="9"/>
                    <a:pt x="182" y="28"/>
                  </a:cubicBezTo>
                  <a:cubicBezTo>
                    <a:pt x="116" y="47"/>
                    <a:pt x="93" y="85"/>
                    <a:pt x="84" y="129"/>
                  </a:cubicBezTo>
                  <a:cubicBezTo>
                    <a:pt x="74" y="174"/>
                    <a:pt x="73" y="220"/>
                    <a:pt x="74" y="231"/>
                  </a:cubicBezTo>
                  <a:cubicBezTo>
                    <a:pt x="74" y="241"/>
                    <a:pt x="69" y="242"/>
                    <a:pt x="51" y="244"/>
                  </a:cubicBezTo>
                  <a:close/>
                </a:path>
              </a:pathLst>
            </a:custGeom>
            <a:solidFill>
              <a:srgbClr val="FDCF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12" name="ïśliḓê">
              <a:extLst>
                <a:ext uri="{FF2B5EF4-FFF2-40B4-BE49-F238E27FC236}">
                  <a16:creationId xmlns:a16="http://schemas.microsoft.com/office/drawing/2014/main" id="{39EA3055-23AC-411F-8858-471FC090E74C}"/>
                </a:ext>
              </a:extLst>
            </p:cNvPr>
            <p:cNvSpPr/>
            <p:nvPr/>
          </p:nvSpPr>
          <p:spPr bwMode="auto">
            <a:xfrm>
              <a:off x="5916613" y="2925763"/>
              <a:ext cx="696913" cy="379413"/>
            </a:xfrm>
            <a:custGeom>
              <a:avLst/>
              <a:gdLst>
                <a:gd name="T0" fmla="*/ 5 w 364"/>
                <a:gd name="T1" fmla="*/ 138 h 199"/>
                <a:gd name="T2" fmla="*/ 7 w 364"/>
                <a:gd name="T3" fmla="*/ 140 h 199"/>
                <a:gd name="T4" fmla="*/ 241 w 364"/>
                <a:gd name="T5" fmla="*/ 185 h 199"/>
                <a:gd name="T6" fmla="*/ 359 w 364"/>
                <a:gd name="T7" fmla="*/ 131 h 199"/>
                <a:gd name="T8" fmla="*/ 359 w 364"/>
                <a:gd name="T9" fmla="*/ 131 h 199"/>
                <a:gd name="T10" fmla="*/ 359 w 364"/>
                <a:gd name="T11" fmla="*/ 119 h 199"/>
                <a:gd name="T12" fmla="*/ 362 w 364"/>
                <a:gd name="T13" fmla="*/ 28 h 199"/>
                <a:gd name="T14" fmla="*/ 358 w 364"/>
                <a:gd name="T15" fmla="*/ 0 h 199"/>
                <a:gd name="T16" fmla="*/ 15 w 364"/>
                <a:gd name="T17" fmla="*/ 52 h 199"/>
                <a:gd name="T18" fmla="*/ 9 w 364"/>
                <a:gd name="T19" fmla="*/ 51 h 199"/>
                <a:gd name="T20" fmla="*/ 15 w 364"/>
                <a:gd name="T21" fmla="*/ 78 h 199"/>
                <a:gd name="T22" fmla="*/ 15 w 364"/>
                <a:gd name="T23" fmla="*/ 78 h 199"/>
                <a:gd name="T24" fmla="*/ 15 w 364"/>
                <a:gd name="T25" fmla="*/ 82 h 199"/>
                <a:gd name="T26" fmla="*/ 11 w 364"/>
                <a:gd name="T27" fmla="*/ 116 h 199"/>
                <a:gd name="T28" fmla="*/ 11 w 364"/>
                <a:gd name="T29" fmla="*/ 116 h 199"/>
                <a:gd name="T30" fmla="*/ 3 w 364"/>
                <a:gd name="T31" fmla="*/ 131 h 199"/>
                <a:gd name="T32" fmla="*/ 0 w 364"/>
                <a:gd name="T33" fmla="*/ 135 h 199"/>
                <a:gd name="T34" fmla="*/ 5 w 364"/>
                <a:gd name="T35" fmla="*/ 138 h 199"/>
                <a:gd name="T36" fmla="*/ 265 w 364"/>
                <a:gd name="T37" fmla="*/ 126 h 199"/>
                <a:gd name="T38" fmla="*/ 280 w 364"/>
                <a:gd name="T39" fmla="*/ 90 h 199"/>
                <a:gd name="T40" fmla="*/ 316 w 364"/>
                <a:gd name="T41" fmla="*/ 75 h 199"/>
                <a:gd name="T42" fmla="*/ 350 w 364"/>
                <a:gd name="T43" fmla="*/ 108 h 199"/>
                <a:gd name="T44" fmla="*/ 344 w 364"/>
                <a:gd name="T45" fmla="*/ 117 h 199"/>
                <a:gd name="T46" fmla="*/ 336 w 364"/>
                <a:gd name="T47" fmla="*/ 111 h 199"/>
                <a:gd name="T48" fmla="*/ 313 w 364"/>
                <a:gd name="T49" fmla="*/ 90 h 199"/>
                <a:gd name="T50" fmla="*/ 292 w 364"/>
                <a:gd name="T51" fmla="*/ 99 h 199"/>
                <a:gd name="T52" fmla="*/ 279 w 364"/>
                <a:gd name="T53" fmla="*/ 130 h 199"/>
                <a:gd name="T54" fmla="*/ 270 w 364"/>
                <a:gd name="T55" fmla="*/ 135 h 199"/>
                <a:gd name="T56" fmla="*/ 265 w 364"/>
                <a:gd name="T57" fmla="*/ 126 h 199"/>
                <a:gd name="T58" fmla="*/ 151 w 364"/>
                <a:gd name="T59" fmla="*/ 99 h 199"/>
                <a:gd name="T60" fmla="*/ 198 w 364"/>
                <a:gd name="T61" fmla="*/ 147 h 199"/>
                <a:gd name="T62" fmla="*/ 192 w 364"/>
                <a:gd name="T63" fmla="*/ 156 h 199"/>
                <a:gd name="T64" fmla="*/ 183 w 364"/>
                <a:gd name="T65" fmla="*/ 150 h 199"/>
                <a:gd name="T66" fmla="*/ 148 w 364"/>
                <a:gd name="T67" fmla="*/ 113 h 199"/>
                <a:gd name="T68" fmla="*/ 147 w 364"/>
                <a:gd name="T69" fmla="*/ 113 h 199"/>
                <a:gd name="T70" fmla="*/ 107 w 364"/>
                <a:gd name="T71" fmla="*/ 121 h 199"/>
                <a:gd name="T72" fmla="*/ 85 w 364"/>
                <a:gd name="T73" fmla="*/ 153 h 199"/>
                <a:gd name="T74" fmla="*/ 85 w 364"/>
                <a:gd name="T75" fmla="*/ 153 h 199"/>
                <a:gd name="T76" fmla="*/ 76 w 364"/>
                <a:gd name="T77" fmla="*/ 159 h 199"/>
                <a:gd name="T78" fmla="*/ 70 w 364"/>
                <a:gd name="T79" fmla="*/ 150 h 199"/>
                <a:gd name="T80" fmla="*/ 70 w 364"/>
                <a:gd name="T81" fmla="*/ 149 h 199"/>
                <a:gd name="T82" fmla="*/ 99 w 364"/>
                <a:gd name="T83" fmla="*/ 109 h 199"/>
                <a:gd name="T84" fmla="*/ 150 w 364"/>
                <a:gd name="T85" fmla="*/ 99 h 199"/>
                <a:gd name="T86" fmla="*/ 151 w 364"/>
                <a:gd name="T87" fmla="*/ 99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64" h="199">
                  <a:moveTo>
                    <a:pt x="5" y="138"/>
                  </a:moveTo>
                  <a:cubicBezTo>
                    <a:pt x="6" y="139"/>
                    <a:pt x="7" y="139"/>
                    <a:pt x="7" y="140"/>
                  </a:cubicBezTo>
                  <a:cubicBezTo>
                    <a:pt x="64" y="180"/>
                    <a:pt x="137" y="199"/>
                    <a:pt x="241" y="185"/>
                  </a:cubicBezTo>
                  <a:cubicBezTo>
                    <a:pt x="297" y="177"/>
                    <a:pt x="335" y="158"/>
                    <a:pt x="359" y="131"/>
                  </a:cubicBezTo>
                  <a:cubicBezTo>
                    <a:pt x="359" y="131"/>
                    <a:pt x="359" y="131"/>
                    <a:pt x="359" y="131"/>
                  </a:cubicBezTo>
                  <a:cubicBezTo>
                    <a:pt x="359" y="127"/>
                    <a:pt x="359" y="123"/>
                    <a:pt x="359" y="119"/>
                  </a:cubicBezTo>
                  <a:cubicBezTo>
                    <a:pt x="360" y="85"/>
                    <a:pt x="364" y="54"/>
                    <a:pt x="362" y="28"/>
                  </a:cubicBezTo>
                  <a:cubicBezTo>
                    <a:pt x="362" y="18"/>
                    <a:pt x="360" y="8"/>
                    <a:pt x="358" y="0"/>
                  </a:cubicBezTo>
                  <a:cubicBezTo>
                    <a:pt x="262" y="58"/>
                    <a:pt x="110" y="62"/>
                    <a:pt x="15" y="52"/>
                  </a:cubicBezTo>
                  <a:cubicBezTo>
                    <a:pt x="13" y="52"/>
                    <a:pt x="11" y="51"/>
                    <a:pt x="9" y="51"/>
                  </a:cubicBezTo>
                  <a:cubicBezTo>
                    <a:pt x="9" y="51"/>
                    <a:pt x="13" y="63"/>
                    <a:pt x="15" y="78"/>
                  </a:cubicBezTo>
                  <a:cubicBezTo>
                    <a:pt x="15" y="78"/>
                    <a:pt x="15" y="78"/>
                    <a:pt x="15" y="78"/>
                  </a:cubicBezTo>
                  <a:cubicBezTo>
                    <a:pt x="15" y="79"/>
                    <a:pt x="15" y="81"/>
                    <a:pt x="15" y="82"/>
                  </a:cubicBezTo>
                  <a:cubicBezTo>
                    <a:pt x="16" y="93"/>
                    <a:pt x="15" y="105"/>
                    <a:pt x="11" y="116"/>
                  </a:cubicBezTo>
                  <a:cubicBezTo>
                    <a:pt x="11" y="116"/>
                    <a:pt x="11" y="116"/>
                    <a:pt x="11" y="116"/>
                  </a:cubicBezTo>
                  <a:cubicBezTo>
                    <a:pt x="9" y="122"/>
                    <a:pt x="7" y="127"/>
                    <a:pt x="3" y="131"/>
                  </a:cubicBezTo>
                  <a:cubicBezTo>
                    <a:pt x="2" y="132"/>
                    <a:pt x="1" y="134"/>
                    <a:pt x="0" y="135"/>
                  </a:cubicBezTo>
                  <a:cubicBezTo>
                    <a:pt x="2" y="136"/>
                    <a:pt x="3" y="137"/>
                    <a:pt x="5" y="138"/>
                  </a:cubicBezTo>
                  <a:close/>
                  <a:moveTo>
                    <a:pt x="265" y="126"/>
                  </a:moveTo>
                  <a:cubicBezTo>
                    <a:pt x="268" y="113"/>
                    <a:pt x="273" y="100"/>
                    <a:pt x="280" y="90"/>
                  </a:cubicBezTo>
                  <a:cubicBezTo>
                    <a:pt x="289" y="79"/>
                    <a:pt x="300" y="72"/>
                    <a:pt x="316" y="75"/>
                  </a:cubicBezTo>
                  <a:cubicBezTo>
                    <a:pt x="346" y="81"/>
                    <a:pt x="350" y="108"/>
                    <a:pt x="350" y="108"/>
                  </a:cubicBezTo>
                  <a:cubicBezTo>
                    <a:pt x="351" y="112"/>
                    <a:pt x="348" y="116"/>
                    <a:pt x="344" y="117"/>
                  </a:cubicBezTo>
                  <a:cubicBezTo>
                    <a:pt x="340" y="117"/>
                    <a:pt x="336" y="115"/>
                    <a:pt x="336" y="111"/>
                  </a:cubicBezTo>
                  <a:cubicBezTo>
                    <a:pt x="336" y="110"/>
                    <a:pt x="333" y="94"/>
                    <a:pt x="313" y="90"/>
                  </a:cubicBezTo>
                  <a:cubicBezTo>
                    <a:pt x="304" y="88"/>
                    <a:pt x="297" y="92"/>
                    <a:pt x="292" y="99"/>
                  </a:cubicBezTo>
                  <a:cubicBezTo>
                    <a:pt x="286" y="107"/>
                    <a:pt x="282" y="118"/>
                    <a:pt x="279" y="130"/>
                  </a:cubicBezTo>
                  <a:cubicBezTo>
                    <a:pt x="278" y="134"/>
                    <a:pt x="274" y="136"/>
                    <a:pt x="270" y="135"/>
                  </a:cubicBezTo>
                  <a:cubicBezTo>
                    <a:pt x="266" y="134"/>
                    <a:pt x="264" y="130"/>
                    <a:pt x="265" y="126"/>
                  </a:cubicBezTo>
                  <a:close/>
                  <a:moveTo>
                    <a:pt x="151" y="99"/>
                  </a:moveTo>
                  <a:cubicBezTo>
                    <a:pt x="191" y="108"/>
                    <a:pt x="198" y="147"/>
                    <a:pt x="198" y="147"/>
                  </a:cubicBezTo>
                  <a:cubicBezTo>
                    <a:pt x="199" y="151"/>
                    <a:pt x="196" y="155"/>
                    <a:pt x="192" y="156"/>
                  </a:cubicBezTo>
                  <a:cubicBezTo>
                    <a:pt x="188" y="157"/>
                    <a:pt x="184" y="154"/>
                    <a:pt x="183" y="150"/>
                  </a:cubicBezTo>
                  <a:cubicBezTo>
                    <a:pt x="183" y="150"/>
                    <a:pt x="178" y="120"/>
                    <a:pt x="148" y="113"/>
                  </a:cubicBezTo>
                  <a:cubicBezTo>
                    <a:pt x="147" y="113"/>
                    <a:pt x="147" y="113"/>
                    <a:pt x="147" y="113"/>
                  </a:cubicBezTo>
                  <a:cubicBezTo>
                    <a:pt x="132" y="110"/>
                    <a:pt x="118" y="114"/>
                    <a:pt x="107" y="121"/>
                  </a:cubicBezTo>
                  <a:cubicBezTo>
                    <a:pt x="96" y="128"/>
                    <a:pt x="88" y="140"/>
                    <a:pt x="85" y="153"/>
                  </a:cubicBezTo>
                  <a:cubicBezTo>
                    <a:pt x="85" y="153"/>
                    <a:pt x="85" y="153"/>
                    <a:pt x="85" y="153"/>
                  </a:cubicBezTo>
                  <a:cubicBezTo>
                    <a:pt x="84" y="157"/>
                    <a:pt x="80" y="160"/>
                    <a:pt x="76" y="159"/>
                  </a:cubicBezTo>
                  <a:cubicBezTo>
                    <a:pt x="72" y="158"/>
                    <a:pt x="69" y="154"/>
                    <a:pt x="70" y="150"/>
                  </a:cubicBezTo>
                  <a:cubicBezTo>
                    <a:pt x="70" y="149"/>
                    <a:pt x="70" y="149"/>
                    <a:pt x="70" y="149"/>
                  </a:cubicBezTo>
                  <a:cubicBezTo>
                    <a:pt x="74" y="133"/>
                    <a:pt x="85" y="118"/>
                    <a:pt x="99" y="109"/>
                  </a:cubicBezTo>
                  <a:cubicBezTo>
                    <a:pt x="113" y="99"/>
                    <a:pt x="131" y="95"/>
                    <a:pt x="150" y="99"/>
                  </a:cubicBezTo>
                  <a:lnTo>
                    <a:pt x="151" y="99"/>
                  </a:lnTo>
                  <a:close/>
                </a:path>
              </a:pathLst>
            </a:custGeom>
            <a:solidFill>
              <a:srgbClr val="E1A7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13" name="îṡļïďê">
              <a:extLst>
                <a:ext uri="{FF2B5EF4-FFF2-40B4-BE49-F238E27FC236}">
                  <a16:creationId xmlns:a16="http://schemas.microsoft.com/office/drawing/2014/main" id="{EA5A76A9-DBDB-4CDD-8D42-8EC732F6E0F5}"/>
                </a:ext>
              </a:extLst>
            </p:cNvPr>
            <p:cNvSpPr/>
            <p:nvPr/>
          </p:nvSpPr>
          <p:spPr bwMode="auto">
            <a:xfrm>
              <a:off x="5826126" y="2786063"/>
              <a:ext cx="782638" cy="433388"/>
            </a:xfrm>
            <a:custGeom>
              <a:avLst/>
              <a:gdLst>
                <a:gd name="T0" fmla="*/ 410 w 410"/>
                <a:gd name="T1" fmla="*/ 97 h 227"/>
                <a:gd name="T2" fmla="*/ 385 w 410"/>
                <a:gd name="T3" fmla="*/ 42 h 227"/>
                <a:gd name="T4" fmla="*/ 111 w 410"/>
                <a:gd name="T5" fmla="*/ 23 h 227"/>
                <a:gd name="T6" fmla="*/ 107 w 410"/>
                <a:gd name="T7" fmla="*/ 26 h 227"/>
                <a:gd name="T8" fmla="*/ 7 w 410"/>
                <a:gd name="T9" fmla="*/ 112 h 227"/>
                <a:gd name="T10" fmla="*/ 3 w 410"/>
                <a:gd name="T11" fmla="*/ 127 h 227"/>
                <a:gd name="T12" fmla="*/ 0 w 410"/>
                <a:gd name="T13" fmla="*/ 144 h 227"/>
                <a:gd name="T14" fmla="*/ 38 w 410"/>
                <a:gd name="T15" fmla="*/ 227 h 227"/>
                <a:gd name="T16" fmla="*/ 73 w 410"/>
                <a:gd name="T17" fmla="*/ 166 h 227"/>
                <a:gd name="T18" fmla="*/ 74 w 410"/>
                <a:gd name="T19" fmla="*/ 141 h 227"/>
                <a:gd name="T20" fmla="*/ 363 w 410"/>
                <a:gd name="T21" fmla="*/ 117 h 227"/>
                <a:gd name="T22" fmla="*/ 410 w 410"/>
                <a:gd name="T23" fmla="*/ 97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10" h="227">
                  <a:moveTo>
                    <a:pt x="410" y="97"/>
                  </a:moveTo>
                  <a:cubicBezTo>
                    <a:pt x="408" y="74"/>
                    <a:pt x="402" y="54"/>
                    <a:pt x="385" y="42"/>
                  </a:cubicBezTo>
                  <a:cubicBezTo>
                    <a:pt x="328" y="0"/>
                    <a:pt x="182" y="6"/>
                    <a:pt x="111" y="23"/>
                  </a:cubicBezTo>
                  <a:cubicBezTo>
                    <a:pt x="110" y="24"/>
                    <a:pt x="108" y="25"/>
                    <a:pt x="107" y="26"/>
                  </a:cubicBezTo>
                  <a:cubicBezTo>
                    <a:pt x="50" y="59"/>
                    <a:pt x="19" y="86"/>
                    <a:pt x="7" y="112"/>
                  </a:cubicBezTo>
                  <a:cubicBezTo>
                    <a:pt x="5" y="117"/>
                    <a:pt x="4" y="122"/>
                    <a:pt x="3" y="127"/>
                  </a:cubicBezTo>
                  <a:cubicBezTo>
                    <a:pt x="2" y="133"/>
                    <a:pt x="1" y="139"/>
                    <a:pt x="0" y="144"/>
                  </a:cubicBezTo>
                  <a:cubicBezTo>
                    <a:pt x="1" y="170"/>
                    <a:pt x="16" y="196"/>
                    <a:pt x="38" y="227"/>
                  </a:cubicBezTo>
                  <a:cubicBezTo>
                    <a:pt x="59" y="208"/>
                    <a:pt x="69" y="188"/>
                    <a:pt x="73" y="166"/>
                  </a:cubicBezTo>
                  <a:cubicBezTo>
                    <a:pt x="77" y="144"/>
                    <a:pt x="74" y="141"/>
                    <a:pt x="74" y="141"/>
                  </a:cubicBezTo>
                  <a:cubicBezTo>
                    <a:pt x="74" y="141"/>
                    <a:pt x="226" y="174"/>
                    <a:pt x="363" y="117"/>
                  </a:cubicBezTo>
                  <a:cubicBezTo>
                    <a:pt x="381" y="110"/>
                    <a:pt x="397" y="103"/>
                    <a:pt x="410" y="97"/>
                  </a:cubicBezTo>
                  <a:close/>
                </a:path>
              </a:pathLst>
            </a:custGeom>
            <a:solidFill>
              <a:srgbClr val="9A5B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14" name="îṣlîdé">
              <a:extLst>
                <a:ext uri="{FF2B5EF4-FFF2-40B4-BE49-F238E27FC236}">
                  <a16:creationId xmlns:a16="http://schemas.microsoft.com/office/drawing/2014/main" id="{996E5509-1DCE-4740-BB1E-0C3C30A1969D}"/>
                </a:ext>
              </a:extLst>
            </p:cNvPr>
            <p:cNvSpPr/>
            <p:nvPr/>
          </p:nvSpPr>
          <p:spPr bwMode="auto">
            <a:xfrm>
              <a:off x="5729288" y="3243263"/>
              <a:ext cx="874713" cy="269875"/>
            </a:xfrm>
            <a:custGeom>
              <a:avLst/>
              <a:gdLst>
                <a:gd name="T0" fmla="*/ 20 w 457"/>
                <a:gd name="T1" fmla="*/ 3 h 142"/>
                <a:gd name="T2" fmla="*/ 19 w 457"/>
                <a:gd name="T3" fmla="*/ 3 h 142"/>
                <a:gd name="T4" fmla="*/ 36 w 457"/>
                <a:gd name="T5" fmla="*/ 26 h 142"/>
                <a:gd name="T6" fmla="*/ 2 w 457"/>
                <a:gd name="T7" fmla="*/ 29 h 142"/>
                <a:gd name="T8" fmla="*/ 61 w 457"/>
                <a:gd name="T9" fmla="*/ 60 h 142"/>
                <a:gd name="T10" fmla="*/ 65 w 457"/>
                <a:gd name="T11" fmla="*/ 59 h 142"/>
                <a:gd name="T12" fmla="*/ 256 w 457"/>
                <a:gd name="T13" fmla="*/ 136 h 142"/>
                <a:gd name="T14" fmla="*/ 422 w 457"/>
                <a:gd name="T15" fmla="*/ 110 h 142"/>
                <a:gd name="T16" fmla="*/ 443 w 457"/>
                <a:gd name="T17" fmla="*/ 78 h 142"/>
                <a:gd name="T18" fmla="*/ 457 w 457"/>
                <a:gd name="T19" fmla="*/ 36 h 142"/>
                <a:gd name="T20" fmla="*/ 356 w 457"/>
                <a:gd name="T21" fmla="*/ 60 h 142"/>
                <a:gd name="T22" fmla="*/ 37 w 457"/>
                <a:gd name="T23" fmla="*/ 0 h 142"/>
                <a:gd name="T24" fmla="*/ 20 w 457"/>
                <a:gd name="T25" fmla="*/ 3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57" h="142">
                  <a:moveTo>
                    <a:pt x="20" y="3"/>
                  </a:moveTo>
                  <a:cubicBezTo>
                    <a:pt x="20" y="3"/>
                    <a:pt x="20" y="3"/>
                    <a:pt x="19" y="3"/>
                  </a:cubicBezTo>
                  <a:cubicBezTo>
                    <a:pt x="24" y="10"/>
                    <a:pt x="30" y="18"/>
                    <a:pt x="36" y="26"/>
                  </a:cubicBezTo>
                  <a:cubicBezTo>
                    <a:pt x="17" y="14"/>
                    <a:pt x="3" y="6"/>
                    <a:pt x="2" y="29"/>
                  </a:cubicBezTo>
                  <a:cubicBezTo>
                    <a:pt x="0" y="56"/>
                    <a:pt x="31" y="68"/>
                    <a:pt x="61" y="60"/>
                  </a:cubicBezTo>
                  <a:cubicBezTo>
                    <a:pt x="63" y="60"/>
                    <a:pt x="64" y="59"/>
                    <a:pt x="65" y="59"/>
                  </a:cubicBezTo>
                  <a:cubicBezTo>
                    <a:pt x="103" y="96"/>
                    <a:pt x="159" y="129"/>
                    <a:pt x="256" y="136"/>
                  </a:cubicBezTo>
                  <a:cubicBezTo>
                    <a:pt x="339" y="142"/>
                    <a:pt x="388" y="130"/>
                    <a:pt x="422" y="110"/>
                  </a:cubicBezTo>
                  <a:cubicBezTo>
                    <a:pt x="430" y="100"/>
                    <a:pt x="437" y="89"/>
                    <a:pt x="443" y="78"/>
                  </a:cubicBezTo>
                  <a:cubicBezTo>
                    <a:pt x="451" y="64"/>
                    <a:pt x="455" y="50"/>
                    <a:pt x="457" y="36"/>
                  </a:cubicBezTo>
                  <a:cubicBezTo>
                    <a:pt x="431" y="45"/>
                    <a:pt x="393" y="60"/>
                    <a:pt x="356" y="60"/>
                  </a:cubicBezTo>
                  <a:cubicBezTo>
                    <a:pt x="292" y="62"/>
                    <a:pt x="104" y="17"/>
                    <a:pt x="37" y="0"/>
                  </a:cubicBezTo>
                  <a:cubicBezTo>
                    <a:pt x="34" y="2"/>
                    <a:pt x="28" y="2"/>
                    <a:pt x="20" y="3"/>
                  </a:cubicBezTo>
                  <a:close/>
                </a:path>
              </a:pathLst>
            </a:custGeom>
            <a:solidFill>
              <a:srgbClr val="DAAE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15" name="iṥḻiḋè">
              <a:extLst>
                <a:ext uri="{FF2B5EF4-FFF2-40B4-BE49-F238E27FC236}">
                  <a16:creationId xmlns:a16="http://schemas.microsoft.com/office/drawing/2014/main" id="{4D9DBC22-D953-4E50-AB14-5597C568CBFE}"/>
                </a:ext>
              </a:extLst>
            </p:cNvPr>
            <p:cNvSpPr/>
            <p:nvPr/>
          </p:nvSpPr>
          <p:spPr bwMode="auto">
            <a:xfrm>
              <a:off x="6049963" y="3106738"/>
              <a:ext cx="247650" cy="125413"/>
            </a:xfrm>
            <a:custGeom>
              <a:avLst/>
              <a:gdLst>
                <a:gd name="T0" fmla="*/ 16 w 130"/>
                <a:gd name="T1" fmla="*/ 58 h 65"/>
                <a:gd name="T2" fmla="*/ 7 w 130"/>
                <a:gd name="T3" fmla="*/ 64 h 65"/>
                <a:gd name="T4" fmla="*/ 1 w 130"/>
                <a:gd name="T5" fmla="*/ 55 h 65"/>
                <a:gd name="T6" fmla="*/ 1 w 130"/>
                <a:gd name="T7" fmla="*/ 54 h 65"/>
                <a:gd name="T8" fmla="*/ 30 w 130"/>
                <a:gd name="T9" fmla="*/ 14 h 65"/>
                <a:gd name="T10" fmla="*/ 81 w 130"/>
                <a:gd name="T11" fmla="*/ 4 h 65"/>
                <a:gd name="T12" fmla="*/ 82 w 130"/>
                <a:gd name="T13" fmla="*/ 4 h 65"/>
                <a:gd name="T14" fmla="*/ 129 w 130"/>
                <a:gd name="T15" fmla="*/ 52 h 65"/>
                <a:gd name="T16" fmla="*/ 123 w 130"/>
                <a:gd name="T17" fmla="*/ 61 h 65"/>
                <a:gd name="T18" fmla="*/ 114 w 130"/>
                <a:gd name="T19" fmla="*/ 55 h 65"/>
                <a:gd name="T20" fmla="*/ 79 w 130"/>
                <a:gd name="T21" fmla="*/ 18 h 65"/>
                <a:gd name="T22" fmla="*/ 78 w 130"/>
                <a:gd name="T23" fmla="*/ 18 h 65"/>
                <a:gd name="T24" fmla="*/ 38 w 130"/>
                <a:gd name="T25" fmla="*/ 26 h 65"/>
                <a:gd name="T26" fmla="*/ 16 w 130"/>
                <a:gd name="T27" fmla="*/ 58 h 65"/>
                <a:gd name="T28" fmla="*/ 16 w 130"/>
                <a:gd name="T29" fmla="*/ 58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30" h="65">
                  <a:moveTo>
                    <a:pt x="16" y="58"/>
                  </a:moveTo>
                  <a:cubicBezTo>
                    <a:pt x="15" y="62"/>
                    <a:pt x="11" y="65"/>
                    <a:pt x="7" y="64"/>
                  </a:cubicBezTo>
                  <a:cubicBezTo>
                    <a:pt x="3" y="63"/>
                    <a:pt x="0" y="59"/>
                    <a:pt x="1" y="55"/>
                  </a:cubicBezTo>
                  <a:cubicBezTo>
                    <a:pt x="1" y="55"/>
                    <a:pt x="1" y="55"/>
                    <a:pt x="1" y="54"/>
                  </a:cubicBezTo>
                  <a:cubicBezTo>
                    <a:pt x="5" y="38"/>
                    <a:pt x="16" y="23"/>
                    <a:pt x="30" y="14"/>
                  </a:cubicBezTo>
                  <a:cubicBezTo>
                    <a:pt x="44" y="4"/>
                    <a:pt x="62" y="0"/>
                    <a:pt x="81" y="4"/>
                  </a:cubicBezTo>
                  <a:cubicBezTo>
                    <a:pt x="81" y="4"/>
                    <a:pt x="82" y="4"/>
                    <a:pt x="82" y="4"/>
                  </a:cubicBezTo>
                  <a:cubicBezTo>
                    <a:pt x="122" y="13"/>
                    <a:pt x="129" y="52"/>
                    <a:pt x="129" y="52"/>
                  </a:cubicBezTo>
                  <a:cubicBezTo>
                    <a:pt x="130" y="56"/>
                    <a:pt x="127" y="60"/>
                    <a:pt x="123" y="61"/>
                  </a:cubicBezTo>
                  <a:cubicBezTo>
                    <a:pt x="119" y="62"/>
                    <a:pt x="115" y="59"/>
                    <a:pt x="114" y="55"/>
                  </a:cubicBezTo>
                  <a:cubicBezTo>
                    <a:pt x="114" y="55"/>
                    <a:pt x="109" y="25"/>
                    <a:pt x="79" y="18"/>
                  </a:cubicBezTo>
                  <a:cubicBezTo>
                    <a:pt x="79" y="18"/>
                    <a:pt x="79" y="18"/>
                    <a:pt x="78" y="18"/>
                  </a:cubicBezTo>
                  <a:cubicBezTo>
                    <a:pt x="63" y="15"/>
                    <a:pt x="49" y="19"/>
                    <a:pt x="38" y="26"/>
                  </a:cubicBezTo>
                  <a:cubicBezTo>
                    <a:pt x="27" y="33"/>
                    <a:pt x="19" y="45"/>
                    <a:pt x="16" y="58"/>
                  </a:cubicBezTo>
                  <a:cubicBezTo>
                    <a:pt x="16" y="58"/>
                    <a:pt x="16" y="58"/>
                    <a:pt x="16" y="58"/>
                  </a:cubicBezTo>
                  <a:close/>
                </a:path>
              </a:pathLst>
            </a:custGeom>
            <a:solidFill>
              <a:srgbClr val="5226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16" name="îṩḷïḋe">
              <a:extLst>
                <a:ext uri="{FF2B5EF4-FFF2-40B4-BE49-F238E27FC236}">
                  <a16:creationId xmlns:a16="http://schemas.microsoft.com/office/drawing/2014/main" id="{F30AEDA4-D74F-4F22-A36D-E5E0870D6EB5}"/>
                </a:ext>
              </a:extLst>
            </p:cNvPr>
            <p:cNvSpPr/>
            <p:nvPr/>
          </p:nvSpPr>
          <p:spPr bwMode="auto">
            <a:xfrm>
              <a:off x="5614988" y="2501900"/>
              <a:ext cx="1144588" cy="836613"/>
            </a:xfrm>
            <a:custGeom>
              <a:avLst/>
              <a:gdLst>
                <a:gd name="T0" fmla="*/ 15 w 599"/>
                <a:gd name="T1" fmla="*/ 174 h 438"/>
                <a:gd name="T2" fmla="*/ 20 w 599"/>
                <a:gd name="T3" fmla="*/ 308 h 438"/>
                <a:gd name="T4" fmla="*/ 70 w 599"/>
                <a:gd name="T5" fmla="*/ 389 h 438"/>
                <a:gd name="T6" fmla="*/ 120 w 599"/>
                <a:gd name="T7" fmla="*/ 413 h 438"/>
                <a:gd name="T8" fmla="*/ 142 w 599"/>
                <a:gd name="T9" fmla="*/ 438 h 438"/>
                <a:gd name="T10" fmla="*/ 161 w 599"/>
                <a:gd name="T11" fmla="*/ 353 h 438"/>
                <a:gd name="T12" fmla="*/ 167 w 599"/>
                <a:gd name="T13" fmla="*/ 273 h 438"/>
                <a:gd name="T14" fmla="*/ 599 w 599"/>
                <a:gd name="T15" fmla="*/ 116 h 438"/>
                <a:gd name="T16" fmla="*/ 451 w 599"/>
                <a:gd name="T17" fmla="*/ 63 h 438"/>
                <a:gd name="T18" fmla="*/ 129 w 599"/>
                <a:gd name="T19" fmla="*/ 75 h 438"/>
                <a:gd name="T20" fmla="*/ 67 w 599"/>
                <a:gd name="T21" fmla="*/ 160 h 438"/>
                <a:gd name="T22" fmla="*/ 15 w 599"/>
                <a:gd name="T23" fmla="*/ 174 h 4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99" h="438">
                  <a:moveTo>
                    <a:pt x="15" y="174"/>
                  </a:moveTo>
                  <a:cubicBezTo>
                    <a:pt x="0" y="212"/>
                    <a:pt x="1" y="263"/>
                    <a:pt x="20" y="308"/>
                  </a:cubicBezTo>
                  <a:cubicBezTo>
                    <a:pt x="37" y="351"/>
                    <a:pt x="70" y="389"/>
                    <a:pt x="70" y="389"/>
                  </a:cubicBezTo>
                  <a:cubicBezTo>
                    <a:pt x="70" y="389"/>
                    <a:pt x="100" y="389"/>
                    <a:pt x="120" y="413"/>
                  </a:cubicBezTo>
                  <a:cubicBezTo>
                    <a:pt x="140" y="437"/>
                    <a:pt x="142" y="438"/>
                    <a:pt x="142" y="438"/>
                  </a:cubicBezTo>
                  <a:cubicBezTo>
                    <a:pt x="142" y="438"/>
                    <a:pt x="136" y="383"/>
                    <a:pt x="161" y="353"/>
                  </a:cubicBezTo>
                  <a:cubicBezTo>
                    <a:pt x="185" y="324"/>
                    <a:pt x="167" y="273"/>
                    <a:pt x="167" y="273"/>
                  </a:cubicBezTo>
                  <a:cubicBezTo>
                    <a:pt x="301" y="289"/>
                    <a:pt x="557" y="276"/>
                    <a:pt x="599" y="116"/>
                  </a:cubicBezTo>
                  <a:cubicBezTo>
                    <a:pt x="599" y="116"/>
                    <a:pt x="511" y="126"/>
                    <a:pt x="451" y="63"/>
                  </a:cubicBezTo>
                  <a:cubicBezTo>
                    <a:pt x="392" y="0"/>
                    <a:pt x="198" y="22"/>
                    <a:pt x="129" y="75"/>
                  </a:cubicBezTo>
                  <a:cubicBezTo>
                    <a:pt x="60" y="129"/>
                    <a:pt x="67" y="160"/>
                    <a:pt x="67" y="160"/>
                  </a:cubicBezTo>
                  <a:cubicBezTo>
                    <a:pt x="67" y="160"/>
                    <a:pt x="24" y="148"/>
                    <a:pt x="15" y="174"/>
                  </a:cubicBezTo>
                  <a:close/>
                </a:path>
              </a:pathLst>
            </a:custGeom>
            <a:solidFill>
              <a:srgbClr val="5226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17" name="iṣľiḑê">
              <a:extLst>
                <a:ext uri="{FF2B5EF4-FFF2-40B4-BE49-F238E27FC236}">
                  <a16:creationId xmlns:a16="http://schemas.microsoft.com/office/drawing/2014/main" id="{C0C92703-B4AA-46B3-B597-B4AAACFC94CC}"/>
                </a:ext>
              </a:extLst>
            </p:cNvPr>
            <p:cNvSpPr/>
            <p:nvPr/>
          </p:nvSpPr>
          <p:spPr bwMode="auto">
            <a:xfrm>
              <a:off x="5653088" y="1471613"/>
              <a:ext cx="1036638" cy="768350"/>
            </a:xfrm>
            <a:custGeom>
              <a:avLst/>
              <a:gdLst>
                <a:gd name="T0" fmla="*/ 0 w 542"/>
                <a:gd name="T1" fmla="*/ 94 h 403"/>
                <a:gd name="T2" fmla="*/ 351 w 542"/>
                <a:gd name="T3" fmla="*/ 13 h 403"/>
                <a:gd name="T4" fmla="*/ 540 w 542"/>
                <a:gd name="T5" fmla="*/ 93 h 403"/>
                <a:gd name="T6" fmla="*/ 520 w 542"/>
                <a:gd name="T7" fmla="*/ 403 h 403"/>
                <a:gd name="T8" fmla="*/ 357 w 542"/>
                <a:gd name="T9" fmla="*/ 397 h 403"/>
                <a:gd name="T10" fmla="*/ 146 w 542"/>
                <a:gd name="T11" fmla="*/ 397 h 403"/>
                <a:gd name="T12" fmla="*/ 61 w 542"/>
                <a:gd name="T13" fmla="*/ 302 h 403"/>
                <a:gd name="T14" fmla="*/ 0 w 542"/>
                <a:gd name="T15" fmla="*/ 94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42" h="403">
                  <a:moveTo>
                    <a:pt x="0" y="94"/>
                  </a:moveTo>
                  <a:cubicBezTo>
                    <a:pt x="75" y="24"/>
                    <a:pt x="228" y="0"/>
                    <a:pt x="351" y="13"/>
                  </a:cubicBezTo>
                  <a:cubicBezTo>
                    <a:pt x="456" y="25"/>
                    <a:pt x="542" y="73"/>
                    <a:pt x="540" y="93"/>
                  </a:cubicBezTo>
                  <a:cubicBezTo>
                    <a:pt x="520" y="403"/>
                    <a:pt x="520" y="403"/>
                    <a:pt x="520" y="403"/>
                  </a:cubicBezTo>
                  <a:cubicBezTo>
                    <a:pt x="520" y="403"/>
                    <a:pt x="429" y="397"/>
                    <a:pt x="357" y="397"/>
                  </a:cubicBezTo>
                  <a:cubicBezTo>
                    <a:pt x="285" y="397"/>
                    <a:pt x="165" y="403"/>
                    <a:pt x="146" y="397"/>
                  </a:cubicBezTo>
                  <a:cubicBezTo>
                    <a:pt x="127" y="390"/>
                    <a:pt x="74" y="346"/>
                    <a:pt x="61" y="302"/>
                  </a:cubicBezTo>
                  <a:cubicBezTo>
                    <a:pt x="49" y="258"/>
                    <a:pt x="0" y="94"/>
                    <a:pt x="0" y="94"/>
                  </a:cubicBezTo>
                  <a:close/>
                </a:path>
              </a:pathLst>
            </a:custGeom>
            <a:solidFill>
              <a:srgbClr val="D91D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18" name="íṡļiḋè">
              <a:extLst>
                <a:ext uri="{FF2B5EF4-FFF2-40B4-BE49-F238E27FC236}">
                  <a16:creationId xmlns:a16="http://schemas.microsoft.com/office/drawing/2014/main" id="{5C3E7090-1F4F-4D8D-9F62-F0AF25D87941}"/>
                </a:ext>
              </a:extLst>
            </p:cNvPr>
            <p:cNvSpPr/>
            <p:nvPr/>
          </p:nvSpPr>
          <p:spPr bwMode="auto">
            <a:xfrm>
              <a:off x="5653088" y="1571625"/>
              <a:ext cx="1035050" cy="668338"/>
            </a:xfrm>
            <a:custGeom>
              <a:avLst/>
              <a:gdLst>
                <a:gd name="T0" fmla="*/ 0 w 541"/>
                <a:gd name="T1" fmla="*/ 41 h 350"/>
                <a:gd name="T2" fmla="*/ 62 w 541"/>
                <a:gd name="T3" fmla="*/ 0 h 350"/>
                <a:gd name="T4" fmla="*/ 205 w 541"/>
                <a:gd name="T5" fmla="*/ 220 h 350"/>
                <a:gd name="T6" fmla="*/ 447 w 541"/>
                <a:gd name="T7" fmla="*/ 230 h 350"/>
                <a:gd name="T8" fmla="*/ 517 w 541"/>
                <a:gd name="T9" fmla="*/ 15 h 350"/>
                <a:gd name="T10" fmla="*/ 540 w 541"/>
                <a:gd name="T11" fmla="*/ 40 h 350"/>
                <a:gd name="T12" fmla="*/ 520 w 541"/>
                <a:gd name="T13" fmla="*/ 350 h 350"/>
                <a:gd name="T14" fmla="*/ 357 w 541"/>
                <a:gd name="T15" fmla="*/ 344 h 350"/>
                <a:gd name="T16" fmla="*/ 146 w 541"/>
                <a:gd name="T17" fmla="*/ 344 h 350"/>
                <a:gd name="T18" fmla="*/ 61 w 541"/>
                <a:gd name="T19" fmla="*/ 249 h 350"/>
                <a:gd name="T20" fmla="*/ 0 w 541"/>
                <a:gd name="T21" fmla="*/ 41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41" h="350">
                  <a:moveTo>
                    <a:pt x="0" y="41"/>
                  </a:moveTo>
                  <a:cubicBezTo>
                    <a:pt x="17" y="25"/>
                    <a:pt x="38" y="11"/>
                    <a:pt x="62" y="0"/>
                  </a:cubicBezTo>
                  <a:cubicBezTo>
                    <a:pt x="124" y="59"/>
                    <a:pt x="177" y="134"/>
                    <a:pt x="205" y="220"/>
                  </a:cubicBezTo>
                  <a:cubicBezTo>
                    <a:pt x="238" y="319"/>
                    <a:pt x="433" y="281"/>
                    <a:pt x="447" y="230"/>
                  </a:cubicBezTo>
                  <a:cubicBezTo>
                    <a:pt x="461" y="179"/>
                    <a:pt x="470" y="78"/>
                    <a:pt x="517" y="15"/>
                  </a:cubicBezTo>
                  <a:cubicBezTo>
                    <a:pt x="532" y="25"/>
                    <a:pt x="541" y="34"/>
                    <a:pt x="540" y="40"/>
                  </a:cubicBezTo>
                  <a:cubicBezTo>
                    <a:pt x="520" y="350"/>
                    <a:pt x="520" y="350"/>
                    <a:pt x="520" y="350"/>
                  </a:cubicBezTo>
                  <a:cubicBezTo>
                    <a:pt x="520" y="350"/>
                    <a:pt x="429" y="344"/>
                    <a:pt x="357" y="344"/>
                  </a:cubicBezTo>
                  <a:cubicBezTo>
                    <a:pt x="285" y="344"/>
                    <a:pt x="165" y="350"/>
                    <a:pt x="146" y="344"/>
                  </a:cubicBezTo>
                  <a:cubicBezTo>
                    <a:pt x="127" y="337"/>
                    <a:pt x="74" y="293"/>
                    <a:pt x="61" y="249"/>
                  </a:cubicBezTo>
                  <a:cubicBezTo>
                    <a:pt x="49" y="205"/>
                    <a:pt x="0" y="41"/>
                    <a:pt x="0" y="41"/>
                  </a:cubicBezTo>
                  <a:close/>
                </a:path>
              </a:pathLst>
            </a:custGeom>
            <a:solidFill>
              <a:srgbClr val="C31F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19" name="ï$ḷïdê">
              <a:extLst>
                <a:ext uri="{FF2B5EF4-FFF2-40B4-BE49-F238E27FC236}">
                  <a16:creationId xmlns:a16="http://schemas.microsoft.com/office/drawing/2014/main" id="{9D98F6F1-3067-4652-A3AC-804553274972}"/>
                </a:ext>
              </a:extLst>
            </p:cNvPr>
            <p:cNvSpPr/>
            <p:nvPr/>
          </p:nvSpPr>
          <p:spPr bwMode="auto">
            <a:xfrm>
              <a:off x="5756276" y="1662113"/>
              <a:ext cx="927100" cy="233363"/>
            </a:xfrm>
            <a:custGeom>
              <a:avLst/>
              <a:gdLst>
                <a:gd name="T0" fmla="*/ 85 w 485"/>
                <a:gd name="T1" fmla="*/ 0 h 122"/>
                <a:gd name="T2" fmla="*/ 169 w 485"/>
                <a:gd name="T3" fmla="*/ 61 h 122"/>
                <a:gd name="T4" fmla="*/ 85 w 485"/>
                <a:gd name="T5" fmla="*/ 122 h 122"/>
                <a:gd name="T6" fmla="*/ 0 w 485"/>
                <a:gd name="T7" fmla="*/ 61 h 122"/>
                <a:gd name="T8" fmla="*/ 85 w 485"/>
                <a:gd name="T9" fmla="*/ 0 h 122"/>
                <a:gd name="T10" fmla="*/ 485 w 485"/>
                <a:gd name="T11" fmla="*/ 20 h 122"/>
                <a:gd name="T12" fmla="*/ 479 w 485"/>
                <a:gd name="T13" fmla="*/ 109 h 122"/>
                <a:gd name="T14" fmla="*/ 438 w 485"/>
                <a:gd name="T15" fmla="*/ 112 h 122"/>
                <a:gd name="T16" fmla="*/ 375 w 485"/>
                <a:gd name="T17" fmla="*/ 50 h 122"/>
                <a:gd name="T18" fmla="*/ 454 w 485"/>
                <a:gd name="T19" fmla="*/ 10 h 122"/>
                <a:gd name="T20" fmla="*/ 485 w 485"/>
                <a:gd name="T21" fmla="*/ 20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85" h="122">
                  <a:moveTo>
                    <a:pt x="85" y="0"/>
                  </a:moveTo>
                  <a:cubicBezTo>
                    <a:pt x="131" y="0"/>
                    <a:pt x="169" y="27"/>
                    <a:pt x="169" y="61"/>
                  </a:cubicBezTo>
                  <a:cubicBezTo>
                    <a:pt x="169" y="95"/>
                    <a:pt x="131" y="122"/>
                    <a:pt x="85" y="122"/>
                  </a:cubicBezTo>
                  <a:cubicBezTo>
                    <a:pt x="38" y="122"/>
                    <a:pt x="0" y="95"/>
                    <a:pt x="0" y="61"/>
                  </a:cubicBezTo>
                  <a:cubicBezTo>
                    <a:pt x="0" y="27"/>
                    <a:pt x="38" y="0"/>
                    <a:pt x="85" y="0"/>
                  </a:cubicBezTo>
                  <a:close/>
                  <a:moveTo>
                    <a:pt x="485" y="20"/>
                  </a:moveTo>
                  <a:cubicBezTo>
                    <a:pt x="479" y="109"/>
                    <a:pt x="479" y="109"/>
                    <a:pt x="479" y="109"/>
                  </a:cubicBezTo>
                  <a:cubicBezTo>
                    <a:pt x="467" y="113"/>
                    <a:pt x="453" y="114"/>
                    <a:pt x="438" y="112"/>
                  </a:cubicBezTo>
                  <a:cubicBezTo>
                    <a:pt x="399" y="106"/>
                    <a:pt x="371" y="78"/>
                    <a:pt x="375" y="50"/>
                  </a:cubicBezTo>
                  <a:cubicBezTo>
                    <a:pt x="379" y="22"/>
                    <a:pt x="415" y="4"/>
                    <a:pt x="454" y="10"/>
                  </a:cubicBezTo>
                  <a:cubicBezTo>
                    <a:pt x="465" y="11"/>
                    <a:pt x="476" y="15"/>
                    <a:pt x="485" y="20"/>
                  </a:cubicBezTo>
                  <a:close/>
                </a:path>
              </a:pathLst>
            </a:custGeom>
            <a:solidFill>
              <a:srgbClr val="57B9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20" name="îšliďê">
              <a:extLst>
                <a:ext uri="{FF2B5EF4-FFF2-40B4-BE49-F238E27FC236}">
                  <a16:creationId xmlns:a16="http://schemas.microsoft.com/office/drawing/2014/main" id="{FE4A91CC-F029-496A-A352-E2FB8D511F83}"/>
                </a:ext>
              </a:extLst>
            </p:cNvPr>
            <p:cNvSpPr/>
            <p:nvPr/>
          </p:nvSpPr>
          <p:spPr bwMode="auto">
            <a:xfrm>
              <a:off x="5756276" y="1668463"/>
              <a:ext cx="927100" cy="227013"/>
            </a:xfrm>
            <a:custGeom>
              <a:avLst/>
              <a:gdLst>
                <a:gd name="T0" fmla="*/ 127 w 485"/>
                <a:gd name="T1" fmla="*/ 111 h 119"/>
                <a:gd name="T2" fmla="*/ 85 w 485"/>
                <a:gd name="T3" fmla="*/ 119 h 119"/>
                <a:gd name="T4" fmla="*/ 0 w 485"/>
                <a:gd name="T5" fmla="*/ 58 h 119"/>
                <a:gd name="T6" fmla="*/ 55 w 485"/>
                <a:gd name="T7" fmla="*/ 0 h 119"/>
                <a:gd name="T8" fmla="*/ 127 w 485"/>
                <a:gd name="T9" fmla="*/ 111 h 119"/>
                <a:gd name="T10" fmla="*/ 410 w 485"/>
                <a:gd name="T11" fmla="*/ 100 h 119"/>
                <a:gd name="T12" fmla="*/ 440 w 485"/>
                <a:gd name="T13" fmla="*/ 6 h 119"/>
                <a:gd name="T14" fmla="*/ 454 w 485"/>
                <a:gd name="T15" fmla="*/ 7 h 119"/>
                <a:gd name="T16" fmla="*/ 485 w 485"/>
                <a:gd name="T17" fmla="*/ 17 h 119"/>
                <a:gd name="T18" fmla="*/ 479 w 485"/>
                <a:gd name="T19" fmla="*/ 106 h 119"/>
                <a:gd name="T20" fmla="*/ 438 w 485"/>
                <a:gd name="T21" fmla="*/ 109 h 119"/>
                <a:gd name="T22" fmla="*/ 410 w 485"/>
                <a:gd name="T23" fmla="*/ 100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85" h="119">
                  <a:moveTo>
                    <a:pt x="127" y="111"/>
                  </a:moveTo>
                  <a:cubicBezTo>
                    <a:pt x="115" y="116"/>
                    <a:pt x="100" y="119"/>
                    <a:pt x="85" y="119"/>
                  </a:cubicBezTo>
                  <a:cubicBezTo>
                    <a:pt x="38" y="119"/>
                    <a:pt x="0" y="92"/>
                    <a:pt x="0" y="58"/>
                  </a:cubicBezTo>
                  <a:cubicBezTo>
                    <a:pt x="0" y="31"/>
                    <a:pt x="23" y="9"/>
                    <a:pt x="55" y="0"/>
                  </a:cubicBezTo>
                  <a:cubicBezTo>
                    <a:pt x="83" y="34"/>
                    <a:pt x="108" y="71"/>
                    <a:pt x="127" y="111"/>
                  </a:cubicBezTo>
                  <a:close/>
                  <a:moveTo>
                    <a:pt x="410" y="100"/>
                  </a:moveTo>
                  <a:cubicBezTo>
                    <a:pt x="417" y="69"/>
                    <a:pt x="426" y="36"/>
                    <a:pt x="440" y="6"/>
                  </a:cubicBezTo>
                  <a:cubicBezTo>
                    <a:pt x="444" y="6"/>
                    <a:pt x="449" y="6"/>
                    <a:pt x="454" y="7"/>
                  </a:cubicBezTo>
                  <a:cubicBezTo>
                    <a:pt x="465" y="8"/>
                    <a:pt x="476" y="12"/>
                    <a:pt x="485" y="17"/>
                  </a:cubicBezTo>
                  <a:cubicBezTo>
                    <a:pt x="479" y="106"/>
                    <a:pt x="479" y="106"/>
                    <a:pt x="479" y="106"/>
                  </a:cubicBezTo>
                  <a:cubicBezTo>
                    <a:pt x="467" y="110"/>
                    <a:pt x="453" y="111"/>
                    <a:pt x="438" y="109"/>
                  </a:cubicBezTo>
                  <a:cubicBezTo>
                    <a:pt x="428" y="108"/>
                    <a:pt x="419" y="105"/>
                    <a:pt x="410" y="100"/>
                  </a:cubicBezTo>
                  <a:close/>
                </a:path>
              </a:pathLst>
            </a:custGeom>
            <a:solidFill>
              <a:srgbClr val="57B9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21" name="iṧ1ïḑè">
              <a:extLst>
                <a:ext uri="{FF2B5EF4-FFF2-40B4-BE49-F238E27FC236}">
                  <a16:creationId xmlns:a16="http://schemas.microsoft.com/office/drawing/2014/main" id="{842D083E-747D-45BD-911B-15B5974333D4}"/>
                </a:ext>
              </a:extLst>
            </p:cNvPr>
            <p:cNvSpPr/>
            <p:nvPr/>
          </p:nvSpPr>
          <p:spPr bwMode="auto">
            <a:xfrm>
              <a:off x="5211763" y="2124075"/>
              <a:ext cx="1903413" cy="674688"/>
            </a:xfrm>
            <a:custGeom>
              <a:avLst/>
              <a:gdLst>
                <a:gd name="T0" fmla="*/ 0 w 996"/>
                <a:gd name="T1" fmla="*/ 249 h 353"/>
                <a:gd name="T2" fmla="*/ 314 w 996"/>
                <a:gd name="T3" fmla="*/ 152 h 353"/>
                <a:gd name="T4" fmla="*/ 402 w 996"/>
                <a:gd name="T5" fmla="*/ 21 h 353"/>
                <a:gd name="T6" fmla="*/ 578 w 996"/>
                <a:gd name="T7" fmla="*/ 8 h 353"/>
                <a:gd name="T8" fmla="*/ 798 w 996"/>
                <a:gd name="T9" fmla="*/ 64 h 353"/>
                <a:gd name="T10" fmla="*/ 958 w 996"/>
                <a:gd name="T11" fmla="*/ 224 h 353"/>
                <a:gd name="T12" fmla="*/ 720 w 996"/>
                <a:gd name="T13" fmla="*/ 265 h 353"/>
                <a:gd name="T14" fmla="*/ 343 w 996"/>
                <a:gd name="T15" fmla="*/ 293 h 353"/>
                <a:gd name="T16" fmla="*/ 135 w 996"/>
                <a:gd name="T17" fmla="*/ 344 h 353"/>
                <a:gd name="T18" fmla="*/ 0 w 996"/>
                <a:gd name="T19" fmla="*/ 249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96" h="353">
                  <a:moveTo>
                    <a:pt x="0" y="249"/>
                  </a:moveTo>
                  <a:cubicBezTo>
                    <a:pt x="29" y="287"/>
                    <a:pt x="189" y="231"/>
                    <a:pt x="314" y="152"/>
                  </a:cubicBezTo>
                  <a:cubicBezTo>
                    <a:pt x="363" y="121"/>
                    <a:pt x="342" y="45"/>
                    <a:pt x="402" y="21"/>
                  </a:cubicBezTo>
                  <a:cubicBezTo>
                    <a:pt x="446" y="3"/>
                    <a:pt x="510" y="0"/>
                    <a:pt x="578" y="8"/>
                  </a:cubicBezTo>
                  <a:cubicBezTo>
                    <a:pt x="654" y="16"/>
                    <a:pt x="734" y="37"/>
                    <a:pt x="798" y="64"/>
                  </a:cubicBezTo>
                  <a:cubicBezTo>
                    <a:pt x="996" y="149"/>
                    <a:pt x="977" y="205"/>
                    <a:pt x="958" y="224"/>
                  </a:cubicBezTo>
                  <a:cubicBezTo>
                    <a:pt x="940" y="243"/>
                    <a:pt x="805" y="265"/>
                    <a:pt x="720" y="265"/>
                  </a:cubicBezTo>
                  <a:cubicBezTo>
                    <a:pt x="635" y="265"/>
                    <a:pt x="443" y="259"/>
                    <a:pt x="343" y="293"/>
                  </a:cubicBezTo>
                  <a:cubicBezTo>
                    <a:pt x="242" y="328"/>
                    <a:pt x="223" y="353"/>
                    <a:pt x="135" y="344"/>
                  </a:cubicBezTo>
                  <a:cubicBezTo>
                    <a:pt x="47" y="334"/>
                    <a:pt x="0" y="249"/>
                    <a:pt x="0" y="249"/>
                  </a:cubicBezTo>
                  <a:close/>
                </a:path>
              </a:pathLst>
            </a:custGeom>
            <a:solidFill>
              <a:srgbClr val="C31F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22" name="iŝ1íḓe">
              <a:extLst>
                <a:ext uri="{FF2B5EF4-FFF2-40B4-BE49-F238E27FC236}">
                  <a16:creationId xmlns:a16="http://schemas.microsoft.com/office/drawing/2014/main" id="{8262CE6E-5A77-44F1-A2F3-28051A0684A3}"/>
                </a:ext>
              </a:extLst>
            </p:cNvPr>
            <p:cNvSpPr/>
            <p:nvPr/>
          </p:nvSpPr>
          <p:spPr bwMode="auto">
            <a:xfrm>
              <a:off x="6669088" y="1816100"/>
              <a:ext cx="431800" cy="625475"/>
            </a:xfrm>
            <a:custGeom>
              <a:avLst/>
              <a:gdLst>
                <a:gd name="T0" fmla="*/ 226 w 226"/>
                <a:gd name="T1" fmla="*/ 0 h 327"/>
                <a:gd name="T2" fmla="*/ 163 w 226"/>
                <a:gd name="T3" fmla="*/ 224 h 327"/>
                <a:gd name="T4" fmla="*/ 160 w 226"/>
                <a:gd name="T5" fmla="*/ 255 h 327"/>
                <a:gd name="T6" fmla="*/ 189 w 226"/>
                <a:gd name="T7" fmla="*/ 327 h 327"/>
                <a:gd name="T8" fmla="*/ 28 w 226"/>
                <a:gd name="T9" fmla="*/ 234 h 327"/>
                <a:gd name="T10" fmla="*/ 226 w 226"/>
                <a:gd name="T11" fmla="*/ 0 h 3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6" h="327">
                  <a:moveTo>
                    <a:pt x="226" y="0"/>
                  </a:moveTo>
                  <a:cubicBezTo>
                    <a:pt x="206" y="41"/>
                    <a:pt x="173" y="162"/>
                    <a:pt x="163" y="224"/>
                  </a:cubicBezTo>
                  <a:cubicBezTo>
                    <a:pt x="161" y="237"/>
                    <a:pt x="160" y="248"/>
                    <a:pt x="160" y="255"/>
                  </a:cubicBezTo>
                  <a:cubicBezTo>
                    <a:pt x="162" y="294"/>
                    <a:pt x="189" y="327"/>
                    <a:pt x="189" y="327"/>
                  </a:cubicBezTo>
                  <a:cubicBezTo>
                    <a:pt x="189" y="327"/>
                    <a:pt x="57" y="294"/>
                    <a:pt x="28" y="234"/>
                  </a:cubicBezTo>
                  <a:cubicBezTo>
                    <a:pt x="0" y="175"/>
                    <a:pt x="49" y="33"/>
                    <a:pt x="226" y="0"/>
                  </a:cubicBezTo>
                  <a:close/>
                </a:path>
              </a:pathLst>
            </a:custGeom>
            <a:solidFill>
              <a:srgbClr val="57B9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23" name="íṥ1íḋé">
              <a:extLst>
                <a:ext uri="{FF2B5EF4-FFF2-40B4-BE49-F238E27FC236}">
                  <a16:creationId xmlns:a16="http://schemas.microsoft.com/office/drawing/2014/main" id="{37AF5FE9-8A11-4520-8677-97BDC28A6931}"/>
                </a:ext>
              </a:extLst>
            </p:cNvPr>
            <p:cNvSpPr/>
            <p:nvPr/>
          </p:nvSpPr>
          <p:spPr bwMode="auto">
            <a:xfrm>
              <a:off x="6756401" y="1868488"/>
              <a:ext cx="319088" cy="419100"/>
            </a:xfrm>
            <a:custGeom>
              <a:avLst/>
              <a:gdLst>
                <a:gd name="T0" fmla="*/ 167 w 167"/>
                <a:gd name="T1" fmla="*/ 4 h 220"/>
                <a:gd name="T2" fmla="*/ 150 w 167"/>
                <a:gd name="T3" fmla="*/ 57 h 220"/>
                <a:gd name="T4" fmla="*/ 31 w 167"/>
                <a:gd name="T5" fmla="*/ 151 h 220"/>
                <a:gd name="T6" fmla="*/ 0 w 167"/>
                <a:gd name="T7" fmla="*/ 220 h 220"/>
                <a:gd name="T8" fmla="*/ 25 w 167"/>
                <a:gd name="T9" fmla="*/ 91 h 220"/>
                <a:gd name="T10" fmla="*/ 160 w 167"/>
                <a:gd name="T11" fmla="*/ 2 h 220"/>
                <a:gd name="T12" fmla="*/ 167 w 167"/>
                <a:gd name="T13" fmla="*/ 4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7" h="220">
                  <a:moveTo>
                    <a:pt x="167" y="4"/>
                  </a:moveTo>
                  <a:cubicBezTo>
                    <a:pt x="162" y="19"/>
                    <a:pt x="156" y="37"/>
                    <a:pt x="150" y="57"/>
                  </a:cubicBezTo>
                  <a:cubicBezTo>
                    <a:pt x="95" y="75"/>
                    <a:pt x="60" y="89"/>
                    <a:pt x="31" y="151"/>
                  </a:cubicBezTo>
                  <a:cubicBezTo>
                    <a:pt x="0" y="220"/>
                    <a:pt x="0" y="220"/>
                    <a:pt x="0" y="220"/>
                  </a:cubicBezTo>
                  <a:cubicBezTo>
                    <a:pt x="0" y="220"/>
                    <a:pt x="0" y="143"/>
                    <a:pt x="25" y="91"/>
                  </a:cubicBezTo>
                  <a:cubicBezTo>
                    <a:pt x="50" y="39"/>
                    <a:pt x="136" y="0"/>
                    <a:pt x="160" y="2"/>
                  </a:cubicBezTo>
                  <a:cubicBezTo>
                    <a:pt x="163" y="2"/>
                    <a:pt x="165" y="3"/>
                    <a:pt x="167" y="4"/>
                  </a:cubicBezTo>
                  <a:close/>
                </a:path>
              </a:pathLst>
            </a:custGeom>
            <a:solidFill>
              <a:srgbClr val="539A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24" name="islîde">
              <a:extLst>
                <a:ext uri="{FF2B5EF4-FFF2-40B4-BE49-F238E27FC236}">
                  <a16:creationId xmlns:a16="http://schemas.microsoft.com/office/drawing/2014/main" id="{8C26D48C-26CF-4D02-B621-43E72C0754F2}"/>
                </a:ext>
              </a:extLst>
            </p:cNvPr>
            <p:cNvSpPr/>
            <p:nvPr/>
          </p:nvSpPr>
          <p:spPr bwMode="auto">
            <a:xfrm>
              <a:off x="6729413" y="1816100"/>
              <a:ext cx="371475" cy="409575"/>
            </a:xfrm>
            <a:custGeom>
              <a:avLst/>
              <a:gdLst>
                <a:gd name="T0" fmla="*/ 194 w 194"/>
                <a:gd name="T1" fmla="*/ 0 h 214"/>
                <a:gd name="T2" fmla="*/ 173 w 194"/>
                <a:gd name="T3" fmla="*/ 57 h 214"/>
                <a:gd name="T4" fmla="*/ 171 w 194"/>
                <a:gd name="T5" fmla="*/ 58 h 214"/>
                <a:gd name="T6" fmla="*/ 95 w 194"/>
                <a:gd name="T7" fmla="*/ 92 h 214"/>
                <a:gd name="T8" fmla="*/ 42 w 194"/>
                <a:gd name="T9" fmla="*/ 153 h 214"/>
                <a:gd name="T10" fmla="*/ 22 w 194"/>
                <a:gd name="T11" fmla="*/ 214 h 214"/>
                <a:gd name="T12" fmla="*/ 41 w 194"/>
                <a:gd name="T13" fmla="*/ 79 h 214"/>
                <a:gd name="T14" fmla="*/ 194 w 194"/>
                <a:gd name="T15" fmla="*/ 0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4" h="214">
                  <a:moveTo>
                    <a:pt x="194" y="0"/>
                  </a:moveTo>
                  <a:cubicBezTo>
                    <a:pt x="188" y="13"/>
                    <a:pt x="180" y="33"/>
                    <a:pt x="173" y="57"/>
                  </a:cubicBezTo>
                  <a:cubicBezTo>
                    <a:pt x="172" y="57"/>
                    <a:pt x="172" y="57"/>
                    <a:pt x="171" y="58"/>
                  </a:cubicBezTo>
                  <a:cubicBezTo>
                    <a:pt x="151" y="70"/>
                    <a:pt x="119" y="76"/>
                    <a:pt x="95" y="92"/>
                  </a:cubicBezTo>
                  <a:cubicBezTo>
                    <a:pt x="71" y="107"/>
                    <a:pt x="56" y="133"/>
                    <a:pt x="42" y="153"/>
                  </a:cubicBezTo>
                  <a:cubicBezTo>
                    <a:pt x="0" y="214"/>
                    <a:pt x="22" y="214"/>
                    <a:pt x="22" y="214"/>
                  </a:cubicBezTo>
                  <a:cubicBezTo>
                    <a:pt x="22" y="214"/>
                    <a:pt x="13" y="145"/>
                    <a:pt x="41" y="79"/>
                  </a:cubicBezTo>
                  <a:cubicBezTo>
                    <a:pt x="74" y="44"/>
                    <a:pt x="124" y="14"/>
                    <a:pt x="19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25" name="îṣlïḋè">
              <a:extLst>
                <a:ext uri="{FF2B5EF4-FFF2-40B4-BE49-F238E27FC236}">
                  <a16:creationId xmlns:a16="http://schemas.microsoft.com/office/drawing/2014/main" id="{D1E70917-0B84-4644-8B6F-3C7F2E75A761}"/>
                </a:ext>
              </a:extLst>
            </p:cNvPr>
            <p:cNvSpPr/>
            <p:nvPr/>
          </p:nvSpPr>
          <p:spPr bwMode="auto">
            <a:xfrm>
              <a:off x="6561138" y="1465263"/>
              <a:ext cx="493713" cy="1092200"/>
            </a:xfrm>
            <a:custGeom>
              <a:avLst/>
              <a:gdLst>
                <a:gd name="T0" fmla="*/ 7 w 258"/>
                <a:gd name="T1" fmla="*/ 332 h 572"/>
                <a:gd name="T2" fmla="*/ 78 w 258"/>
                <a:gd name="T3" fmla="*/ 56 h 572"/>
                <a:gd name="T4" fmla="*/ 212 w 258"/>
                <a:gd name="T5" fmla="*/ 22 h 572"/>
                <a:gd name="T6" fmla="*/ 245 w 258"/>
                <a:gd name="T7" fmla="*/ 125 h 572"/>
                <a:gd name="T8" fmla="*/ 237 w 258"/>
                <a:gd name="T9" fmla="*/ 137 h 572"/>
                <a:gd name="T10" fmla="*/ 113 w 258"/>
                <a:gd name="T11" fmla="*/ 282 h 572"/>
                <a:gd name="T12" fmla="*/ 92 w 258"/>
                <a:gd name="T13" fmla="*/ 358 h 572"/>
                <a:gd name="T14" fmla="*/ 176 w 258"/>
                <a:gd name="T15" fmla="*/ 446 h 572"/>
                <a:gd name="T16" fmla="*/ 250 w 258"/>
                <a:gd name="T17" fmla="*/ 511 h 572"/>
                <a:gd name="T18" fmla="*/ 104 w 258"/>
                <a:gd name="T19" fmla="*/ 511 h 572"/>
                <a:gd name="T20" fmla="*/ 8 w 258"/>
                <a:gd name="T21" fmla="*/ 332 h 572"/>
                <a:gd name="T22" fmla="*/ 7 w 258"/>
                <a:gd name="T23" fmla="*/ 332 h 5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8" h="572">
                  <a:moveTo>
                    <a:pt x="7" y="332"/>
                  </a:moveTo>
                  <a:cubicBezTo>
                    <a:pt x="0" y="265"/>
                    <a:pt x="22" y="120"/>
                    <a:pt x="78" y="56"/>
                  </a:cubicBezTo>
                  <a:cubicBezTo>
                    <a:pt x="118" y="10"/>
                    <a:pt x="176" y="0"/>
                    <a:pt x="212" y="22"/>
                  </a:cubicBezTo>
                  <a:cubicBezTo>
                    <a:pt x="242" y="41"/>
                    <a:pt x="251" y="92"/>
                    <a:pt x="245" y="125"/>
                  </a:cubicBezTo>
                  <a:cubicBezTo>
                    <a:pt x="243" y="138"/>
                    <a:pt x="237" y="137"/>
                    <a:pt x="237" y="137"/>
                  </a:cubicBezTo>
                  <a:cubicBezTo>
                    <a:pt x="237" y="137"/>
                    <a:pt x="139" y="186"/>
                    <a:pt x="113" y="282"/>
                  </a:cubicBezTo>
                  <a:cubicBezTo>
                    <a:pt x="92" y="358"/>
                    <a:pt x="92" y="358"/>
                    <a:pt x="92" y="358"/>
                  </a:cubicBezTo>
                  <a:cubicBezTo>
                    <a:pt x="134" y="397"/>
                    <a:pt x="176" y="446"/>
                    <a:pt x="176" y="446"/>
                  </a:cubicBezTo>
                  <a:cubicBezTo>
                    <a:pt x="176" y="446"/>
                    <a:pt x="242" y="470"/>
                    <a:pt x="250" y="511"/>
                  </a:cubicBezTo>
                  <a:cubicBezTo>
                    <a:pt x="258" y="552"/>
                    <a:pt x="211" y="572"/>
                    <a:pt x="104" y="511"/>
                  </a:cubicBezTo>
                  <a:cubicBezTo>
                    <a:pt x="13" y="459"/>
                    <a:pt x="7" y="378"/>
                    <a:pt x="8" y="332"/>
                  </a:cubicBezTo>
                  <a:lnTo>
                    <a:pt x="7" y="332"/>
                  </a:lnTo>
                  <a:close/>
                </a:path>
              </a:pathLst>
            </a:custGeom>
            <a:solidFill>
              <a:srgbClr val="EBE6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26" name="ïsḷîďê">
              <a:extLst>
                <a:ext uri="{FF2B5EF4-FFF2-40B4-BE49-F238E27FC236}">
                  <a16:creationId xmlns:a16="http://schemas.microsoft.com/office/drawing/2014/main" id="{874382A1-BB32-49AC-B62C-99339DF31CF6}"/>
                </a:ext>
              </a:extLst>
            </p:cNvPr>
            <p:cNvSpPr/>
            <p:nvPr/>
          </p:nvSpPr>
          <p:spPr bwMode="auto">
            <a:xfrm>
              <a:off x="6561138" y="1471613"/>
              <a:ext cx="381000" cy="904875"/>
            </a:xfrm>
            <a:custGeom>
              <a:avLst/>
              <a:gdLst>
                <a:gd name="T0" fmla="*/ 7 w 199"/>
                <a:gd name="T1" fmla="*/ 329 h 474"/>
                <a:gd name="T2" fmla="*/ 78 w 199"/>
                <a:gd name="T3" fmla="*/ 53 h 474"/>
                <a:gd name="T4" fmla="*/ 199 w 199"/>
                <a:gd name="T5" fmla="*/ 13 h 474"/>
                <a:gd name="T6" fmla="*/ 29 w 199"/>
                <a:gd name="T7" fmla="*/ 245 h 474"/>
                <a:gd name="T8" fmla="*/ 60 w 199"/>
                <a:gd name="T9" fmla="*/ 474 h 474"/>
                <a:gd name="T10" fmla="*/ 8 w 199"/>
                <a:gd name="T11" fmla="*/ 329 h 474"/>
                <a:gd name="T12" fmla="*/ 7 w 199"/>
                <a:gd name="T13" fmla="*/ 329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9" h="474">
                  <a:moveTo>
                    <a:pt x="7" y="329"/>
                  </a:moveTo>
                  <a:cubicBezTo>
                    <a:pt x="0" y="262"/>
                    <a:pt x="22" y="117"/>
                    <a:pt x="78" y="53"/>
                  </a:cubicBezTo>
                  <a:cubicBezTo>
                    <a:pt x="114" y="12"/>
                    <a:pt x="164" y="0"/>
                    <a:pt x="199" y="13"/>
                  </a:cubicBezTo>
                  <a:cubicBezTo>
                    <a:pt x="142" y="32"/>
                    <a:pt x="59" y="79"/>
                    <a:pt x="29" y="245"/>
                  </a:cubicBezTo>
                  <a:cubicBezTo>
                    <a:pt x="10" y="350"/>
                    <a:pt x="33" y="426"/>
                    <a:pt x="60" y="474"/>
                  </a:cubicBezTo>
                  <a:cubicBezTo>
                    <a:pt x="11" y="425"/>
                    <a:pt x="7" y="366"/>
                    <a:pt x="8" y="329"/>
                  </a:cubicBezTo>
                  <a:lnTo>
                    <a:pt x="7" y="329"/>
                  </a:lnTo>
                  <a:close/>
                </a:path>
              </a:pathLst>
            </a:custGeom>
            <a:solidFill>
              <a:srgbClr val="F7F4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27" name="îṡḻiďé">
              <a:extLst>
                <a:ext uri="{FF2B5EF4-FFF2-40B4-BE49-F238E27FC236}">
                  <a16:creationId xmlns:a16="http://schemas.microsoft.com/office/drawing/2014/main" id="{AC466F8D-8564-4680-8542-80EB0A8D6EFC}"/>
                </a:ext>
              </a:extLst>
            </p:cNvPr>
            <p:cNvSpPr/>
            <p:nvPr/>
          </p:nvSpPr>
          <p:spPr bwMode="auto">
            <a:xfrm>
              <a:off x="6737351" y="1712913"/>
              <a:ext cx="385763" cy="484188"/>
            </a:xfrm>
            <a:custGeom>
              <a:avLst/>
              <a:gdLst>
                <a:gd name="T0" fmla="*/ 123 w 202"/>
                <a:gd name="T1" fmla="*/ 10 h 253"/>
                <a:gd name="T2" fmla="*/ 188 w 202"/>
                <a:gd name="T3" fmla="*/ 28 h 253"/>
                <a:gd name="T4" fmla="*/ 170 w 202"/>
                <a:gd name="T5" fmla="*/ 75 h 253"/>
                <a:gd name="T6" fmla="*/ 150 w 202"/>
                <a:gd name="T7" fmla="*/ 81 h 253"/>
                <a:gd name="T8" fmla="*/ 32 w 202"/>
                <a:gd name="T9" fmla="*/ 182 h 253"/>
                <a:gd name="T10" fmla="*/ 11 w 202"/>
                <a:gd name="T11" fmla="*/ 243 h 253"/>
                <a:gd name="T12" fmla="*/ 1 w 202"/>
                <a:gd name="T13" fmla="*/ 231 h 253"/>
                <a:gd name="T14" fmla="*/ 123 w 202"/>
                <a:gd name="T15" fmla="*/ 10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2" h="253">
                  <a:moveTo>
                    <a:pt x="123" y="10"/>
                  </a:moveTo>
                  <a:cubicBezTo>
                    <a:pt x="149" y="0"/>
                    <a:pt x="176" y="11"/>
                    <a:pt x="188" y="28"/>
                  </a:cubicBezTo>
                  <a:cubicBezTo>
                    <a:pt x="202" y="47"/>
                    <a:pt x="193" y="70"/>
                    <a:pt x="170" y="75"/>
                  </a:cubicBezTo>
                  <a:cubicBezTo>
                    <a:pt x="164" y="77"/>
                    <a:pt x="157" y="78"/>
                    <a:pt x="150" y="81"/>
                  </a:cubicBezTo>
                  <a:cubicBezTo>
                    <a:pt x="111" y="97"/>
                    <a:pt x="59" y="117"/>
                    <a:pt x="32" y="182"/>
                  </a:cubicBezTo>
                  <a:cubicBezTo>
                    <a:pt x="2" y="250"/>
                    <a:pt x="11" y="243"/>
                    <a:pt x="11" y="243"/>
                  </a:cubicBezTo>
                  <a:cubicBezTo>
                    <a:pt x="11" y="243"/>
                    <a:pt x="0" y="253"/>
                    <a:pt x="1" y="231"/>
                  </a:cubicBezTo>
                  <a:cubicBezTo>
                    <a:pt x="3" y="176"/>
                    <a:pt x="29" y="53"/>
                    <a:pt x="123" y="10"/>
                  </a:cubicBezTo>
                  <a:close/>
                </a:path>
              </a:pathLst>
            </a:custGeom>
            <a:solidFill>
              <a:srgbClr val="FCB7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28" name="íṩľîḑé">
              <a:extLst>
                <a:ext uri="{FF2B5EF4-FFF2-40B4-BE49-F238E27FC236}">
                  <a16:creationId xmlns:a16="http://schemas.microsoft.com/office/drawing/2014/main" id="{0E747712-B97C-4196-BAFF-4BAA15340E05}"/>
                </a:ext>
              </a:extLst>
            </p:cNvPr>
            <p:cNvSpPr/>
            <p:nvPr/>
          </p:nvSpPr>
          <p:spPr bwMode="auto">
            <a:xfrm>
              <a:off x="6737351" y="1717675"/>
              <a:ext cx="344488" cy="465138"/>
            </a:xfrm>
            <a:custGeom>
              <a:avLst/>
              <a:gdLst>
                <a:gd name="T0" fmla="*/ 123 w 180"/>
                <a:gd name="T1" fmla="*/ 8 h 244"/>
                <a:gd name="T2" fmla="*/ 180 w 180"/>
                <a:gd name="T3" fmla="*/ 17 h 244"/>
                <a:gd name="T4" fmla="*/ 84 w 180"/>
                <a:gd name="T5" fmla="*/ 86 h 244"/>
                <a:gd name="T6" fmla="*/ 9 w 180"/>
                <a:gd name="T7" fmla="*/ 242 h 244"/>
                <a:gd name="T8" fmla="*/ 1 w 180"/>
                <a:gd name="T9" fmla="*/ 229 h 244"/>
                <a:gd name="T10" fmla="*/ 123 w 180"/>
                <a:gd name="T11" fmla="*/ 8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0" h="244">
                  <a:moveTo>
                    <a:pt x="123" y="8"/>
                  </a:moveTo>
                  <a:cubicBezTo>
                    <a:pt x="144" y="0"/>
                    <a:pt x="166" y="6"/>
                    <a:pt x="180" y="17"/>
                  </a:cubicBezTo>
                  <a:cubicBezTo>
                    <a:pt x="141" y="37"/>
                    <a:pt x="107" y="61"/>
                    <a:pt x="84" y="86"/>
                  </a:cubicBezTo>
                  <a:cubicBezTo>
                    <a:pt x="36" y="141"/>
                    <a:pt x="17" y="202"/>
                    <a:pt x="9" y="242"/>
                  </a:cubicBezTo>
                  <a:cubicBezTo>
                    <a:pt x="6" y="244"/>
                    <a:pt x="0" y="244"/>
                    <a:pt x="1" y="229"/>
                  </a:cubicBezTo>
                  <a:cubicBezTo>
                    <a:pt x="3" y="174"/>
                    <a:pt x="29" y="51"/>
                    <a:pt x="123" y="8"/>
                  </a:cubicBezTo>
                  <a:close/>
                </a:path>
              </a:pathLst>
            </a:custGeom>
            <a:solidFill>
              <a:srgbClr val="E09B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29" name="ï$ļîďé">
              <a:extLst>
                <a:ext uri="{FF2B5EF4-FFF2-40B4-BE49-F238E27FC236}">
                  <a16:creationId xmlns:a16="http://schemas.microsoft.com/office/drawing/2014/main" id="{2F6F262F-718C-4A71-8E8A-2EA13D0A8626}"/>
                </a:ext>
              </a:extLst>
            </p:cNvPr>
            <p:cNvSpPr/>
            <p:nvPr/>
          </p:nvSpPr>
          <p:spPr bwMode="auto">
            <a:xfrm>
              <a:off x="4973638" y="1357313"/>
              <a:ext cx="1031875" cy="1382713"/>
            </a:xfrm>
            <a:custGeom>
              <a:avLst/>
              <a:gdLst>
                <a:gd name="T0" fmla="*/ 529 w 540"/>
                <a:gd name="T1" fmla="*/ 386 h 725"/>
                <a:gd name="T2" fmla="*/ 377 w 540"/>
                <a:gd name="T3" fmla="*/ 95 h 725"/>
                <a:gd name="T4" fmla="*/ 45 w 540"/>
                <a:gd name="T5" fmla="*/ 164 h 725"/>
                <a:gd name="T6" fmla="*/ 37 w 540"/>
                <a:gd name="T7" fmla="*/ 474 h 725"/>
                <a:gd name="T8" fmla="*/ 224 w 540"/>
                <a:gd name="T9" fmla="*/ 702 h 725"/>
                <a:gd name="T10" fmla="*/ 507 w 540"/>
                <a:gd name="T11" fmla="*/ 573 h 725"/>
                <a:gd name="T12" fmla="*/ 529 w 540"/>
                <a:gd name="T13" fmla="*/ 386 h 7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40" h="725">
                  <a:moveTo>
                    <a:pt x="529" y="386"/>
                  </a:moveTo>
                  <a:cubicBezTo>
                    <a:pt x="523" y="340"/>
                    <a:pt x="496" y="191"/>
                    <a:pt x="377" y="95"/>
                  </a:cubicBezTo>
                  <a:cubicBezTo>
                    <a:pt x="257" y="0"/>
                    <a:pt x="91" y="44"/>
                    <a:pt x="45" y="164"/>
                  </a:cubicBezTo>
                  <a:cubicBezTo>
                    <a:pt x="0" y="285"/>
                    <a:pt x="37" y="474"/>
                    <a:pt x="37" y="474"/>
                  </a:cubicBezTo>
                  <a:cubicBezTo>
                    <a:pt x="37" y="474"/>
                    <a:pt x="70" y="678"/>
                    <a:pt x="224" y="702"/>
                  </a:cubicBezTo>
                  <a:cubicBezTo>
                    <a:pt x="378" y="725"/>
                    <a:pt x="474" y="633"/>
                    <a:pt x="507" y="573"/>
                  </a:cubicBezTo>
                  <a:cubicBezTo>
                    <a:pt x="540" y="513"/>
                    <a:pt x="529" y="386"/>
                    <a:pt x="529" y="386"/>
                  </a:cubicBezTo>
                  <a:close/>
                </a:path>
              </a:pathLst>
            </a:custGeom>
            <a:solidFill>
              <a:srgbClr val="EBE6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30" name="îŝḷiḋê">
              <a:extLst>
                <a:ext uri="{FF2B5EF4-FFF2-40B4-BE49-F238E27FC236}">
                  <a16:creationId xmlns:a16="http://schemas.microsoft.com/office/drawing/2014/main" id="{0652AD9D-302D-43AE-AD03-25F7FEEAE226}"/>
                </a:ext>
              </a:extLst>
            </p:cNvPr>
            <p:cNvSpPr/>
            <p:nvPr/>
          </p:nvSpPr>
          <p:spPr bwMode="auto">
            <a:xfrm>
              <a:off x="5105401" y="1379538"/>
              <a:ext cx="900113" cy="1065213"/>
            </a:xfrm>
            <a:custGeom>
              <a:avLst/>
              <a:gdLst>
                <a:gd name="T0" fmla="*/ 460 w 471"/>
                <a:gd name="T1" fmla="*/ 374 h 558"/>
                <a:gd name="T2" fmla="*/ 308 w 471"/>
                <a:gd name="T3" fmla="*/ 83 h 558"/>
                <a:gd name="T4" fmla="*/ 0 w 471"/>
                <a:gd name="T5" fmla="*/ 109 h 558"/>
                <a:gd name="T6" fmla="*/ 276 w 471"/>
                <a:gd name="T7" fmla="*/ 100 h 558"/>
                <a:gd name="T8" fmla="*/ 439 w 471"/>
                <a:gd name="T9" fmla="*/ 558 h 558"/>
                <a:gd name="T10" fmla="*/ 460 w 471"/>
                <a:gd name="T11" fmla="*/ 374 h 5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71" h="558">
                  <a:moveTo>
                    <a:pt x="460" y="374"/>
                  </a:moveTo>
                  <a:cubicBezTo>
                    <a:pt x="454" y="328"/>
                    <a:pt x="427" y="179"/>
                    <a:pt x="308" y="83"/>
                  </a:cubicBezTo>
                  <a:cubicBezTo>
                    <a:pt x="204" y="0"/>
                    <a:pt x="65" y="22"/>
                    <a:pt x="0" y="109"/>
                  </a:cubicBezTo>
                  <a:cubicBezTo>
                    <a:pt x="69" y="58"/>
                    <a:pt x="182" y="37"/>
                    <a:pt x="276" y="100"/>
                  </a:cubicBezTo>
                  <a:cubicBezTo>
                    <a:pt x="419" y="197"/>
                    <a:pt x="460" y="386"/>
                    <a:pt x="439" y="558"/>
                  </a:cubicBezTo>
                  <a:cubicBezTo>
                    <a:pt x="471" y="498"/>
                    <a:pt x="460" y="374"/>
                    <a:pt x="460" y="374"/>
                  </a:cubicBezTo>
                  <a:close/>
                </a:path>
              </a:pathLst>
            </a:custGeom>
            <a:solidFill>
              <a:srgbClr val="F7F4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31" name="iṡľîḑé">
              <a:extLst>
                <a:ext uri="{FF2B5EF4-FFF2-40B4-BE49-F238E27FC236}">
                  <a16:creationId xmlns:a16="http://schemas.microsoft.com/office/drawing/2014/main" id="{03B474C1-FCD0-475E-A253-B0E97E9C4617}"/>
                </a:ext>
              </a:extLst>
            </p:cNvPr>
            <p:cNvSpPr/>
            <p:nvPr/>
          </p:nvSpPr>
          <p:spPr bwMode="auto">
            <a:xfrm>
              <a:off x="5022851" y="1562100"/>
              <a:ext cx="877888" cy="1130300"/>
            </a:xfrm>
            <a:custGeom>
              <a:avLst/>
              <a:gdLst>
                <a:gd name="T0" fmla="*/ 0 w 459"/>
                <a:gd name="T1" fmla="*/ 285 h 592"/>
                <a:gd name="T2" fmla="*/ 11 w 459"/>
                <a:gd name="T3" fmla="*/ 366 h 592"/>
                <a:gd name="T4" fmla="*/ 83 w 459"/>
                <a:gd name="T5" fmla="*/ 527 h 592"/>
                <a:gd name="T6" fmla="*/ 318 w 459"/>
                <a:gd name="T7" fmla="*/ 565 h 592"/>
                <a:gd name="T8" fmla="*/ 444 w 459"/>
                <a:gd name="T9" fmla="*/ 290 h 592"/>
                <a:gd name="T10" fmla="*/ 380 w 459"/>
                <a:gd name="T11" fmla="*/ 116 h 592"/>
                <a:gd name="T12" fmla="*/ 89 w 459"/>
                <a:gd name="T13" fmla="*/ 59 h 592"/>
                <a:gd name="T14" fmla="*/ 0 w 459"/>
                <a:gd name="T15" fmla="*/ 285 h 5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59" h="592">
                  <a:moveTo>
                    <a:pt x="0" y="285"/>
                  </a:moveTo>
                  <a:cubicBezTo>
                    <a:pt x="5" y="333"/>
                    <a:pt x="11" y="366"/>
                    <a:pt x="11" y="366"/>
                  </a:cubicBezTo>
                  <a:cubicBezTo>
                    <a:pt x="11" y="366"/>
                    <a:pt x="26" y="459"/>
                    <a:pt x="83" y="527"/>
                  </a:cubicBezTo>
                  <a:cubicBezTo>
                    <a:pt x="151" y="574"/>
                    <a:pt x="246" y="592"/>
                    <a:pt x="318" y="565"/>
                  </a:cubicBezTo>
                  <a:cubicBezTo>
                    <a:pt x="405" y="533"/>
                    <a:pt x="459" y="434"/>
                    <a:pt x="444" y="290"/>
                  </a:cubicBezTo>
                  <a:cubicBezTo>
                    <a:pt x="446" y="257"/>
                    <a:pt x="424" y="178"/>
                    <a:pt x="380" y="116"/>
                  </a:cubicBezTo>
                  <a:cubicBezTo>
                    <a:pt x="303" y="9"/>
                    <a:pt x="170" y="0"/>
                    <a:pt x="89" y="59"/>
                  </a:cubicBezTo>
                  <a:cubicBezTo>
                    <a:pt x="30" y="102"/>
                    <a:pt x="3" y="179"/>
                    <a:pt x="0" y="285"/>
                  </a:cubicBezTo>
                  <a:close/>
                </a:path>
              </a:pathLst>
            </a:custGeom>
            <a:solidFill>
              <a:srgbClr val="EBE6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32" name="íšļíḓê">
              <a:extLst>
                <a:ext uri="{FF2B5EF4-FFF2-40B4-BE49-F238E27FC236}">
                  <a16:creationId xmlns:a16="http://schemas.microsoft.com/office/drawing/2014/main" id="{7F2B687F-F982-4010-BE9C-11F5351041C7}"/>
                </a:ext>
              </a:extLst>
            </p:cNvPr>
            <p:cNvSpPr/>
            <p:nvPr/>
          </p:nvSpPr>
          <p:spPr bwMode="auto">
            <a:xfrm>
              <a:off x="4886326" y="1562100"/>
              <a:ext cx="982663" cy="1063625"/>
            </a:xfrm>
            <a:custGeom>
              <a:avLst/>
              <a:gdLst>
                <a:gd name="T0" fmla="*/ 341 w 514"/>
                <a:gd name="T1" fmla="*/ 556 h 557"/>
                <a:gd name="T2" fmla="*/ 408 w 514"/>
                <a:gd name="T3" fmla="*/ 539 h 557"/>
                <a:gd name="T4" fmla="*/ 508 w 514"/>
                <a:gd name="T5" fmla="*/ 277 h 557"/>
                <a:gd name="T6" fmla="*/ 310 w 514"/>
                <a:gd name="T7" fmla="*/ 72 h 557"/>
                <a:gd name="T8" fmla="*/ 341 w 514"/>
                <a:gd name="T9" fmla="*/ 556 h 5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4" h="557">
                  <a:moveTo>
                    <a:pt x="341" y="556"/>
                  </a:moveTo>
                  <a:cubicBezTo>
                    <a:pt x="379" y="557"/>
                    <a:pt x="380" y="548"/>
                    <a:pt x="408" y="539"/>
                  </a:cubicBezTo>
                  <a:cubicBezTo>
                    <a:pt x="472" y="502"/>
                    <a:pt x="514" y="400"/>
                    <a:pt x="508" y="277"/>
                  </a:cubicBezTo>
                  <a:cubicBezTo>
                    <a:pt x="503" y="167"/>
                    <a:pt x="411" y="95"/>
                    <a:pt x="310" y="72"/>
                  </a:cubicBezTo>
                  <a:cubicBezTo>
                    <a:pt x="0" y="0"/>
                    <a:pt x="81" y="551"/>
                    <a:pt x="341" y="556"/>
                  </a:cubicBezTo>
                  <a:close/>
                </a:path>
              </a:pathLst>
            </a:custGeom>
            <a:solidFill>
              <a:srgbClr val="C7AF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33" name="ïSlîḋé">
              <a:extLst>
                <a:ext uri="{FF2B5EF4-FFF2-40B4-BE49-F238E27FC236}">
                  <a16:creationId xmlns:a16="http://schemas.microsoft.com/office/drawing/2014/main" id="{5D12CC86-47EA-43D8-BE67-2E540BDE50A3}"/>
                </a:ext>
              </a:extLst>
            </p:cNvPr>
            <p:cNvSpPr/>
            <p:nvPr/>
          </p:nvSpPr>
          <p:spPr bwMode="auto">
            <a:xfrm>
              <a:off x="5146676" y="1652588"/>
              <a:ext cx="720725" cy="973138"/>
            </a:xfrm>
            <a:custGeom>
              <a:avLst/>
              <a:gdLst>
                <a:gd name="T0" fmla="*/ 86 w 377"/>
                <a:gd name="T1" fmla="*/ 74 h 510"/>
                <a:gd name="T2" fmla="*/ 172 w 377"/>
                <a:gd name="T3" fmla="*/ 468 h 510"/>
                <a:gd name="T4" fmla="*/ 313 w 377"/>
                <a:gd name="T5" fmla="*/ 456 h 510"/>
                <a:gd name="T6" fmla="*/ 372 w 377"/>
                <a:gd name="T7" fmla="*/ 230 h 510"/>
                <a:gd name="T8" fmla="*/ 278 w 377"/>
                <a:gd name="T9" fmla="*/ 68 h 510"/>
                <a:gd name="T10" fmla="*/ 86 w 377"/>
                <a:gd name="T11" fmla="*/ 74 h 5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7" h="510">
                  <a:moveTo>
                    <a:pt x="86" y="74"/>
                  </a:moveTo>
                  <a:cubicBezTo>
                    <a:pt x="0" y="179"/>
                    <a:pt x="29" y="390"/>
                    <a:pt x="172" y="468"/>
                  </a:cubicBezTo>
                  <a:cubicBezTo>
                    <a:pt x="230" y="500"/>
                    <a:pt x="269" y="510"/>
                    <a:pt x="313" y="456"/>
                  </a:cubicBezTo>
                  <a:cubicBezTo>
                    <a:pt x="353" y="406"/>
                    <a:pt x="377" y="325"/>
                    <a:pt x="372" y="230"/>
                  </a:cubicBezTo>
                  <a:cubicBezTo>
                    <a:pt x="369" y="159"/>
                    <a:pt x="332" y="104"/>
                    <a:pt x="278" y="68"/>
                  </a:cubicBezTo>
                  <a:cubicBezTo>
                    <a:pt x="209" y="21"/>
                    <a:pt x="145" y="0"/>
                    <a:pt x="86" y="74"/>
                  </a:cubicBezTo>
                  <a:close/>
                </a:path>
              </a:pathLst>
            </a:custGeom>
            <a:solidFill>
              <a:srgbClr val="FCB7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34" name="îS1îďe">
              <a:extLst>
                <a:ext uri="{FF2B5EF4-FFF2-40B4-BE49-F238E27FC236}">
                  <a16:creationId xmlns:a16="http://schemas.microsoft.com/office/drawing/2014/main" id="{25DE29D8-E33B-4C17-938D-1E99207FC51D}"/>
                </a:ext>
              </a:extLst>
            </p:cNvPr>
            <p:cNvSpPr/>
            <p:nvPr/>
          </p:nvSpPr>
          <p:spPr bwMode="auto">
            <a:xfrm>
              <a:off x="5364163" y="1668463"/>
              <a:ext cx="503238" cy="939800"/>
            </a:xfrm>
            <a:custGeom>
              <a:avLst/>
              <a:gdLst>
                <a:gd name="T0" fmla="*/ 97 w 263"/>
                <a:gd name="T1" fmla="*/ 478 h 493"/>
                <a:gd name="T2" fmla="*/ 199 w 263"/>
                <a:gd name="T3" fmla="*/ 448 h 493"/>
                <a:gd name="T4" fmla="*/ 258 w 263"/>
                <a:gd name="T5" fmla="*/ 222 h 493"/>
                <a:gd name="T6" fmla="*/ 164 w 263"/>
                <a:gd name="T7" fmla="*/ 60 h 493"/>
                <a:gd name="T8" fmla="*/ 0 w 263"/>
                <a:gd name="T9" fmla="*/ 38 h 493"/>
                <a:gd name="T10" fmla="*/ 213 w 263"/>
                <a:gd name="T11" fmla="*/ 273 h 493"/>
                <a:gd name="T12" fmla="*/ 97 w 263"/>
                <a:gd name="T13" fmla="*/ 478 h 4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3" h="493">
                  <a:moveTo>
                    <a:pt x="97" y="478"/>
                  </a:moveTo>
                  <a:cubicBezTo>
                    <a:pt x="135" y="493"/>
                    <a:pt x="166" y="489"/>
                    <a:pt x="199" y="448"/>
                  </a:cubicBezTo>
                  <a:cubicBezTo>
                    <a:pt x="239" y="398"/>
                    <a:pt x="263" y="317"/>
                    <a:pt x="258" y="222"/>
                  </a:cubicBezTo>
                  <a:cubicBezTo>
                    <a:pt x="255" y="151"/>
                    <a:pt x="218" y="96"/>
                    <a:pt x="164" y="60"/>
                  </a:cubicBezTo>
                  <a:cubicBezTo>
                    <a:pt x="106" y="20"/>
                    <a:pt x="52" y="0"/>
                    <a:pt x="0" y="38"/>
                  </a:cubicBezTo>
                  <a:cubicBezTo>
                    <a:pt x="101" y="50"/>
                    <a:pt x="210" y="101"/>
                    <a:pt x="213" y="273"/>
                  </a:cubicBezTo>
                  <a:cubicBezTo>
                    <a:pt x="215" y="393"/>
                    <a:pt x="168" y="451"/>
                    <a:pt x="97" y="478"/>
                  </a:cubicBezTo>
                  <a:close/>
                </a:path>
              </a:pathLst>
            </a:custGeom>
            <a:solidFill>
              <a:srgbClr val="E09B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35" name="ïśliďe">
              <a:extLst>
                <a:ext uri="{FF2B5EF4-FFF2-40B4-BE49-F238E27FC236}">
                  <a16:creationId xmlns:a16="http://schemas.microsoft.com/office/drawing/2014/main" id="{0AE4AF42-F917-4533-B23D-891B9C3F3227}"/>
                </a:ext>
              </a:extLst>
            </p:cNvPr>
            <p:cNvSpPr/>
            <p:nvPr/>
          </p:nvSpPr>
          <p:spPr bwMode="auto">
            <a:xfrm>
              <a:off x="5302251" y="1776413"/>
              <a:ext cx="565150" cy="749300"/>
            </a:xfrm>
            <a:custGeom>
              <a:avLst/>
              <a:gdLst>
                <a:gd name="T0" fmla="*/ 231 w 296"/>
                <a:gd name="T1" fmla="*/ 392 h 392"/>
                <a:gd name="T2" fmla="*/ 232 w 296"/>
                <a:gd name="T3" fmla="*/ 391 h 392"/>
                <a:gd name="T4" fmla="*/ 291 w 296"/>
                <a:gd name="T5" fmla="*/ 165 h 392"/>
                <a:gd name="T6" fmla="*/ 197 w 296"/>
                <a:gd name="T7" fmla="*/ 3 h 392"/>
                <a:gd name="T8" fmla="*/ 195 w 296"/>
                <a:gd name="T9" fmla="*/ 1 h 392"/>
                <a:gd name="T10" fmla="*/ 109 w 296"/>
                <a:gd name="T11" fmla="*/ 24 h 392"/>
                <a:gd name="T12" fmla="*/ 15 w 296"/>
                <a:gd name="T13" fmla="*/ 241 h 392"/>
                <a:gd name="T14" fmla="*/ 231 w 296"/>
                <a:gd name="T15" fmla="*/ 392 h 3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96" h="392">
                  <a:moveTo>
                    <a:pt x="231" y="392"/>
                  </a:moveTo>
                  <a:cubicBezTo>
                    <a:pt x="231" y="392"/>
                    <a:pt x="232" y="392"/>
                    <a:pt x="232" y="391"/>
                  </a:cubicBezTo>
                  <a:cubicBezTo>
                    <a:pt x="272" y="341"/>
                    <a:pt x="296" y="260"/>
                    <a:pt x="291" y="165"/>
                  </a:cubicBezTo>
                  <a:cubicBezTo>
                    <a:pt x="288" y="94"/>
                    <a:pt x="251" y="39"/>
                    <a:pt x="197" y="3"/>
                  </a:cubicBezTo>
                  <a:cubicBezTo>
                    <a:pt x="197" y="2"/>
                    <a:pt x="196" y="2"/>
                    <a:pt x="195" y="1"/>
                  </a:cubicBezTo>
                  <a:cubicBezTo>
                    <a:pt x="159" y="0"/>
                    <a:pt x="133" y="11"/>
                    <a:pt x="109" y="24"/>
                  </a:cubicBezTo>
                  <a:cubicBezTo>
                    <a:pt x="24" y="68"/>
                    <a:pt x="0" y="156"/>
                    <a:pt x="15" y="241"/>
                  </a:cubicBezTo>
                  <a:cubicBezTo>
                    <a:pt x="31" y="325"/>
                    <a:pt x="101" y="390"/>
                    <a:pt x="231" y="39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36" name="iṥ1ïḋé">
              <a:extLst>
                <a:ext uri="{FF2B5EF4-FFF2-40B4-BE49-F238E27FC236}">
                  <a16:creationId xmlns:a16="http://schemas.microsoft.com/office/drawing/2014/main" id="{6014A9BD-F8F3-434E-B0FC-A920FB3E77DB}"/>
                </a:ext>
              </a:extLst>
            </p:cNvPr>
            <p:cNvSpPr/>
            <p:nvPr/>
          </p:nvSpPr>
          <p:spPr bwMode="auto">
            <a:xfrm>
              <a:off x="5561013" y="1776413"/>
              <a:ext cx="306388" cy="749300"/>
            </a:xfrm>
            <a:custGeom>
              <a:avLst/>
              <a:gdLst>
                <a:gd name="T0" fmla="*/ 95 w 160"/>
                <a:gd name="T1" fmla="*/ 392 h 392"/>
                <a:gd name="T2" fmla="*/ 96 w 160"/>
                <a:gd name="T3" fmla="*/ 391 h 392"/>
                <a:gd name="T4" fmla="*/ 155 w 160"/>
                <a:gd name="T5" fmla="*/ 165 h 392"/>
                <a:gd name="T6" fmla="*/ 61 w 160"/>
                <a:gd name="T7" fmla="*/ 3 h 392"/>
                <a:gd name="T8" fmla="*/ 59 w 160"/>
                <a:gd name="T9" fmla="*/ 1 h 392"/>
                <a:gd name="T10" fmla="*/ 0 w 160"/>
                <a:gd name="T11" fmla="*/ 11 h 392"/>
                <a:gd name="T12" fmla="*/ 110 w 160"/>
                <a:gd name="T13" fmla="*/ 216 h 392"/>
                <a:gd name="T14" fmla="*/ 49 w 160"/>
                <a:gd name="T15" fmla="*/ 389 h 392"/>
                <a:gd name="T16" fmla="*/ 95 w 160"/>
                <a:gd name="T17" fmla="*/ 392 h 3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0" h="392">
                  <a:moveTo>
                    <a:pt x="95" y="392"/>
                  </a:moveTo>
                  <a:cubicBezTo>
                    <a:pt x="95" y="392"/>
                    <a:pt x="96" y="392"/>
                    <a:pt x="96" y="391"/>
                  </a:cubicBezTo>
                  <a:cubicBezTo>
                    <a:pt x="136" y="341"/>
                    <a:pt x="160" y="260"/>
                    <a:pt x="155" y="165"/>
                  </a:cubicBezTo>
                  <a:cubicBezTo>
                    <a:pt x="152" y="94"/>
                    <a:pt x="115" y="39"/>
                    <a:pt x="61" y="3"/>
                  </a:cubicBezTo>
                  <a:cubicBezTo>
                    <a:pt x="61" y="2"/>
                    <a:pt x="60" y="2"/>
                    <a:pt x="59" y="1"/>
                  </a:cubicBezTo>
                  <a:cubicBezTo>
                    <a:pt x="36" y="0"/>
                    <a:pt x="17" y="5"/>
                    <a:pt x="0" y="11"/>
                  </a:cubicBezTo>
                  <a:cubicBezTo>
                    <a:pt x="61" y="43"/>
                    <a:pt x="108" y="104"/>
                    <a:pt x="110" y="216"/>
                  </a:cubicBezTo>
                  <a:cubicBezTo>
                    <a:pt x="111" y="301"/>
                    <a:pt x="88" y="355"/>
                    <a:pt x="49" y="389"/>
                  </a:cubicBezTo>
                  <a:cubicBezTo>
                    <a:pt x="64" y="391"/>
                    <a:pt x="79" y="392"/>
                    <a:pt x="95" y="392"/>
                  </a:cubicBezTo>
                  <a:close/>
                </a:path>
              </a:pathLst>
            </a:custGeom>
            <a:solidFill>
              <a:srgbClr val="CABC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37" name="iŝḷïdé">
              <a:extLst>
                <a:ext uri="{FF2B5EF4-FFF2-40B4-BE49-F238E27FC236}">
                  <a16:creationId xmlns:a16="http://schemas.microsoft.com/office/drawing/2014/main" id="{4E24C9F2-3686-443E-BFBF-84CD80A9D391}"/>
                </a:ext>
              </a:extLst>
            </p:cNvPr>
            <p:cNvSpPr/>
            <p:nvPr/>
          </p:nvSpPr>
          <p:spPr bwMode="auto">
            <a:xfrm>
              <a:off x="5360988" y="1839913"/>
              <a:ext cx="504825" cy="642938"/>
            </a:xfrm>
            <a:custGeom>
              <a:avLst/>
              <a:gdLst>
                <a:gd name="T0" fmla="*/ 177 w 264"/>
                <a:gd name="T1" fmla="*/ 0 h 337"/>
                <a:gd name="T2" fmla="*/ 15 w 264"/>
                <a:gd name="T3" fmla="*/ 134 h 337"/>
                <a:gd name="T4" fmla="*/ 202 w 264"/>
                <a:gd name="T5" fmla="*/ 337 h 337"/>
                <a:gd name="T6" fmla="*/ 217 w 264"/>
                <a:gd name="T7" fmla="*/ 336 h 337"/>
                <a:gd name="T8" fmla="*/ 260 w 264"/>
                <a:gd name="T9" fmla="*/ 132 h 337"/>
                <a:gd name="T10" fmla="*/ 212 w 264"/>
                <a:gd name="T11" fmla="*/ 10 h 337"/>
                <a:gd name="T12" fmla="*/ 177 w 264"/>
                <a:gd name="T13" fmla="*/ 0 h 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4" h="337">
                  <a:moveTo>
                    <a:pt x="177" y="0"/>
                  </a:moveTo>
                  <a:cubicBezTo>
                    <a:pt x="94" y="0"/>
                    <a:pt x="26" y="62"/>
                    <a:pt x="15" y="134"/>
                  </a:cubicBezTo>
                  <a:cubicBezTo>
                    <a:pt x="0" y="227"/>
                    <a:pt x="54" y="332"/>
                    <a:pt x="202" y="337"/>
                  </a:cubicBezTo>
                  <a:cubicBezTo>
                    <a:pt x="207" y="337"/>
                    <a:pt x="212" y="337"/>
                    <a:pt x="217" y="336"/>
                  </a:cubicBezTo>
                  <a:cubicBezTo>
                    <a:pt x="247" y="286"/>
                    <a:pt x="264" y="214"/>
                    <a:pt x="260" y="132"/>
                  </a:cubicBezTo>
                  <a:cubicBezTo>
                    <a:pt x="258" y="84"/>
                    <a:pt x="240" y="43"/>
                    <a:pt x="212" y="10"/>
                  </a:cubicBezTo>
                  <a:cubicBezTo>
                    <a:pt x="205" y="3"/>
                    <a:pt x="184" y="7"/>
                    <a:pt x="177" y="0"/>
                  </a:cubicBezTo>
                  <a:close/>
                </a:path>
              </a:pathLst>
            </a:custGeom>
            <a:solidFill>
              <a:srgbClr val="57B9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38" name="ïṣľïḓê">
              <a:extLst>
                <a:ext uri="{FF2B5EF4-FFF2-40B4-BE49-F238E27FC236}">
                  <a16:creationId xmlns:a16="http://schemas.microsoft.com/office/drawing/2014/main" id="{B8D7ED06-1644-420B-B823-4ADEC6F41992}"/>
                </a:ext>
              </a:extLst>
            </p:cNvPr>
            <p:cNvSpPr/>
            <p:nvPr/>
          </p:nvSpPr>
          <p:spPr bwMode="auto">
            <a:xfrm>
              <a:off x="5634038" y="1838325"/>
              <a:ext cx="231775" cy="644525"/>
            </a:xfrm>
            <a:custGeom>
              <a:avLst/>
              <a:gdLst>
                <a:gd name="T0" fmla="*/ 0 w 121"/>
                <a:gd name="T1" fmla="*/ 5 h 338"/>
                <a:gd name="T2" fmla="*/ 72 w 121"/>
                <a:gd name="T3" fmla="*/ 184 h 338"/>
                <a:gd name="T4" fmla="*/ 31 w 121"/>
                <a:gd name="T5" fmla="*/ 336 h 338"/>
                <a:gd name="T6" fmla="*/ 59 w 121"/>
                <a:gd name="T7" fmla="*/ 338 h 338"/>
                <a:gd name="T8" fmla="*/ 74 w 121"/>
                <a:gd name="T9" fmla="*/ 337 h 338"/>
                <a:gd name="T10" fmla="*/ 117 w 121"/>
                <a:gd name="T11" fmla="*/ 133 h 338"/>
                <a:gd name="T12" fmla="*/ 69 w 121"/>
                <a:gd name="T13" fmla="*/ 11 h 338"/>
                <a:gd name="T14" fmla="*/ 35 w 121"/>
                <a:gd name="T15" fmla="*/ 1 h 338"/>
                <a:gd name="T16" fmla="*/ 0 w 121"/>
                <a:gd name="T17" fmla="*/ 5 h 3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1" h="338">
                  <a:moveTo>
                    <a:pt x="0" y="5"/>
                  </a:moveTo>
                  <a:cubicBezTo>
                    <a:pt x="41" y="40"/>
                    <a:pt x="70" y="96"/>
                    <a:pt x="72" y="184"/>
                  </a:cubicBezTo>
                  <a:cubicBezTo>
                    <a:pt x="73" y="253"/>
                    <a:pt x="58" y="302"/>
                    <a:pt x="31" y="336"/>
                  </a:cubicBezTo>
                  <a:cubicBezTo>
                    <a:pt x="40" y="337"/>
                    <a:pt x="49" y="337"/>
                    <a:pt x="59" y="338"/>
                  </a:cubicBezTo>
                  <a:cubicBezTo>
                    <a:pt x="64" y="338"/>
                    <a:pt x="69" y="338"/>
                    <a:pt x="74" y="337"/>
                  </a:cubicBezTo>
                  <a:cubicBezTo>
                    <a:pt x="104" y="287"/>
                    <a:pt x="121" y="215"/>
                    <a:pt x="117" y="133"/>
                  </a:cubicBezTo>
                  <a:cubicBezTo>
                    <a:pt x="115" y="85"/>
                    <a:pt x="97" y="44"/>
                    <a:pt x="69" y="11"/>
                  </a:cubicBezTo>
                  <a:cubicBezTo>
                    <a:pt x="64" y="6"/>
                    <a:pt x="49" y="1"/>
                    <a:pt x="35" y="1"/>
                  </a:cubicBezTo>
                  <a:cubicBezTo>
                    <a:pt x="20" y="0"/>
                    <a:pt x="7" y="3"/>
                    <a:pt x="0" y="5"/>
                  </a:cubicBezTo>
                  <a:close/>
                </a:path>
              </a:pathLst>
            </a:custGeom>
            <a:solidFill>
              <a:srgbClr val="539A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39" name="íšļiḑe">
              <a:extLst>
                <a:ext uri="{FF2B5EF4-FFF2-40B4-BE49-F238E27FC236}">
                  <a16:creationId xmlns:a16="http://schemas.microsoft.com/office/drawing/2014/main" id="{496B65B6-3803-46C5-8A77-78748419E369}"/>
                </a:ext>
              </a:extLst>
            </p:cNvPr>
            <p:cNvSpPr/>
            <p:nvPr/>
          </p:nvSpPr>
          <p:spPr bwMode="auto">
            <a:xfrm>
              <a:off x="5567363" y="2066925"/>
              <a:ext cx="292100" cy="300038"/>
            </a:xfrm>
            <a:custGeom>
              <a:avLst/>
              <a:gdLst>
                <a:gd name="T0" fmla="*/ 78 w 153"/>
                <a:gd name="T1" fmla="*/ 0 h 157"/>
                <a:gd name="T2" fmla="*/ 0 w 153"/>
                <a:gd name="T3" fmla="*/ 78 h 157"/>
                <a:gd name="T4" fmla="*/ 78 w 153"/>
                <a:gd name="T5" fmla="*/ 157 h 157"/>
                <a:gd name="T6" fmla="*/ 150 w 153"/>
                <a:gd name="T7" fmla="*/ 110 h 157"/>
                <a:gd name="T8" fmla="*/ 153 w 153"/>
                <a:gd name="T9" fmla="*/ 53 h 157"/>
                <a:gd name="T10" fmla="*/ 78 w 153"/>
                <a:gd name="T11" fmla="*/ 0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3" h="157">
                  <a:moveTo>
                    <a:pt x="78" y="0"/>
                  </a:moveTo>
                  <a:cubicBezTo>
                    <a:pt x="35" y="0"/>
                    <a:pt x="0" y="35"/>
                    <a:pt x="0" y="78"/>
                  </a:cubicBezTo>
                  <a:cubicBezTo>
                    <a:pt x="0" y="122"/>
                    <a:pt x="35" y="157"/>
                    <a:pt x="78" y="157"/>
                  </a:cubicBezTo>
                  <a:cubicBezTo>
                    <a:pt x="110" y="157"/>
                    <a:pt x="138" y="138"/>
                    <a:pt x="150" y="110"/>
                  </a:cubicBezTo>
                  <a:cubicBezTo>
                    <a:pt x="152" y="92"/>
                    <a:pt x="153" y="73"/>
                    <a:pt x="153" y="53"/>
                  </a:cubicBezTo>
                  <a:cubicBezTo>
                    <a:pt x="142" y="22"/>
                    <a:pt x="113" y="0"/>
                    <a:pt x="78" y="0"/>
                  </a:cubicBezTo>
                  <a:close/>
                </a:path>
              </a:pathLst>
            </a:custGeom>
            <a:solidFill>
              <a:srgbClr val="5226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40" name="ïśľiḓè">
              <a:extLst>
                <a:ext uri="{FF2B5EF4-FFF2-40B4-BE49-F238E27FC236}">
                  <a16:creationId xmlns:a16="http://schemas.microsoft.com/office/drawing/2014/main" id="{BCB7DCE8-885A-4068-BDBC-2E684C382508}"/>
                </a:ext>
              </a:extLst>
            </p:cNvPr>
            <p:cNvSpPr/>
            <p:nvPr/>
          </p:nvSpPr>
          <p:spPr bwMode="auto">
            <a:xfrm>
              <a:off x="6421438" y="3063875"/>
              <a:ext cx="166688" cy="122238"/>
            </a:xfrm>
            <a:custGeom>
              <a:avLst/>
              <a:gdLst>
                <a:gd name="T0" fmla="*/ 15 w 87"/>
                <a:gd name="T1" fmla="*/ 58 h 64"/>
                <a:gd name="T2" fmla="*/ 6 w 87"/>
                <a:gd name="T3" fmla="*/ 63 h 64"/>
                <a:gd name="T4" fmla="*/ 1 w 87"/>
                <a:gd name="T5" fmla="*/ 54 h 64"/>
                <a:gd name="T6" fmla="*/ 16 w 87"/>
                <a:gd name="T7" fmla="*/ 18 h 64"/>
                <a:gd name="T8" fmla="*/ 52 w 87"/>
                <a:gd name="T9" fmla="*/ 3 h 64"/>
                <a:gd name="T10" fmla="*/ 86 w 87"/>
                <a:gd name="T11" fmla="*/ 36 h 64"/>
                <a:gd name="T12" fmla="*/ 80 w 87"/>
                <a:gd name="T13" fmla="*/ 45 h 64"/>
                <a:gd name="T14" fmla="*/ 72 w 87"/>
                <a:gd name="T15" fmla="*/ 39 h 64"/>
                <a:gd name="T16" fmla="*/ 49 w 87"/>
                <a:gd name="T17" fmla="*/ 18 h 64"/>
                <a:gd name="T18" fmla="*/ 28 w 87"/>
                <a:gd name="T19" fmla="*/ 27 h 64"/>
                <a:gd name="T20" fmla="*/ 15 w 87"/>
                <a:gd name="T21" fmla="*/ 58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7" h="64">
                  <a:moveTo>
                    <a:pt x="15" y="58"/>
                  </a:moveTo>
                  <a:cubicBezTo>
                    <a:pt x="14" y="62"/>
                    <a:pt x="10" y="64"/>
                    <a:pt x="6" y="63"/>
                  </a:cubicBezTo>
                  <a:cubicBezTo>
                    <a:pt x="2" y="62"/>
                    <a:pt x="0" y="58"/>
                    <a:pt x="1" y="54"/>
                  </a:cubicBezTo>
                  <a:cubicBezTo>
                    <a:pt x="4" y="41"/>
                    <a:pt x="9" y="28"/>
                    <a:pt x="16" y="18"/>
                  </a:cubicBezTo>
                  <a:cubicBezTo>
                    <a:pt x="25" y="7"/>
                    <a:pt x="36" y="0"/>
                    <a:pt x="52" y="3"/>
                  </a:cubicBezTo>
                  <a:cubicBezTo>
                    <a:pt x="82" y="9"/>
                    <a:pt x="86" y="36"/>
                    <a:pt x="86" y="36"/>
                  </a:cubicBezTo>
                  <a:cubicBezTo>
                    <a:pt x="87" y="40"/>
                    <a:pt x="84" y="44"/>
                    <a:pt x="80" y="45"/>
                  </a:cubicBezTo>
                  <a:cubicBezTo>
                    <a:pt x="76" y="45"/>
                    <a:pt x="72" y="43"/>
                    <a:pt x="72" y="39"/>
                  </a:cubicBezTo>
                  <a:cubicBezTo>
                    <a:pt x="72" y="38"/>
                    <a:pt x="69" y="22"/>
                    <a:pt x="49" y="18"/>
                  </a:cubicBezTo>
                  <a:cubicBezTo>
                    <a:pt x="40" y="16"/>
                    <a:pt x="33" y="20"/>
                    <a:pt x="28" y="27"/>
                  </a:cubicBezTo>
                  <a:cubicBezTo>
                    <a:pt x="22" y="35"/>
                    <a:pt x="18" y="46"/>
                    <a:pt x="15" y="58"/>
                  </a:cubicBezTo>
                  <a:close/>
                </a:path>
              </a:pathLst>
            </a:custGeom>
            <a:solidFill>
              <a:srgbClr val="5226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41" name="iṡḻíḋè">
              <a:extLst>
                <a:ext uri="{FF2B5EF4-FFF2-40B4-BE49-F238E27FC236}">
                  <a16:creationId xmlns:a16="http://schemas.microsoft.com/office/drawing/2014/main" id="{E93CAF91-81CA-4578-A719-1B74868EA04D}"/>
                </a:ext>
              </a:extLst>
            </p:cNvPr>
            <p:cNvSpPr/>
            <p:nvPr/>
          </p:nvSpPr>
          <p:spPr bwMode="auto">
            <a:xfrm>
              <a:off x="6148388" y="3314700"/>
              <a:ext cx="328613" cy="130175"/>
            </a:xfrm>
            <a:custGeom>
              <a:avLst/>
              <a:gdLst>
                <a:gd name="T0" fmla="*/ 3 w 172"/>
                <a:gd name="T1" fmla="*/ 32 h 68"/>
                <a:gd name="T2" fmla="*/ 157 w 172"/>
                <a:gd name="T3" fmla="*/ 19 h 68"/>
                <a:gd name="T4" fmla="*/ 165 w 172"/>
                <a:gd name="T5" fmla="*/ 9 h 68"/>
                <a:gd name="T6" fmla="*/ 97 w 172"/>
                <a:gd name="T7" fmla="*/ 22 h 68"/>
                <a:gd name="T8" fmla="*/ 0 w 172"/>
                <a:gd name="T9" fmla="*/ 21 h 68"/>
                <a:gd name="T10" fmla="*/ 3 w 172"/>
                <a:gd name="T11" fmla="*/ 32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2" h="68">
                  <a:moveTo>
                    <a:pt x="3" y="32"/>
                  </a:moveTo>
                  <a:cubicBezTo>
                    <a:pt x="69" y="68"/>
                    <a:pt x="145" y="35"/>
                    <a:pt x="157" y="19"/>
                  </a:cubicBezTo>
                  <a:cubicBezTo>
                    <a:pt x="165" y="9"/>
                    <a:pt x="165" y="9"/>
                    <a:pt x="165" y="9"/>
                  </a:cubicBezTo>
                  <a:cubicBezTo>
                    <a:pt x="172" y="0"/>
                    <a:pt x="156" y="18"/>
                    <a:pt x="97" y="22"/>
                  </a:cubicBezTo>
                  <a:cubicBezTo>
                    <a:pt x="33" y="26"/>
                    <a:pt x="0" y="20"/>
                    <a:pt x="0" y="21"/>
                  </a:cubicBezTo>
                  <a:lnTo>
                    <a:pt x="3" y="3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42" name="ïṧḻîḍè">
              <a:extLst>
                <a:ext uri="{FF2B5EF4-FFF2-40B4-BE49-F238E27FC236}">
                  <a16:creationId xmlns:a16="http://schemas.microsoft.com/office/drawing/2014/main" id="{CBCE4426-2793-4AD3-9692-2F5804FA8840}"/>
                </a:ext>
              </a:extLst>
            </p:cNvPr>
            <p:cNvSpPr/>
            <p:nvPr/>
          </p:nvSpPr>
          <p:spPr bwMode="auto">
            <a:xfrm>
              <a:off x="6337301" y="3340100"/>
              <a:ext cx="98425" cy="95250"/>
            </a:xfrm>
            <a:custGeom>
              <a:avLst/>
              <a:gdLst>
                <a:gd name="T0" fmla="*/ 0 w 51"/>
                <a:gd name="T1" fmla="*/ 9 h 50"/>
                <a:gd name="T2" fmla="*/ 51 w 51"/>
                <a:gd name="T3" fmla="*/ 0 h 50"/>
                <a:gd name="T4" fmla="*/ 0 w 51"/>
                <a:gd name="T5" fmla="*/ 9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1" h="50">
                  <a:moveTo>
                    <a:pt x="0" y="9"/>
                  </a:moveTo>
                  <a:cubicBezTo>
                    <a:pt x="25" y="9"/>
                    <a:pt x="51" y="0"/>
                    <a:pt x="51" y="0"/>
                  </a:cubicBezTo>
                  <a:cubicBezTo>
                    <a:pt x="51" y="0"/>
                    <a:pt x="38" y="50"/>
                    <a:pt x="0" y="9"/>
                  </a:cubicBezTo>
                  <a:close/>
                </a:path>
              </a:pathLst>
            </a:custGeom>
            <a:solidFill>
              <a:srgbClr val="E1A7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43" name="ïṣḻíḓè">
              <a:extLst>
                <a:ext uri="{FF2B5EF4-FFF2-40B4-BE49-F238E27FC236}">
                  <a16:creationId xmlns:a16="http://schemas.microsoft.com/office/drawing/2014/main" id="{97F80C55-E061-4A46-909C-DCAE26CEEB0E}"/>
                </a:ext>
              </a:extLst>
            </p:cNvPr>
            <p:cNvSpPr/>
            <p:nvPr/>
          </p:nvSpPr>
          <p:spPr bwMode="auto">
            <a:xfrm>
              <a:off x="4068763" y="2419350"/>
              <a:ext cx="219075" cy="219075"/>
            </a:xfrm>
            <a:custGeom>
              <a:avLst/>
              <a:gdLst>
                <a:gd name="T0" fmla="*/ 81 w 138"/>
                <a:gd name="T1" fmla="*/ 0 h 138"/>
                <a:gd name="T2" fmla="*/ 0 w 138"/>
                <a:gd name="T3" fmla="*/ 80 h 138"/>
                <a:gd name="T4" fmla="*/ 54 w 138"/>
                <a:gd name="T5" fmla="*/ 138 h 138"/>
                <a:gd name="T6" fmla="*/ 138 w 138"/>
                <a:gd name="T7" fmla="*/ 55 h 138"/>
                <a:gd name="T8" fmla="*/ 81 w 138"/>
                <a:gd name="T9" fmla="*/ 0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8" h="138">
                  <a:moveTo>
                    <a:pt x="81" y="0"/>
                  </a:moveTo>
                  <a:lnTo>
                    <a:pt x="0" y="80"/>
                  </a:lnTo>
                  <a:lnTo>
                    <a:pt x="54" y="138"/>
                  </a:lnTo>
                  <a:lnTo>
                    <a:pt x="138" y="55"/>
                  </a:lnTo>
                  <a:lnTo>
                    <a:pt x="81" y="0"/>
                  </a:lnTo>
                  <a:close/>
                </a:path>
              </a:pathLst>
            </a:custGeom>
            <a:solidFill>
              <a:srgbClr val="D91D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44" name="ïSľíḑe">
              <a:extLst>
                <a:ext uri="{FF2B5EF4-FFF2-40B4-BE49-F238E27FC236}">
                  <a16:creationId xmlns:a16="http://schemas.microsoft.com/office/drawing/2014/main" id="{3705A31C-A924-48AF-A84E-2F85D428AC41}"/>
                </a:ext>
              </a:extLst>
            </p:cNvPr>
            <p:cNvSpPr/>
            <p:nvPr/>
          </p:nvSpPr>
          <p:spPr bwMode="auto">
            <a:xfrm>
              <a:off x="7392988" y="2408238"/>
              <a:ext cx="533400" cy="292100"/>
            </a:xfrm>
            <a:custGeom>
              <a:avLst/>
              <a:gdLst>
                <a:gd name="T0" fmla="*/ 0 w 279"/>
                <a:gd name="T1" fmla="*/ 34 h 153"/>
                <a:gd name="T2" fmla="*/ 205 w 279"/>
                <a:gd name="T3" fmla="*/ 134 h 153"/>
                <a:gd name="T4" fmla="*/ 279 w 279"/>
                <a:gd name="T5" fmla="*/ 27 h 153"/>
                <a:gd name="T6" fmla="*/ 206 w 279"/>
                <a:gd name="T7" fmla="*/ 0 h 153"/>
                <a:gd name="T8" fmla="*/ 145 w 279"/>
                <a:gd name="T9" fmla="*/ 119 h 153"/>
                <a:gd name="T10" fmla="*/ 69 w 279"/>
                <a:gd name="T11" fmla="*/ 9 h 153"/>
                <a:gd name="T12" fmla="*/ 0 w 279"/>
                <a:gd name="T13" fmla="*/ 34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9" h="153">
                  <a:moveTo>
                    <a:pt x="0" y="34"/>
                  </a:moveTo>
                  <a:cubicBezTo>
                    <a:pt x="79" y="134"/>
                    <a:pt x="132" y="153"/>
                    <a:pt x="205" y="134"/>
                  </a:cubicBezTo>
                  <a:cubicBezTo>
                    <a:pt x="246" y="123"/>
                    <a:pt x="268" y="70"/>
                    <a:pt x="279" y="27"/>
                  </a:cubicBezTo>
                  <a:cubicBezTo>
                    <a:pt x="206" y="0"/>
                    <a:pt x="206" y="0"/>
                    <a:pt x="206" y="0"/>
                  </a:cubicBezTo>
                  <a:cubicBezTo>
                    <a:pt x="201" y="60"/>
                    <a:pt x="186" y="137"/>
                    <a:pt x="145" y="119"/>
                  </a:cubicBezTo>
                  <a:cubicBezTo>
                    <a:pt x="79" y="89"/>
                    <a:pt x="69" y="9"/>
                    <a:pt x="69" y="9"/>
                  </a:cubicBezTo>
                  <a:lnTo>
                    <a:pt x="0" y="34"/>
                  </a:lnTo>
                  <a:close/>
                </a:path>
              </a:pathLst>
            </a:custGeom>
            <a:solidFill>
              <a:srgbClr val="D91D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45" name="îşḻïdê">
              <a:extLst>
                <a:ext uri="{FF2B5EF4-FFF2-40B4-BE49-F238E27FC236}">
                  <a16:creationId xmlns:a16="http://schemas.microsoft.com/office/drawing/2014/main" id="{6796384E-6053-4002-9ECA-9BFFD4CA609C}"/>
                </a:ext>
              </a:extLst>
            </p:cNvPr>
            <p:cNvSpPr/>
            <p:nvPr/>
          </p:nvSpPr>
          <p:spPr bwMode="auto">
            <a:xfrm>
              <a:off x="7392988" y="2425700"/>
              <a:ext cx="309563" cy="236538"/>
            </a:xfrm>
            <a:custGeom>
              <a:avLst/>
              <a:gdLst>
                <a:gd name="T0" fmla="*/ 0 w 162"/>
                <a:gd name="T1" fmla="*/ 25 h 124"/>
                <a:gd name="T2" fmla="*/ 94 w 162"/>
                <a:gd name="T3" fmla="*/ 114 h 124"/>
                <a:gd name="T4" fmla="*/ 162 w 162"/>
                <a:gd name="T5" fmla="*/ 112 h 124"/>
                <a:gd name="T6" fmla="*/ 145 w 162"/>
                <a:gd name="T7" fmla="*/ 110 h 124"/>
                <a:gd name="T8" fmla="*/ 69 w 162"/>
                <a:gd name="T9" fmla="*/ 0 h 124"/>
                <a:gd name="T10" fmla="*/ 0 w 162"/>
                <a:gd name="T11" fmla="*/ 25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2" h="124">
                  <a:moveTo>
                    <a:pt x="0" y="25"/>
                  </a:moveTo>
                  <a:cubicBezTo>
                    <a:pt x="35" y="69"/>
                    <a:pt x="65" y="98"/>
                    <a:pt x="94" y="114"/>
                  </a:cubicBezTo>
                  <a:cubicBezTo>
                    <a:pt x="123" y="124"/>
                    <a:pt x="143" y="119"/>
                    <a:pt x="162" y="112"/>
                  </a:cubicBezTo>
                  <a:cubicBezTo>
                    <a:pt x="157" y="113"/>
                    <a:pt x="151" y="112"/>
                    <a:pt x="145" y="110"/>
                  </a:cubicBezTo>
                  <a:cubicBezTo>
                    <a:pt x="79" y="80"/>
                    <a:pt x="69" y="0"/>
                    <a:pt x="69" y="0"/>
                  </a:cubicBezTo>
                  <a:lnTo>
                    <a:pt x="0" y="25"/>
                  </a:lnTo>
                  <a:close/>
                </a:path>
              </a:pathLst>
            </a:custGeom>
            <a:solidFill>
              <a:srgbClr val="9B1A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46" name="iSḻíḓê">
              <a:extLst>
                <a:ext uri="{FF2B5EF4-FFF2-40B4-BE49-F238E27FC236}">
                  <a16:creationId xmlns:a16="http://schemas.microsoft.com/office/drawing/2014/main" id="{FB06CF76-A4D1-458D-ACE7-724A851B0734}"/>
                </a:ext>
              </a:extLst>
            </p:cNvPr>
            <p:cNvSpPr/>
            <p:nvPr/>
          </p:nvSpPr>
          <p:spPr bwMode="auto">
            <a:xfrm>
              <a:off x="7224713" y="1706563"/>
              <a:ext cx="608013" cy="363538"/>
            </a:xfrm>
            <a:custGeom>
              <a:avLst/>
              <a:gdLst>
                <a:gd name="T0" fmla="*/ 0 w 318"/>
                <a:gd name="T1" fmla="*/ 110 h 191"/>
                <a:gd name="T2" fmla="*/ 129 w 318"/>
                <a:gd name="T3" fmla="*/ 28 h 191"/>
                <a:gd name="T4" fmla="*/ 225 w 318"/>
                <a:gd name="T5" fmla="*/ 0 h 191"/>
                <a:gd name="T6" fmla="*/ 318 w 318"/>
                <a:gd name="T7" fmla="*/ 66 h 191"/>
                <a:gd name="T8" fmla="*/ 212 w 318"/>
                <a:gd name="T9" fmla="*/ 110 h 191"/>
                <a:gd name="T10" fmla="*/ 77 w 318"/>
                <a:gd name="T11" fmla="*/ 150 h 191"/>
                <a:gd name="T12" fmla="*/ 60 w 318"/>
                <a:gd name="T13" fmla="*/ 177 h 191"/>
                <a:gd name="T14" fmla="*/ 0 w 318"/>
                <a:gd name="T15" fmla="*/ 110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18" h="191">
                  <a:moveTo>
                    <a:pt x="0" y="110"/>
                  </a:moveTo>
                  <a:cubicBezTo>
                    <a:pt x="46" y="53"/>
                    <a:pt x="41" y="23"/>
                    <a:pt x="129" y="28"/>
                  </a:cubicBezTo>
                  <a:cubicBezTo>
                    <a:pt x="217" y="33"/>
                    <a:pt x="225" y="0"/>
                    <a:pt x="225" y="0"/>
                  </a:cubicBezTo>
                  <a:cubicBezTo>
                    <a:pt x="318" y="66"/>
                    <a:pt x="318" y="66"/>
                    <a:pt x="318" y="66"/>
                  </a:cubicBezTo>
                  <a:cubicBezTo>
                    <a:pt x="318" y="66"/>
                    <a:pt x="296" y="105"/>
                    <a:pt x="212" y="110"/>
                  </a:cubicBezTo>
                  <a:cubicBezTo>
                    <a:pt x="129" y="114"/>
                    <a:pt x="98" y="110"/>
                    <a:pt x="77" y="150"/>
                  </a:cubicBezTo>
                  <a:cubicBezTo>
                    <a:pt x="57" y="191"/>
                    <a:pt x="60" y="177"/>
                    <a:pt x="60" y="177"/>
                  </a:cubicBezTo>
                  <a:lnTo>
                    <a:pt x="0" y="110"/>
                  </a:lnTo>
                  <a:close/>
                </a:path>
              </a:pathLst>
            </a:custGeom>
            <a:solidFill>
              <a:srgbClr val="D91D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47" name="ïṥľiďe">
              <a:extLst>
                <a:ext uri="{FF2B5EF4-FFF2-40B4-BE49-F238E27FC236}">
                  <a16:creationId xmlns:a16="http://schemas.microsoft.com/office/drawing/2014/main" id="{DA878D3B-E1BA-4960-81E1-DEA19A9C49D6}"/>
                </a:ext>
              </a:extLst>
            </p:cNvPr>
            <p:cNvSpPr/>
            <p:nvPr/>
          </p:nvSpPr>
          <p:spPr bwMode="auto">
            <a:xfrm>
              <a:off x="5529263" y="2601913"/>
              <a:ext cx="1314450" cy="896938"/>
            </a:xfrm>
            <a:custGeom>
              <a:avLst/>
              <a:gdLst>
                <a:gd name="T0" fmla="*/ 0 w 688"/>
                <a:gd name="T1" fmla="*/ 182 h 470"/>
                <a:gd name="T2" fmla="*/ 308 w 688"/>
                <a:gd name="T3" fmla="*/ 448 h 470"/>
                <a:gd name="T4" fmla="*/ 612 w 688"/>
                <a:gd name="T5" fmla="*/ 381 h 470"/>
                <a:gd name="T6" fmla="*/ 663 w 688"/>
                <a:gd name="T7" fmla="*/ 184 h 470"/>
                <a:gd name="T8" fmla="*/ 649 w 688"/>
                <a:gd name="T9" fmla="*/ 15 h 470"/>
                <a:gd name="T10" fmla="*/ 578 w 688"/>
                <a:gd name="T11" fmla="*/ 0 h 470"/>
                <a:gd name="T12" fmla="*/ 444 w 688"/>
                <a:gd name="T13" fmla="*/ 355 h 470"/>
                <a:gd name="T14" fmla="*/ 48 w 688"/>
                <a:gd name="T15" fmla="*/ 104 h 470"/>
                <a:gd name="T16" fmla="*/ 0 w 688"/>
                <a:gd name="T17" fmla="*/ 182 h 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88" h="470">
                  <a:moveTo>
                    <a:pt x="0" y="182"/>
                  </a:moveTo>
                  <a:cubicBezTo>
                    <a:pt x="105" y="320"/>
                    <a:pt x="154" y="415"/>
                    <a:pt x="308" y="448"/>
                  </a:cubicBezTo>
                  <a:cubicBezTo>
                    <a:pt x="406" y="470"/>
                    <a:pt x="548" y="443"/>
                    <a:pt x="612" y="381"/>
                  </a:cubicBezTo>
                  <a:cubicBezTo>
                    <a:pt x="670" y="324"/>
                    <a:pt x="688" y="255"/>
                    <a:pt x="663" y="184"/>
                  </a:cubicBezTo>
                  <a:cubicBezTo>
                    <a:pt x="619" y="60"/>
                    <a:pt x="649" y="15"/>
                    <a:pt x="649" y="15"/>
                  </a:cubicBezTo>
                  <a:cubicBezTo>
                    <a:pt x="649" y="15"/>
                    <a:pt x="622" y="8"/>
                    <a:pt x="578" y="0"/>
                  </a:cubicBezTo>
                  <a:cubicBezTo>
                    <a:pt x="597" y="102"/>
                    <a:pt x="670" y="324"/>
                    <a:pt x="444" y="355"/>
                  </a:cubicBezTo>
                  <a:cubicBezTo>
                    <a:pt x="217" y="386"/>
                    <a:pt x="140" y="257"/>
                    <a:pt x="48" y="104"/>
                  </a:cubicBezTo>
                  <a:cubicBezTo>
                    <a:pt x="29" y="126"/>
                    <a:pt x="13" y="152"/>
                    <a:pt x="0" y="182"/>
                  </a:cubicBezTo>
                  <a:close/>
                </a:path>
              </a:pathLst>
            </a:custGeom>
            <a:solidFill>
              <a:srgbClr val="BCAE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48" name="ïŝľiḋê">
              <a:extLst>
                <a:ext uri="{FF2B5EF4-FFF2-40B4-BE49-F238E27FC236}">
                  <a16:creationId xmlns:a16="http://schemas.microsoft.com/office/drawing/2014/main" id="{714BBD66-8726-4EF0-BA71-F86F929AC6C6}"/>
                </a:ext>
              </a:extLst>
            </p:cNvPr>
            <p:cNvSpPr/>
            <p:nvPr/>
          </p:nvSpPr>
          <p:spPr bwMode="auto">
            <a:xfrm>
              <a:off x="5529263" y="2601913"/>
              <a:ext cx="1239838" cy="447675"/>
            </a:xfrm>
            <a:custGeom>
              <a:avLst/>
              <a:gdLst>
                <a:gd name="T0" fmla="*/ 0 w 649"/>
                <a:gd name="T1" fmla="*/ 182 h 235"/>
                <a:gd name="T2" fmla="*/ 40 w 649"/>
                <a:gd name="T3" fmla="*/ 235 h 235"/>
                <a:gd name="T4" fmla="*/ 118 w 649"/>
                <a:gd name="T5" fmla="*/ 214 h 235"/>
                <a:gd name="T6" fmla="*/ 48 w 649"/>
                <a:gd name="T7" fmla="*/ 104 h 235"/>
                <a:gd name="T8" fmla="*/ 0 w 649"/>
                <a:gd name="T9" fmla="*/ 182 h 235"/>
                <a:gd name="T10" fmla="*/ 649 w 649"/>
                <a:gd name="T11" fmla="*/ 137 h 235"/>
                <a:gd name="T12" fmla="*/ 649 w 649"/>
                <a:gd name="T13" fmla="*/ 15 h 235"/>
                <a:gd name="T14" fmla="*/ 578 w 649"/>
                <a:gd name="T15" fmla="*/ 0 h 235"/>
                <a:gd name="T16" fmla="*/ 600 w 649"/>
                <a:gd name="T17" fmla="*/ 114 h 235"/>
                <a:gd name="T18" fmla="*/ 648 w 649"/>
                <a:gd name="T19" fmla="*/ 137 h 235"/>
                <a:gd name="T20" fmla="*/ 649 w 649"/>
                <a:gd name="T21" fmla="*/ 137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49" h="235">
                  <a:moveTo>
                    <a:pt x="0" y="182"/>
                  </a:moveTo>
                  <a:cubicBezTo>
                    <a:pt x="14" y="200"/>
                    <a:pt x="27" y="218"/>
                    <a:pt x="40" y="235"/>
                  </a:cubicBezTo>
                  <a:cubicBezTo>
                    <a:pt x="63" y="231"/>
                    <a:pt x="88" y="225"/>
                    <a:pt x="118" y="214"/>
                  </a:cubicBezTo>
                  <a:cubicBezTo>
                    <a:pt x="93" y="180"/>
                    <a:pt x="71" y="143"/>
                    <a:pt x="48" y="104"/>
                  </a:cubicBezTo>
                  <a:cubicBezTo>
                    <a:pt x="29" y="126"/>
                    <a:pt x="13" y="152"/>
                    <a:pt x="0" y="182"/>
                  </a:cubicBezTo>
                  <a:close/>
                  <a:moveTo>
                    <a:pt x="649" y="137"/>
                  </a:moveTo>
                  <a:cubicBezTo>
                    <a:pt x="627" y="49"/>
                    <a:pt x="649" y="15"/>
                    <a:pt x="649" y="15"/>
                  </a:cubicBezTo>
                  <a:cubicBezTo>
                    <a:pt x="649" y="15"/>
                    <a:pt x="622" y="8"/>
                    <a:pt x="578" y="0"/>
                  </a:cubicBezTo>
                  <a:cubicBezTo>
                    <a:pt x="584" y="30"/>
                    <a:pt x="594" y="71"/>
                    <a:pt x="600" y="114"/>
                  </a:cubicBezTo>
                  <a:cubicBezTo>
                    <a:pt x="614" y="122"/>
                    <a:pt x="629" y="130"/>
                    <a:pt x="648" y="137"/>
                  </a:cubicBezTo>
                  <a:cubicBezTo>
                    <a:pt x="648" y="137"/>
                    <a:pt x="649" y="137"/>
                    <a:pt x="649" y="137"/>
                  </a:cubicBezTo>
                  <a:close/>
                </a:path>
              </a:pathLst>
            </a:custGeom>
            <a:solidFill>
              <a:srgbClr val="9D86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49" name="íṥļiḍé">
              <a:extLst>
                <a:ext uri="{FF2B5EF4-FFF2-40B4-BE49-F238E27FC236}">
                  <a16:creationId xmlns:a16="http://schemas.microsoft.com/office/drawing/2014/main" id="{C3B67354-6211-4E58-B0FC-326329301373}"/>
                </a:ext>
              </a:extLst>
            </p:cNvPr>
            <p:cNvSpPr/>
            <p:nvPr/>
          </p:nvSpPr>
          <p:spPr bwMode="auto">
            <a:xfrm>
              <a:off x="5583238" y="2652713"/>
              <a:ext cx="1257300" cy="765175"/>
            </a:xfrm>
            <a:custGeom>
              <a:avLst/>
              <a:gdLst>
                <a:gd name="T0" fmla="*/ 556 w 658"/>
                <a:gd name="T1" fmla="*/ 0 h 401"/>
                <a:gd name="T2" fmla="*/ 416 w 658"/>
                <a:gd name="T3" fmla="*/ 328 h 401"/>
                <a:gd name="T4" fmla="*/ 35 w 658"/>
                <a:gd name="T5" fmla="*/ 103 h 401"/>
                <a:gd name="T6" fmla="*/ 0 w 658"/>
                <a:gd name="T7" fmla="*/ 137 h 401"/>
                <a:gd name="T8" fmla="*/ 289 w 658"/>
                <a:gd name="T9" fmla="*/ 381 h 401"/>
                <a:gd name="T10" fmla="*/ 562 w 658"/>
                <a:gd name="T11" fmla="*/ 322 h 401"/>
                <a:gd name="T12" fmla="*/ 591 w 658"/>
                <a:gd name="T13" fmla="*/ 8 h 401"/>
                <a:gd name="T14" fmla="*/ 556 w 658"/>
                <a:gd name="T15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58" h="401">
                  <a:moveTo>
                    <a:pt x="556" y="0"/>
                  </a:moveTo>
                  <a:cubicBezTo>
                    <a:pt x="579" y="110"/>
                    <a:pt x="624" y="299"/>
                    <a:pt x="416" y="328"/>
                  </a:cubicBezTo>
                  <a:cubicBezTo>
                    <a:pt x="202" y="357"/>
                    <a:pt x="121" y="244"/>
                    <a:pt x="35" y="103"/>
                  </a:cubicBezTo>
                  <a:cubicBezTo>
                    <a:pt x="23" y="120"/>
                    <a:pt x="8" y="116"/>
                    <a:pt x="0" y="137"/>
                  </a:cubicBezTo>
                  <a:cubicBezTo>
                    <a:pt x="94" y="262"/>
                    <a:pt x="150" y="351"/>
                    <a:pt x="289" y="381"/>
                  </a:cubicBezTo>
                  <a:cubicBezTo>
                    <a:pt x="378" y="401"/>
                    <a:pt x="504" y="379"/>
                    <a:pt x="562" y="322"/>
                  </a:cubicBezTo>
                  <a:cubicBezTo>
                    <a:pt x="658" y="229"/>
                    <a:pt x="601" y="123"/>
                    <a:pt x="591" y="8"/>
                  </a:cubicBezTo>
                  <a:cubicBezTo>
                    <a:pt x="591" y="8"/>
                    <a:pt x="578" y="5"/>
                    <a:pt x="556" y="0"/>
                  </a:cubicBezTo>
                  <a:close/>
                </a:path>
              </a:pathLst>
            </a:custGeom>
            <a:solidFill>
              <a:srgbClr val="EAE5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50" name="ïṧḷïḓe">
              <a:extLst>
                <a:ext uri="{FF2B5EF4-FFF2-40B4-BE49-F238E27FC236}">
                  <a16:creationId xmlns:a16="http://schemas.microsoft.com/office/drawing/2014/main" id="{C367E2B7-C806-4C52-A527-BBEC2B2C9549}"/>
                </a:ext>
              </a:extLst>
            </p:cNvPr>
            <p:cNvSpPr/>
            <p:nvPr/>
          </p:nvSpPr>
          <p:spPr bwMode="auto">
            <a:xfrm>
              <a:off x="5583238" y="2652713"/>
              <a:ext cx="1160463" cy="382588"/>
            </a:xfrm>
            <a:custGeom>
              <a:avLst/>
              <a:gdLst>
                <a:gd name="T0" fmla="*/ 556 w 607"/>
                <a:gd name="T1" fmla="*/ 0 h 200"/>
                <a:gd name="T2" fmla="*/ 572 w 607"/>
                <a:gd name="T3" fmla="*/ 87 h 200"/>
                <a:gd name="T4" fmla="*/ 607 w 607"/>
                <a:gd name="T5" fmla="*/ 104 h 200"/>
                <a:gd name="T6" fmla="*/ 591 w 607"/>
                <a:gd name="T7" fmla="*/ 8 h 200"/>
                <a:gd name="T8" fmla="*/ 556 w 607"/>
                <a:gd name="T9" fmla="*/ 0 h 200"/>
                <a:gd name="T10" fmla="*/ 90 w 607"/>
                <a:gd name="T11" fmla="*/ 187 h 200"/>
                <a:gd name="T12" fmla="*/ 35 w 607"/>
                <a:gd name="T13" fmla="*/ 103 h 200"/>
                <a:gd name="T14" fmla="*/ 0 w 607"/>
                <a:gd name="T15" fmla="*/ 137 h 200"/>
                <a:gd name="T16" fmla="*/ 47 w 607"/>
                <a:gd name="T17" fmla="*/ 200 h 200"/>
                <a:gd name="T18" fmla="*/ 90 w 607"/>
                <a:gd name="T19" fmla="*/ 187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07" h="200">
                  <a:moveTo>
                    <a:pt x="556" y="0"/>
                  </a:moveTo>
                  <a:cubicBezTo>
                    <a:pt x="561" y="26"/>
                    <a:pt x="568" y="56"/>
                    <a:pt x="572" y="87"/>
                  </a:cubicBezTo>
                  <a:cubicBezTo>
                    <a:pt x="582" y="93"/>
                    <a:pt x="594" y="99"/>
                    <a:pt x="607" y="104"/>
                  </a:cubicBezTo>
                  <a:cubicBezTo>
                    <a:pt x="601" y="73"/>
                    <a:pt x="594" y="41"/>
                    <a:pt x="591" y="8"/>
                  </a:cubicBezTo>
                  <a:cubicBezTo>
                    <a:pt x="591" y="8"/>
                    <a:pt x="578" y="5"/>
                    <a:pt x="556" y="0"/>
                  </a:cubicBezTo>
                  <a:close/>
                  <a:moveTo>
                    <a:pt x="90" y="187"/>
                  </a:moveTo>
                  <a:cubicBezTo>
                    <a:pt x="71" y="161"/>
                    <a:pt x="53" y="133"/>
                    <a:pt x="35" y="103"/>
                  </a:cubicBezTo>
                  <a:cubicBezTo>
                    <a:pt x="23" y="120"/>
                    <a:pt x="8" y="116"/>
                    <a:pt x="0" y="137"/>
                  </a:cubicBezTo>
                  <a:cubicBezTo>
                    <a:pt x="16" y="159"/>
                    <a:pt x="32" y="180"/>
                    <a:pt x="47" y="200"/>
                  </a:cubicBezTo>
                  <a:cubicBezTo>
                    <a:pt x="60" y="197"/>
                    <a:pt x="75" y="192"/>
                    <a:pt x="90" y="187"/>
                  </a:cubicBezTo>
                  <a:close/>
                </a:path>
              </a:pathLst>
            </a:custGeom>
            <a:solidFill>
              <a:srgbClr val="BCAE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51" name="íşḷïḑè">
              <a:extLst>
                <a:ext uri="{FF2B5EF4-FFF2-40B4-BE49-F238E27FC236}">
                  <a16:creationId xmlns:a16="http://schemas.microsoft.com/office/drawing/2014/main" id="{C65C6D11-A6A1-4DF1-9CA7-1A4A3AEF4AB8}"/>
                </a:ext>
              </a:extLst>
            </p:cNvPr>
            <p:cNvSpPr/>
            <p:nvPr/>
          </p:nvSpPr>
          <p:spPr bwMode="auto">
            <a:xfrm>
              <a:off x="4741863" y="1509713"/>
              <a:ext cx="219075" cy="217488"/>
            </a:xfrm>
            <a:custGeom>
              <a:avLst/>
              <a:gdLst>
                <a:gd name="T0" fmla="*/ 58 w 138"/>
                <a:gd name="T1" fmla="*/ 0 h 137"/>
                <a:gd name="T2" fmla="*/ 138 w 138"/>
                <a:gd name="T3" fmla="*/ 79 h 137"/>
                <a:gd name="T4" fmla="*/ 84 w 138"/>
                <a:gd name="T5" fmla="*/ 137 h 137"/>
                <a:gd name="T6" fmla="*/ 0 w 138"/>
                <a:gd name="T7" fmla="*/ 54 h 137"/>
                <a:gd name="T8" fmla="*/ 58 w 138"/>
                <a:gd name="T9" fmla="*/ 0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8" h="137">
                  <a:moveTo>
                    <a:pt x="58" y="0"/>
                  </a:moveTo>
                  <a:lnTo>
                    <a:pt x="138" y="79"/>
                  </a:lnTo>
                  <a:lnTo>
                    <a:pt x="84" y="137"/>
                  </a:lnTo>
                  <a:lnTo>
                    <a:pt x="0" y="54"/>
                  </a:lnTo>
                  <a:lnTo>
                    <a:pt x="58" y="0"/>
                  </a:lnTo>
                  <a:close/>
                </a:path>
              </a:pathLst>
            </a:custGeom>
            <a:solidFill>
              <a:srgbClr val="D91D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52" name="îśḻiḑe">
              <a:extLst>
                <a:ext uri="{FF2B5EF4-FFF2-40B4-BE49-F238E27FC236}">
                  <a16:creationId xmlns:a16="http://schemas.microsoft.com/office/drawing/2014/main" id="{9E92F466-FCFD-4AD3-9237-52185D05335F}"/>
                </a:ext>
              </a:extLst>
            </p:cNvPr>
            <p:cNvSpPr/>
            <p:nvPr/>
          </p:nvSpPr>
          <p:spPr bwMode="auto">
            <a:xfrm>
              <a:off x="5018088" y="2295525"/>
              <a:ext cx="2114550" cy="755650"/>
            </a:xfrm>
            <a:custGeom>
              <a:avLst/>
              <a:gdLst>
                <a:gd name="T0" fmla="*/ 12 w 1106"/>
                <a:gd name="T1" fmla="*/ 80 h 396"/>
                <a:gd name="T2" fmla="*/ 24 w 1106"/>
                <a:gd name="T3" fmla="*/ 134 h 396"/>
                <a:gd name="T4" fmla="*/ 48 w 1106"/>
                <a:gd name="T5" fmla="*/ 182 h 396"/>
                <a:gd name="T6" fmla="*/ 1 w 1106"/>
                <a:gd name="T7" fmla="*/ 147 h 396"/>
                <a:gd name="T8" fmla="*/ 29 w 1106"/>
                <a:gd name="T9" fmla="*/ 206 h 396"/>
                <a:gd name="T10" fmla="*/ 58 w 1106"/>
                <a:gd name="T11" fmla="*/ 233 h 396"/>
                <a:gd name="T12" fmla="*/ 17 w 1106"/>
                <a:gd name="T13" fmla="*/ 213 h 396"/>
                <a:gd name="T14" fmla="*/ 185 w 1106"/>
                <a:gd name="T15" fmla="*/ 367 h 396"/>
                <a:gd name="T16" fmla="*/ 612 w 1106"/>
                <a:gd name="T17" fmla="*/ 226 h 396"/>
                <a:gd name="T18" fmla="*/ 895 w 1106"/>
                <a:gd name="T19" fmla="*/ 207 h 396"/>
                <a:gd name="T20" fmla="*/ 1095 w 1106"/>
                <a:gd name="T21" fmla="*/ 141 h 396"/>
                <a:gd name="T22" fmla="*/ 1099 w 1106"/>
                <a:gd name="T23" fmla="*/ 47 h 396"/>
                <a:gd name="T24" fmla="*/ 1086 w 1106"/>
                <a:gd name="T25" fmla="*/ 69 h 396"/>
                <a:gd name="T26" fmla="*/ 1023 w 1106"/>
                <a:gd name="T27" fmla="*/ 0 h 396"/>
                <a:gd name="T28" fmla="*/ 1023 w 1106"/>
                <a:gd name="T29" fmla="*/ 57 h 396"/>
                <a:gd name="T30" fmla="*/ 1025 w 1106"/>
                <a:gd name="T31" fmla="*/ 108 h 396"/>
                <a:gd name="T32" fmla="*/ 766 w 1106"/>
                <a:gd name="T33" fmla="*/ 26 h 396"/>
                <a:gd name="T34" fmla="*/ 480 w 1106"/>
                <a:gd name="T35" fmla="*/ 104 h 396"/>
                <a:gd name="T36" fmla="*/ 12 w 1106"/>
                <a:gd name="T37" fmla="*/ 80 h 3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106" h="396">
                  <a:moveTo>
                    <a:pt x="12" y="80"/>
                  </a:moveTo>
                  <a:cubicBezTo>
                    <a:pt x="3" y="70"/>
                    <a:pt x="11" y="103"/>
                    <a:pt x="24" y="134"/>
                  </a:cubicBezTo>
                  <a:cubicBezTo>
                    <a:pt x="33" y="154"/>
                    <a:pt x="48" y="182"/>
                    <a:pt x="48" y="182"/>
                  </a:cubicBezTo>
                  <a:cubicBezTo>
                    <a:pt x="1" y="147"/>
                    <a:pt x="1" y="147"/>
                    <a:pt x="1" y="147"/>
                  </a:cubicBezTo>
                  <a:cubicBezTo>
                    <a:pt x="1" y="147"/>
                    <a:pt x="0" y="179"/>
                    <a:pt x="29" y="206"/>
                  </a:cubicBezTo>
                  <a:cubicBezTo>
                    <a:pt x="58" y="233"/>
                    <a:pt x="58" y="233"/>
                    <a:pt x="58" y="233"/>
                  </a:cubicBezTo>
                  <a:cubicBezTo>
                    <a:pt x="17" y="213"/>
                    <a:pt x="17" y="213"/>
                    <a:pt x="17" y="213"/>
                  </a:cubicBezTo>
                  <a:cubicBezTo>
                    <a:pt x="6" y="208"/>
                    <a:pt x="48" y="334"/>
                    <a:pt x="185" y="367"/>
                  </a:cubicBezTo>
                  <a:cubicBezTo>
                    <a:pt x="309" y="396"/>
                    <a:pt x="528" y="273"/>
                    <a:pt x="612" y="226"/>
                  </a:cubicBezTo>
                  <a:cubicBezTo>
                    <a:pt x="704" y="174"/>
                    <a:pt x="764" y="174"/>
                    <a:pt x="895" y="207"/>
                  </a:cubicBezTo>
                  <a:cubicBezTo>
                    <a:pt x="992" y="231"/>
                    <a:pt x="1060" y="243"/>
                    <a:pt x="1095" y="141"/>
                  </a:cubicBezTo>
                  <a:cubicBezTo>
                    <a:pt x="1103" y="116"/>
                    <a:pt x="1106" y="27"/>
                    <a:pt x="1099" y="47"/>
                  </a:cubicBezTo>
                  <a:cubicBezTo>
                    <a:pt x="1094" y="61"/>
                    <a:pt x="1094" y="96"/>
                    <a:pt x="1086" y="69"/>
                  </a:cubicBezTo>
                  <a:cubicBezTo>
                    <a:pt x="1078" y="43"/>
                    <a:pt x="1051" y="5"/>
                    <a:pt x="1023" y="0"/>
                  </a:cubicBezTo>
                  <a:cubicBezTo>
                    <a:pt x="1023" y="0"/>
                    <a:pt x="1027" y="35"/>
                    <a:pt x="1023" y="57"/>
                  </a:cubicBezTo>
                  <a:cubicBezTo>
                    <a:pt x="1023" y="57"/>
                    <a:pt x="1024" y="80"/>
                    <a:pt x="1025" y="108"/>
                  </a:cubicBezTo>
                  <a:cubicBezTo>
                    <a:pt x="979" y="131"/>
                    <a:pt x="871" y="44"/>
                    <a:pt x="766" y="26"/>
                  </a:cubicBezTo>
                  <a:cubicBezTo>
                    <a:pt x="657" y="7"/>
                    <a:pt x="593" y="23"/>
                    <a:pt x="480" y="104"/>
                  </a:cubicBezTo>
                  <a:cubicBezTo>
                    <a:pt x="305" y="231"/>
                    <a:pt x="163" y="246"/>
                    <a:pt x="12" y="80"/>
                  </a:cubicBezTo>
                  <a:close/>
                </a:path>
              </a:pathLst>
            </a:custGeom>
            <a:solidFill>
              <a:srgbClr val="EAE5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53" name="ïŝ1íḑê">
              <a:extLst>
                <a:ext uri="{FF2B5EF4-FFF2-40B4-BE49-F238E27FC236}">
                  <a16:creationId xmlns:a16="http://schemas.microsoft.com/office/drawing/2014/main" id="{AA884096-17F6-4BB0-A748-0CD8736189FF}"/>
                </a:ext>
              </a:extLst>
            </p:cNvPr>
            <p:cNvSpPr/>
            <p:nvPr/>
          </p:nvSpPr>
          <p:spPr bwMode="auto">
            <a:xfrm>
              <a:off x="5861051" y="2397125"/>
              <a:ext cx="1009650" cy="554038"/>
            </a:xfrm>
            <a:custGeom>
              <a:avLst/>
              <a:gdLst>
                <a:gd name="T0" fmla="*/ 0 w 528"/>
                <a:gd name="T1" fmla="*/ 246 h 290"/>
                <a:gd name="T2" fmla="*/ 80 w 528"/>
                <a:gd name="T3" fmla="*/ 265 h 290"/>
                <a:gd name="T4" fmla="*/ 128 w 528"/>
                <a:gd name="T5" fmla="*/ 229 h 290"/>
                <a:gd name="T6" fmla="*/ 192 w 528"/>
                <a:gd name="T7" fmla="*/ 190 h 290"/>
                <a:gd name="T8" fmla="*/ 241 w 528"/>
                <a:gd name="T9" fmla="*/ 198 h 290"/>
                <a:gd name="T10" fmla="*/ 303 w 528"/>
                <a:gd name="T11" fmla="*/ 176 h 290"/>
                <a:gd name="T12" fmla="*/ 346 w 528"/>
                <a:gd name="T13" fmla="*/ 172 h 290"/>
                <a:gd name="T14" fmla="*/ 406 w 528"/>
                <a:gd name="T15" fmla="*/ 179 h 290"/>
                <a:gd name="T16" fmla="*/ 445 w 528"/>
                <a:gd name="T17" fmla="*/ 189 h 290"/>
                <a:gd name="T18" fmla="*/ 510 w 528"/>
                <a:gd name="T19" fmla="*/ 177 h 290"/>
                <a:gd name="T20" fmla="*/ 526 w 528"/>
                <a:gd name="T21" fmla="*/ 136 h 290"/>
                <a:gd name="T22" fmla="*/ 0 w 528"/>
                <a:gd name="T23" fmla="*/ 246 h 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28" h="290">
                  <a:moveTo>
                    <a:pt x="0" y="246"/>
                  </a:moveTo>
                  <a:cubicBezTo>
                    <a:pt x="40" y="282"/>
                    <a:pt x="68" y="290"/>
                    <a:pt x="80" y="265"/>
                  </a:cubicBezTo>
                  <a:cubicBezTo>
                    <a:pt x="93" y="240"/>
                    <a:pt x="85" y="204"/>
                    <a:pt x="128" y="229"/>
                  </a:cubicBezTo>
                  <a:cubicBezTo>
                    <a:pt x="170" y="254"/>
                    <a:pt x="178" y="219"/>
                    <a:pt x="192" y="190"/>
                  </a:cubicBezTo>
                  <a:cubicBezTo>
                    <a:pt x="206" y="160"/>
                    <a:pt x="213" y="183"/>
                    <a:pt x="241" y="198"/>
                  </a:cubicBezTo>
                  <a:cubicBezTo>
                    <a:pt x="270" y="213"/>
                    <a:pt x="285" y="213"/>
                    <a:pt x="303" y="176"/>
                  </a:cubicBezTo>
                  <a:cubicBezTo>
                    <a:pt x="321" y="139"/>
                    <a:pt x="322" y="146"/>
                    <a:pt x="346" y="172"/>
                  </a:cubicBezTo>
                  <a:cubicBezTo>
                    <a:pt x="369" y="198"/>
                    <a:pt x="384" y="199"/>
                    <a:pt x="406" y="179"/>
                  </a:cubicBezTo>
                  <a:cubicBezTo>
                    <a:pt x="429" y="159"/>
                    <a:pt x="430" y="149"/>
                    <a:pt x="445" y="189"/>
                  </a:cubicBezTo>
                  <a:cubicBezTo>
                    <a:pt x="460" y="229"/>
                    <a:pt x="492" y="205"/>
                    <a:pt x="510" y="177"/>
                  </a:cubicBezTo>
                  <a:cubicBezTo>
                    <a:pt x="528" y="148"/>
                    <a:pt x="526" y="136"/>
                    <a:pt x="526" y="136"/>
                  </a:cubicBezTo>
                  <a:cubicBezTo>
                    <a:pt x="526" y="136"/>
                    <a:pt x="318" y="0"/>
                    <a:pt x="0" y="24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54" name="îṣḷiḑé">
              <a:extLst>
                <a:ext uri="{FF2B5EF4-FFF2-40B4-BE49-F238E27FC236}">
                  <a16:creationId xmlns:a16="http://schemas.microsoft.com/office/drawing/2014/main" id="{976D0BEF-3C70-49AA-8EE3-586233E4C971}"/>
                </a:ext>
              </a:extLst>
            </p:cNvPr>
            <p:cNvSpPr/>
            <p:nvPr/>
          </p:nvSpPr>
          <p:spPr bwMode="auto">
            <a:xfrm>
              <a:off x="5033963" y="2295525"/>
              <a:ext cx="2051050" cy="487363"/>
            </a:xfrm>
            <a:custGeom>
              <a:avLst/>
              <a:gdLst>
                <a:gd name="T0" fmla="*/ 4 w 1073"/>
                <a:gd name="T1" fmla="*/ 80 h 255"/>
                <a:gd name="T2" fmla="*/ 0 w 1073"/>
                <a:gd name="T3" fmla="*/ 80 h 255"/>
                <a:gd name="T4" fmla="*/ 226 w 1073"/>
                <a:gd name="T5" fmla="*/ 241 h 255"/>
                <a:gd name="T6" fmla="*/ 611 w 1073"/>
                <a:gd name="T7" fmla="*/ 58 h 255"/>
                <a:gd name="T8" fmla="*/ 690 w 1073"/>
                <a:gd name="T9" fmla="*/ 56 h 255"/>
                <a:gd name="T10" fmla="*/ 752 w 1073"/>
                <a:gd name="T11" fmla="*/ 47 h 255"/>
                <a:gd name="T12" fmla="*/ 928 w 1073"/>
                <a:gd name="T13" fmla="*/ 113 h 255"/>
                <a:gd name="T14" fmla="*/ 1040 w 1073"/>
                <a:gd name="T15" fmla="*/ 28 h 255"/>
                <a:gd name="T16" fmla="*/ 1030 w 1073"/>
                <a:gd name="T17" fmla="*/ 6 h 255"/>
                <a:gd name="T18" fmla="*/ 1015 w 1073"/>
                <a:gd name="T19" fmla="*/ 0 h 255"/>
                <a:gd name="T20" fmla="*/ 1015 w 1073"/>
                <a:gd name="T21" fmla="*/ 57 h 255"/>
                <a:gd name="T22" fmla="*/ 1017 w 1073"/>
                <a:gd name="T23" fmla="*/ 108 h 255"/>
                <a:gd name="T24" fmla="*/ 758 w 1073"/>
                <a:gd name="T25" fmla="*/ 26 h 255"/>
                <a:gd name="T26" fmla="*/ 472 w 1073"/>
                <a:gd name="T27" fmla="*/ 104 h 255"/>
                <a:gd name="T28" fmla="*/ 4 w 1073"/>
                <a:gd name="T29" fmla="*/ 80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073" h="255">
                  <a:moveTo>
                    <a:pt x="4" y="80"/>
                  </a:moveTo>
                  <a:cubicBezTo>
                    <a:pt x="2" y="78"/>
                    <a:pt x="1" y="78"/>
                    <a:pt x="0" y="80"/>
                  </a:cubicBezTo>
                  <a:cubicBezTo>
                    <a:pt x="23" y="124"/>
                    <a:pt x="84" y="225"/>
                    <a:pt x="226" y="241"/>
                  </a:cubicBezTo>
                  <a:cubicBezTo>
                    <a:pt x="360" y="255"/>
                    <a:pt x="507" y="104"/>
                    <a:pt x="611" y="58"/>
                  </a:cubicBezTo>
                  <a:cubicBezTo>
                    <a:pt x="620" y="54"/>
                    <a:pt x="656" y="58"/>
                    <a:pt x="690" y="56"/>
                  </a:cubicBezTo>
                  <a:cubicBezTo>
                    <a:pt x="717" y="54"/>
                    <a:pt x="743" y="45"/>
                    <a:pt x="752" y="47"/>
                  </a:cubicBezTo>
                  <a:cubicBezTo>
                    <a:pt x="820" y="60"/>
                    <a:pt x="884" y="93"/>
                    <a:pt x="928" y="113"/>
                  </a:cubicBezTo>
                  <a:cubicBezTo>
                    <a:pt x="999" y="145"/>
                    <a:pt x="1073" y="105"/>
                    <a:pt x="1040" y="28"/>
                  </a:cubicBezTo>
                  <a:cubicBezTo>
                    <a:pt x="1036" y="20"/>
                    <a:pt x="1033" y="13"/>
                    <a:pt x="1030" y="6"/>
                  </a:cubicBezTo>
                  <a:cubicBezTo>
                    <a:pt x="1025" y="3"/>
                    <a:pt x="1020" y="1"/>
                    <a:pt x="1015" y="0"/>
                  </a:cubicBezTo>
                  <a:cubicBezTo>
                    <a:pt x="1015" y="0"/>
                    <a:pt x="1019" y="35"/>
                    <a:pt x="1015" y="57"/>
                  </a:cubicBezTo>
                  <a:cubicBezTo>
                    <a:pt x="1015" y="57"/>
                    <a:pt x="1016" y="80"/>
                    <a:pt x="1017" y="108"/>
                  </a:cubicBezTo>
                  <a:cubicBezTo>
                    <a:pt x="971" y="131"/>
                    <a:pt x="863" y="44"/>
                    <a:pt x="758" y="26"/>
                  </a:cubicBezTo>
                  <a:cubicBezTo>
                    <a:pt x="649" y="7"/>
                    <a:pt x="585" y="23"/>
                    <a:pt x="472" y="104"/>
                  </a:cubicBezTo>
                  <a:cubicBezTo>
                    <a:pt x="297" y="231"/>
                    <a:pt x="155" y="246"/>
                    <a:pt x="4" y="80"/>
                  </a:cubicBezTo>
                  <a:close/>
                </a:path>
              </a:pathLst>
            </a:custGeom>
            <a:solidFill>
              <a:srgbClr val="F7F4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55" name="íşļiḑê">
              <a:extLst>
                <a:ext uri="{FF2B5EF4-FFF2-40B4-BE49-F238E27FC236}">
                  <a16:creationId xmlns:a16="http://schemas.microsoft.com/office/drawing/2014/main" id="{3198CBDB-14FF-4A9F-A428-022F3D13B0F6}"/>
                </a:ext>
              </a:extLst>
            </p:cNvPr>
            <p:cNvSpPr/>
            <p:nvPr/>
          </p:nvSpPr>
          <p:spPr bwMode="auto">
            <a:xfrm>
              <a:off x="4891088" y="4602163"/>
              <a:ext cx="512763" cy="487363"/>
            </a:xfrm>
            <a:custGeom>
              <a:avLst/>
              <a:gdLst>
                <a:gd name="T0" fmla="*/ 214 w 268"/>
                <a:gd name="T1" fmla="*/ 207 h 255"/>
                <a:gd name="T2" fmla="*/ 207 w 268"/>
                <a:gd name="T3" fmla="*/ 211 h 255"/>
                <a:gd name="T4" fmla="*/ 183 w 268"/>
                <a:gd name="T5" fmla="*/ 217 h 255"/>
                <a:gd name="T6" fmla="*/ 150 w 268"/>
                <a:gd name="T7" fmla="*/ 193 h 255"/>
                <a:gd name="T8" fmla="*/ 191 w 268"/>
                <a:gd name="T9" fmla="*/ 193 h 255"/>
                <a:gd name="T10" fmla="*/ 21 w 268"/>
                <a:gd name="T11" fmla="*/ 0 h 255"/>
                <a:gd name="T12" fmla="*/ 1 w 268"/>
                <a:gd name="T13" fmla="*/ 16 h 255"/>
                <a:gd name="T14" fmla="*/ 0 w 268"/>
                <a:gd name="T15" fmla="*/ 15 h 255"/>
                <a:gd name="T16" fmla="*/ 0 w 268"/>
                <a:gd name="T17" fmla="*/ 15 h 255"/>
                <a:gd name="T18" fmla="*/ 204 w 268"/>
                <a:gd name="T19" fmla="*/ 230 h 255"/>
                <a:gd name="T20" fmla="*/ 268 w 268"/>
                <a:gd name="T21" fmla="*/ 233 h 255"/>
                <a:gd name="T22" fmla="*/ 216 w 268"/>
                <a:gd name="T23" fmla="*/ 207 h 255"/>
                <a:gd name="T24" fmla="*/ 214 w 268"/>
                <a:gd name="T25" fmla="*/ 207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68" h="255">
                  <a:moveTo>
                    <a:pt x="214" y="207"/>
                  </a:moveTo>
                  <a:cubicBezTo>
                    <a:pt x="212" y="208"/>
                    <a:pt x="210" y="210"/>
                    <a:pt x="207" y="211"/>
                  </a:cubicBezTo>
                  <a:cubicBezTo>
                    <a:pt x="200" y="214"/>
                    <a:pt x="192" y="216"/>
                    <a:pt x="183" y="217"/>
                  </a:cubicBezTo>
                  <a:cubicBezTo>
                    <a:pt x="172" y="209"/>
                    <a:pt x="161" y="201"/>
                    <a:pt x="150" y="193"/>
                  </a:cubicBezTo>
                  <a:cubicBezTo>
                    <a:pt x="167" y="196"/>
                    <a:pt x="181" y="196"/>
                    <a:pt x="191" y="193"/>
                  </a:cubicBezTo>
                  <a:cubicBezTo>
                    <a:pt x="117" y="145"/>
                    <a:pt x="64" y="70"/>
                    <a:pt x="21" y="0"/>
                  </a:cubicBezTo>
                  <a:cubicBezTo>
                    <a:pt x="11" y="0"/>
                    <a:pt x="4" y="6"/>
                    <a:pt x="1" y="16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47" y="103"/>
                    <a:pt x="123" y="180"/>
                    <a:pt x="204" y="230"/>
                  </a:cubicBezTo>
                  <a:cubicBezTo>
                    <a:pt x="244" y="255"/>
                    <a:pt x="261" y="250"/>
                    <a:pt x="268" y="233"/>
                  </a:cubicBezTo>
                  <a:cubicBezTo>
                    <a:pt x="254" y="227"/>
                    <a:pt x="237" y="219"/>
                    <a:pt x="216" y="207"/>
                  </a:cubicBezTo>
                  <a:cubicBezTo>
                    <a:pt x="215" y="207"/>
                    <a:pt x="215" y="207"/>
                    <a:pt x="214" y="207"/>
                  </a:cubicBezTo>
                  <a:close/>
                </a:path>
              </a:pathLst>
            </a:custGeom>
            <a:solidFill>
              <a:srgbClr val="FFDC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56" name="işḷiḓe">
              <a:extLst>
                <a:ext uri="{FF2B5EF4-FFF2-40B4-BE49-F238E27FC236}">
                  <a16:creationId xmlns:a16="http://schemas.microsoft.com/office/drawing/2014/main" id="{D1B8DFD0-AF37-4D36-99D4-440472FA9109}"/>
                </a:ext>
              </a:extLst>
            </p:cNvPr>
            <p:cNvSpPr/>
            <p:nvPr/>
          </p:nvSpPr>
          <p:spPr bwMode="auto">
            <a:xfrm>
              <a:off x="5826126" y="2125663"/>
              <a:ext cx="338138" cy="339725"/>
            </a:xfrm>
            <a:prstGeom prst="ellipse">
              <a:avLst/>
            </a:prstGeom>
            <a:solidFill>
              <a:srgbClr val="57B9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57" name="íş1ïḑê">
              <a:extLst>
                <a:ext uri="{FF2B5EF4-FFF2-40B4-BE49-F238E27FC236}">
                  <a16:creationId xmlns:a16="http://schemas.microsoft.com/office/drawing/2014/main" id="{0C0B5E51-D219-4BBD-B4C3-A1AE1383945C}"/>
                </a:ext>
              </a:extLst>
            </p:cNvPr>
            <p:cNvSpPr/>
            <p:nvPr/>
          </p:nvSpPr>
          <p:spPr bwMode="auto">
            <a:xfrm>
              <a:off x="5894388" y="2195513"/>
              <a:ext cx="200025" cy="201613"/>
            </a:xfrm>
            <a:prstGeom prst="ellipse">
              <a:avLst/>
            </a:prstGeom>
            <a:solidFill>
              <a:srgbClr val="D91D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58" name="ïS1íḋé">
              <a:extLst>
                <a:ext uri="{FF2B5EF4-FFF2-40B4-BE49-F238E27FC236}">
                  <a16:creationId xmlns:a16="http://schemas.microsoft.com/office/drawing/2014/main" id="{509F2182-385D-426B-9132-BB150FE6FECE}"/>
                </a:ext>
              </a:extLst>
            </p:cNvPr>
            <p:cNvSpPr/>
            <p:nvPr/>
          </p:nvSpPr>
          <p:spPr bwMode="auto">
            <a:xfrm>
              <a:off x="5176838" y="4970463"/>
              <a:ext cx="122238" cy="46038"/>
            </a:xfrm>
            <a:custGeom>
              <a:avLst/>
              <a:gdLst>
                <a:gd name="T0" fmla="*/ 57 w 64"/>
                <a:gd name="T1" fmla="*/ 18 h 24"/>
                <a:gd name="T2" fmla="*/ 64 w 64"/>
                <a:gd name="T3" fmla="*/ 14 h 24"/>
                <a:gd name="T4" fmla="*/ 41 w 64"/>
                <a:gd name="T5" fmla="*/ 0 h 24"/>
                <a:gd name="T6" fmla="*/ 0 w 64"/>
                <a:gd name="T7" fmla="*/ 0 h 24"/>
                <a:gd name="T8" fmla="*/ 33 w 64"/>
                <a:gd name="T9" fmla="*/ 24 h 24"/>
                <a:gd name="T10" fmla="*/ 57 w 64"/>
                <a:gd name="T11" fmla="*/ 18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4" h="24">
                  <a:moveTo>
                    <a:pt x="57" y="18"/>
                  </a:moveTo>
                  <a:cubicBezTo>
                    <a:pt x="60" y="17"/>
                    <a:pt x="62" y="15"/>
                    <a:pt x="64" y="14"/>
                  </a:cubicBezTo>
                  <a:cubicBezTo>
                    <a:pt x="57" y="10"/>
                    <a:pt x="49" y="5"/>
                    <a:pt x="41" y="0"/>
                  </a:cubicBezTo>
                  <a:cubicBezTo>
                    <a:pt x="31" y="3"/>
                    <a:pt x="17" y="3"/>
                    <a:pt x="0" y="0"/>
                  </a:cubicBezTo>
                  <a:cubicBezTo>
                    <a:pt x="11" y="8"/>
                    <a:pt x="22" y="16"/>
                    <a:pt x="33" y="24"/>
                  </a:cubicBezTo>
                  <a:cubicBezTo>
                    <a:pt x="42" y="23"/>
                    <a:pt x="50" y="21"/>
                    <a:pt x="57" y="18"/>
                  </a:cubicBezTo>
                  <a:close/>
                </a:path>
              </a:pathLst>
            </a:custGeom>
            <a:solidFill>
              <a:srgbClr val="E555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59" name="îṡlïde">
              <a:extLst>
                <a:ext uri="{FF2B5EF4-FFF2-40B4-BE49-F238E27FC236}">
                  <a16:creationId xmlns:a16="http://schemas.microsoft.com/office/drawing/2014/main" id="{776612ED-6AF8-449B-99FE-EA9DE89AFFC5}"/>
                </a:ext>
              </a:extLst>
            </p:cNvPr>
            <p:cNvSpPr/>
            <p:nvPr/>
          </p:nvSpPr>
          <p:spPr bwMode="auto">
            <a:xfrm>
              <a:off x="5038726" y="2386013"/>
              <a:ext cx="2092325" cy="620713"/>
            </a:xfrm>
            <a:custGeom>
              <a:avLst/>
              <a:gdLst>
                <a:gd name="T0" fmla="*/ 251 w 1095"/>
                <a:gd name="T1" fmla="*/ 278 h 325"/>
                <a:gd name="T2" fmla="*/ 190 w 1095"/>
                <a:gd name="T3" fmla="*/ 278 h 325"/>
                <a:gd name="T4" fmla="*/ 175 w 1095"/>
                <a:gd name="T5" fmla="*/ 276 h 325"/>
                <a:gd name="T6" fmla="*/ 139 w 1095"/>
                <a:gd name="T7" fmla="*/ 264 h 325"/>
                <a:gd name="T8" fmla="*/ 104 w 1095"/>
                <a:gd name="T9" fmla="*/ 246 h 325"/>
                <a:gd name="T10" fmla="*/ 96 w 1095"/>
                <a:gd name="T11" fmla="*/ 241 h 325"/>
                <a:gd name="T12" fmla="*/ 83 w 1095"/>
                <a:gd name="T13" fmla="*/ 232 h 325"/>
                <a:gd name="T14" fmla="*/ 11 w 1095"/>
                <a:gd name="T15" fmla="*/ 168 h 325"/>
                <a:gd name="T16" fmla="*/ 7 w 1095"/>
                <a:gd name="T17" fmla="*/ 166 h 325"/>
                <a:gd name="T18" fmla="*/ 70 w 1095"/>
                <a:gd name="T19" fmla="*/ 265 h 325"/>
                <a:gd name="T20" fmla="*/ 86 w 1095"/>
                <a:gd name="T21" fmla="*/ 279 h 325"/>
                <a:gd name="T22" fmla="*/ 94 w 1095"/>
                <a:gd name="T23" fmla="*/ 284 h 325"/>
                <a:gd name="T24" fmla="*/ 117 w 1095"/>
                <a:gd name="T25" fmla="*/ 298 h 325"/>
                <a:gd name="T26" fmla="*/ 175 w 1095"/>
                <a:gd name="T27" fmla="*/ 320 h 325"/>
                <a:gd name="T28" fmla="*/ 181 w 1095"/>
                <a:gd name="T29" fmla="*/ 321 h 325"/>
                <a:gd name="T30" fmla="*/ 248 w 1095"/>
                <a:gd name="T31" fmla="*/ 322 h 325"/>
                <a:gd name="T32" fmla="*/ 250 w 1095"/>
                <a:gd name="T33" fmla="*/ 322 h 325"/>
                <a:gd name="T34" fmla="*/ 263 w 1095"/>
                <a:gd name="T35" fmla="*/ 320 h 325"/>
                <a:gd name="T36" fmla="*/ 310 w 1095"/>
                <a:gd name="T37" fmla="*/ 310 h 325"/>
                <a:gd name="T38" fmla="*/ 344 w 1095"/>
                <a:gd name="T39" fmla="*/ 300 h 325"/>
                <a:gd name="T40" fmla="*/ 353 w 1095"/>
                <a:gd name="T41" fmla="*/ 297 h 325"/>
                <a:gd name="T42" fmla="*/ 442 w 1095"/>
                <a:gd name="T43" fmla="*/ 261 h 325"/>
                <a:gd name="T44" fmla="*/ 450 w 1095"/>
                <a:gd name="T45" fmla="*/ 257 h 325"/>
                <a:gd name="T46" fmla="*/ 602 w 1095"/>
                <a:gd name="T47" fmla="*/ 179 h 325"/>
                <a:gd name="T48" fmla="*/ 637 w 1095"/>
                <a:gd name="T49" fmla="*/ 161 h 325"/>
                <a:gd name="T50" fmla="*/ 885 w 1095"/>
                <a:gd name="T51" fmla="*/ 160 h 325"/>
                <a:gd name="T52" fmla="*/ 901 w 1095"/>
                <a:gd name="T53" fmla="*/ 164 h 325"/>
                <a:gd name="T54" fmla="*/ 945 w 1095"/>
                <a:gd name="T55" fmla="*/ 173 h 325"/>
                <a:gd name="T56" fmla="*/ 947 w 1095"/>
                <a:gd name="T57" fmla="*/ 174 h 325"/>
                <a:gd name="T58" fmla="*/ 1085 w 1095"/>
                <a:gd name="T59" fmla="*/ 94 h 325"/>
                <a:gd name="T60" fmla="*/ 1092 w 1095"/>
                <a:gd name="T61" fmla="*/ 0 h 325"/>
                <a:gd name="T62" fmla="*/ 1085 w 1095"/>
                <a:gd name="T63" fmla="*/ 50 h 325"/>
                <a:gd name="T64" fmla="*/ 934 w 1095"/>
                <a:gd name="T65" fmla="*/ 127 h 325"/>
                <a:gd name="T66" fmla="*/ 918 w 1095"/>
                <a:gd name="T67" fmla="*/ 124 h 325"/>
                <a:gd name="T68" fmla="*/ 907 w 1095"/>
                <a:gd name="T69" fmla="*/ 122 h 325"/>
                <a:gd name="T70" fmla="*/ 885 w 1095"/>
                <a:gd name="T71" fmla="*/ 116 h 325"/>
                <a:gd name="T72" fmla="*/ 852 w 1095"/>
                <a:gd name="T73" fmla="*/ 108 h 325"/>
                <a:gd name="T74" fmla="*/ 610 w 1095"/>
                <a:gd name="T75" fmla="*/ 130 h 325"/>
                <a:gd name="T76" fmla="*/ 602 w 1095"/>
                <a:gd name="T77" fmla="*/ 135 h 325"/>
                <a:gd name="T78" fmla="*/ 564 w 1095"/>
                <a:gd name="T79" fmla="*/ 156 h 325"/>
                <a:gd name="T80" fmla="*/ 480 w 1095"/>
                <a:gd name="T81" fmla="*/ 200 h 325"/>
                <a:gd name="T82" fmla="*/ 426 w 1095"/>
                <a:gd name="T83" fmla="*/ 224 h 325"/>
                <a:gd name="T84" fmla="*/ 378 w 1095"/>
                <a:gd name="T85" fmla="*/ 244 h 325"/>
                <a:gd name="T86" fmla="*/ 317 w 1095"/>
                <a:gd name="T87" fmla="*/ 264 h 325"/>
                <a:gd name="T88" fmla="*/ 295 w 1095"/>
                <a:gd name="T89" fmla="*/ 270 h 325"/>
                <a:gd name="T90" fmla="*/ 266 w 1095"/>
                <a:gd name="T91" fmla="*/ 275 h 325"/>
                <a:gd name="T92" fmla="*/ 260 w 1095"/>
                <a:gd name="T93" fmla="*/ 277 h 325"/>
                <a:gd name="T94" fmla="*/ 251 w 1095"/>
                <a:gd name="T95" fmla="*/ 278 h 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095" h="325">
                  <a:moveTo>
                    <a:pt x="251" y="278"/>
                  </a:moveTo>
                  <a:cubicBezTo>
                    <a:pt x="230" y="280"/>
                    <a:pt x="209" y="281"/>
                    <a:pt x="190" y="278"/>
                  </a:cubicBezTo>
                  <a:cubicBezTo>
                    <a:pt x="185" y="278"/>
                    <a:pt x="180" y="277"/>
                    <a:pt x="175" y="276"/>
                  </a:cubicBezTo>
                  <a:cubicBezTo>
                    <a:pt x="163" y="273"/>
                    <a:pt x="151" y="269"/>
                    <a:pt x="139" y="264"/>
                  </a:cubicBezTo>
                  <a:cubicBezTo>
                    <a:pt x="127" y="259"/>
                    <a:pt x="116" y="253"/>
                    <a:pt x="104" y="246"/>
                  </a:cubicBezTo>
                  <a:cubicBezTo>
                    <a:pt x="101" y="244"/>
                    <a:pt x="99" y="243"/>
                    <a:pt x="96" y="241"/>
                  </a:cubicBezTo>
                  <a:cubicBezTo>
                    <a:pt x="91" y="238"/>
                    <a:pt x="87" y="235"/>
                    <a:pt x="83" y="232"/>
                  </a:cubicBezTo>
                  <a:cubicBezTo>
                    <a:pt x="55" y="213"/>
                    <a:pt x="31" y="190"/>
                    <a:pt x="11" y="168"/>
                  </a:cubicBezTo>
                  <a:cubicBezTo>
                    <a:pt x="7" y="166"/>
                    <a:pt x="7" y="166"/>
                    <a:pt x="7" y="166"/>
                  </a:cubicBezTo>
                  <a:cubicBezTo>
                    <a:pt x="0" y="162"/>
                    <a:pt x="17" y="218"/>
                    <a:pt x="70" y="265"/>
                  </a:cubicBezTo>
                  <a:cubicBezTo>
                    <a:pt x="75" y="270"/>
                    <a:pt x="80" y="274"/>
                    <a:pt x="86" y="279"/>
                  </a:cubicBezTo>
                  <a:cubicBezTo>
                    <a:pt x="89" y="280"/>
                    <a:pt x="91" y="282"/>
                    <a:pt x="94" y="284"/>
                  </a:cubicBezTo>
                  <a:cubicBezTo>
                    <a:pt x="101" y="289"/>
                    <a:pt x="108" y="293"/>
                    <a:pt x="117" y="298"/>
                  </a:cubicBezTo>
                  <a:cubicBezTo>
                    <a:pt x="134" y="307"/>
                    <a:pt x="153" y="314"/>
                    <a:pt x="175" y="320"/>
                  </a:cubicBezTo>
                  <a:cubicBezTo>
                    <a:pt x="177" y="320"/>
                    <a:pt x="179" y="320"/>
                    <a:pt x="181" y="321"/>
                  </a:cubicBezTo>
                  <a:cubicBezTo>
                    <a:pt x="202" y="325"/>
                    <a:pt x="224" y="325"/>
                    <a:pt x="248" y="322"/>
                  </a:cubicBezTo>
                  <a:cubicBezTo>
                    <a:pt x="249" y="322"/>
                    <a:pt x="250" y="322"/>
                    <a:pt x="250" y="322"/>
                  </a:cubicBezTo>
                  <a:cubicBezTo>
                    <a:pt x="254" y="321"/>
                    <a:pt x="259" y="321"/>
                    <a:pt x="263" y="320"/>
                  </a:cubicBezTo>
                  <a:cubicBezTo>
                    <a:pt x="278" y="318"/>
                    <a:pt x="294" y="314"/>
                    <a:pt x="310" y="310"/>
                  </a:cubicBezTo>
                  <a:cubicBezTo>
                    <a:pt x="321" y="307"/>
                    <a:pt x="333" y="303"/>
                    <a:pt x="344" y="300"/>
                  </a:cubicBezTo>
                  <a:cubicBezTo>
                    <a:pt x="347" y="299"/>
                    <a:pt x="350" y="298"/>
                    <a:pt x="353" y="297"/>
                  </a:cubicBezTo>
                  <a:cubicBezTo>
                    <a:pt x="383" y="286"/>
                    <a:pt x="413" y="274"/>
                    <a:pt x="442" y="261"/>
                  </a:cubicBezTo>
                  <a:cubicBezTo>
                    <a:pt x="444" y="260"/>
                    <a:pt x="447" y="259"/>
                    <a:pt x="450" y="257"/>
                  </a:cubicBezTo>
                  <a:cubicBezTo>
                    <a:pt x="512" y="229"/>
                    <a:pt x="568" y="198"/>
                    <a:pt x="602" y="179"/>
                  </a:cubicBezTo>
                  <a:cubicBezTo>
                    <a:pt x="614" y="172"/>
                    <a:pt x="626" y="166"/>
                    <a:pt x="637" y="161"/>
                  </a:cubicBezTo>
                  <a:cubicBezTo>
                    <a:pt x="711" y="127"/>
                    <a:pt x="771" y="131"/>
                    <a:pt x="885" y="160"/>
                  </a:cubicBezTo>
                  <a:cubicBezTo>
                    <a:pt x="890" y="161"/>
                    <a:pt x="896" y="163"/>
                    <a:pt x="901" y="164"/>
                  </a:cubicBezTo>
                  <a:cubicBezTo>
                    <a:pt x="916" y="168"/>
                    <a:pt x="931" y="171"/>
                    <a:pt x="945" y="173"/>
                  </a:cubicBezTo>
                  <a:cubicBezTo>
                    <a:pt x="945" y="173"/>
                    <a:pt x="946" y="173"/>
                    <a:pt x="947" y="174"/>
                  </a:cubicBezTo>
                  <a:cubicBezTo>
                    <a:pt x="1011" y="184"/>
                    <a:pt x="1058" y="173"/>
                    <a:pt x="1085" y="94"/>
                  </a:cubicBezTo>
                  <a:cubicBezTo>
                    <a:pt x="1092" y="74"/>
                    <a:pt x="1095" y="14"/>
                    <a:pt x="1092" y="0"/>
                  </a:cubicBezTo>
                  <a:cubicBezTo>
                    <a:pt x="1091" y="19"/>
                    <a:pt x="1088" y="40"/>
                    <a:pt x="1085" y="50"/>
                  </a:cubicBezTo>
                  <a:cubicBezTo>
                    <a:pt x="1056" y="134"/>
                    <a:pt x="1005" y="141"/>
                    <a:pt x="934" y="127"/>
                  </a:cubicBezTo>
                  <a:cubicBezTo>
                    <a:pt x="929" y="126"/>
                    <a:pt x="923" y="125"/>
                    <a:pt x="918" y="124"/>
                  </a:cubicBezTo>
                  <a:cubicBezTo>
                    <a:pt x="915" y="123"/>
                    <a:pt x="911" y="122"/>
                    <a:pt x="907" y="122"/>
                  </a:cubicBezTo>
                  <a:cubicBezTo>
                    <a:pt x="900" y="120"/>
                    <a:pt x="892" y="118"/>
                    <a:pt x="885" y="116"/>
                  </a:cubicBezTo>
                  <a:cubicBezTo>
                    <a:pt x="873" y="113"/>
                    <a:pt x="862" y="110"/>
                    <a:pt x="852" y="108"/>
                  </a:cubicBezTo>
                  <a:cubicBezTo>
                    <a:pt x="747" y="84"/>
                    <a:pt x="690" y="87"/>
                    <a:pt x="610" y="130"/>
                  </a:cubicBezTo>
                  <a:cubicBezTo>
                    <a:pt x="607" y="132"/>
                    <a:pt x="605" y="133"/>
                    <a:pt x="602" y="135"/>
                  </a:cubicBezTo>
                  <a:cubicBezTo>
                    <a:pt x="591" y="141"/>
                    <a:pt x="578" y="148"/>
                    <a:pt x="564" y="156"/>
                  </a:cubicBezTo>
                  <a:cubicBezTo>
                    <a:pt x="540" y="169"/>
                    <a:pt x="511" y="184"/>
                    <a:pt x="480" y="200"/>
                  </a:cubicBezTo>
                  <a:cubicBezTo>
                    <a:pt x="462" y="208"/>
                    <a:pt x="444" y="216"/>
                    <a:pt x="426" y="224"/>
                  </a:cubicBezTo>
                  <a:cubicBezTo>
                    <a:pt x="410" y="231"/>
                    <a:pt x="394" y="238"/>
                    <a:pt x="378" y="244"/>
                  </a:cubicBezTo>
                  <a:cubicBezTo>
                    <a:pt x="357" y="252"/>
                    <a:pt x="337" y="258"/>
                    <a:pt x="317" y="264"/>
                  </a:cubicBezTo>
                  <a:cubicBezTo>
                    <a:pt x="310" y="266"/>
                    <a:pt x="302" y="268"/>
                    <a:pt x="295" y="270"/>
                  </a:cubicBezTo>
                  <a:cubicBezTo>
                    <a:pt x="286" y="272"/>
                    <a:pt x="276" y="274"/>
                    <a:pt x="266" y="275"/>
                  </a:cubicBezTo>
                  <a:cubicBezTo>
                    <a:pt x="264" y="276"/>
                    <a:pt x="262" y="276"/>
                    <a:pt x="260" y="277"/>
                  </a:cubicBezTo>
                  <a:cubicBezTo>
                    <a:pt x="257" y="277"/>
                    <a:pt x="254" y="277"/>
                    <a:pt x="251" y="278"/>
                  </a:cubicBezTo>
                  <a:close/>
                </a:path>
              </a:pathLst>
            </a:custGeom>
            <a:solidFill>
              <a:srgbClr val="BCAE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60" name="î$ľiḓé">
              <a:extLst>
                <a:ext uri="{FF2B5EF4-FFF2-40B4-BE49-F238E27FC236}">
                  <a16:creationId xmlns:a16="http://schemas.microsoft.com/office/drawing/2014/main" id="{862B6308-41FF-43B1-ADD0-613F0556B39D}"/>
                </a:ext>
              </a:extLst>
            </p:cNvPr>
            <p:cNvSpPr/>
            <p:nvPr/>
          </p:nvSpPr>
          <p:spPr bwMode="auto">
            <a:xfrm>
              <a:off x="6737351" y="2066925"/>
              <a:ext cx="215900" cy="220663"/>
            </a:xfrm>
            <a:custGeom>
              <a:avLst/>
              <a:gdLst>
                <a:gd name="T0" fmla="*/ 55 w 113"/>
                <a:gd name="T1" fmla="*/ 0 h 116"/>
                <a:gd name="T2" fmla="*/ 113 w 113"/>
                <a:gd name="T3" fmla="*/ 58 h 116"/>
                <a:gd name="T4" fmla="*/ 55 w 113"/>
                <a:gd name="T5" fmla="*/ 116 h 116"/>
                <a:gd name="T6" fmla="*/ 2 w 113"/>
                <a:gd name="T7" fmla="*/ 81 h 116"/>
                <a:gd name="T8" fmla="*/ 0 w 113"/>
                <a:gd name="T9" fmla="*/ 39 h 116"/>
                <a:gd name="T10" fmla="*/ 55 w 113"/>
                <a:gd name="T11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3" h="116">
                  <a:moveTo>
                    <a:pt x="55" y="0"/>
                  </a:moveTo>
                  <a:cubicBezTo>
                    <a:pt x="87" y="0"/>
                    <a:pt x="113" y="26"/>
                    <a:pt x="113" y="58"/>
                  </a:cubicBezTo>
                  <a:cubicBezTo>
                    <a:pt x="113" y="90"/>
                    <a:pt x="87" y="116"/>
                    <a:pt x="55" y="116"/>
                  </a:cubicBezTo>
                  <a:cubicBezTo>
                    <a:pt x="31" y="116"/>
                    <a:pt x="11" y="102"/>
                    <a:pt x="2" y="81"/>
                  </a:cubicBezTo>
                  <a:cubicBezTo>
                    <a:pt x="0" y="68"/>
                    <a:pt x="0" y="54"/>
                    <a:pt x="0" y="39"/>
                  </a:cubicBezTo>
                  <a:cubicBezTo>
                    <a:pt x="8" y="17"/>
                    <a:pt x="29" y="0"/>
                    <a:pt x="55" y="0"/>
                  </a:cubicBezTo>
                  <a:close/>
                </a:path>
              </a:pathLst>
            </a:custGeom>
            <a:solidFill>
              <a:srgbClr val="5226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61" name="ïśļidé">
              <a:extLst>
                <a:ext uri="{FF2B5EF4-FFF2-40B4-BE49-F238E27FC236}">
                  <a16:creationId xmlns:a16="http://schemas.microsoft.com/office/drawing/2014/main" id="{153E6D9A-3F1A-407A-953B-3FBD7EB7D15B}"/>
                </a:ext>
              </a:extLst>
            </p:cNvPr>
            <p:cNvSpPr/>
            <p:nvPr/>
          </p:nvSpPr>
          <p:spPr bwMode="auto">
            <a:xfrm>
              <a:off x="6680201" y="1633538"/>
              <a:ext cx="354013" cy="698500"/>
            </a:xfrm>
            <a:custGeom>
              <a:avLst/>
              <a:gdLst>
                <a:gd name="T0" fmla="*/ 184 w 185"/>
                <a:gd name="T1" fmla="*/ 0 h 366"/>
                <a:gd name="T2" fmla="*/ 183 w 185"/>
                <a:gd name="T3" fmla="*/ 37 h 366"/>
                <a:gd name="T4" fmla="*/ 175 w 185"/>
                <a:gd name="T5" fmla="*/ 49 h 366"/>
                <a:gd name="T6" fmla="*/ 51 w 185"/>
                <a:gd name="T7" fmla="*/ 194 h 366"/>
                <a:gd name="T8" fmla="*/ 39 w 185"/>
                <a:gd name="T9" fmla="*/ 235 h 366"/>
                <a:gd name="T10" fmla="*/ 114 w 185"/>
                <a:gd name="T11" fmla="*/ 358 h 366"/>
                <a:gd name="T12" fmla="*/ 42 w 185"/>
                <a:gd name="T13" fmla="*/ 330 h 366"/>
                <a:gd name="T14" fmla="*/ 14 w 185"/>
                <a:gd name="T15" fmla="*/ 210 h 366"/>
                <a:gd name="T16" fmla="*/ 97 w 185"/>
                <a:gd name="T17" fmla="*/ 56 h 366"/>
                <a:gd name="T18" fmla="*/ 184 w 185"/>
                <a:gd name="T19" fmla="*/ 0 h 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5" h="366">
                  <a:moveTo>
                    <a:pt x="184" y="0"/>
                  </a:moveTo>
                  <a:cubicBezTo>
                    <a:pt x="185" y="13"/>
                    <a:pt x="185" y="26"/>
                    <a:pt x="183" y="37"/>
                  </a:cubicBezTo>
                  <a:cubicBezTo>
                    <a:pt x="181" y="50"/>
                    <a:pt x="175" y="49"/>
                    <a:pt x="175" y="49"/>
                  </a:cubicBezTo>
                  <a:cubicBezTo>
                    <a:pt x="175" y="49"/>
                    <a:pt x="77" y="98"/>
                    <a:pt x="51" y="194"/>
                  </a:cubicBezTo>
                  <a:cubicBezTo>
                    <a:pt x="39" y="235"/>
                    <a:pt x="39" y="235"/>
                    <a:pt x="39" y="235"/>
                  </a:cubicBezTo>
                  <a:cubicBezTo>
                    <a:pt x="23" y="292"/>
                    <a:pt x="30" y="333"/>
                    <a:pt x="114" y="358"/>
                  </a:cubicBezTo>
                  <a:cubicBezTo>
                    <a:pt x="140" y="366"/>
                    <a:pt x="63" y="342"/>
                    <a:pt x="42" y="330"/>
                  </a:cubicBezTo>
                  <a:cubicBezTo>
                    <a:pt x="16" y="315"/>
                    <a:pt x="0" y="286"/>
                    <a:pt x="14" y="210"/>
                  </a:cubicBezTo>
                  <a:cubicBezTo>
                    <a:pt x="24" y="157"/>
                    <a:pt x="57" y="96"/>
                    <a:pt x="97" y="56"/>
                  </a:cubicBezTo>
                  <a:cubicBezTo>
                    <a:pt x="126" y="28"/>
                    <a:pt x="158" y="11"/>
                    <a:pt x="184" y="0"/>
                  </a:cubicBezTo>
                  <a:close/>
                </a:path>
              </a:pathLst>
            </a:custGeom>
            <a:solidFill>
              <a:srgbClr val="C7AF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62" name="íṣḻidé">
              <a:extLst>
                <a:ext uri="{FF2B5EF4-FFF2-40B4-BE49-F238E27FC236}">
                  <a16:creationId xmlns:a16="http://schemas.microsoft.com/office/drawing/2014/main" id="{21E9F8DB-9E23-40CC-8AD7-BC5C7070F8E1}"/>
                </a:ext>
              </a:extLst>
            </p:cNvPr>
            <p:cNvSpPr/>
            <p:nvPr/>
          </p:nvSpPr>
          <p:spPr bwMode="auto">
            <a:xfrm>
              <a:off x="5568951" y="2068513"/>
              <a:ext cx="128588" cy="115888"/>
            </a:xfrm>
            <a:custGeom>
              <a:avLst/>
              <a:gdLst>
                <a:gd name="T0" fmla="*/ 30 w 67"/>
                <a:gd name="T1" fmla="*/ 0 h 61"/>
                <a:gd name="T2" fmla="*/ 0 w 67"/>
                <a:gd name="T3" fmla="*/ 31 h 61"/>
                <a:gd name="T4" fmla="*/ 30 w 67"/>
                <a:gd name="T5" fmla="*/ 61 h 61"/>
                <a:gd name="T6" fmla="*/ 51 w 67"/>
                <a:gd name="T7" fmla="*/ 53 h 61"/>
                <a:gd name="T8" fmla="*/ 30 w 67"/>
                <a:gd name="T9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" h="61">
                  <a:moveTo>
                    <a:pt x="30" y="0"/>
                  </a:moveTo>
                  <a:cubicBezTo>
                    <a:pt x="13" y="0"/>
                    <a:pt x="0" y="14"/>
                    <a:pt x="0" y="31"/>
                  </a:cubicBezTo>
                  <a:cubicBezTo>
                    <a:pt x="0" y="48"/>
                    <a:pt x="13" y="61"/>
                    <a:pt x="30" y="61"/>
                  </a:cubicBezTo>
                  <a:cubicBezTo>
                    <a:pt x="38" y="61"/>
                    <a:pt x="46" y="58"/>
                    <a:pt x="51" y="53"/>
                  </a:cubicBezTo>
                  <a:cubicBezTo>
                    <a:pt x="67" y="37"/>
                    <a:pt x="62" y="0"/>
                    <a:pt x="3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63" name="ïṧ1ïdè">
              <a:extLst>
                <a:ext uri="{FF2B5EF4-FFF2-40B4-BE49-F238E27FC236}">
                  <a16:creationId xmlns:a16="http://schemas.microsoft.com/office/drawing/2014/main" id="{A1E0BFA5-EC96-4A80-9B0C-DE85B05E2BC3}"/>
                </a:ext>
              </a:extLst>
            </p:cNvPr>
            <p:cNvSpPr/>
            <p:nvPr/>
          </p:nvSpPr>
          <p:spPr bwMode="auto">
            <a:xfrm>
              <a:off x="6418263" y="2066925"/>
              <a:ext cx="303213" cy="298450"/>
            </a:xfrm>
            <a:prstGeom prst="ellipse">
              <a:avLst/>
            </a:prstGeom>
            <a:solidFill>
              <a:srgbClr val="57B9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64" name="îšļiḑè">
              <a:extLst>
                <a:ext uri="{FF2B5EF4-FFF2-40B4-BE49-F238E27FC236}">
                  <a16:creationId xmlns:a16="http://schemas.microsoft.com/office/drawing/2014/main" id="{D023FA19-3E7E-4BBE-B54A-645590A63D9F}"/>
                </a:ext>
              </a:extLst>
            </p:cNvPr>
            <p:cNvSpPr/>
            <p:nvPr/>
          </p:nvSpPr>
          <p:spPr bwMode="auto">
            <a:xfrm>
              <a:off x="6746876" y="2076450"/>
              <a:ext cx="101600" cy="92075"/>
            </a:xfrm>
            <a:custGeom>
              <a:avLst/>
              <a:gdLst>
                <a:gd name="T0" fmla="*/ 23 w 53"/>
                <a:gd name="T1" fmla="*/ 0 h 48"/>
                <a:gd name="T2" fmla="*/ 0 w 53"/>
                <a:gd name="T3" fmla="*/ 24 h 48"/>
                <a:gd name="T4" fmla="*/ 23 w 53"/>
                <a:gd name="T5" fmla="*/ 48 h 48"/>
                <a:gd name="T6" fmla="*/ 40 w 53"/>
                <a:gd name="T7" fmla="*/ 41 h 48"/>
                <a:gd name="T8" fmla="*/ 23 w 53"/>
                <a:gd name="T9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48">
                  <a:moveTo>
                    <a:pt x="23" y="0"/>
                  </a:moveTo>
                  <a:cubicBezTo>
                    <a:pt x="10" y="0"/>
                    <a:pt x="0" y="10"/>
                    <a:pt x="0" y="24"/>
                  </a:cubicBezTo>
                  <a:cubicBezTo>
                    <a:pt x="0" y="37"/>
                    <a:pt x="10" y="48"/>
                    <a:pt x="23" y="48"/>
                  </a:cubicBezTo>
                  <a:cubicBezTo>
                    <a:pt x="30" y="48"/>
                    <a:pt x="36" y="45"/>
                    <a:pt x="40" y="41"/>
                  </a:cubicBezTo>
                  <a:cubicBezTo>
                    <a:pt x="53" y="29"/>
                    <a:pt x="48" y="0"/>
                    <a:pt x="2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65" name="îśḻîḓé">
              <a:extLst>
                <a:ext uri="{FF2B5EF4-FFF2-40B4-BE49-F238E27FC236}">
                  <a16:creationId xmlns:a16="http://schemas.microsoft.com/office/drawing/2014/main" id="{1BF2624A-4B2E-483A-A7F3-FC898F7CC88E}"/>
                </a:ext>
              </a:extLst>
            </p:cNvPr>
            <p:cNvSpPr/>
            <p:nvPr/>
          </p:nvSpPr>
          <p:spPr bwMode="auto">
            <a:xfrm>
              <a:off x="6478588" y="2127250"/>
              <a:ext cx="180975" cy="176213"/>
            </a:xfrm>
            <a:prstGeom prst="ellipse">
              <a:avLst/>
            </a:prstGeom>
            <a:solidFill>
              <a:srgbClr val="D91D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66" name="î$líde">
              <a:extLst>
                <a:ext uri="{FF2B5EF4-FFF2-40B4-BE49-F238E27FC236}">
                  <a16:creationId xmlns:a16="http://schemas.microsoft.com/office/drawing/2014/main" id="{73AA1448-0A2C-4047-8CA2-7415213970A9}"/>
                </a:ext>
              </a:extLst>
            </p:cNvPr>
            <p:cNvSpPr/>
            <p:nvPr/>
          </p:nvSpPr>
          <p:spPr bwMode="auto">
            <a:xfrm>
              <a:off x="6102351" y="2101850"/>
              <a:ext cx="427038" cy="292100"/>
            </a:xfrm>
            <a:custGeom>
              <a:avLst/>
              <a:gdLst>
                <a:gd name="T0" fmla="*/ 3 w 223"/>
                <a:gd name="T1" fmla="*/ 85 h 153"/>
                <a:gd name="T2" fmla="*/ 117 w 223"/>
                <a:gd name="T3" fmla="*/ 150 h 153"/>
                <a:gd name="T4" fmla="*/ 220 w 223"/>
                <a:gd name="T5" fmla="*/ 59 h 153"/>
                <a:gd name="T6" fmla="*/ 74 w 223"/>
                <a:gd name="T7" fmla="*/ 19 h 153"/>
                <a:gd name="T8" fmla="*/ 3 w 223"/>
                <a:gd name="T9" fmla="*/ 85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3" h="153">
                  <a:moveTo>
                    <a:pt x="3" y="85"/>
                  </a:moveTo>
                  <a:cubicBezTo>
                    <a:pt x="5" y="122"/>
                    <a:pt x="59" y="153"/>
                    <a:pt x="117" y="150"/>
                  </a:cubicBezTo>
                  <a:cubicBezTo>
                    <a:pt x="174" y="146"/>
                    <a:pt x="223" y="103"/>
                    <a:pt x="220" y="59"/>
                  </a:cubicBezTo>
                  <a:cubicBezTo>
                    <a:pt x="217" y="8"/>
                    <a:pt x="136" y="0"/>
                    <a:pt x="74" y="19"/>
                  </a:cubicBezTo>
                  <a:cubicBezTo>
                    <a:pt x="33" y="31"/>
                    <a:pt x="0" y="48"/>
                    <a:pt x="3" y="85"/>
                  </a:cubicBezTo>
                  <a:close/>
                </a:path>
              </a:pathLst>
            </a:custGeom>
            <a:solidFill>
              <a:srgbClr val="5226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67" name="íşḻíďé">
              <a:extLst>
                <a:ext uri="{FF2B5EF4-FFF2-40B4-BE49-F238E27FC236}">
                  <a16:creationId xmlns:a16="http://schemas.microsoft.com/office/drawing/2014/main" id="{3A529355-D88D-46E6-8246-05E796674CDA}"/>
                </a:ext>
              </a:extLst>
            </p:cNvPr>
            <p:cNvSpPr/>
            <p:nvPr/>
          </p:nvSpPr>
          <p:spPr bwMode="auto">
            <a:xfrm>
              <a:off x="6116638" y="2135188"/>
              <a:ext cx="414338" cy="123825"/>
            </a:xfrm>
            <a:custGeom>
              <a:avLst/>
              <a:gdLst>
                <a:gd name="T0" fmla="*/ 43 w 217"/>
                <a:gd name="T1" fmla="*/ 64 h 65"/>
                <a:gd name="T2" fmla="*/ 189 w 217"/>
                <a:gd name="T3" fmla="*/ 40 h 65"/>
                <a:gd name="T4" fmla="*/ 153 w 217"/>
                <a:gd name="T5" fmla="*/ 5 h 65"/>
                <a:gd name="T6" fmla="*/ 48 w 217"/>
                <a:gd name="T7" fmla="*/ 22 h 65"/>
                <a:gd name="T8" fmla="*/ 43 w 217"/>
                <a:gd name="T9" fmla="*/ 64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7" h="65">
                  <a:moveTo>
                    <a:pt x="43" y="64"/>
                  </a:moveTo>
                  <a:cubicBezTo>
                    <a:pt x="96" y="63"/>
                    <a:pt x="165" y="52"/>
                    <a:pt x="189" y="40"/>
                  </a:cubicBezTo>
                  <a:cubicBezTo>
                    <a:pt x="217" y="25"/>
                    <a:pt x="167" y="7"/>
                    <a:pt x="153" y="5"/>
                  </a:cubicBezTo>
                  <a:cubicBezTo>
                    <a:pt x="120" y="0"/>
                    <a:pt x="75" y="6"/>
                    <a:pt x="48" y="22"/>
                  </a:cubicBezTo>
                  <a:cubicBezTo>
                    <a:pt x="17" y="41"/>
                    <a:pt x="0" y="65"/>
                    <a:pt x="43" y="64"/>
                  </a:cubicBezTo>
                  <a:close/>
                </a:path>
              </a:pathLst>
            </a:custGeom>
            <a:solidFill>
              <a:srgbClr val="7B41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68" name="îṣlîďè">
              <a:extLst>
                <a:ext uri="{FF2B5EF4-FFF2-40B4-BE49-F238E27FC236}">
                  <a16:creationId xmlns:a16="http://schemas.microsoft.com/office/drawing/2014/main" id="{F2691D55-4DD6-404C-9678-06671AAF7932}"/>
                </a:ext>
              </a:extLst>
            </p:cNvPr>
            <p:cNvSpPr/>
            <p:nvPr/>
          </p:nvSpPr>
          <p:spPr bwMode="auto">
            <a:xfrm>
              <a:off x="4479926" y="4773613"/>
              <a:ext cx="381000" cy="452438"/>
            </a:xfrm>
            <a:custGeom>
              <a:avLst/>
              <a:gdLst>
                <a:gd name="T0" fmla="*/ 145 w 199"/>
                <a:gd name="T1" fmla="*/ 0 h 237"/>
                <a:gd name="T2" fmla="*/ 93 w 199"/>
                <a:gd name="T3" fmla="*/ 237 h 237"/>
                <a:gd name="T4" fmla="*/ 179 w 199"/>
                <a:gd name="T5" fmla="*/ 187 h 237"/>
                <a:gd name="T6" fmla="*/ 199 w 199"/>
                <a:gd name="T7" fmla="*/ 39 h 237"/>
                <a:gd name="T8" fmla="*/ 149 w 199"/>
                <a:gd name="T9" fmla="*/ 3 h 237"/>
                <a:gd name="T10" fmla="*/ 145 w 199"/>
                <a:gd name="T11" fmla="*/ 0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9" h="237">
                  <a:moveTo>
                    <a:pt x="145" y="0"/>
                  </a:moveTo>
                  <a:cubicBezTo>
                    <a:pt x="0" y="63"/>
                    <a:pt x="5" y="135"/>
                    <a:pt x="93" y="237"/>
                  </a:cubicBezTo>
                  <a:cubicBezTo>
                    <a:pt x="179" y="187"/>
                    <a:pt x="179" y="187"/>
                    <a:pt x="179" y="187"/>
                  </a:cubicBezTo>
                  <a:cubicBezTo>
                    <a:pt x="35" y="156"/>
                    <a:pt x="78" y="68"/>
                    <a:pt x="199" y="39"/>
                  </a:cubicBezTo>
                  <a:cubicBezTo>
                    <a:pt x="149" y="3"/>
                    <a:pt x="149" y="3"/>
                    <a:pt x="149" y="3"/>
                  </a:cubicBezTo>
                  <a:lnTo>
                    <a:pt x="145" y="0"/>
                  </a:lnTo>
                  <a:close/>
                </a:path>
              </a:pathLst>
            </a:custGeom>
            <a:solidFill>
              <a:srgbClr val="D91D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69" name="iṧ1ïḑê">
              <a:extLst>
                <a:ext uri="{FF2B5EF4-FFF2-40B4-BE49-F238E27FC236}">
                  <a16:creationId xmlns:a16="http://schemas.microsoft.com/office/drawing/2014/main" id="{B3C66549-154E-4DC8-943E-E1BDDDFFC9B7}"/>
                </a:ext>
              </a:extLst>
            </p:cNvPr>
            <p:cNvSpPr/>
            <p:nvPr/>
          </p:nvSpPr>
          <p:spPr bwMode="auto">
            <a:xfrm>
              <a:off x="4611688" y="4773613"/>
              <a:ext cx="249238" cy="269875"/>
            </a:xfrm>
            <a:custGeom>
              <a:avLst/>
              <a:gdLst>
                <a:gd name="T0" fmla="*/ 20 w 130"/>
                <a:gd name="T1" fmla="*/ 29 h 141"/>
                <a:gd name="T2" fmla="*/ 24 w 130"/>
                <a:gd name="T3" fmla="*/ 141 h 141"/>
                <a:gd name="T4" fmla="*/ 130 w 130"/>
                <a:gd name="T5" fmla="*/ 39 h 141"/>
                <a:gd name="T6" fmla="*/ 80 w 130"/>
                <a:gd name="T7" fmla="*/ 3 h 141"/>
                <a:gd name="T8" fmla="*/ 76 w 130"/>
                <a:gd name="T9" fmla="*/ 0 h 141"/>
                <a:gd name="T10" fmla="*/ 20 w 130"/>
                <a:gd name="T11" fmla="*/ 29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0" h="141">
                  <a:moveTo>
                    <a:pt x="20" y="29"/>
                  </a:moveTo>
                  <a:cubicBezTo>
                    <a:pt x="1" y="70"/>
                    <a:pt x="0" y="112"/>
                    <a:pt x="24" y="141"/>
                  </a:cubicBezTo>
                  <a:cubicBezTo>
                    <a:pt x="4" y="104"/>
                    <a:pt x="50" y="58"/>
                    <a:pt x="130" y="39"/>
                  </a:cubicBezTo>
                  <a:cubicBezTo>
                    <a:pt x="80" y="3"/>
                    <a:pt x="80" y="3"/>
                    <a:pt x="80" y="3"/>
                  </a:cubicBezTo>
                  <a:cubicBezTo>
                    <a:pt x="76" y="0"/>
                    <a:pt x="76" y="0"/>
                    <a:pt x="76" y="0"/>
                  </a:cubicBezTo>
                  <a:cubicBezTo>
                    <a:pt x="54" y="10"/>
                    <a:pt x="35" y="19"/>
                    <a:pt x="20" y="29"/>
                  </a:cubicBezTo>
                  <a:close/>
                </a:path>
              </a:pathLst>
            </a:custGeom>
            <a:solidFill>
              <a:srgbClr val="AB1C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70" name="iṧḷíḋê">
              <a:extLst>
                <a:ext uri="{FF2B5EF4-FFF2-40B4-BE49-F238E27FC236}">
                  <a16:creationId xmlns:a16="http://schemas.microsoft.com/office/drawing/2014/main" id="{CB64C59F-36CE-417B-8590-C6B6A14A2CEA}"/>
                </a:ext>
              </a:extLst>
            </p:cNvPr>
            <p:cNvSpPr/>
            <p:nvPr/>
          </p:nvSpPr>
          <p:spPr bwMode="auto">
            <a:xfrm>
              <a:off x="4156076" y="2422525"/>
              <a:ext cx="131763" cy="212725"/>
            </a:xfrm>
            <a:custGeom>
              <a:avLst/>
              <a:gdLst>
                <a:gd name="T0" fmla="*/ 27 w 83"/>
                <a:gd name="T1" fmla="*/ 0 h 134"/>
                <a:gd name="T2" fmla="*/ 0 w 83"/>
                <a:gd name="T3" fmla="*/ 134 h 134"/>
                <a:gd name="T4" fmla="*/ 83 w 83"/>
                <a:gd name="T5" fmla="*/ 53 h 134"/>
                <a:gd name="T6" fmla="*/ 27 w 83"/>
                <a:gd name="T7" fmla="*/ 0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3" h="134">
                  <a:moveTo>
                    <a:pt x="27" y="0"/>
                  </a:moveTo>
                  <a:lnTo>
                    <a:pt x="0" y="134"/>
                  </a:lnTo>
                  <a:lnTo>
                    <a:pt x="83" y="53"/>
                  </a:lnTo>
                  <a:lnTo>
                    <a:pt x="27" y="0"/>
                  </a:lnTo>
                  <a:close/>
                </a:path>
              </a:pathLst>
            </a:custGeom>
            <a:solidFill>
              <a:srgbClr val="C31F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71" name="îŝḻíḍê">
              <a:extLst>
                <a:ext uri="{FF2B5EF4-FFF2-40B4-BE49-F238E27FC236}">
                  <a16:creationId xmlns:a16="http://schemas.microsoft.com/office/drawing/2014/main" id="{3DCF2BC5-E864-4F6B-93CA-1560019C890E}"/>
                </a:ext>
              </a:extLst>
            </p:cNvPr>
            <p:cNvSpPr/>
            <p:nvPr/>
          </p:nvSpPr>
          <p:spPr bwMode="auto">
            <a:xfrm>
              <a:off x="4835526" y="1511300"/>
              <a:ext cx="125413" cy="215900"/>
            </a:xfrm>
            <a:custGeom>
              <a:avLst/>
              <a:gdLst>
                <a:gd name="T0" fmla="*/ 0 w 79"/>
                <a:gd name="T1" fmla="*/ 0 h 136"/>
                <a:gd name="T2" fmla="*/ 24 w 79"/>
                <a:gd name="T3" fmla="*/ 135 h 136"/>
                <a:gd name="T4" fmla="*/ 25 w 79"/>
                <a:gd name="T5" fmla="*/ 136 h 136"/>
                <a:gd name="T6" fmla="*/ 79 w 79"/>
                <a:gd name="T7" fmla="*/ 78 h 136"/>
                <a:gd name="T8" fmla="*/ 0 w 79"/>
                <a:gd name="T9" fmla="*/ 0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9" h="136">
                  <a:moveTo>
                    <a:pt x="0" y="0"/>
                  </a:moveTo>
                  <a:lnTo>
                    <a:pt x="24" y="135"/>
                  </a:lnTo>
                  <a:lnTo>
                    <a:pt x="25" y="136"/>
                  </a:lnTo>
                  <a:lnTo>
                    <a:pt x="79" y="7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31F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72" name="íṩḷïḍe">
              <a:extLst>
                <a:ext uri="{FF2B5EF4-FFF2-40B4-BE49-F238E27FC236}">
                  <a16:creationId xmlns:a16="http://schemas.microsoft.com/office/drawing/2014/main" id="{0CF405BA-99B7-4218-9581-BBC15D7B0877}"/>
                </a:ext>
              </a:extLst>
            </p:cNvPr>
            <p:cNvSpPr/>
            <p:nvPr/>
          </p:nvSpPr>
          <p:spPr bwMode="auto">
            <a:xfrm>
              <a:off x="7189788" y="2832100"/>
              <a:ext cx="223838" cy="209550"/>
            </a:xfrm>
            <a:custGeom>
              <a:avLst/>
              <a:gdLst>
                <a:gd name="T0" fmla="*/ 89 w 141"/>
                <a:gd name="T1" fmla="*/ 132 h 132"/>
                <a:gd name="T2" fmla="*/ 0 w 141"/>
                <a:gd name="T3" fmla="*/ 63 h 132"/>
                <a:gd name="T4" fmla="*/ 47 w 141"/>
                <a:gd name="T5" fmla="*/ 0 h 132"/>
                <a:gd name="T6" fmla="*/ 141 w 141"/>
                <a:gd name="T7" fmla="*/ 72 h 132"/>
                <a:gd name="T8" fmla="*/ 89 w 141"/>
                <a:gd name="T9" fmla="*/ 132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1" h="132">
                  <a:moveTo>
                    <a:pt x="89" y="132"/>
                  </a:moveTo>
                  <a:lnTo>
                    <a:pt x="0" y="63"/>
                  </a:lnTo>
                  <a:lnTo>
                    <a:pt x="47" y="0"/>
                  </a:lnTo>
                  <a:lnTo>
                    <a:pt x="141" y="72"/>
                  </a:lnTo>
                  <a:lnTo>
                    <a:pt x="89" y="132"/>
                  </a:lnTo>
                  <a:close/>
                </a:path>
              </a:pathLst>
            </a:custGeom>
            <a:solidFill>
              <a:srgbClr val="D91D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73" name="îsḻïḋê">
              <a:extLst>
                <a:ext uri="{FF2B5EF4-FFF2-40B4-BE49-F238E27FC236}">
                  <a16:creationId xmlns:a16="http://schemas.microsoft.com/office/drawing/2014/main" id="{743BEC47-DCE1-428C-84EE-33A589C0C1B8}"/>
                </a:ext>
              </a:extLst>
            </p:cNvPr>
            <p:cNvSpPr/>
            <p:nvPr/>
          </p:nvSpPr>
          <p:spPr bwMode="auto">
            <a:xfrm>
              <a:off x="7189788" y="2832100"/>
              <a:ext cx="139700" cy="207963"/>
            </a:xfrm>
            <a:custGeom>
              <a:avLst/>
              <a:gdLst>
                <a:gd name="T0" fmla="*/ 88 w 88"/>
                <a:gd name="T1" fmla="*/ 131 h 131"/>
                <a:gd name="T2" fmla="*/ 49 w 88"/>
                <a:gd name="T3" fmla="*/ 0 h 131"/>
                <a:gd name="T4" fmla="*/ 47 w 88"/>
                <a:gd name="T5" fmla="*/ 0 h 131"/>
                <a:gd name="T6" fmla="*/ 0 w 88"/>
                <a:gd name="T7" fmla="*/ 63 h 131"/>
                <a:gd name="T8" fmla="*/ 88 w 88"/>
                <a:gd name="T9" fmla="*/ 131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8" h="131">
                  <a:moveTo>
                    <a:pt x="88" y="131"/>
                  </a:moveTo>
                  <a:lnTo>
                    <a:pt x="49" y="0"/>
                  </a:lnTo>
                  <a:lnTo>
                    <a:pt x="47" y="0"/>
                  </a:lnTo>
                  <a:lnTo>
                    <a:pt x="0" y="63"/>
                  </a:lnTo>
                  <a:lnTo>
                    <a:pt x="88" y="131"/>
                  </a:lnTo>
                  <a:close/>
                </a:path>
              </a:pathLst>
            </a:custGeom>
            <a:solidFill>
              <a:srgbClr val="AB1C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74" name="işľîḑê">
              <a:extLst>
                <a:ext uri="{FF2B5EF4-FFF2-40B4-BE49-F238E27FC236}">
                  <a16:creationId xmlns:a16="http://schemas.microsoft.com/office/drawing/2014/main" id="{F1B136DE-7CE3-4B6A-827C-C9159C11B30D}"/>
                </a:ext>
              </a:extLst>
            </p:cNvPr>
            <p:cNvSpPr/>
            <p:nvPr/>
          </p:nvSpPr>
          <p:spPr bwMode="auto">
            <a:xfrm>
              <a:off x="4225926" y="4506913"/>
              <a:ext cx="219075" cy="217488"/>
            </a:xfrm>
            <a:custGeom>
              <a:avLst/>
              <a:gdLst>
                <a:gd name="T0" fmla="*/ 80 w 138"/>
                <a:gd name="T1" fmla="*/ 0 h 137"/>
                <a:gd name="T2" fmla="*/ 0 w 138"/>
                <a:gd name="T3" fmla="*/ 79 h 137"/>
                <a:gd name="T4" fmla="*/ 54 w 138"/>
                <a:gd name="T5" fmla="*/ 137 h 137"/>
                <a:gd name="T6" fmla="*/ 138 w 138"/>
                <a:gd name="T7" fmla="*/ 54 h 137"/>
                <a:gd name="T8" fmla="*/ 80 w 138"/>
                <a:gd name="T9" fmla="*/ 0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8" h="137">
                  <a:moveTo>
                    <a:pt x="80" y="0"/>
                  </a:moveTo>
                  <a:lnTo>
                    <a:pt x="0" y="79"/>
                  </a:lnTo>
                  <a:lnTo>
                    <a:pt x="54" y="137"/>
                  </a:lnTo>
                  <a:lnTo>
                    <a:pt x="138" y="54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D91D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75" name="íṣļíḋè">
              <a:extLst>
                <a:ext uri="{FF2B5EF4-FFF2-40B4-BE49-F238E27FC236}">
                  <a16:creationId xmlns:a16="http://schemas.microsoft.com/office/drawing/2014/main" id="{584D306A-1611-4B8F-B152-4A22CA3095FE}"/>
                </a:ext>
              </a:extLst>
            </p:cNvPr>
            <p:cNvSpPr/>
            <p:nvPr/>
          </p:nvSpPr>
          <p:spPr bwMode="auto">
            <a:xfrm>
              <a:off x="4313238" y="4508500"/>
              <a:ext cx="131763" cy="215900"/>
            </a:xfrm>
            <a:custGeom>
              <a:avLst/>
              <a:gdLst>
                <a:gd name="T0" fmla="*/ 27 w 83"/>
                <a:gd name="T1" fmla="*/ 0 h 136"/>
                <a:gd name="T2" fmla="*/ 0 w 83"/>
                <a:gd name="T3" fmla="*/ 136 h 136"/>
                <a:gd name="T4" fmla="*/ 83 w 83"/>
                <a:gd name="T5" fmla="*/ 53 h 136"/>
                <a:gd name="T6" fmla="*/ 27 w 83"/>
                <a:gd name="T7" fmla="*/ 0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3" h="136">
                  <a:moveTo>
                    <a:pt x="27" y="0"/>
                  </a:moveTo>
                  <a:lnTo>
                    <a:pt x="0" y="136"/>
                  </a:lnTo>
                  <a:lnTo>
                    <a:pt x="83" y="53"/>
                  </a:lnTo>
                  <a:lnTo>
                    <a:pt x="27" y="0"/>
                  </a:lnTo>
                  <a:close/>
                </a:path>
              </a:pathLst>
            </a:custGeom>
            <a:solidFill>
              <a:srgbClr val="AB1C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76" name="íşļiḓè">
              <a:extLst>
                <a:ext uri="{FF2B5EF4-FFF2-40B4-BE49-F238E27FC236}">
                  <a16:creationId xmlns:a16="http://schemas.microsoft.com/office/drawing/2014/main" id="{A5385227-B457-4B59-A7F6-ACD33A0027DD}"/>
                </a:ext>
              </a:extLst>
            </p:cNvPr>
            <p:cNvSpPr/>
            <p:nvPr/>
          </p:nvSpPr>
          <p:spPr bwMode="auto">
            <a:xfrm>
              <a:off x="5745163" y="1474788"/>
              <a:ext cx="927100" cy="152400"/>
            </a:xfrm>
            <a:custGeom>
              <a:avLst/>
              <a:gdLst>
                <a:gd name="T0" fmla="*/ 38 w 485"/>
                <a:gd name="T1" fmla="*/ 75 h 80"/>
                <a:gd name="T2" fmla="*/ 317 w 485"/>
                <a:gd name="T3" fmla="*/ 40 h 80"/>
                <a:gd name="T4" fmla="*/ 425 w 485"/>
                <a:gd name="T5" fmla="*/ 65 h 80"/>
                <a:gd name="T6" fmla="*/ 426 w 485"/>
                <a:gd name="T7" fmla="*/ 66 h 80"/>
                <a:gd name="T8" fmla="*/ 440 w 485"/>
                <a:gd name="T9" fmla="*/ 71 h 80"/>
                <a:gd name="T10" fmla="*/ 440 w 485"/>
                <a:gd name="T11" fmla="*/ 71 h 80"/>
                <a:gd name="T12" fmla="*/ 459 w 485"/>
                <a:gd name="T13" fmla="*/ 80 h 80"/>
                <a:gd name="T14" fmla="*/ 469 w 485"/>
                <a:gd name="T15" fmla="*/ 66 h 80"/>
                <a:gd name="T16" fmla="*/ 485 w 485"/>
                <a:gd name="T17" fmla="*/ 78 h 80"/>
                <a:gd name="T18" fmla="*/ 485 w 485"/>
                <a:gd name="T19" fmla="*/ 78 h 80"/>
                <a:gd name="T20" fmla="*/ 445 w 485"/>
                <a:gd name="T21" fmla="*/ 52 h 80"/>
                <a:gd name="T22" fmla="*/ 432 w 485"/>
                <a:gd name="T23" fmla="*/ 45 h 80"/>
                <a:gd name="T24" fmla="*/ 432 w 485"/>
                <a:gd name="T25" fmla="*/ 45 h 80"/>
                <a:gd name="T26" fmla="*/ 395 w 485"/>
                <a:gd name="T27" fmla="*/ 32 h 80"/>
                <a:gd name="T28" fmla="*/ 303 w 485"/>
                <a:gd name="T29" fmla="*/ 11 h 80"/>
                <a:gd name="T30" fmla="*/ 0 w 485"/>
                <a:gd name="T31" fmla="*/ 58 h 80"/>
                <a:gd name="T32" fmla="*/ 0 w 485"/>
                <a:gd name="T33" fmla="*/ 58 h 80"/>
                <a:gd name="T34" fmla="*/ 14 w 485"/>
                <a:gd name="T35" fmla="*/ 51 h 80"/>
                <a:gd name="T36" fmla="*/ 38 w 485"/>
                <a:gd name="T37" fmla="*/ 75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85" h="80">
                  <a:moveTo>
                    <a:pt x="38" y="75"/>
                  </a:moveTo>
                  <a:cubicBezTo>
                    <a:pt x="118" y="40"/>
                    <a:pt x="225" y="30"/>
                    <a:pt x="317" y="40"/>
                  </a:cubicBezTo>
                  <a:cubicBezTo>
                    <a:pt x="357" y="44"/>
                    <a:pt x="394" y="54"/>
                    <a:pt x="425" y="65"/>
                  </a:cubicBezTo>
                  <a:cubicBezTo>
                    <a:pt x="425" y="65"/>
                    <a:pt x="425" y="65"/>
                    <a:pt x="426" y="66"/>
                  </a:cubicBezTo>
                  <a:cubicBezTo>
                    <a:pt x="431" y="67"/>
                    <a:pt x="435" y="69"/>
                    <a:pt x="440" y="71"/>
                  </a:cubicBezTo>
                  <a:cubicBezTo>
                    <a:pt x="440" y="71"/>
                    <a:pt x="440" y="71"/>
                    <a:pt x="440" y="71"/>
                  </a:cubicBezTo>
                  <a:cubicBezTo>
                    <a:pt x="447" y="74"/>
                    <a:pt x="453" y="77"/>
                    <a:pt x="459" y="80"/>
                  </a:cubicBezTo>
                  <a:cubicBezTo>
                    <a:pt x="463" y="75"/>
                    <a:pt x="466" y="70"/>
                    <a:pt x="469" y="66"/>
                  </a:cubicBezTo>
                  <a:cubicBezTo>
                    <a:pt x="476" y="70"/>
                    <a:pt x="482" y="74"/>
                    <a:pt x="485" y="78"/>
                  </a:cubicBezTo>
                  <a:cubicBezTo>
                    <a:pt x="485" y="78"/>
                    <a:pt x="485" y="78"/>
                    <a:pt x="485" y="78"/>
                  </a:cubicBezTo>
                  <a:cubicBezTo>
                    <a:pt x="478" y="70"/>
                    <a:pt x="464" y="61"/>
                    <a:pt x="445" y="52"/>
                  </a:cubicBezTo>
                  <a:cubicBezTo>
                    <a:pt x="441" y="50"/>
                    <a:pt x="436" y="48"/>
                    <a:pt x="432" y="45"/>
                  </a:cubicBezTo>
                  <a:cubicBezTo>
                    <a:pt x="432" y="45"/>
                    <a:pt x="432" y="45"/>
                    <a:pt x="432" y="45"/>
                  </a:cubicBezTo>
                  <a:cubicBezTo>
                    <a:pt x="421" y="41"/>
                    <a:pt x="408" y="36"/>
                    <a:pt x="395" y="32"/>
                  </a:cubicBezTo>
                  <a:cubicBezTo>
                    <a:pt x="368" y="23"/>
                    <a:pt x="336" y="15"/>
                    <a:pt x="303" y="11"/>
                  </a:cubicBezTo>
                  <a:cubicBezTo>
                    <a:pt x="202" y="0"/>
                    <a:pt x="82" y="14"/>
                    <a:pt x="0" y="58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5" y="56"/>
                    <a:pt x="10" y="53"/>
                    <a:pt x="14" y="51"/>
                  </a:cubicBezTo>
                  <a:cubicBezTo>
                    <a:pt x="22" y="59"/>
                    <a:pt x="30" y="67"/>
                    <a:pt x="38" y="75"/>
                  </a:cubicBezTo>
                  <a:close/>
                </a:path>
              </a:pathLst>
            </a:custGeom>
            <a:solidFill>
              <a:srgbClr val="E555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77" name="îṡ1íḍè">
              <a:extLst>
                <a:ext uri="{FF2B5EF4-FFF2-40B4-BE49-F238E27FC236}">
                  <a16:creationId xmlns:a16="http://schemas.microsoft.com/office/drawing/2014/main" id="{C6F7E5E4-9B86-4EF1-94F7-20FEFC048119}"/>
                </a:ext>
              </a:extLst>
            </p:cNvPr>
            <p:cNvSpPr/>
            <p:nvPr/>
          </p:nvSpPr>
          <p:spPr bwMode="auto">
            <a:xfrm>
              <a:off x="5745163" y="1571625"/>
              <a:ext cx="73025" cy="60325"/>
            </a:xfrm>
            <a:custGeom>
              <a:avLst/>
              <a:gdLst>
                <a:gd name="T0" fmla="*/ 38 w 38"/>
                <a:gd name="T1" fmla="*/ 24 h 31"/>
                <a:gd name="T2" fmla="*/ 14 w 38"/>
                <a:gd name="T3" fmla="*/ 0 h 31"/>
                <a:gd name="T4" fmla="*/ 0 w 38"/>
                <a:gd name="T5" fmla="*/ 7 h 31"/>
                <a:gd name="T6" fmla="*/ 23 w 38"/>
                <a:gd name="T7" fmla="*/ 31 h 31"/>
                <a:gd name="T8" fmla="*/ 38 w 38"/>
                <a:gd name="T9" fmla="*/ 24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31">
                  <a:moveTo>
                    <a:pt x="38" y="24"/>
                  </a:moveTo>
                  <a:cubicBezTo>
                    <a:pt x="30" y="16"/>
                    <a:pt x="22" y="8"/>
                    <a:pt x="14" y="0"/>
                  </a:cubicBezTo>
                  <a:cubicBezTo>
                    <a:pt x="10" y="2"/>
                    <a:pt x="5" y="5"/>
                    <a:pt x="0" y="7"/>
                  </a:cubicBezTo>
                  <a:cubicBezTo>
                    <a:pt x="8" y="15"/>
                    <a:pt x="16" y="23"/>
                    <a:pt x="23" y="31"/>
                  </a:cubicBezTo>
                  <a:cubicBezTo>
                    <a:pt x="28" y="29"/>
                    <a:pt x="33" y="26"/>
                    <a:pt x="38" y="24"/>
                  </a:cubicBezTo>
                  <a:close/>
                </a:path>
              </a:pathLst>
            </a:custGeom>
            <a:solidFill>
              <a:srgbClr val="E555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78" name="îślïḍè">
              <a:extLst>
                <a:ext uri="{FF2B5EF4-FFF2-40B4-BE49-F238E27FC236}">
                  <a16:creationId xmlns:a16="http://schemas.microsoft.com/office/drawing/2014/main" id="{2C82548A-4674-4E7D-A2FB-375FD8F61985}"/>
                </a:ext>
              </a:extLst>
            </p:cNvPr>
            <p:cNvSpPr/>
            <p:nvPr/>
          </p:nvSpPr>
          <p:spPr bwMode="auto">
            <a:xfrm>
              <a:off x="6623051" y="1601788"/>
              <a:ext cx="49213" cy="47625"/>
            </a:xfrm>
            <a:custGeom>
              <a:avLst/>
              <a:gdLst>
                <a:gd name="T0" fmla="*/ 10 w 26"/>
                <a:gd name="T1" fmla="*/ 0 h 25"/>
                <a:gd name="T2" fmla="*/ 0 w 26"/>
                <a:gd name="T3" fmla="*/ 14 h 25"/>
                <a:gd name="T4" fmla="*/ 20 w 26"/>
                <a:gd name="T5" fmla="*/ 25 h 25"/>
                <a:gd name="T6" fmla="*/ 26 w 26"/>
                <a:gd name="T7" fmla="*/ 12 h 25"/>
                <a:gd name="T8" fmla="*/ 10 w 26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5">
                  <a:moveTo>
                    <a:pt x="10" y="0"/>
                  </a:moveTo>
                  <a:cubicBezTo>
                    <a:pt x="7" y="4"/>
                    <a:pt x="4" y="9"/>
                    <a:pt x="0" y="14"/>
                  </a:cubicBezTo>
                  <a:cubicBezTo>
                    <a:pt x="8" y="18"/>
                    <a:pt x="14" y="21"/>
                    <a:pt x="20" y="25"/>
                  </a:cubicBezTo>
                  <a:cubicBezTo>
                    <a:pt x="22" y="21"/>
                    <a:pt x="24" y="16"/>
                    <a:pt x="26" y="12"/>
                  </a:cubicBezTo>
                  <a:cubicBezTo>
                    <a:pt x="23" y="8"/>
                    <a:pt x="17" y="4"/>
                    <a:pt x="10" y="0"/>
                  </a:cubicBezTo>
                  <a:close/>
                </a:path>
              </a:pathLst>
            </a:custGeom>
            <a:solidFill>
              <a:srgbClr val="E555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197" name="组合 196">
            <a:extLst>
              <a:ext uri="{FF2B5EF4-FFF2-40B4-BE49-F238E27FC236}">
                <a16:creationId xmlns:a16="http://schemas.microsoft.com/office/drawing/2014/main" id="{D364E8E2-3164-4299-828C-942A30720FD4}"/>
              </a:ext>
            </a:extLst>
          </p:cNvPr>
          <p:cNvGrpSpPr/>
          <p:nvPr/>
        </p:nvGrpSpPr>
        <p:grpSpPr>
          <a:xfrm>
            <a:off x="443346" y="482690"/>
            <a:ext cx="2406598" cy="2962364"/>
            <a:chOff x="502155" y="811185"/>
            <a:chExt cx="2406598" cy="2962364"/>
          </a:xfrm>
        </p:grpSpPr>
        <p:sp>
          <p:nvSpPr>
            <p:cNvPr id="198" name="íşļiḍê">
              <a:extLst>
                <a:ext uri="{FF2B5EF4-FFF2-40B4-BE49-F238E27FC236}">
                  <a16:creationId xmlns:a16="http://schemas.microsoft.com/office/drawing/2014/main" id="{FC3C92CD-9130-4F3E-BC3F-AFF5A41F11D4}"/>
                </a:ext>
              </a:extLst>
            </p:cNvPr>
            <p:cNvSpPr/>
            <p:nvPr/>
          </p:nvSpPr>
          <p:spPr bwMode="auto">
            <a:xfrm>
              <a:off x="1161320" y="2687866"/>
              <a:ext cx="68502" cy="1085683"/>
            </a:xfrm>
            <a:prstGeom prst="rect">
              <a:avLst/>
            </a:prstGeom>
            <a:solidFill>
              <a:srgbClr val="E228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9" name="îSliḓe">
              <a:extLst>
                <a:ext uri="{FF2B5EF4-FFF2-40B4-BE49-F238E27FC236}">
                  <a16:creationId xmlns:a16="http://schemas.microsoft.com/office/drawing/2014/main" id="{BAACF2A3-B54C-44B3-970D-99D3F9A037D3}"/>
                </a:ext>
              </a:extLst>
            </p:cNvPr>
            <p:cNvSpPr/>
            <p:nvPr/>
          </p:nvSpPr>
          <p:spPr bwMode="auto">
            <a:xfrm>
              <a:off x="1161320" y="2687866"/>
              <a:ext cx="68502" cy="1085683"/>
            </a:xfrm>
            <a:custGeom>
              <a:avLst/>
              <a:gdLst>
                <a:gd name="T0" fmla="*/ 0 w 53"/>
                <a:gd name="T1" fmla="*/ 0 h 840"/>
                <a:gd name="T2" fmla="*/ 0 w 53"/>
                <a:gd name="T3" fmla="*/ 840 h 840"/>
                <a:gd name="T4" fmla="*/ 53 w 53"/>
                <a:gd name="T5" fmla="*/ 840 h 840"/>
                <a:gd name="T6" fmla="*/ 53 w 53"/>
                <a:gd name="T7" fmla="*/ 0 h 8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" h="840">
                  <a:moveTo>
                    <a:pt x="0" y="0"/>
                  </a:moveTo>
                  <a:lnTo>
                    <a:pt x="0" y="840"/>
                  </a:lnTo>
                  <a:lnTo>
                    <a:pt x="53" y="840"/>
                  </a:lnTo>
                  <a:lnTo>
                    <a:pt x="5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0" name="íṧlîḑê">
              <a:extLst>
                <a:ext uri="{FF2B5EF4-FFF2-40B4-BE49-F238E27FC236}">
                  <a16:creationId xmlns:a16="http://schemas.microsoft.com/office/drawing/2014/main" id="{699ECD01-1BE6-4950-8A17-80BB642419B0}"/>
                </a:ext>
              </a:extLst>
            </p:cNvPr>
            <p:cNvSpPr/>
            <p:nvPr/>
          </p:nvSpPr>
          <p:spPr bwMode="auto">
            <a:xfrm>
              <a:off x="1161320" y="811185"/>
              <a:ext cx="68502" cy="853037"/>
            </a:xfrm>
            <a:prstGeom prst="rect">
              <a:avLst/>
            </a:prstGeom>
            <a:solidFill>
              <a:srgbClr val="E228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1" name="ïṥľîdé">
              <a:extLst>
                <a:ext uri="{FF2B5EF4-FFF2-40B4-BE49-F238E27FC236}">
                  <a16:creationId xmlns:a16="http://schemas.microsoft.com/office/drawing/2014/main" id="{EF5C89F9-8B54-458A-8BAD-B3EF4D553A08}"/>
                </a:ext>
              </a:extLst>
            </p:cNvPr>
            <p:cNvSpPr/>
            <p:nvPr/>
          </p:nvSpPr>
          <p:spPr bwMode="auto">
            <a:xfrm>
              <a:off x="1161320" y="811185"/>
              <a:ext cx="68502" cy="853037"/>
            </a:xfrm>
            <a:custGeom>
              <a:avLst/>
              <a:gdLst>
                <a:gd name="T0" fmla="*/ 0 w 53"/>
                <a:gd name="T1" fmla="*/ 0 h 660"/>
                <a:gd name="T2" fmla="*/ 0 w 53"/>
                <a:gd name="T3" fmla="*/ 660 h 660"/>
                <a:gd name="T4" fmla="*/ 53 w 53"/>
                <a:gd name="T5" fmla="*/ 660 h 660"/>
                <a:gd name="T6" fmla="*/ 53 w 53"/>
                <a:gd name="T7" fmla="*/ 0 h 6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" h="660">
                  <a:moveTo>
                    <a:pt x="0" y="0"/>
                  </a:moveTo>
                  <a:lnTo>
                    <a:pt x="0" y="660"/>
                  </a:lnTo>
                  <a:lnTo>
                    <a:pt x="53" y="660"/>
                  </a:lnTo>
                  <a:lnTo>
                    <a:pt x="5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2" name="îŝļïḍê">
              <a:extLst>
                <a:ext uri="{FF2B5EF4-FFF2-40B4-BE49-F238E27FC236}">
                  <a16:creationId xmlns:a16="http://schemas.microsoft.com/office/drawing/2014/main" id="{497C900E-B287-45F8-9953-BB20684C1930}"/>
                </a:ext>
              </a:extLst>
            </p:cNvPr>
            <p:cNvSpPr/>
            <p:nvPr/>
          </p:nvSpPr>
          <p:spPr bwMode="auto">
            <a:xfrm>
              <a:off x="502155" y="1606060"/>
              <a:ext cx="1386831" cy="1181326"/>
            </a:xfrm>
            <a:custGeom>
              <a:avLst/>
              <a:gdLst>
                <a:gd name="T0" fmla="*/ 809 w 812"/>
                <a:gd name="T1" fmla="*/ 411 h 692"/>
                <a:gd name="T2" fmla="*/ 406 w 812"/>
                <a:gd name="T3" fmla="*/ 0 h 692"/>
                <a:gd name="T4" fmla="*/ 3 w 812"/>
                <a:gd name="T5" fmla="*/ 411 h 692"/>
                <a:gd name="T6" fmla="*/ 3 w 812"/>
                <a:gd name="T7" fmla="*/ 402 h 692"/>
                <a:gd name="T8" fmla="*/ 406 w 812"/>
                <a:gd name="T9" fmla="*/ 692 h 692"/>
                <a:gd name="T10" fmla="*/ 809 w 812"/>
                <a:gd name="T11" fmla="*/ 402 h 692"/>
                <a:gd name="T12" fmla="*/ 809 w 812"/>
                <a:gd name="T13" fmla="*/ 411 h 6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12" h="692">
                  <a:moveTo>
                    <a:pt x="809" y="411"/>
                  </a:moveTo>
                  <a:cubicBezTo>
                    <a:pt x="812" y="101"/>
                    <a:pt x="549" y="0"/>
                    <a:pt x="406" y="0"/>
                  </a:cubicBezTo>
                  <a:cubicBezTo>
                    <a:pt x="263" y="0"/>
                    <a:pt x="0" y="101"/>
                    <a:pt x="3" y="411"/>
                  </a:cubicBezTo>
                  <a:cubicBezTo>
                    <a:pt x="3" y="402"/>
                    <a:pt x="3" y="402"/>
                    <a:pt x="3" y="402"/>
                  </a:cubicBezTo>
                  <a:cubicBezTo>
                    <a:pt x="3" y="611"/>
                    <a:pt x="228" y="692"/>
                    <a:pt x="406" y="692"/>
                  </a:cubicBezTo>
                  <a:cubicBezTo>
                    <a:pt x="584" y="692"/>
                    <a:pt x="809" y="611"/>
                    <a:pt x="809" y="402"/>
                  </a:cubicBezTo>
                  <a:lnTo>
                    <a:pt x="809" y="411"/>
                  </a:lnTo>
                  <a:close/>
                </a:path>
              </a:pathLst>
            </a:custGeom>
            <a:solidFill>
              <a:srgbClr val="E228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3" name="ïṧ1ïḓe">
              <a:extLst>
                <a:ext uri="{FF2B5EF4-FFF2-40B4-BE49-F238E27FC236}">
                  <a16:creationId xmlns:a16="http://schemas.microsoft.com/office/drawing/2014/main" id="{F72E6524-7D35-44BF-8F19-323818E471F9}"/>
                </a:ext>
              </a:extLst>
            </p:cNvPr>
            <p:cNvSpPr/>
            <p:nvPr/>
          </p:nvSpPr>
          <p:spPr bwMode="auto">
            <a:xfrm>
              <a:off x="1012685" y="1589258"/>
              <a:ext cx="191287" cy="1239488"/>
            </a:xfrm>
            <a:custGeom>
              <a:avLst/>
              <a:gdLst>
                <a:gd name="T0" fmla="*/ 106 w 112"/>
                <a:gd name="T1" fmla="*/ 0 h 726"/>
                <a:gd name="T2" fmla="*/ 57 w 112"/>
                <a:gd name="T3" fmla="*/ 80 h 726"/>
                <a:gd name="T4" fmla="*/ 0 w 112"/>
                <a:gd name="T5" fmla="*/ 395 h 726"/>
                <a:gd name="T6" fmla="*/ 0 w 112"/>
                <a:gd name="T7" fmla="*/ 423 h 726"/>
                <a:gd name="T8" fmla="*/ 33 w 112"/>
                <a:gd name="T9" fmla="*/ 630 h 726"/>
                <a:gd name="T10" fmla="*/ 64 w 112"/>
                <a:gd name="T11" fmla="*/ 693 h 726"/>
                <a:gd name="T12" fmla="*/ 96 w 112"/>
                <a:gd name="T13" fmla="*/ 726 h 726"/>
                <a:gd name="T14" fmla="*/ 100 w 112"/>
                <a:gd name="T15" fmla="*/ 719 h 726"/>
                <a:gd name="T16" fmla="*/ 70 w 112"/>
                <a:gd name="T17" fmla="*/ 688 h 726"/>
                <a:gd name="T18" fmla="*/ 8 w 112"/>
                <a:gd name="T19" fmla="*/ 423 h 726"/>
                <a:gd name="T20" fmla="*/ 8 w 112"/>
                <a:gd name="T21" fmla="*/ 395 h 726"/>
                <a:gd name="T22" fmla="*/ 64 w 112"/>
                <a:gd name="T23" fmla="*/ 83 h 726"/>
                <a:gd name="T24" fmla="*/ 97 w 112"/>
                <a:gd name="T25" fmla="*/ 22 h 726"/>
                <a:gd name="T26" fmla="*/ 108 w 112"/>
                <a:gd name="T27" fmla="*/ 9 h 726"/>
                <a:gd name="T28" fmla="*/ 111 w 112"/>
                <a:gd name="T29" fmla="*/ 7 h 726"/>
                <a:gd name="T30" fmla="*/ 111 w 112"/>
                <a:gd name="T31" fmla="*/ 6 h 726"/>
                <a:gd name="T32" fmla="*/ 112 w 112"/>
                <a:gd name="T33" fmla="*/ 6 h 726"/>
                <a:gd name="T34" fmla="*/ 112 w 112"/>
                <a:gd name="T35" fmla="*/ 6 h 726"/>
                <a:gd name="T36" fmla="*/ 111 w 112"/>
                <a:gd name="T37" fmla="*/ 5 h 726"/>
                <a:gd name="T38" fmla="*/ 112 w 112"/>
                <a:gd name="T39" fmla="*/ 6 h 726"/>
                <a:gd name="T40" fmla="*/ 112 w 112"/>
                <a:gd name="T41" fmla="*/ 6 h 726"/>
                <a:gd name="T42" fmla="*/ 111 w 112"/>
                <a:gd name="T43" fmla="*/ 5 h 726"/>
                <a:gd name="T44" fmla="*/ 112 w 112"/>
                <a:gd name="T45" fmla="*/ 6 h 726"/>
                <a:gd name="T46" fmla="*/ 106 w 112"/>
                <a:gd name="T47" fmla="*/ 0 h 7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12" h="726">
                  <a:moveTo>
                    <a:pt x="106" y="0"/>
                  </a:moveTo>
                  <a:cubicBezTo>
                    <a:pt x="106" y="0"/>
                    <a:pt x="82" y="21"/>
                    <a:pt x="57" y="80"/>
                  </a:cubicBezTo>
                  <a:cubicBezTo>
                    <a:pt x="32" y="140"/>
                    <a:pt x="6" y="238"/>
                    <a:pt x="0" y="395"/>
                  </a:cubicBezTo>
                  <a:cubicBezTo>
                    <a:pt x="0" y="404"/>
                    <a:pt x="0" y="414"/>
                    <a:pt x="0" y="423"/>
                  </a:cubicBezTo>
                  <a:cubicBezTo>
                    <a:pt x="0" y="509"/>
                    <a:pt x="14" y="579"/>
                    <a:pt x="33" y="630"/>
                  </a:cubicBezTo>
                  <a:cubicBezTo>
                    <a:pt x="42" y="656"/>
                    <a:pt x="53" y="677"/>
                    <a:pt x="64" y="693"/>
                  </a:cubicBezTo>
                  <a:cubicBezTo>
                    <a:pt x="74" y="709"/>
                    <a:pt x="85" y="720"/>
                    <a:pt x="96" y="726"/>
                  </a:cubicBezTo>
                  <a:cubicBezTo>
                    <a:pt x="100" y="719"/>
                    <a:pt x="100" y="719"/>
                    <a:pt x="100" y="719"/>
                  </a:cubicBezTo>
                  <a:cubicBezTo>
                    <a:pt x="91" y="714"/>
                    <a:pt x="81" y="704"/>
                    <a:pt x="70" y="688"/>
                  </a:cubicBezTo>
                  <a:cubicBezTo>
                    <a:pt x="39" y="642"/>
                    <a:pt x="8" y="551"/>
                    <a:pt x="8" y="423"/>
                  </a:cubicBezTo>
                  <a:cubicBezTo>
                    <a:pt x="8" y="414"/>
                    <a:pt x="8" y="404"/>
                    <a:pt x="8" y="395"/>
                  </a:cubicBezTo>
                  <a:cubicBezTo>
                    <a:pt x="14" y="239"/>
                    <a:pt x="40" y="142"/>
                    <a:pt x="64" y="83"/>
                  </a:cubicBezTo>
                  <a:cubicBezTo>
                    <a:pt x="77" y="54"/>
                    <a:pt x="89" y="35"/>
                    <a:pt x="97" y="22"/>
                  </a:cubicBezTo>
                  <a:cubicBezTo>
                    <a:pt x="102" y="16"/>
                    <a:pt x="105" y="12"/>
                    <a:pt x="108" y="9"/>
                  </a:cubicBezTo>
                  <a:cubicBezTo>
                    <a:pt x="109" y="8"/>
                    <a:pt x="110" y="7"/>
                    <a:pt x="111" y="7"/>
                  </a:cubicBezTo>
                  <a:cubicBezTo>
                    <a:pt x="111" y="6"/>
                    <a:pt x="111" y="6"/>
                    <a:pt x="111" y="6"/>
                  </a:cubicBezTo>
                  <a:cubicBezTo>
                    <a:pt x="112" y="6"/>
                    <a:pt x="112" y="6"/>
                    <a:pt x="112" y="6"/>
                  </a:cubicBezTo>
                  <a:cubicBezTo>
                    <a:pt x="112" y="6"/>
                    <a:pt x="112" y="6"/>
                    <a:pt x="112" y="6"/>
                  </a:cubicBezTo>
                  <a:cubicBezTo>
                    <a:pt x="111" y="5"/>
                    <a:pt x="111" y="5"/>
                    <a:pt x="111" y="5"/>
                  </a:cubicBezTo>
                  <a:cubicBezTo>
                    <a:pt x="112" y="6"/>
                    <a:pt x="112" y="6"/>
                    <a:pt x="112" y="6"/>
                  </a:cubicBezTo>
                  <a:cubicBezTo>
                    <a:pt x="112" y="6"/>
                    <a:pt x="112" y="6"/>
                    <a:pt x="112" y="6"/>
                  </a:cubicBezTo>
                  <a:cubicBezTo>
                    <a:pt x="111" y="5"/>
                    <a:pt x="111" y="5"/>
                    <a:pt x="111" y="5"/>
                  </a:cubicBezTo>
                  <a:cubicBezTo>
                    <a:pt x="112" y="6"/>
                    <a:pt x="112" y="6"/>
                    <a:pt x="112" y="6"/>
                  </a:cubicBezTo>
                  <a:cubicBezTo>
                    <a:pt x="106" y="0"/>
                    <a:pt x="106" y="0"/>
                    <a:pt x="106" y="0"/>
                  </a:cubicBezTo>
                  <a:close/>
                </a:path>
              </a:pathLst>
            </a:custGeom>
            <a:solidFill>
              <a:srgbClr val="FFE7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4" name="islîḍè">
              <a:extLst>
                <a:ext uri="{FF2B5EF4-FFF2-40B4-BE49-F238E27FC236}">
                  <a16:creationId xmlns:a16="http://schemas.microsoft.com/office/drawing/2014/main" id="{00F3DBE4-F275-4FE4-91D7-133D9666A2B0}"/>
                </a:ext>
              </a:extLst>
            </p:cNvPr>
            <p:cNvSpPr/>
            <p:nvPr/>
          </p:nvSpPr>
          <p:spPr bwMode="auto">
            <a:xfrm>
              <a:off x="839493" y="1582795"/>
              <a:ext cx="343799" cy="1231734"/>
            </a:xfrm>
            <a:custGeom>
              <a:avLst/>
              <a:gdLst>
                <a:gd name="T0" fmla="*/ 146 w 201"/>
                <a:gd name="T1" fmla="*/ 715 h 722"/>
                <a:gd name="T2" fmla="*/ 146 w 201"/>
                <a:gd name="T3" fmla="*/ 715 h 722"/>
                <a:gd name="T4" fmla="*/ 76 w 201"/>
                <a:gd name="T5" fmla="*/ 658 h 722"/>
                <a:gd name="T6" fmla="*/ 8 w 201"/>
                <a:gd name="T7" fmla="*/ 415 h 722"/>
                <a:gd name="T8" fmla="*/ 90 w 201"/>
                <a:gd name="T9" fmla="*/ 115 h 722"/>
                <a:gd name="T10" fmla="*/ 155 w 201"/>
                <a:gd name="T11" fmla="*/ 35 h 722"/>
                <a:gd name="T12" fmla="*/ 183 w 201"/>
                <a:gd name="T13" fmla="*/ 15 h 722"/>
                <a:gd name="T14" fmla="*/ 201 w 201"/>
                <a:gd name="T15" fmla="*/ 8 h 722"/>
                <a:gd name="T16" fmla="*/ 201 w 201"/>
                <a:gd name="T17" fmla="*/ 0 h 722"/>
                <a:gd name="T18" fmla="*/ 179 w 201"/>
                <a:gd name="T19" fmla="*/ 8 h 722"/>
                <a:gd name="T20" fmla="*/ 125 w 201"/>
                <a:gd name="T21" fmla="*/ 54 h 722"/>
                <a:gd name="T22" fmla="*/ 0 w 201"/>
                <a:gd name="T23" fmla="*/ 415 h 722"/>
                <a:gd name="T24" fmla="*/ 71 w 201"/>
                <a:gd name="T25" fmla="*/ 665 h 722"/>
                <a:gd name="T26" fmla="*/ 143 w 201"/>
                <a:gd name="T27" fmla="*/ 722 h 722"/>
                <a:gd name="T28" fmla="*/ 146 w 201"/>
                <a:gd name="T29" fmla="*/ 715 h 7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01" h="722">
                  <a:moveTo>
                    <a:pt x="146" y="715"/>
                  </a:moveTo>
                  <a:cubicBezTo>
                    <a:pt x="146" y="715"/>
                    <a:pt x="146" y="715"/>
                    <a:pt x="146" y="715"/>
                  </a:cubicBezTo>
                  <a:cubicBezTo>
                    <a:pt x="144" y="714"/>
                    <a:pt x="110" y="702"/>
                    <a:pt x="76" y="658"/>
                  </a:cubicBezTo>
                  <a:cubicBezTo>
                    <a:pt x="42" y="615"/>
                    <a:pt x="8" y="540"/>
                    <a:pt x="8" y="415"/>
                  </a:cubicBezTo>
                  <a:cubicBezTo>
                    <a:pt x="8" y="287"/>
                    <a:pt x="46" y="186"/>
                    <a:pt x="90" y="115"/>
                  </a:cubicBezTo>
                  <a:cubicBezTo>
                    <a:pt x="112" y="80"/>
                    <a:pt x="135" y="53"/>
                    <a:pt x="155" y="35"/>
                  </a:cubicBezTo>
                  <a:cubicBezTo>
                    <a:pt x="165" y="26"/>
                    <a:pt x="175" y="19"/>
                    <a:pt x="183" y="15"/>
                  </a:cubicBezTo>
                  <a:cubicBezTo>
                    <a:pt x="191" y="10"/>
                    <a:pt x="197" y="8"/>
                    <a:pt x="201" y="8"/>
                  </a:cubicBezTo>
                  <a:cubicBezTo>
                    <a:pt x="201" y="0"/>
                    <a:pt x="201" y="0"/>
                    <a:pt x="201" y="0"/>
                  </a:cubicBezTo>
                  <a:cubicBezTo>
                    <a:pt x="195" y="0"/>
                    <a:pt x="187" y="3"/>
                    <a:pt x="179" y="8"/>
                  </a:cubicBezTo>
                  <a:cubicBezTo>
                    <a:pt x="164" y="16"/>
                    <a:pt x="145" y="32"/>
                    <a:pt x="125" y="54"/>
                  </a:cubicBezTo>
                  <a:cubicBezTo>
                    <a:pt x="67" y="120"/>
                    <a:pt x="0" y="246"/>
                    <a:pt x="0" y="415"/>
                  </a:cubicBezTo>
                  <a:cubicBezTo>
                    <a:pt x="0" y="543"/>
                    <a:pt x="35" y="620"/>
                    <a:pt x="71" y="665"/>
                  </a:cubicBezTo>
                  <a:cubicBezTo>
                    <a:pt x="107" y="710"/>
                    <a:pt x="143" y="722"/>
                    <a:pt x="143" y="722"/>
                  </a:cubicBezTo>
                  <a:cubicBezTo>
                    <a:pt x="146" y="715"/>
                    <a:pt x="146" y="715"/>
                    <a:pt x="146" y="715"/>
                  </a:cubicBezTo>
                  <a:close/>
                </a:path>
              </a:pathLst>
            </a:custGeom>
            <a:solidFill>
              <a:srgbClr val="FFE7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5" name="îSḷïḑe">
              <a:extLst>
                <a:ext uri="{FF2B5EF4-FFF2-40B4-BE49-F238E27FC236}">
                  <a16:creationId xmlns:a16="http://schemas.microsoft.com/office/drawing/2014/main" id="{8D847C8A-DDA4-4B75-867B-83A52B331526}"/>
                </a:ext>
              </a:extLst>
            </p:cNvPr>
            <p:cNvSpPr/>
            <p:nvPr/>
          </p:nvSpPr>
          <p:spPr bwMode="auto">
            <a:xfrm>
              <a:off x="693442" y="1599598"/>
              <a:ext cx="480802" cy="1236903"/>
            </a:xfrm>
            <a:custGeom>
              <a:avLst/>
              <a:gdLst>
                <a:gd name="T0" fmla="*/ 282 w 282"/>
                <a:gd name="T1" fmla="*/ 0 h 725"/>
                <a:gd name="T2" fmla="*/ 96 w 282"/>
                <a:gd name="T3" fmla="*/ 104 h 725"/>
                <a:gd name="T4" fmla="*/ 0 w 282"/>
                <a:gd name="T5" fmla="*/ 394 h 725"/>
                <a:gd name="T6" fmla="*/ 30 w 282"/>
                <a:gd name="T7" fmla="*/ 545 h 725"/>
                <a:gd name="T8" fmla="*/ 138 w 282"/>
                <a:gd name="T9" fmla="*/ 675 h 725"/>
                <a:gd name="T10" fmla="*/ 192 w 282"/>
                <a:gd name="T11" fmla="*/ 707 h 725"/>
                <a:gd name="T12" fmla="*/ 229 w 282"/>
                <a:gd name="T13" fmla="*/ 725 h 725"/>
                <a:gd name="T14" fmla="*/ 233 w 282"/>
                <a:gd name="T15" fmla="*/ 719 h 725"/>
                <a:gd name="T16" fmla="*/ 210 w 282"/>
                <a:gd name="T17" fmla="*/ 707 h 725"/>
                <a:gd name="T18" fmla="*/ 85 w 282"/>
                <a:gd name="T19" fmla="*/ 617 h 725"/>
                <a:gd name="T20" fmla="*/ 8 w 282"/>
                <a:gd name="T21" fmla="*/ 394 h 725"/>
                <a:gd name="T22" fmla="*/ 102 w 282"/>
                <a:gd name="T23" fmla="*/ 109 h 725"/>
                <a:gd name="T24" fmla="*/ 282 w 282"/>
                <a:gd name="T25" fmla="*/ 8 h 725"/>
                <a:gd name="T26" fmla="*/ 282 w 282"/>
                <a:gd name="T27" fmla="*/ 0 h 7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82" h="725">
                  <a:moveTo>
                    <a:pt x="282" y="0"/>
                  </a:moveTo>
                  <a:cubicBezTo>
                    <a:pt x="222" y="0"/>
                    <a:pt x="152" y="37"/>
                    <a:pt x="96" y="104"/>
                  </a:cubicBezTo>
                  <a:cubicBezTo>
                    <a:pt x="41" y="171"/>
                    <a:pt x="0" y="270"/>
                    <a:pt x="0" y="394"/>
                  </a:cubicBezTo>
                  <a:cubicBezTo>
                    <a:pt x="0" y="455"/>
                    <a:pt x="12" y="504"/>
                    <a:pt x="30" y="545"/>
                  </a:cubicBezTo>
                  <a:cubicBezTo>
                    <a:pt x="57" y="606"/>
                    <a:pt x="99" y="647"/>
                    <a:pt x="138" y="675"/>
                  </a:cubicBezTo>
                  <a:cubicBezTo>
                    <a:pt x="157" y="688"/>
                    <a:pt x="176" y="699"/>
                    <a:pt x="192" y="707"/>
                  </a:cubicBezTo>
                  <a:cubicBezTo>
                    <a:pt x="208" y="715"/>
                    <a:pt x="221" y="721"/>
                    <a:pt x="229" y="725"/>
                  </a:cubicBezTo>
                  <a:cubicBezTo>
                    <a:pt x="233" y="719"/>
                    <a:pt x="233" y="719"/>
                    <a:pt x="233" y="719"/>
                  </a:cubicBezTo>
                  <a:cubicBezTo>
                    <a:pt x="227" y="715"/>
                    <a:pt x="220" y="712"/>
                    <a:pt x="210" y="707"/>
                  </a:cubicBezTo>
                  <a:cubicBezTo>
                    <a:pt x="179" y="692"/>
                    <a:pt x="128" y="665"/>
                    <a:pt x="85" y="617"/>
                  </a:cubicBezTo>
                  <a:cubicBezTo>
                    <a:pt x="43" y="569"/>
                    <a:pt x="8" y="498"/>
                    <a:pt x="8" y="394"/>
                  </a:cubicBezTo>
                  <a:cubicBezTo>
                    <a:pt x="8" y="271"/>
                    <a:pt x="48" y="175"/>
                    <a:pt x="102" y="109"/>
                  </a:cubicBezTo>
                  <a:cubicBezTo>
                    <a:pt x="156" y="43"/>
                    <a:pt x="225" y="8"/>
                    <a:pt x="282" y="8"/>
                  </a:cubicBezTo>
                  <a:cubicBezTo>
                    <a:pt x="282" y="0"/>
                    <a:pt x="282" y="0"/>
                    <a:pt x="282" y="0"/>
                  </a:cubicBezTo>
                  <a:close/>
                </a:path>
              </a:pathLst>
            </a:custGeom>
            <a:solidFill>
              <a:srgbClr val="FFE7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6" name="íŝḷïdè">
              <a:extLst>
                <a:ext uri="{FF2B5EF4-FFF2-40B4-BE49-F238E27FC236}">
                  <a16:creationId xmlns:a16="http://schemas.microsoft.com/office/drawing/2014/main" id="{D3F8362E-39E5-4BF6-B97B-D789A71CC059}"/>
                </a:ext>
              </a:extLst>
            </p:cNvPr>
            <p:cNvSpPr/>
            <p:nvPr/>
          </p:nvSpPr>
          <p:spPr bwMode="auto">
            <a:xfrm>
              <a:off x="574534" y="1573747"/>
              <a:ext cx="537671" cy="1245951"/>
            </a:xfrm>
            <a:custGeom>
              <a:avLst/>
              <a:gdLst>
                <a:gd name="T0" fmla="*/ 314 w 314"/>
                <a:gd name="T1" fmla="*/ 0 h 730"/>
                <a:gd name="T2" fmla="*/ 216 w 314"/>
                <a:gd name="T3" fmla="*/ 33 h 730"/>
                <a:gd name="T4" fmla="*/ 69 w 314"/>
                <a:gd name="T5" fmla="*/ 177 h 730"/>
                <a:gd name="T6" fmla="*/ 0 w 314"/>
                <a:gd name="T7" fmla="*/ 382 h 730"/>
                <a:gd name="T8" fmla="*/ 78 w 314"/>
                <a:gd name="T9" fmla="*/ 628 h 730"/>
                <a:gd name="T10" fmla="*/ 284 w 314"/>
                <a:gd name="T11" fmla="*/ 730 h 730"/>
                <a:gd name="T12" fmla="*/ 284 w 314"/>
                <a:gd name="T13" fmla="*/ 722 h 730"/>
                <a:gd name="T14" fmla="*/ 84 w 314"/>
                <a:gd name="T15" fmla="*/ 623 h 730"/>
                <a:gd name="T16" fmla="*/ 8 w 314"/>
                <a:gd name="T17" fmla="*/ 382 h 730"/>
                <a:gd name="T18" fmla="*/ 120 w 314"/>
                <a:gd name="T19" fmla="*/ 125 h 730"/>
                <a:gd name="T20" fmla="*/ 220 w 314"/>
                <a:gd name="T21" fmla="*/ 40 h 730"/>
                <a:gd name="T22" fmla="*/ 314 w 314"/>
                <a:gd name="T23" fmla="*/ 8 h 730"/>
                <a:gd name="T24" fmla="*/ 314 w 314"/>
                <a:gd name="T25" fmla="*/ 0 h 7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14" h="730">
                  <a:moveTo>
                    <a:pt x="314" y="0"/>
                  </a:moveTo>
                  <a:cubicBezTo>
                    <a:pt x="285" y="0"/>
                    <a:pt x="251" y="12"/>
                    <a:pt x="216" y="33"/>
                  </a:cubicBezTo>
                  <a:cubicBezTo>
                    <a:pt x="164" y="64"/>
                    <a:pt x="110" y="116"/>
                    <a:pt x="69" y="177"/>
                  </a:cubicBezTo>
                  <a:cubicBezTo>
                    <a:pt x="28" y="239"/>
                    <a:pt x="0" y="310"/>
                    <a:pt x="0" y="382"/>
                  </a:cubicBezTo>
                  <a:cubicBezTo>
                    <a:pt x="0" y="478"/>
                    <a:pt x="28" y="565"/>
                    <a:pt x="78" y="628"/>
                  </a:cubicBezTo>
                  <a:cubicBezTo>
                    <a:pt x="127" y="691"/>
                    <a:pt x="199" y="730"/>
                    <a:pt x="284" y="730"/>
                  </a:cubicBezTo>
                  <a:cubicBezTo>
                    <a:pt x="284" y="722"/>
                    <a:pt x="284" y="722"/>
                    <a:pt x="284" y="722"/>
                  </a:cubicBezTo>
                  <a:cubicBezTo>
                    <a:pt x="201" y="722"/>
                    <a:pt x="132" y="684"/>
                    <a:pt x="84" y="623"/>
                  </a:cubicBezTo>
                  <a:cubicBezTo>
                    <a:pt x="36" y="561"/>
                    <a:pt x="8" y="476"/>
                    <a:pt x="8" y="382"/>
                  </a:cubicBezTo>
                  <a:cubicBezTo>
                    <a:pt x="8" y="289"/>
                    <a:pt x="57" y="195"/>
                    <a:pt x="120" y="125"/>
                  </a:cubicBezTo>
                  <a:cubicBezTo>
                    <a:pt x="151" y="89"/>
                    <a:pt x="186" y="60"/>
                    <a:pt x="220" y="40"/>
                  </a:cubicBezTo>
                  <a:cubicBezTo>
                    <a:pt x="254" y="19"/>
                    <a:pt x="287" y="8"/>
                    <a:pt x="314" y="8"/>
                  </a:cubicBezTo>
                  <a:cubicBezTo>
                    <a:pt x="314" y="0"/>
                    <a:pt x="314" y="0"/>
                    <a:pt x="314" y="0"/>
                  </a:cubicBezTo>
                  <a:close/>
                </a:path>
              </a:pathLst>
            </a:custGeom>
            <a:solidFill>
              <a:srgbClr val="FFE7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7" name="îšḷïḍê">
              <a:extLst>
                <a:ext uri="{FF2B5EF4-FFF2-40B4-BE49-F238E27FC236}">
                  <a16:creationId xmlns:a16="http://schemas.microsoft.com/office/drawing/2014/main" id="{501E26C5-99B3-48F8-BD9A-DD4FEF581144}"/>
                </a:ext>
              </a:extLst>
            </p:cNvPr>
            <p:cNvSpPr/>
            <p:nvPr/>
          </p:nvSpPr>
          <p:spPr bwMode="auto">
            <a:xfrm>
              <a:off x="1187169" y="1589258"/>
              <a:ext cx="191287" cy="1239488"/>
            </a:xfrm>
            <a:custGeom>
              <a:avLst/>
              <a:gdLst>
                <a:gd name="T0" fmla="*/ 0 w 112"/>
                <a:gd name="T1" fmla="*/ 6 h 726"/>
                <a:gd name="T2" fmla="*/ 1 w 112"/>
                <a:gd name="T3" fmla="*/ 5 h 726"/>
                <a:gd name="T4" fmla="*/ 0 w 112"/>
                <a:gd name="T5" fmla="*/ 6 h 726"/>
                <a:gd name="T6" fmla="*/ 0 w 112"/>
                <a:gd name="T7" fmla="*/ 6 h 726"/>
                <a:gd name="T8" fmla="*/ 1 w 112"/>
                <a:gd name="T9" fmla="*/ 5 h 726"/>
                <a:gd name="T10" fmla="*/ 0 w 112"/>
                <a:gd name="T11" fmla="*/ 6 h 726"/>
                <a:gd name="T12" fmla="*/ 48 w 112"/>
                <a:gd name="T13" fmla="*/ 85 h 726"/>
                <a:gd name="T14" fmla="*/ 104 w 112"/>
                <a:gd name="T15" fmla="*/ 395 h 726"/>
                <a:gd name="T16" fmla="*/ 104 w 112"/>
                <a:gd name="T17" fmla="*/ 423 h 726"/>
                <a:gd name="T18" fmla="*/ 72 w 112"/>
                <a:gd name="T19" fmla="*/ 627 h 726"/>
                <a:gd name="T20" fmla="*/ 42 w 112"/>
                <a:gd name="T21" fmla="*/ 688 h 726"/>
                <a:gd name="T22" fmla="*/ 12 w 112"/>
                <a:gd name="T23" fmla="*/ 719 h 726"/>
                <a:gd name="T24" fmla="*/ 16 w 112"/>
                <a:gd name="T25" fmla="*/ 726 h 726"/>
                <a:gd name="T26" fmla="*/ 48 w 112"/>
                <a:gd name="T27" fmla="*/ 693 h 726"/>
                <a:gd name="T28" fmla="*/ 112 w 112"/>
                <a:gd name="T29" fmla="*/ 423 h 726"/>
                <a:gd name="T30" fmla="*/ 112 w 112"/>
                <a:gd name="T31" fmla="*/ 395 h 726"/>
                <a:gd name="T32" fmla="*/ 55 w 112"/>
                <a:gd name="T33" fmla="*/ 80 h 726"/>
                <a:gd name="T34" fmla="*/ 6 w 112"/>
                <a:gd name="T35" fmla="*/ 0 h 726"/>
                <a:gd name="T36" fmla="*/ 0 w 112"/>
                <a:gd name="T37" fmla="*/ 6 h 7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12" h="726">
                  <a:moveTo>
                    <a:pt x="0" y="6"/>
                  </a:moveTo>
                  <a:cubicBezTo>
                    <a:pt x="1" y="5"/>
                    <a:pt x="1" y="5"/>
                    <a:pt x="1" y="5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6"/>
                    <a:pt x="24" y="26"/>
                    <a:pt x="48" y="85"/>
                  </a:cubicBezTo>
                  <a:cubicBezTo>
                    <a:pt x="73" y="143"/>
                    <a:pt x="98" y="240"/>
                    <a:pt x="104" y="395"/>
                  </a:cubicBezTo>
                  <a:cubicBezTo>
                    <a:pt x="104" y="404"/>
                    <a:pt x="104" y="414"/>
                    <a:pt x="104" y="423"/>
                  </a:cubicBezTo>
                  <a:cubicBezTo>
                    <a:pt x="104" y="509"/>
                    <a:pt x="90" y="577"/>
                    <a:pt x="72" y="627"/>
                  </a:cubicBezTo>
                  <a:cubicBezTo>
                    <a:pt x="62" y="652"/>
                    <a:pt x="52" y="673"/>
                    <a:pt x="42" y="688"/>
                  </a:cubicBezTo>
                  <a:cubicBezTo>
                    <a:pt x="31" y="704"/>
                    <a:pt x="21" y="714"/>
                    <a:pt x="12" y="719"/>
                  </a:cubicBezTo>
                  <a:cubicBezTo>
                    <a:pt x="16" y="726"/>
                    <a:pt x="16" y="726"/>
                    <a:pt x="16" y="726"/>
                  </a:cubicBezTo>
                  <a:cubicBezTo>
                    <a:pt x="27" y="720"/>
                    <a:pt x="38" y="709"/>
                    <a:pt x="48" y="693"/>
                  </a:cubicBezTo>
                  <a:cubicBezTo>
                    <a:pt x="81" y="645"/>
                    <a:pt x="112" y="553"/>
                    <a:pt x="112" y="423"/>
                  </a:cubicBezTo>
                  <a:cubicBezTo>
                    <a:pt x="112" y="414"/>
                    <a:pt x="112" y="404"/>
                    <a:pt x="112" y="395"/>
                  </a:cubicBezTo>
                  <a:cubicBezTo>
                    <a:pt x="106" y="238"/>
                    <a:pt x="80" y="140"/>
                    <a:pt x="55" y="80"/>
                  </a:cubicBezTo>
                  <a:cubicBezTo>
                    <a:pt x="30" y="21"/>
                    <a:pt x="6" y="0"/>
                    <a:pt x="6" y="0"/>
                  </a:cubicBezTo>
                  <a:cubicBezTo>
                    <a:pt x="0" y="6"/>
                    <a:pt x="0" y="6"/>
                    <a:pt x="0" y="6"/>
                  </a:cubicBezTo>
                  <a:close/>
                </a:path>
              </a:pathLst>
            </a:custGeom>
            <a:solidFill>
              <a:srgbClr val="FFE7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8" name="íṥḷíḋê">
              <a:extLst>
                <a:ext uri="{FF2B5EF4-FFF2-40B4-BE49-F238E27FC236}">
                  <a16:creationId xmlns:a16="http://schemas.microsoft.com/office/drawing/2014/main" id="{C43330C6-CF93-486C-94A1-C71707B234E5}"/>
                </a:ext>
              </a:extLst>
            </p:cNvPr>
            <p:cNvSpPr/>
            <p:nvPr/>
          </p:nvSpPr>
          <p:spPr bwMode="auto">
            <a:xfrm>
              <a:off x="1207849" y="1582795"/>
              <a:ext cx="342507" cy="1231734"/>
            </a:xfrm>
            <a:custGeom>
              <a:avLst/>
              <a:gdLst>
                <a:gd name="T0" fmla="*/ 58 w 201"/>
                <a:gd name="T1" fmla="*/ 722 h 722"/>
                <a:gd name="T2" fmla="*/ 130 w 201"/>
                <a:gd name="T3" fmla="*/ 665 h 722"/>
                <a:gd name="T4" fmla="*/ 201 w 201"/>
                <a:gd name="T5" fmla="*/ 415 h 722"/>
                <a:gd name="T6" fmla="*/ 118 w 201"/>
                <a:gd name="T7" fmla="*/ 111 h 722"/>
                <a:gd name="T8" fmla="*/ 51 w 201"/>
                <a:gd name="T9" fmla="*/ 29 h 722"/>
                <a:gd name="T10" fmla="*/ 22 w 201"/>
                <a:gd name="T11" fmla="*/ 8 h 722"/>
                <a:gd name="T12" fmla="*/ 0 w 201"/>
                <a:gd name="T13" fmla="*/ 0 h 722"/>
                <a:gd name="T14" fmla="*/ 0 w 201"/>
                <a:gd name="T15" fmla="*/ 8 h 722"/>
                <a:gd name="T16" fmla="*/ 18 w 201"/>
                <a:gd name="T17" fmla="*/ 15 h 722"/>
                <a:gd name="T18" fmla="*/ 70 w 201"/>
                <a:gd name="T19" fmla="*/ 59 h 722"/>
                <a:gd name="T20" fmla="*/ 193 w 201"/>
                <a:gd name="T21" fmla="*/ 415 h 722"/>
                <a:gd name="T22" fmla="*/ 124 w 201"/>
                <a:gd name="T23" fmla="*/ 660 h 722"/>
                <a:gd name="T24" fmla="*/ 76 w 201"/>
                <a:gd name="T25" fmla="*/ 704 h 722"/>
                <a:gd name="T26" fmla="*/ 61 w 201"/>
                <a:gd name="T27" fmla="*/ 712 h 722"/>
                <a:gd name="T28" fmla="*/ 56 w 201"/>
                <a:gd name="T29" fmla="*/ 714 h 722"/>
                <a:gd name="T30" fmla="*/ 55 w 201"/>
                <a:gd name="T31" fmla="*/ 715 h 722"/>
                <a:gd name="T32" fmla="*/ 55 w 201"/>
                <a:gd name="T33" fmla="*/ 715 h 722"/>
                <a:gd name="T34" fmla="*/ 55 w 201"/>
                <a:gd name="T35" fmla="*/ 715 h 722"/>
                <a:gd name="T36" fmla="*/ 58 w 201"/>
                <a:gd name="T37" fmla="*/ 722 h 7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01" h="722">
                  <a:moveTo>
                    <a:pt x="58" y="722"/>
                  </a:moveTo>
                  <a:cubicBezTo>
                    <a:pt x="58" y="722"/>
                    <a:pt x="94" y="710"/>
                    <a:pt x="130" y="665"/>
                  </a:cubicBezTo>
                  <a:cubicBezTo>
                    <a:pt x="166" y="620"/>
                    <a:pt x="201" y="543"/>
                    <a:pt x="201" y="415"/>
                  </a:cubicBezTo>
                  <a:cubicBezTo>
                    <a:pt x="201" y="286"/>
                    <a:pt x="162" y="182"/>
                    <a:pt x="118" y="111"/>
                  </a:cubicBezTo>
                  <a:cubicBezTo>
                    <a:pt x="96" y="76"/>
                    <a:pt x="72" y="48"/>
                    <a:pt x="51" y="29"/>
                  </a:cubicBezTo>
                  <a:cubicBezTo>
                    <a:pt x="41" y="20"/>
                    <a:pt x="31" y="13"/>
                    <a:pt x="22" y="8"/>
                  </a:cubicBezTo>
                  <a:cubicBezTo>
                    <a:pt x="14" y="3"/>
                    <a:pt x="6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4" y="8"/>
                    <a:pt x="10" y="10"/>
                    <a:pt x="18" y="15"/>
                  </a:cubicBezTo>
                  <a:cubicBezTo>
                    <a:pt x="32" y="23"/>
                    <a:pt x="50" y="38"/>
                    <a:pt x="70" y="59"/>
                  </a:cubicBezTo>
                  <a:cubicBezTo>
                    <a:pt x="127" y="124"/>
                    <a:pt x="193" y="248"/>
                    <a:pt x="193" y="415"/>
                  </a:cubicBezTo>
                  <a:cubicBezTo>
                    <a:pt x="193" y="542"/>
                    <a:pt x="158" y="617"/>
                    <a:pt x="124" y="660"/>
                  </a:cubicBezTo>
                  <a:cubicBezTo>
                    <a:pt x="106" y="682"/>
                    <a:pt x="89" y="696"/>
                    <a:pt x="76" y="704"/>
                  </a:cubicBezTo>
                  <a:cubicBezTo>
                    <a:pt x="70" y="708"/>
                    <a:pt x="64" y="711"/>
                    <a:pt x="61" y="712"/>
                  </a:cubicBezTo>
                  <a:cubicBezTo>
                    <a:pt x="59" y="713"/>
                    <a:pt x="57" y="714"/>
                    <a:pt x="56" y="714"/>
                  </a:cubicBezTo>
                  <a:cubicBezTo>
                    <a:pt x="56" y="715"/>
                    <a:pt x="56" y="715"/>
                    <a:pt x="55" y="715"/>
                  </a:cubicBezTo>
                  <a:cubicBezTo>
                    <a:pt x="55" y="715"/>
                    <a:pt x="55" y="715"/>
                    <a:pt x="55" y="715"/>
                  </a:cubicBezTo>
                  <a:cubicBezTo>
                    <a:pt x="55" y="715"/>
                    <a:pt x="55" y="715"/>
                    <a:pt x="55" y="715"/>
                  </a:cubicBezTo>
                  <a:cubicBezTo>
                    <a:pt x="58" y="722"/>
                    <a:pt x="58" y="722"/>
                    <a:pt x="58" y="722"/>
                  </a:cubicBezTo>
                  <a:close/>
                </a:path>
              </a:pathLst>
            </a:custGeom>
            <a:solidFill>
              <a:srgbClr val="FFE7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9" name="iṡ1iḍè">
              <a:extLst>
                <a:ext uri="{FF2B5EF4-FFF2-40B4-BE49-F238E27FC236}">
                  <a16:creationId xmlns:a16="http://schemas.microsoft.com/office/drawing/2014/main" id="{CB831C4B-956C-4C89-870C-4E896CC2873D}"/>
                </a:ext>
              </a:extLst>
            </p:cNvPr>
            <p:cNvSpPr/>
            <p:nvPr/>
          </p:nvSpPr>
          <p:spPr bwMode="auto">
            <a:xfrm>
              <a:off x="1215604" y="1599598"/>
              <a:ext cx="482096" cy="1236903"/>
            </a:xfrm>
            <a:custGeom>
              <a:avLst/>
              <a:gdLst>
                <a:gd name="T0" fmla="*/ 0 w 282"/>
                <a:gd name="T1" fmla="*/ 8 h 725"/>
                <a:gd name="T2" fmla="*/ 180 w 282"/>
                <a:gd name="T3" fmla="*/ 109 h 725"/>
                <a:gd name="T4" fmla="*/ 274 w 282"/>
                <a:gd name="T5" fmla="*/ 394 h 725"/>
                <a:gd name="T6" fmla="*/ 245 w 282"/>
                <a:gd name="T7" fmla="*/ 542 h 725"/>
                <a:gd name="T8" fmla="*/ 139 w 282"/>
                <a:gd name="T9" fmla="*/ 668 h 725"/>
                <a:gd name="T10" fmla="*/ 86 w 282"/>
                <a:gd name="T11" fmla="*/ 700 h 725"/>
                <a:gd name="T12" fmla="*/ 49 w 282"/>
                <a:gd name="T13" fmla="*/ 719 h 725"/>
                <a:gd name="T14" fmla="*/ 53 w 282"/>
                <a:gd name="T15" fmla="*/ 725 h 725"/>
                <a:gd name="T16" fmla="*/ 75 w 282"/>
                <a:gd name="T17" fmla="*/ 714 h 725"/>
                <a:gd name="T18" fmla="*/ 203 w 282"/>
                <a:gd name="T19" fmla="*/ 622 h 725"/>
                <a:gd name="T20" fmla="*/ 282 w 282"/>
                <a:gd name="T21" fmla="*/ 394 h 725"/>
                <a:gd name="T22" fmla="*/ 186 w 282"/>
                <a:gd name="T23" fmla="*/ 104 h 725"/>
                <a:gd name="T24" fmla="*/ 0 w 282"/>
                <a:gd name="T25" fmla="*/ 0 h 725"/>
                <a:gd name="T26" fmla="*/ 0 w 282"/>
                <a:gd name="T27" fmla="*/ 8 h 7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82" h="725">
                  <a:moveTo>
                    <a:pt x="0" y="8"/>
                  </a:moveTo>
                  <a:cubicBezTo>
                    <a:pt x="57" y="8"/>
                    <a:pt x="126" y="43"/>
                    <a:pt x="180" y="109"/>
                  </a:cubicBezTo>
                  <a:cubicBezTo>
                    <a:pt x="234" y="175"/>
                    <a:pt x="274" y="271"/>
                    <a:pt x="274" y="394"/>
                  </a:cubicBezTo>
                  <a:cubicBezTo>
                    <a:pt x="274" y="454"/>
                    <a:pt x="263" y="502"/>
                    <a:pt x="245" y="542"/>
                  </a:cubicBezTo>
                  <a:cubicBezTo>
                    <a:pt x="218" y="601"/>
                    <a:pt x="178" y="641"/>
                    <a:pt x="139" y="668"/>
                  </a:cubicBezTo>
                  <a:cubicBezTo>
                    <a:pt x="120" y="681"/>
                    <a:pt x="102" y="692"/>
                    <a:pt x="86" y="700"/>
                  </a:cubicBezTo>
                  <a:cubicBezTo>
                    <a:pt x="71" y="708"/>
                    <a:pt x="58" y="714"/>
                    <a:pt x="49" y="719"/>
                  </a:cubicBezTo>
                  <a:cubicBezTo>
                    <a:pt x="53" y="725"/>
                    <a:pt x="53" y="725"/>
                    <a:pt x="53" y="725"/>
                  </a:cubicBezTo>
                  <a:cubicBezTo>
                    <a:pt x="58" y="723"/>
                    <a:pt x="66" y="719"/>
                    <a:pt x="75" y="714"/>
                  </a:cubicBezTo>
                  <a:cubicBezTo>
                    <a:pt x="107" y="699"/>
                    <a:pt x="159" y="672"/>
                    <a:pt x="203" y="622"/>
                  </a:cubicBezTo>
                  <a:cubicBezTo>
                    <a:pt x="246" y="573"/>
                    <a:pt x="282" y="500"/>
                    <a:pt x="282" y="394"/>
                  </a:cubicBezTo>
                  <a:cubicBezTo>
                    <a:pt x="282" y="270"/>
                    <a:pt x="241" y="171"/>
                    <a:pt x="186" y="104"/>
                  </a:cubicBezTo>
                  <a:cubicBezTo>
                    <a:pt x="130" y="37"/>
                    <a:pt x="60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lose/>
                </a:path>
              </a:pathLst>
            </a:custGeom>
            <a:solidFill>
              <a:srgbClr val="FFE7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0" name="î$1iďe">
              <a:extLst>
                <a:ext uri="{FF2B5EF4-FFF2-40B4-BE49-F238E27FC236}">
                  <a16:creationId xmlns:a16="http://schemas.microsoft.com/office/drawing/2014/main" id="{2CC12537-5417-42D2-A706-7CEAC300E2FA}"/>
                </a:ext>
              </a:extLst>
            </p:cNvPr>
            <p:cNvSpPr/>
            <p:nvPr/>
          </p:nvSpPr>
          <p:spPr bwMode="auto">
            <a:xfrm>
              <a:off x="1278936" y="1573747"/>
              <a:ext cx="536380" cy="1245951"/>
            </a:xfrm>
            <a:custGeom>
              <a:avLst/>
              <a:gdLst>
                <a:gd name="T0" fmla="*/ 0 w 314"/>
                <a:gd name="T1" fmla="*/ 8 h 730"/>
                <a:gd name="T2" fmla="*/ 94 w 314"/>
                <a:gd name="T3" fmla="*/ 40 h 730"/>
                <a:gd name="T4" fmla="*/ 238 w 314"/>
                <a:gd name="T5" fmla="*/ 182 h 730"/>
                <a:gd name="T6" fmla="*/ 306 w 314"/>
                <a:gd name="T7" fmla="*/ 382 h 730"/>
                <a:gd name="T8" fmla="*/ 230 w 314"/>
                <a:gd name="T9" fmla="*/ 623 h 730"/>
                <a:gd name="T10" fmla="*/ 30 w 314"/>
                <a:gd name="T11" fmla="*/ 722 h 730"/>
                <a:gd name="T12" fmla="*/ 30 w 314"/>
                <a:gd name="T13" fmla="*/ 730 h 730"/>
                <a:gd name="T14" fmla="*/ 236 w 314"/>
                <a:gd name="T15" fmla="*/ 628 h 730"/>
                <a:gd name="T16" fmla="*/ 314 w 314"/>
                <a:gd name="T17" fmla="*/ 382 h 730"/>
                <a:gd name="T18" fmla="*/ 200 w 314"/>
                <a:gd name="T19" fmla="*/ 119 h 730"/>
                <a:gd name="T20" fmla="*/ 98 w 314"/>
                <a:gd name="T21" fmla="*/ 33 h 730"/>
                <a:gd name="T22" fmla="*/ 0 w 314"/>
                <a:gd name="T23" fmla="*/ 0 h 730"/>
                <a:gd name="T24" fmla="*/ 0 w 314"/>
                <a:gd name="T25" fmla="*/ 8 h 7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14" h="730">
                  <a:moveTo>
                    <a:pt x="0" y="8"/>
                  </a:moveTo>
                  <a:cubicBezTo>
                    <a:pt x="27" y="8"/>
                    <a:pt x="60" y="19"/>
                    <a:pt x="94" y="40"/>
                  </a:cubicBezTo>
                  <a:cubicBezTo>
                    <a:pt x="145" y="70"/>
                    <a:pt x="198" y="121"/>
                    <a:pt x="238" y="182"/>
                  </a:cubicBezTo>
                  <a:cubicBezTo>
                    <a:pt x="278" y="242"/>
                    <a:pt x="306" y="312"/>
                    <a:pt x="306" y="382"/>
                  </a:cubicBezTo>
                  <a:cubicBezTo>
                    <a:pt x="306" y="476"/>
                    <a:pt x="278" y="561"/>
                    <a:pt x="230" y="623"/>
                  </a:cubicBezTo>
                  <a:cubicBezTo>
                    <a:pt x="182" y="684"/>
                    <a:pt x="113" y="722"/>
                    <a:pt x="30" y="722"/>
                  </a:cubicBezTo>
                  <a:cubicBezTo>
                    <a:pt x="30" y="730"/>
                    <a:pt x="30" y="730"/>
                    <a:pt x="30" y="730"/>
                  </a:cubicBezTo>
                  <a:cubicBezTo>
                    <a:pt x="115" y="730"/>
                    <a:pt x="187" y="691"/>
                    <a:pt x="236" y="628"/>
                  </a:cubicBezTo>
                  <a:cubicBezTo>
                    <a:pt x="286" y="565"/>
                    <a:pt x="314" y="478"/>
                    <a:pt x="314" y="382"/>
                  </a:cubicBezTo>
                  <a:cubicBezTo>
                    <a:pt x="314" y="286"/>
                    <a:pt x="264" y="191"/>
                    <a:pt x="200" y="119"/>
                  </a:cubicBezTo>
                  <a:cubicBezTo>
                    <a:pt x="168" y="84"/>
                    <a:pt x="133" y="54"/>
                    <a:pt x="98" y="33"/>
                  </a:cubicBezTo>
                  <a:cubicBezTo>
                    <a:pt x="63" y="12"/>
                    <a:pt x="29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lose/>
                </a:path>
              </a:pathLst>
            </a:custGeom>
            <a:solidFill>
              <a:srgbClr val="FFE7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1" name="íşľiḑe">
              <a:extLst>
                <a:ext uri="{FF2B5EF4-FFF2-40B4-BE49-F238E27FC236}">
                  <a16:creationId xmlns:a16="http://schemas.microsoft.com/office/drawing/2014/main" id="{EDA629B9-3803-4841-8116-45A16094A79F}"/>
                </a:ext>
              </a:extLst>
            </p:cNvPr>
            <p:cNvSpPr/>
            <p:nvPr/>
          </p:nvSpPr>
          <p:spPr bwMode="auto">
            <a:xfrm>
              <a:off x="2439583" y="2053258"/>
              <a:ext cx="40068" cy="696647"/>
            </a:xfrm>
            <a:prstGeom prst="rect">
              <a:avLst/>
            </a:prstGeom>
            <a:solidFill>
              <a:srgbClr val="E228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2" name="ïsḻíḋê">
              <a:extLst>
                <a:ext uri="{FF2B5EF4-FFF2-40B4-BE49-F238E27FC236}">
                  <a16:creationId xmlns:a16="http://schemas.microsoft.com/office/drawing/2014/main" id="{99367ED0-3A5B-489B-B9FE-E77578D18D33}"/>
                </a:ext>
              </a:extLst>
            </p:cNvPr>
            <p:cNvSpPr/>
            <p:nvPr/>
          </p:nvSpPr>
          <p:spPr bwMode="auto">
            <a:xfrm>
              <a:off x="2439583" y="2053258"/>
              <a:ext cx="40068" cy="696647"/>
            </a:xfrm>
            <a:custGeom>
              <a:avLst/>
              <a:gdLst>
                <a:gd name="T0" fmla="*/ 0 w 31"/>
                <a:gd name="T1" fmla="*/ 0 h 539"/>
                <a:gd name="T2" fmla="*/ 0 w 31"/>
                <a:gd name="T3" fmla="*/ 539 h 539"/>
                <a:gd name="T4" fmla="*/ 31 w 31"/>
                <a:gd name="T5" fmla="*/ 539 h 539"/>
                <a:gd name="T6" fmla="*/ 31 w 31"/>
                <a:gd name="T7" fmla="*/ 0 h 5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" h="539">
                  <a:moveTo>
                    <a:pt x="0" y="0"/>
                  </a:moveTo>
                  <a:lnTo>
                    <a:pt x="0" y="539"/>
                  </a:lnTo>
                  <a:lnTo>
                    <a:pt x="31" y="539"/>
                  </a:lnTo>
                  <a:lnTo>
                    <a:pt x="3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3" name="îşḷïḓé">
              <a:extLst>
                <a:ext uri="{FF2B5EF4-FFF2-40B4-BE49-F238E27FC236}">
                  <a16:creationId xmlns:a16="http://schemas.microsoft.com/office/drawing/2014/main" id="{A5BB0AFA-7EBF-4FE1-952D-5AB636207C96}"/>
                </a:ext>
              </a:extLst>
            </p:cNvPr>
            <p:cNvSpPr/>
            <p:nvPr/>
          </p:nvSpPr>
          <p:spPr bwMode="auto">
            <a:xfrm>
              <a:off x="2439583" y="839619"/>
              <a:ext cx="40068" cy="551889"/>
            </a:xfrm>
            <a:prstGeom prst="rect">
              <a:avLst/>
            </a:prstGeom>
            <a:solidFill>
              <a:srgbClr val="E228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4" name="íś1iḍe">
              <a:extLst>
                <a:ext uri="{FF2B5EF4-FFF2-40B4-BE49-F238E27FC236}">
                  <a16:creationId xmlns:a16="http://schemas.microsoft.com/office/drawing/2014/main" id="{94E0EB6A-DCFF-400C-BBD2-D61726ECF909}"/>
                </a:ext>
              </a:extLst>
            </p:cNvPr>
            <p:cNvSpPr/>
            <p:nvPr/>
          </p:nvSpPr>
          <p:spPr bwMode="auto">
            <a:xfrm>
              <a:off x="2439583" y="839619"/>
              <a:ext cx="40068" cy="551889"/>
            </a:xfrm>
            <a:custGeom>
              <a:avLst/>
              <a:gdLst>
                <a:gd name="T0" fmla="*/ 0 w 31"/>
                <a:gd name="T1" fmla="*/ 0 h 427"/>
                <a:gd name="T2" fmla="*/ 0 w 31"/>
                <a:gd name="T3" fmla="*/ 427 h 427"/>
                <a:gd name="T4" fmla="*/ 31 w 31"/>
                <a:gd name="T5" fmla="*/ 427 h 427"/>
                <a:gd name="T6" fmla="*/ 31 w 31"/>
                <a:gd name="T7" fmla="*/ 0 h 4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" h="427">
                  <a:moveTo>
                    <a:pt x="0" y="0"/>
                  </a:moveTo>
                  <a:lnTo>
                    <a:pt x="0" y="427"/>
                  </a:lnTo>
                  <a:lnTo>
                    <a:pt x="31" y="427"/>
                  </a:lnTo>
                  <a:lnTo>
                    <a:pt x="3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5" name="iŝľîḋê">
              <a:extLst>
                <a:ext uri="{FF2B5EF4-FFF2-40B4-BE49-F238E27FC236}">
                  <a16:creationId xmlns:a16="http://schemas.microsoft.com/office/drawing/2014/main" id="{93A4EA28-4A11-460F-9CEF-31212D7A5F19}"/>
                </a:ext>
              </a:extLst>
            </p:cNvPr>
            <p:cNvSpPr/>
            <p:nvPr/>
          </p:nvSpPr>
          <p:spPr bwMode="auto">
            <a:xfrm>
              <a:off x="2014357" y="1352734"/>
              <a:ext cx="894396" cy="762564"/>
            </a:xfrm>
            <a:custGeom>
              <a:avLst/>
              <a:gdLst>
                <a:gd name="T0" fmla="*/ 522 w 524"/>
                <a:gd name="T1" fmla="*/ 266 h 447"/>
                <a:gd name="T2" fmla="*/ 262 w 524"/>
                <a:gd name="T3" fmla="*/ 0 h 447"/>
                <a:gd name="T4" fmla="*/ 2 w 524"/>
                <a:gd name="T5" fmla="*/ 266 h 447"/>
                <a:gd name="T6" fmla="*/ 2 w 524"/>
                <a:gd name="T7" fmla="*/ 260 h 447"/>
                <a:gd name="T8" fmla="*/ 262 w 524"/>
                <a:gd name="T9" fmla="*/ 447 h 447"/>
                <a:gd name="T10" fmla="*/ 522 w 524"/>
                <a:gd name="T11" fmla="*/ 260 h 447"/>
                <a:gd name="T12" fmla="*/ 522 w 524"/>
                <a:gd name="T13" fmla="*/ 266 h 4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4" h="447">
                  <a:moveTo>
                    <a:pt x="522" y="266"/>
                  </a:moveTo>
                  <a:cubicBezTo>
                    <a:pt x="524" y="66"/>
                    <a:pt x="354" y="0"/>
                    <a:pt x="262" y="0"/>
                  </a:cubicBezTo>
                  <a:cubicBezTo>
                    <a:pt x="169" y="0"/>
                    <a:pt x="0" y="66"/>
                    <a:pt x="2" y="266"/>
                  </a:cubicBezTo>
                  <a:cubicBezTo>
                    <a:pt x="2" y="260"/>
                    <a:pt x="2" y="260"/>
                    <a:pt x="2" y="260"/>
                  </a:cubicBezTo>
                  <a:cubicBezTo>
                    <a:pt x="2" y="394"/>
                    <a:pt x="147" y="447"/>
                    <a:pt x="262" y="447"/>
                  </a:cubicBezTo>
                  <a:cubicBezTo>
                    <a:pt x="377" y="447"/>
                    <a:pt x="522" y="394"/>
                    <a:pt x="522" y="260"/>
                  </a:cubicBezTo>
                  <a:lnTo>
                    <a:pt x="522" y="266"/>
                  </a:lnTo>
                  <a:close/>
                </a:path>
              </a:pathLst>
            </a:custGeom>
            <a:solidFill>
              <a:srgbClr val="E228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6" name="îṧļïḑè">
              <a:extLst>
                <a:ext uri="{FF2B5EF4-FFF2-40B4-BE49-F238E27FC236}">
                  <a16:creationId xmlns:a16="http://schemas.microsoft.com/office/drawing/2014/main" id="{D28D6F4F-C135-4D03-B4F2-B074F31F6B5F}"/>
                </a:ext>
              </a:extLst>
            </p:cNvPr>
            <p:cNvSpPr/>
            <p:nvPr/>
          </p:nvSpPr>
          <p:spPr bwMode="auto">
            <a:xfrm>
              <a:off x="2343938" y="1342394"/>
              <a:ext cx="122786" cy="798753"/>
            </a:xfrm>
            <a:custGeom>
              <a:avLst/>
              <a:gdLst>
                <a:gd name="T0" fmla="*/ 68 w 72"/>
                <a:gd name="T1" fmla="*/ 0 h 468"/>
                <a:gd name="T2" fmla="*/ 0 w 72"/>
                <a:gd name="T3" fmla="*/ 254 h 468"/>
                <a:gd name="T4" fmla="*/ 0 w 72"/>
                <a:gd name="T5" fmla="*/ 273 h 468"/>
                <a:gd name="T6" fmla="*/ 21 w 72"/>
                <a:gd name="T7" fmla="*/ 406 h 468"/>
                <a:gd name="T8" fmla="*/ 41 w 72"/>
                <a:gd name="T9" fmla="*/ 447 h 468"/>
                <a:gd name="T10" fmla="*/ 61 w 72"/>
                <a:gd name="T11" fmla="*/ 468 h 468"/>
                <a:gd name="T12" fmla="*/ 64 w 72"/>
                <a:gd name="T13" fmla="*/ 464 h 468"/>
                <a:gd name="T14" fmla="*/ 45 w 72"/>
                <a:gd name="T15" fmla="*/ 444 h 468"/>
                <a:gd name="T16" fmla="*/ 5 w 72"/>
                <a:gd name="T17" fmla="*/ 273 h 468"/>
                <a:gd name="T18" fmla="*/ 5 w 72"/>
                <a:gd name="T19" fmla="*/ 255 h 468"/>
                <a:gd name="T20" fmla="*/ 41 w 72"/>
                <a:gd name="T21" fmla="*/ 54 h 468"/>
                <a:gd name="T22" fmla="*/ 63 w 72"/>
                <a:gd name="T23" fmla="*/ 14 h 468"/>
                <a:gd name="T24" fmla="*/ 69 w 72"/>
                <a:gd name="T25" fmla="*/ 6 h 468"/>
                <a:gd name="T26" fmla="*/ 71 w 72"/>
                <a:gd name="T27" fmla="*/ 4 h 468"/>
                <a:gd name="T28" fmla="*/ 72 w 72"/>
                <a:gd name="T29" fmla="*/ 4 h 468"/>
                <a:gd name="T30" fmla="*/ 72 w 72"/>
                <a:gd name="T31" fmla="*/ 4 h 468"/>
                <a:gd name="T32" fmla="*/ 72 w 72"/>
                <a:gd name="T33" fmla="*/ 4 h 468"/>
                <a:gd name="T34" fmla="*/ 68 w 72"/>
                <a:gd name="T35" fmla="*/ 0 h 4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2" h="468">
                  <a:moveTo>
                    <a:pt x="68" y="0"/>
                  </a:moveTo>
                  <a:cubicBezTo>
                    <a:pt x="68" y="0"/>
                    <a:pt x="7" y="53"/>
                    <a:pt x="0" y="254"/>
                  </a:cubicBezTo>
                  <a:cubicBezTo>
                    <a:pt x="0" y="261"/>
                    <a:pt x="0" y="267"/>
                    <a:pt x="0" y="273"/>
                  </a:cubicBezTo>
                  <a:cubicBezTo>
                    <a:pt x="0" y="328"/>
                    <a:pt x="9" y="373"/>
                    <a:pt x="21" y="406"/>
                  </a:cubicBezTo>
                  <a:cubicBezTo>
                    <a:pt x="27" y="423"/>
                    <a:pt x="34" y="436"/>
                    <a:pt x="41" y="447"/>
                  </a:cubicBezTo>
                  <a:cubicBezTo>
                    <a:pt x="48" y="457"/>
                    <a:pt x="55" y="464"/>
                    <a:pt x="61" y="468"/>
                  </a:cubicBezTo>
                  <a:cubicBezTo>
                    <a:pt x="64" y="464"/>
                    <a:pt x="64" y="464"/>
                    <a:pt x="64" y="464"/>
                  </a:cubicBezTo>
                  <a:cubicBezTo>
                    <a:pt x="58" y="460"/>
                    <a:pt x="52" y="454"/>
                    <a:pt x="45" y="444"/>
                  </a:cubicBezTo>
                  <a:cubicBezTo>
                    <a:pt x="25" y="414"/>
                    <a:pt x="5" y="356"/>
                    <a:pt x="5" y="273"/>
                  </a:cubicBezTo>
                  <a:cubicBezTo>
                    <a:pt x="5" y="267"/>
                    <a:pt x="5" y="261"/>
                    <a:pt x="5" y="255"/>
                  </a:cubicBezTo>
                  <a:cubicBezTo>
                    <a:pt x="9" y="154"/>
                    <a:pt x="25" y="91"/>
                    <a:pt x="41" y="54"/>
                  </a:cubicBezTo>
                  <a:cubicBezTo>
                    <a:pt x="49" y="35"/>
                    <a:pt x="57" y="22"/>
                    <a:pt x="63" y="14"/>
                  </a:cubicBezTo>
                  <a:cubicBezTo>
                    <a:pt x="65" y="10"/>
                    <a:pt x="68" y="8"/>
                    <a:pt x="69" y="6"/>
                  </a:cubicBezTo>
                  <a:cubicBezTo>
                    <a:pt x="70" y="5"/>
                    <a:pt x="71" y="5"/>
                    <a:pt x="71" y="4"/>
                  </a:cubicBezTo>
                  <a:cubicBezTo>
                    <a:pt x="72" y="4"/>
                    <a:pt x="72" y="4"/>
                    <a:pt x="72" y="4"/>
                  </a:cubicBezTo>
                  <a:cubicBezTo>
                    <a:pt x="72" y="4"/>
                    <a:pt x="72" y="4"/>
                    <a:pt x="72" y="4"/>
                  </a:cubicBezTo>
                  <a:cubicBezTo>
                    <a:pt x="72" y="4"/>
                    <a:pt x="72" y="4"/>
                    <a:pt x="72" y="4"/>
                  </a:cubicBezTo>
                  <a:cubicBezTo>
                    <a:pt x="68" y="0"/>
                    <a:pt x="68" y="0"/>
                    <a:pt x="68" y="0"/>
                  </a:cubicBezTo>
                  <a:close/>
                </a:path>
              </a:pathLst>
            </a:custGeom>
            <a:solidFill>
              <a:srgbClr val="FFE7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7" name="îs1ïďè">
              <a:extLst>
                <a:ext uri="{FF2B5EF4-FFF2-40B4-BE49-F238E27FC236}">
                  <a16:creationId xmlns:a16="http://schemas.microsoft.com/office/drawing/2014/main" id="{224628FD-43F3-4D86-9AE6-B6370E6307D3}"/>
                </a:ext>
              </a:extLst>
            </p:cNvPr>
            <p:cNvSpPr/>
            <p:nvPr/>
          </p:nvSpPr>
          <p:spPr bwMode="auto">
            <a:xfrm>
              <a:off x="2232786" y="1337224"/>
              <a:ext cx="219722" cy="794875"/>
            </a:xfrm>
            <a:custGeom>
              <a:avLst/>
              <a:gdLst>
                <a:gd name="T0" fmla="*/ 94 w 129"/>
                <a:gd name="T1" fmla="*/ 461 h 466"/>
                <a:gd name="T2" fmla="*/ 94 w 129"/>
                <a:gd name="T3" fmla="*/ 461 h 466"/>
                <a:gd name="T4" fmla="*/ 49 w 129"/>
                <a:gd name="T5" fmla="*/ 425 h 466"/>
                <a:gd name="T6" fmla="*/ 5 w 129"/>
                <a:gd name="T7" fmla="*/ 268 h 466"/>
                <a:gd name="T8" fmla="*/ 58 w 129"/>
                <a:gd name="T9" fmla="*/ 75 h 466"/>
                <a:gd name="T10" fmla="*/ 100 w 129"/>
                <a:gd name="T11" fmla="*/ 23 h 466"/>
                <a:gd name="T12" fmla="*/ 117 w 129"/>
                <a:gd name="T13" fmla="*/ 10 h 466"/>
                <a:gd name="T14" fmla="*/ 129 w 129"/>
                <a:gd name="T15" fmla="*/ 6 h 466"/>
                <a:gd name="T16" fmla="*/ 129 w 129"/>
                <a:gd name="T17" fmla="*/ 0 h 466"/>
                <a:gd name="T18" fmla="*/ 115 w 129"/>
                <a:gd name="T19" fmla="*/ 5 h 466"/>
                <a:gd name="T20" fmla="*/ 81 w 129"/>
                <a:gd name="T21" fmla="*/ 35 h 466"/>
                <a:gd name="T22" fmla="*/ 0 w 129"/>
                <a:gd name="T23" fmla="*/ 268 h 466"/>
                <a:gd name="T24" fmla="*/ 46 w 129"/>
                <a:gd name="T25" fmla="*/ 429 h 466"/>
                <a:gd name="T26" fmla="*/ 92 w 129"/>
                <a:gd name="T27" fmla="*/ 466 h 466"/>
                <a:gd name="T28" fmla="*/ 94 w 129"/>
                <a:gd name="T29" fmla="*/ 461 h 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9" h="466">
                  <a:moveTo>
                    <a:pt x="94" y="461"/>
                  </a:moveTo>
                  <a:cubicBezTo>
                    <a:pt x="94" y="461"/>
                    <a:pt x="94" y="461"/>
                    <a:pt x="94" y="461"/>
                  </a:cubicBezTo>
                  <a:cubicBezTo>
                    <a:pt x="93" y="461"/>
                    <a:pt x="70" y="453"/>
                    <a:pt x="49" y="425"/>
                  </a:cubicBezTo>
                  <a:cubicBezTo>
                    <a:pt x="27" y="397"/>
                    <a:pt x="5" y="349"/>
                    <a:pt x="5" y="268"/>
                  </a:cubicBezTo>
                  <a:cubicBezTo>
                    <a:pt x="5" y="186"/>
                    <a:pt x="30" y="120"/>
                    <a:pt x="58" y="75"/>
                  </a:cubicBezTo>
                  <a:cubicBezTo>
                    <a:pt x="72" y="52"/>
                    <a:pt x="87" y="35"/>
                    <a:pt x="100" y="23"/>
                  </a:cubicBezTo>
                  <a:cubicBezTo>
                    <a:pt x="106" y="17"/>
                    <a:pt x="112" y="13"/>
                    <a:pt x="117" y="10"/>
                  </a:cubicBezTo>
                  <a:cubicBezTo>
                    <a:pt x="123" y="7"/>
                    <a:pt x="127" y="6"/>
                    <a:pt x="129" y="6"/>
                  </a:cubicBezTo>
                  <a:cubicBezTo>
                    <a:pt x="129" y="0"/>
                    <a:pt x="129" y="0"/>
                    <a:pt x="129" y="0"/>
                  </a:cubicBezTo>
                  <a:cubicBezTo>
                    <a:pt x="125" y="0"/>
                    <a:pt x="120" y="2"/>
                    <a:pt x="115" y="5"/>
                  </a:cubicBezTo>
                  <a:cubicBezTo>
                    <a:pt x="105" y="11"/>
                    <a:pt x="93" y="21"/>
                    <a:pt x="81" y="35"/>
                  </a:cubicBezTo>
                  <a:cubicBezTo>
                    <a:pt x="43" y="78"/>
                    <a:pt x="0" y="159"/>
                    <a:pt x="0" y="268"/>
                  </a:cubicBezTo>
                  <a:cubicBezTo>
                    <a:pt x="0" y="351"/>
                    <a:pt x="22" y="400"/>
                    <a:pt x="46" y="429"/>
                  </a:cubicBezTo>
                  <a:cubicBezTo>
                    <a:pt x="69" y="458"/>
                    <a:pt x="92" y="466"/>
                    <a:pt x="92" y="466"/>
                  </a:cubicBezTo>
                  <a:cubicBezTo>
                    <a:pt x="94" y="461"/>
                    <a:pt x="94" y="461"/>
                    <a:pt x="94" y="461"/>
                  </a:cubicBezTo>
                  <a:close/>
                </a:path>
              </a:pathLst>
            </a:custGeom>
            <a:solidFill>
              <a:srgbClr val="FFE7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8" name="ïṩľíḍé">
              <a:extLst>
                <a:ext uri="{FF2B5EF4-FFF2-40B4-BE49-F238E27FC236}">
                  <a16:creationId xmlns:a16="http://schemas.microsoft.com/office/drawing/2014/main" id="{A0618A48-785C-4A6A-BBF4-91A582221790}"/>
                </a:ext>
              </a:extLst>
            </p:cNvPr>
            <p:cNvSpPr/>
            <p:nvPr/>
          </p:nvSpPr>
          <p:spPr bwMode="auto">
            <a:xfrm>
              <a:off x="2137143" y="1348856"/>
              <a:ext cx="310195" cy="798753"/>
            </a:xfrm>
            <a:custGeom>
              <a:avLst/>
              <a:gdLst>
                <a:gd name="T0" fmla="*/ 182 w 182"/>
                <a:gd name="T1" fmla="*/ 0 h 468"/>
                <a:gd name="T2" fmla="*/ 62 w 182"/>
                <a:gd name="T3" fmla="*/ 67 h 468"/>
                <a:gd name="T4" fmla="*/ 0 w 182"/>
                <a:gd name="T5" fmla="*/ 254 h 468"/>
                <a:gd name="T6" fmla="*/ 64 w 182"/>
                <a:gd name="T7" fmla="*/ 414 h 468"/>
                <a:gd name="T8" fmla="*/ 113 w 182"/>
                <a:gd name="T9" fmla="*/ 450 h 468"/>
                <a:gd name="T10" fmla="*/ 148 w 182"/>
                <a:gd name="T11" fmla="*/ 468 h 468"/>
                <a:gd name="T12" fmla="*/ 150 w 182"/>
                <a:gd name="T13" fmla="*/ 463 h 468"/>
                <a:gd name="T14" fmla="*/ 116 w 182"/>
                <a:gd name="T15" fmla="*/ 445 h 468"/>
                <a:gd name="T16" fmla="*/ 44 w 182"/>
                <a:gd name="T17" fmla="*/ 384 h 468"/>
                <a:gd name="T18" fmla="*/ 5 w 182"/>
                <a:gd name="T19" fmla="*/ 254 h 468"/>
                <a:gd name="T20" fmla="*/ 66 w 182"/>
                <a:gd name="T21" fmla="*/ 70 h 468"/>
                <a:gd name="T22" fmla="*/ 182 w 182"/>
                <a:gd name="T23" fmla="*/ 5 h 468"/>
                <a:gd name="T24" fmla="*/ 182 w 182"/>
                <a:gd name="T25" fmla="*/ 0 h 4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2" h="468">
                  <a:moveTo>
                    <a:pt x="182" y="0"/>
                  </a:moveTo>
                  <a:cubicBezTo>
                    <a:pt x="143" y="0"/>
                    <a:pt x="98" y="23"/>
                    <a:pt x="62" y="67"/>
                  </a:cubicBezTo>
                  <a:cubicBezTo>
                    <a:pt x="26" y="110"/>
                    <a:pt x="0" y="174"/>
                    <a:pt x="0" y="254"/>
                  </a:cubicBezTo>
                  <a:cubicBezTo>
                    <a:pt x="0" y="332"/>
                    <a:pt x="30" y="382"/>
                    <a:pt x="64" y="414"/>
                  </a:cubicBezTo>
                  <a:cubicBezTo>
                    <a:pt x="81" y="430"/>
                    <a:pt x="98" y="441"/>
                    <a:pt x="113" y="450"/>
                  </a:cubicBezTo>
                  <a:cubicBezTo>
                    <a:pt x="128" y="458"/>
                    <a:pt x="141" y="464"/>
                    <a:pt x="148" y="468"/>
                  </a:cubicBezTo>
                  <a:cubicBezTo>
                    <a:pt x="150" y="463"/>
                    <a:pt x="150" y="463"/>
                    <a:pt x="150" y="463"/>
                  </a:cubicBezTo>
                  <a:cubicBezTo>
                    <a:pt x="143" y="459"/>
                    <a:pt x="131" y="454"/>
                    <a:pt x="116" y="445"/>
                  </a:cubicBezTo>
                  <a:cubicBezTo>
                    <a:pt x="93" y="433"/>
                    <a:pt x="66" y="414"/>
                    <a:pt x="44" y="384"/>
                  </a:cubicBezTo>
                  <a:cubicBezTo>
                    <a:pt x="22" y="353"/>
                    <a:pt x="5" y="312"/>
                    <a:pt x="5" y="254"/>
                  </a:cubicBezTo>
                  <a:cubicBezTo>
                    <a:pt x="5" y="175"/>
                    <a:pt x="31" y="113"/>
                    <a:pt x="66" y="70"/>
                  </a:cubicBezTo>
                  <a:cubicBezTo>
                    <a:pt x="101" y="28"/>
                    <a:pt x="145" y="5"/>
                    <a:pt x="182" y="5"/>
                  </a:cubicBezTo>
                  <a:cubicBezTo>
                    <a:pt x="182" y="0"/>
                    <a:pt x="182" y="0"/>
                    <a:pt x="182" y="0"/>
                  </a:cubicBezTo>
                  <a:close/>
                </a:path>
              </a:pathLst>
            </a:custGeom>
            <a:solidFill>
              <a:srgbClr val="FFE7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9" name="ísḷíḋe">
              <a:extLst>
                <a:ext uri="{FF2B5EF4-FFF2-40B4-BE49-F238E27FC236}">
                  <a16:creationId xmlns:a16="http://schemas.microsoft.com/office/drawing/2014/main" id="{BC647CC8-524F-4BBE-A69B-0545FBA68596}"/>
                </a:ext>
              </a:extLst>
            </p:cNvPr>
            <p:cNvSpPr/>
            <p:nvPr/>
          </p:nvSpPr>
          <p:spPr bwMode="auto">
            <a:xfrm>
              <a:off x="2062178" y="1332054"/>
              <a:ext cx="345092" cy="803923"/>
            </a:xfrm>
            <a:custGeom>
              <a:avLst/>
              <a:gdLst>
                <a:gd name="T0" fmla="*/ 202 w 202"/>
                <a:gd name="T1" fmla="*/ 0 h 471"/>
                <a:gd name="T2" fmla="*/ 139 w 202"/>
                <a:gd name="T3" fmla="*/ 21 h 471"/>
                <a:gd name="T4" fmla="*/ 44 w 202"/>
                <a:gd name="T5" fmla="*/ 114 h 471"/>
                <a:gd name="T6" fmla="*/ 0 w 202"/>
                <a:gd name="T7" fmla="*/ 247 h 471"/>
                <a:gd name="T8" fmla="*/ 50 w 202"/>
                <a:gd name="T9" fmla="*/ 405 h 471"/>
                <a:gd name="T10" fmla="*/ 183 w 202"/>
                <a:gd name="T11" fmla="*/ 471 h 471"/>
                <a:gd name="T12" fmla="*/ 183 w 202"/>
                <a:gd name="T13" fmla="*/ 466 h 471"/>
                <a:gd name="T14" fmla="*/ 54 w 202"/>
                <a:gd name="T15" fmla="*/ 402 h 471"/>
                <a:gd name="T16" fmla="*/ 5 w 202"/>
                <a:gd name="T17" fmla="*/ 247 h 471"/>
                <a:gd name="T18" fmla="*/ 77 w 202"/>
                <a:gd name="T19" fmla="*/ 81 h 471"/>
                <a:gd name="T20" fmla="*/ 142 w 202"/>
                <a:gd name="T21" fmla="*/ 26 h 471"/>
                <a:gd name="T22" fmla="*/ 202 w 202"/>
                <a:gd name="T23" fmla="*/ 5 h 471"/>
                <a:gd name="T24" fmla="*/ 202 w 202"/>
                <a:gd name="T25" fmla="*/ 0 h 4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02" h="471">
                  <a:moveTo>
                    <a:pt x="202" y="0"/>
                  </a:moveTo>
                  <a:cubicBezTo>
                    <a:pt x="183" y="0"/>
                    <a:pt x="161" y="8"/>
                    <a:pt x="139" y="21"/>
                  </a:cubicBezTo>
                  <a:cubicBezTo>
                    <a:pt x="105" y="42"/>
                    <a:pt x="71" y="75"/>
                    <a:pt x="44" y="114"/>
                  </a:cubicBezTo>
                  <a:cubicBezTo>
                    <a:pt x="18" y="154"/>
                    <a:pt x="0" y="200"/>
                    <a:pt x="0" y="247"/>
                  </a:cubicBezTo>
                  <a:cubicBezTo>
                    <a:pt x="0" y="308"/>
                    <a:pt x="18" y="364"/>
                    <a:pt x="50" y="405"/>
                  </a:cubicBezTo>
                  <a:cubicBezTo>
                    <a:pt x="82" y="446"/>
                    <a:pt x="128" y="471"/>
                    <a:pt x="183" y="471"/>
                  </a:cubicBezTo>
                  <a:cubicBezTo>
                    <a:pt x="183" y="466"/>
                    <a:pt x="183" y="466"/>
                    <a:pt x="183" y="466"/>
                  </a:cubicBezTo>
                  <a:cubicBezTo>
                    <a:pt x="129" y="466"/>
                    <a:pt x="85" y="441"/>
                    <a:pt x="54" y="402"/>
                  </a:cubicBezTo>
                  <a:cubicBezTo>
                    <a:pt x="23" y="362"/>
                    <a:pt x="5" y="307"/>
                    <a:pt x="5" y="247"/>
                  </a:cubicBezTo>
                  <a:cubicBezTo>
                    <a:pt x="5" y="187"/>
                    <a:pt x="37" y="126"/>
                    <a:pt x="77" y="81"/>
                  </a:cubicBezTo>
                  <a:cubicBezTo>
                    <a:pt x="97" y="58"/>
                    <a:pt x="120" y="39"/>
                    <a:pt x="142" y="26"/>
                  </a:cubicBezTo>
                  <a:cubicBezTo>
                    <a:pt x="163" y="13"/>
                    <a:pt x="185" y="5"/>
                    <a:pt x="202" y="5"/>
                  </a:cubicBezTo>
                  <a:cubicBezTo>
                    <a:pt x="202" y="0"/>
                    <a:pt x="202" y="0"/>
                    <a:pt x="202" y="0"/>
                  </a:cubicBezTo>
                  <a:close/>
                </a:path>
              </a:pathLst>
            </a:custGeom>
            <a:solidFill>
              <a:srgbClr val="FFE7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0" name="i$ļídê">
              <a:extLst>
                <a:ext uri="{FF2B5EF4-FFF2-40B4-BE49-F238E27FC236}">
                  <a16:creationId xmlns:a16="http://schemas.microsoft.com/office/drawing/2014/main" id="{3FB4BF79-FBA7-464C-8E00-7ED0792F7B2A}"/>
                </a:ext>
              </a:extLst>
            </p:cNvPr>
            <p:cNvSpPr/>
            <p:nvPr/>
          </p:nvSpPr>
          <p:spPr bwMode="auto">
            <a:xfrm>
              <a:off x="2456384" y="1342394"/>
              <a:ext cx="122786" cy="798753"/>
            </a:xfrm>
            <a:custGeom>
              <a:avLst/>
              <a:gdLst>
                <a:gd name="T0" fmla="*/ 0 w 72"/>
                <a:gd name="T1" fmla="*/ 4 h 468"/>
                <a:gd name="T2" fmla="*/ 0 w 72"/>
                <a:gd name="T3" fmla="*/ 4 h 468"/>
                <a:gd name="T4" fmla="*/ 66 w 72"/>
                <a:gd name="T5" fmla="*/ 255 h 468"/>
                <a:gd name="T6" fmla="*/ 67 w 72"/>
                <a:gd name="T7" fmla="*/ 273 h 468"/>
                <a:gd name="T8" fmla="*/ 46 w 72"/>
                <a:gd name="T9" fmla="*/ 405 h 468"/>
                <a:gd name="T10" fmla="*/ 26 w 72"/>
                <a:gd name="T11" fmla="*/ 444 h 468"/>
                <a:gd name="T12" fmla="*/ 7 w 72"/>
                <a:gd name="T13" fmla="*/ 464 h 468"/>
                <a:gd name="T14" fmla="*/ 10 w 72"/>
                <a:gd name="T15" fmla="*/ 468 h 468"/>
                <a:gd name="T16" fmla="*/ 31 w 72"/>
                <a:gd name="T17" fmla="*/ 447 h 468"/>
                <a:gd name="T18" fmla="*/ 72 w 72"/>
                <a:gd name="T19" fmla="*/ 273 h 468"/>
                <a:gd name="T20" fmla="*/ 72 w 72"/>
                <a:gd name="T21" fmla="*/ 254 h 468"/>
                <a:gd name="T22" fmla="*/ 3 w 72"/>
                <a:gd name="T23" fmla="*/ 0 h 468"/>
                <a:gd name="T24" fmla="*/ 0 w 72"/>
                <a:gd name="T25" fmla="*/ 4 h 4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2" h="468">
                  <a:moveTo>
                    <a:pt x="0" y="4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1" y="5"/>
                    <a:pt x="60" y="57"/>
                    <a:pt x="66" y="255"/>
                  </a:cubicBezTo>
                  <a:cubicBezTo>
                    <a:pt x="67" y="261"/>
                    <a:pt x="67" y="267"/>
                    <a:pt x="67" y="273"/>
                  </a:cubicBezTo>
                  <a:cubicBezTo>
                    <a:pt x="67" y="328"/>
                    <a:pt x="58" y="372"/>
                    <a:pt x="46" y="405"/>
                  </a:cubicBezTo>
                  <a:cubicBezTo>
                    <a:pt x="40" y="421"/>
                    <a:pt x="33" y="434"/>
                    <a:pt x="26" y="444"/>
                  </a:cubicBezTo>
                  <a:cubicBezTo>
                    <a:pt x="20" y="454"/>
                    <a:pt x="13" y="460"/>
                    <a:pt x="7" y="464"/>
                  </a:cubicBezTo>
                  <a:cubicBezTo>
                    <a:pt x="10" y="468"/>
                    <a:pt x="10" y="468"/>
                    <a:pt x="10" y="468"/>
                  </a:cubicBezTo>
                  <a:cubicBezTo>
                    <a:pt x="17" y="464"/>
                    <a:pt x="24" y="457"/>
                    <a:pt x="31" y="447"/>
                  </a:cubicBezTo>
                  <a:cubicBezTo>
                    <a:pt x="52" y="416"/>
                    <a:pt x="72" y="356"/>
                    <a:pt x="72" y="273"/>
                  </a:cubicBezTo>
                  <a:cubicBezTo>
                    <a:pt x="72" y="267"/>
                    <a:pt x="72" y="261"/>
                    <a:pt x="72" y="254"/>
                  </a:cubicBezTo>
                  <a:cubicBezTo>
                    <a:pt x="65" y="53"/>
                    <a:pt x="4" y="0"/>
                    <a:pt x="3" y="0"/>
                  </a:cubicBezTo>
                  <a:cubicBezTo>
                    <a:pt x="0" y="4"/>
                    <a:pt x="0" y="4"/>
                    <a:pt x="0" y="4"/>
                  </a:cubicBezTo>
                  <a:close/>
                </a:path>
              </a:pathLst>
            </a:custGeom>
            <a:solidFill>
              <a:srgbClr val="FFE7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1" name="îśḻiḓè">
              <a:extLst>
                <a:ext uri="{FF2B5EF4-FFF2-40B4-BE49-F238E27FC236}">
                  <a16:creationId xmlns:a16="http://schemas.microsoft.com/office/drawing/2014/main" id="{3090507B-ADD5-4FAF-823F-D7BA9B125D28}"/>
                </a:ext>
              </a:extLst>
            </p:cNvPr>
            <p:cNvSpPr/>
            <p:nvPr/>
          </p:nvSpPr>
          <p:spPr bwMode="auto">
            <a:xfrm>
              <a:off x="2468017" y="1337224"/>
              <a:ext cx="222307" cy="794875"/>
            </a:xfrm>
            <a:custGeom>
              <a:avLst/>
              <a:gdLst>
                <a:gd name="T0" fmla="*/ 37 w 130"/>
                <a:gd name="T1" fmla="*/ 466 h 466"/>
                <a:gd name="T2" fmla="*/ 84 w 130"/>
                <a:gd name="T3" fmla="*/ 429 h 466"/>
                <a:gd name="T4" fmla="*/ 130 w 130"/>
                <a:gd name="T5" fmla="*/ 268 h 466"/>
                <a:gd name="T6" fmla="*/ 76 w 130"/>
                <a:gd name="T7" fmla="*/ 72 h 466"/>
                <a:gd name="T8" fmla="*/ 33 w 130"/>
                <a:gd name="T9" fmla="*/ 19 h 466"/>
                <a:gd name="T10" fmla="*/ 15 w 130"/>
                <a:gd name="T11" fmla="*/ 5 h 466"/>
                <a:gd name="T12" fmla="*/ 0 w 130"/>
                <a:gd name="T13" fmla="*/ 0 h 466"/>
                <a:gd name="T14" fmla="*/ 0 w 130"/>
                <a:gd name="T15" fmla="*/ 6 h 466"/>
                <a:gd name="T16" fmla="*/ 12 w 130"/>
                <a:gd name="T17" fmla="*/ 10 h 466"/>
                <a:gd name="T18" fmla="*/ 45 w 130"/>
                <a:gd name="T19" fmla="*/ 39 h 466"/>
                <a:gd name="T20" fmla="*/ 125 w 130"/>
                <a:gd name="T21" fmla="*/ 268 h 466"/>
                <a:gd name="T22" fmla="*/ 80 w 130"/>
                <a:gd name="T23" fmla="*/ 426 h 466"/>
                <a:gd name="T24" fmla="*/ 49 w 130"/>
                <a:gd name="T25" fmla="*/ 454 h 466"/>
                <a:gd name="T26" fmla="*/ 39 w 130"/>
                <a:gd name="T27" fmla="*/ 460 h 466"/>
                <a:gd name="T28" fmla="*/ 37 w 130"/>
                <a:gd name="T29" fmla="*/ 461 h 466"/>
                <a:gd name="T30" fmla="*/ 36 w 130"/>
                <a:gd name="T31" fmla="*/ 461 h 466"/>
                <a:gd name="T32" fmla="*/ 36 w 130"/>
                <a:gd name="T33" fmla="*/ 461 h 466"/>
                <a:gd name="T34" fmla="*/ 36 w 130"/>
                <a:gd name="T35" fmla="*/ 461 h 466"/>
                <a:gd name="T36" fmla="*/ 37 w 130"/>
                <a:gd name="T37" fmla="*/ 466 h 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30" h="466">
                  <a:moveTo>
                    <a:pt x="37" y="466"/>
                  </a:moveTo>
                  <a:cubicBezTo>
                    <a:pt x="38" y="466"/>
                    <a:pt x="61" y="458"/>
                    <a:pt x="84" y="429"/>
                  </a:cubicBezTo>
                  <a:cubicBezTo>
                    <a:pt x="107" y="400"/>
                    <a:pt x="130" y="351"/>
                    <a:pt x="130" y="268"/>
                  </a:cubicBezTo>
                  <a:cubicBezTo>
                    <a:pt x="130" y="185"/>
                    <a:pt x="105" y="118"/>
                    <a:pt x="76" y="72"/>
                  </a:cubicBezTo>
                  <a:cubicBezTo>
                    <a:pt x="62" y="49"/>
                    <a:pt x="47" y="31"/>
                    <a:pt x="33" y="19"/>
                  </a:cubicBezTo>
                  <a:cubicBezTo>
                    <a:pt x="27" y="13"/>
                    <a:pt x="20" y="9"/>
                    <a:pt x="15" y="5"/>
                  </a:cubicBezTo>
                  <a:cubicBezTo>
                    <a:pt x="9" y="2"/>
                    <a:pt x="4" y="0"/>
                    <a:pt x="0" y="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3" y="6"/>
                    <a:pt x="7" y="7"/>
                    <a:pt x="12" y="10"/>
                  </a:cubicBezTo>
                  <a:cubicBezTo>
                    <a:pt x="21" y="15"/>
                    <a:pt x="33" y="25"/>
                    <a:pt x="45" y="39"/>
                  </a:cubicBezTo>
                  <a:cubicBezTo>
                    <a:pt x="82" y="81"/>
                    <a:pt x="125" y="160"/>
                    <a:pt x="125" y="268"/>
                  </a:cubicBezTo>
                  <a:cubicBezTo>
                    <a:pt x="125" y="350"/>
                    <a:pt x="102" y="398"/>
                    <a:pt x="80" y="426"/>
                  </a:cubicBezTo>
                  <a:cubicBezTo>
                    <a:pt x="69" y="440"/>
                    <a:pt x="58" y="449"/>
                    <a:pt x="49" y="454"/>
                  </a:cubicBezTo>
                  <a:cubicBezTo>
                    <a:pt x="45" y="457"/>
                    <a:pt x="42" y="459"/>
                    <a:pt x="39" y="460"/>
                  </a:cubicBezTo>
                  <a:cubicBezTo>
                    <a:pt x="38" y="460"/>
                    <a:pt x="37" y="461"/>
                    <a:pt x="37" y="461"/>
                  </a:cubicBezTo>
                  <a:cubicBezTo>
                    <a:pt x="36" y="461"/>
                    <a:pt x="36" y="461"/>
                    <a:pt x="36" y="461"/>
                  </a:cubicBezTo>
                  <a:cubicBezTo>
                    <a:pt x="36" y="461"/>
                    <a:pt x="36" y="461"/>
                    <a:pt x="36" y="461"/>
                  </a:cubicBezTo>
                  <a:cubicBezTo>
                    <a:pt x="36" y="461"/>
                    <a:pt x="36" y="461"/>
                    <a:pt x="36" y="461"/>
                  </a:cubicBezTo>
                  <a:cubicBezTo>
                    <a:pt x="37" y="466"/>
                    <a:pt x="37" y="466"/>
                    <a:pt x="37" y="466"/>
                  </a:cubicBezTo>
                  <a:close/>
                </a:path>
              </a:pathLst>
            </a:custGeom>
            <a:solidFill>
              <a:srgbClr val="FFE7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2" name="išľîdé">
              <a:extLst>
                <a:ext uri="{FF2B5EF4-FFF2-40B4-BE49-F238E27FC236}">
                  <a16:creationId xmlns:a16="http://schemas.microsoft.com/office/drawing/2014/main" id="{2B7FC856-422C-43E1-8C0B-6B9C81207BCD}"/>
                </a:ext>
              </a:extLst>
            </p:cNvPr>
            <p:cNvSpPr/>
            <p:nvPr/>
          </p:nvSpPr>
          <p:spPr bwMode="auto">
            <a:xfrm>
              <a:off x="2473187" y="1348856"/>
              <a:ext cx="311488" cy="798753"/>
            </a:xfrm>
            <a:custGeom>
              <a:avLst/>
              <a:gdLst>
                <a:gd name="T0" fmla="*/ 0 w 182"/>
                <a:gd name="T1" fmla="*/ 5 h 468"/>
                <a:gd name="T2" fmla="*/ 116 w 182"/>
                <a:gd name="T3" fmla="*/ 70 h 468"/>
                <a:gd name="T4" fmla="*/ 177 w 182"/>
                <a:gd name="T5" fmla="*/ 254 h 468"/>
                <a:gd name="T6" fmla="*/ 115 w 182"/>
                <a:gd name="T7" fmla="*/ 410 h 468"/>
                <a:gd name="T8" fmla="*/ 67 w 182"/>
                <a:gd name="T9" fmla="*/ 445 h 468"/>
                <a:gd name="T10" fmla="*/ 32 w 182"/>
                <a:gd name="T11" fmla="*/ 463 h 468"/>
                <a:gd name="T12" fmla="*/ 35 w 182"/>
                <a:gd name="T13" fmla="*/ 468 h 468"/>
                <a:gd name="T14" fmla="*/ 69 w 182"/>
                <a:gd name="T15" fmla="*/ 450 h 468"/>
                <a:gd name="T16" fmla="*/ 143 w 182"/>
                <a:gd name="T17" fmla="*/ 387 h 468"/>
                <a:gd name="T18" fmla="*/ 182 w 182"/>
                <a:gd name="T19" fmla="*/ 254 h 468"/>
                <a:gd name="T20" fmla="*/ 120 w 182"/>
                <a:gd name="T21" fmla="*/ 67 h 468"/>
                <a:gd name="T22" fmla="*/ 0 w 182"/>
                <a:gd name="T23" fmla="*/ 0 h 468"/>
                <a:gd name="T24" fmla="*/ 0 w 182"/>
                <a:gd name="T25" fmla="*/ 5 h 4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2" h="468">
                  <a:moveTo>
                    <a:pt x="0" y="5"/>
                  </a:moveTo>
                  <a:cubicBezTo>
                    <a:pt x="37" y="5"/>
                    <a:pt x="81" y="28"/>
                    <a:pt x="116" y="70"/>
                  </a:cubicBezTo>
                  <a:cubicBezTo>
                    <a:pt x="151" y="113"/>
                    <a:pt x="177" y="175"/>
                    <a:pt x="177" y="254"/>
                  </a:cubicBezTo>
                  <a:cubicBezTo>
                    <a:pt x="177" y="331"/>
                    <a:pt x="148" y="379"/>
                    <a:pt x="115" y="410"/>
                  </a:cubicBezTo>
                  <a:cubicBezTo>
                    <a:pt x="99" y="426"/>
                    <a:pt x="82" y="437"/>
                    <a:pt x="67" y="445"/>
                  </a:cubicBezTo>
                  <a:cubicBezTo>
                    <a:pt x="52" y="454"/>
                    <a:pt x="39" y="459"/>
                    <a:pt x="32" y="463"/>
                  </a:cubicBezTo>
                  <a:cubicBezTo>
                    <a:pt x="35" y="468"/>
                    <a:pt x="35" y="468"/>
                    <a:pt x="35" y="468"/>
                  </a:cubicBezTo>
                  <a:cubicBezTo>
                    <a:pt x="42" y="464"/>
                    <a:pt x="54" y="458"/>
                    <a:pt x="69" y="450"/>
                  </a:cubicBezTo>
                  <a:cubicBezTo>
                    <a:pt x="92" y="437"/>
                    <a:pt x="120" y="418"/>
                    <a:pt x="143" y="387"/>
                  </a:cubicBezTo>
                  <a:cubicBezTo>
                    <a:pt x="165" y="355"/>
                    <a:pt x="182" y="313"/>
                    <a:pt x="182" y="254"/>
                  </a:cubicBezTo>
                  <a:cubicBezTo>
                    <a:pt x="182" y="174"/>
                    <a:pt x="156" y="110"/>
                    <a:pt x="120" y="67"/>
                  </a:cubicBezTo>
                  <a:cubicBezTo>
                    <a:pt x="85" y="23"/>
                    <a:pt x="39" y="0"/>
                    <a:pt x="0" y="0"/>
                  </a:cubicBezTo>
                  <a:cubicBezTo>
                    <a:pt x="0" y="5"/>
                    <a:pt x="0" y="5"/>
                    <a:pt x="0" y="5"/>
                  </a:cubicBezTo>
                  <a:close/>
                </a:path>
              </a:pathLst>
            </a:custGeom>
            <a:solidFill>
              <a:srgbClr val="FFE7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3" name="íṥľîdê">
              <a:extLst>
                <a:ext uri="{FF2B5EF4-FFF2-40B4-BE49-F238E27FC236}">
                  <a16:creationId xmlns:a16="http://schemas.microsoft.com/office/drawing/2014/main" id="{CDBCF085-BF33-4F6E-B315-3D2C447F8637}"/>
                </a:ext>
              </a:extLst>
            </p:cNvPr>
            <p:cNvSpPr/>
            <p:nvPr/>
          </p:nvSpPr>
          <p:spPr bwMode="auto">
            <a:xfrm>
              <a:off x="2515839" y="1332054"/>
              <a:ext cx="345092" cy="803923"/>
            </a:xfrm>
            <a:custGeom>
              <a:avLst/>
              <a:gdLst>
                <a:gd name="T0" fmla="*/ 0 w 202"/>
                <a:gd name="T1" fmla="*/ 5 h 471"/>
                <a:gd name="T2" fmla="*/ 60 w 202"/>
                <a:gd name="T3" fmla="*/ 26 h 471"/>
                <a:gd name="T4" fmla="*/ 153 w 202"/>
                <a:gd name="T5" fmla="*/ 117 h 471"/>
                <a:gd name="T6" fmla="*/ 196 w 202"/>
                <a:gd name="T7" fmla="*/ 247 h 471"/>
                <a:gd name="T8" fmla="*/ 148 w 202"/>
                <a:gd name="T9" fmla="*/ 402 h 471"/>
                <a:gd name="T10" fmla="*/ 19 w 202"/>
                <a:gd name="T11" fmla="*/ 466 h 471"/>
                <a:gd name="T12" fmla="*/ 19 w 202"/>
                <a:gd name="T13" fmla="*/ 471 h 471"/>
                <a:gd name="T14" fmla="*/ 152 w 202"/>
                <a:gd name="T15" fmla="*/ 405 h 471"/>
                <a:gd name="T16" fmla="*/ 202 w 202"/>
                <a:gd name="T17" fmla="*/ 247 h 471"/>
                <a:gd name="T18" fmla="*/ 128 w 202"/>
                <a:gd name="T19" fmla="*/ 77 h 471"/>
                <a:gd name="T20" fmla="*/ 63 w 202"/>
                <a:gd name="T21" fmla="*/ 21 h 471"/>
                <a:gd name="T22" fmla="*/ 0 w 202"/>
                <a:gd name="T23" fmla="*/ 0 h 471"/>
                <a:gd name="T24" fmla="*/ 0 w 202"/>
                <a:gd name="T25" fmla="*/ 5 h 4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02" h="471">
                  <a:moveTo>
                    <a:pt x="0" y="5"/>
                  </a:moveTo>
                  <a:cubicBezTo>
                    <a:pt x="17" y="5"/>
                    <a:pt x="38" y="13"/>
                    <a:pt x="60" y="26"/>
                  </a:cubicBezTo>
                  <a:cubicBezTo>
                    <a:pt x="93" y="46"/>
                    <a:pt x="127" y="78"/>
                    <a:pt x="153" y="117"/>
                  </a:cubicBezTo>
                  <a:cubicBezTo>
                    <a:pt x="179" y="156"/>
                    <a:pt x="196" y="202"/>
                    <a:pt x="196" y="247"/>
                  </a:cubicBezTo>
                  <a:cubicBezTo>
                    <a:pt x="196" y="307"/>
                    <a:pt x="179" y="362"/>
                    <a:pt x="148" y="402"/>
                  </a:cubicBezTo>
                  <a:cubicBezTo>
                    <a:pt x="116" y="441"/>
                    <a:pt x="72" y="466"/>
                    <a:pt x="19" y="466"/>
                  </a:cubicBezTo>
                  <a:cubicBezTo>
                    <a:pt x="19" y="471"/>
                    <a:pt x="19" y="471"/>
                    <a:pt x="19" y="471"/>
                  </a:cubicBezTo>
                  <a:cubicBezTo>
                    <a:pt x="74" y="471"/>
                    <a:pt x="120" y="446"/>
                    <a:pt x="152" y="405"/>
                  </a:cubicBezTo>
                  <a:cubicBezTo>
                    <a:pt x="184" y="364"/>
                    <a:pt x="202" y="308"/>
                    <a:pt x="202" y="247"/>
                  </a:cubicBezTo>
                  <a:cubicBezTo>
                    <a:pt x="202" y="185"/>
                    <a:pt x="169" y="123"/>
                    <a:pt x="128" y="77"/>
                  </a:cubicBezTo>
                  <a:cubicBezTo>
                    <a:pt x="108" y="54"/>
                    <a:pt x="85" y="35"/>
                    <a:pt x="63" y="21"/>
                  </a:cubicBezTo>
                  <a:cubicBezTo>
                    <a:pt x="40" y="8"/>
                    <a:pt x="18" y="0"/>
                    <a:pt x="0" y="0"/>
                  </a:cubicBezTo>
                  <a:lnTo>
                    <a:pt x="0" y="5"/>
                  </a:lnTo>
                  <a:close/>
                </a:path>
              </a:pathLst>
            </a:custGeom>
            <a:solidFill>
              <a:srgbClr val="FFE7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227" name="任意多边形 10">
            <a:extLst>
              <a:ext uri="{FF2B5EF4-FFF2-40B4-BE49-F238E27FC236}">
                <a16:creationId xmlns:a16="http://schemas.microsoft.com/office/drawing/2014/main" id="{6892AE15-59D7-415E-87CC-3B0B60950E45}"/>
              </a:ext>
            </a:extLst>
          </p:cNvPr>
          <p:cNvSpPr/>
          <p:nvPr/>
        </p:nvSpPr>
        <p:spPr>
          <a:xfrm flipV="1">
            <a:off x="7603120" y="2826167"/>
            <a:ext cx="2127884" cy="2082736"/>
          </a:xfrm>
          <a:custGeom>
            <a:avLst/>
            <a:gdLst>
              <a:gd name="connsiteX0" fmla="*/ 2010061 w 2127884"/>
              <a:gd name="connsiteY0" fmla="*/ 1376648 h 2082736"/>
              <a:gd name="connsiteX1" fmla="*/ 1600295 w 2127884"/>
              <a:gd name="connsiteY1" fmla="*/ 1376648 h 2082736"/>
              <a:gd name="connsiteX2" fmla="*/ 1081088 w 2127884"/>
              <a:gd name="connsiteY2" fmla="*/ 1376648 h 2082736"/>
              <a:gd name="connsiteX3" fmla="*/ 782574 w 2127884"/>
              <a:gd name="connsiteY3" fmla="*/ 1376648 h 2082736"/>
              <a:gd name="connsiteX4" fmla="*/ 716185 w 2127884"/>
              <a:gd name="connsiteY4" fmla="*/ 1270826 h 2082736"/>
              <a:gd name="connsiteX5" fmla="*/ 782669 w 2127884"/>
              <a:gd name="connsiteY5" fmla="*/ 1165003 h 2082736"/>
              <a:gd name="connsiteX6" fmla="*/ 1430369 w 2127884"/>
              <a:gd name="connsiteY6" fmla="*/ 1165003 h 2082736"/>
              <a:gd name="connsiteX7" fmla="*/ 1670018 w 2127884"/>
              <a:gd name="connsiteY7" fmla="*/ 1165003 h 2082736"/>
              <a:gd name="connsiteX8" fmla="*/ 1763839 w 2127884"/>
              <a:gd name="connsiteY8" fmla="*/ 1165003 h 2082736"/>
              <a:gd name="connsiteX9" fmla="*/ 1881759 w 2127884"/>
              <a:gd name="connsiteY9" fmla="*/ 1041463 h 2082736"/>
              <a:gd name="connsiteX10" fmla="*/ 1763839 w 2127884"/>
              <a:gd name="connsiteY10" fmla="*/ 917924 h 2082736"/>
              <a:gd name="connsiteX11" fmla="*/ 1348931 w 2127884"/>
              <a:gd name="connsiteY11" fmla="*/ 917924 h 2082736"/>
              <a:gd name="connsiteX12" fmla="*/ 1109281 w 2127884"/>
              <a:gd name="connsiteY12" fmla="*/ 917924 h 2082736"/>
              <a:gd name="connsiteX13" fmla="*/ 1099661 w 2127884"/>
              <a:gd name="connsiteY13" fmla="*/ 917924 h 2082736"/>
              <a:gd name="connsiteX14" fmla="*/ 999458 w 2127884"/>
              <a:gd name="connsiteY14" fmla="*/ 812006 h 2082736"/>
              <a:gd name="connsiteX15" fmla="*/ 1099661 w 2127884"/>
              <a:gd name="connsiteY15" fmla="*/ 706088 h 2082736"/>
              <a:gd name="connsiteX16" fmla="*/ 1104995 w 2127884"/>
              <a:gd name="connsiteY16" fmla="*/ 706088 h 2082736"/>
              <a:gd name="connsiteX17" fmla="*/ 1670114 w 2127884"/>
              <a:gd name="connsiteY17" fmla="*/ 706088 h 2082736"/>
              <a:gd name="connsiteX18" fmla="*/ 1964341 w 2127884"/>
              <a:gd name="connsiteY18" fmla="*/ 706088 h 2082736"/>
              <a:gd name="connsiteX19" fmla="*/ 2082260 w 2127884"/>
              <a:gd name="connsiteY19" fmla="*/ 582549 h 2082736"/>
              <a:gd name="connsiteX20" fmla="*/ 1964341 w 2127884"/>
              <a:gd name="connsiteY20" fmla="*/ 459010 h 2082736"/>
              <a:gd name="connsiteX21" fmla="*/ 1781175 w 2127884"/>
              <a:gd name="connsiteY21" fmla="*/ 459010 h 2082736"/>
              <a:gd name="connsiteX22" fmla="*/ 1576197 w 2127884"/>
              <a:gd name="connsiteY22" fmla="*/ 459010 h 2082736"/>
              <a:gd name="connsiteX23" fmla="*/ 1447705 w 2127884"/>
              <a:gd name="connsiteY23" fmla="*/ 459010 h 2082736"/>
              <a:gd name="connsiteX24" fmla="*/ 1347502 w 2127884"/>
              <a:gd name="connsiteY24" fmla="*/ 353092 h 2082736"/>
              <a:gd name="connsiteX25" fmla="*/ 1447705 w 2127884"/>
              <a:gd name="connsiteY25" fmla="*/ 247174 h 2082736"/>
              <a:gd name="connsiteX26" fmla="*/ 1589246 w 2127884"/>
              <a:gd name="connsiteY26" fmla="*/ 247174 h 2082736"/>
              <a:gd name="connsiteX27" fmla="*/ 1755648 w 2127884"/>
              <a:gd name="connsiteY27" fmla="*/ 247174 h 2082736"/>
              <a:gd name="connsiteX28" fmla="*/ 1766221 w 2127884"/>
              <a:gd name="connsiteY28" fmla="*/ 247174 h 2082736"/>
              <a:gd name="connsiteX29" fmla="*/ 1839849 w 2127884"/>
              <a:gd name="connsiteY29" fmla="*/ 247174 h 2082736"/>
              <a:gd name="connsiteX30" fmla="*/ 1957768 w 2127884"/>
              <a:gd name="connsiteY30" fmla="*/ 123634 h 2082736"/>
              <a:gd name="connsiteX31" fmla="*/ 1839563 w 2127884"/>
              <a:gd name="connsiteY31" fmla="*/ 0 h 2082736"/>
              <a:gd name="connsiteX32" fmla="*/ 1755362 w 2127884"/>
              <a:gd name="connsiteY32" fmla="*/ 0 h 2082736"/>
              <a:gd name="connsiteX33" fmla="*/ 1517237 w 2127884"/>
              <a:gd name="connsiteY33" fmla="*/ 0 h 2082736"/>
              <a:gd name="connsiteX34" fmla="*/ 1508379 w 2127884"/>
              <a:gd name="connsiteY34" fmla="*/ 8858 h 2082736"/>
              <a:gd name="connsiteX35" fmla="*/ 1517237 w 2127884"/>
              <a:gd name="connsiteY35" fmla="*/ 17717 h 2082736"/>
              <a:gd name="connsiteX36" fmla="*/ 1755362 w 2127884"/>
              <a:gd name="connsiteY36" fmla="*/ 17717 h 2082736"/>
              <a:gd name="connsiteX37" fmla="*/ 1855565 w 2127884"/>
              <a:gd name="connsiteY37" fmla="*/ 123634 h 2082736"/>
              <a:gd name="connsiteX38" fmla="*/ 1755362 w 2127884"/>
              <a:gd name="connsiteY38" fmla="*/ 229553 h 2082736"/>
              <a:gd name="connsiteX39" fmla="*/ 1588961 w 2127884"/>
              <a:gd name="connsiteY39" fmla="*/ 229553 h 2082736"/>
              <a:gd name="connsiteX40" fmla="*/ 1447419 w 2127884"/>
              <a:gd name="connsiteY40" fmla="*/ 229553 h 2082736"/>
              <a:gd name="connsiteX41" fmla="*/ 1329499 w 2127884"/>
              <a:gd name="connsiteY41" fmla="*/ 353092 h 2082736"/>
              <a:gd name="connsiteX42" fmla="*/ 1447419 w 2127884"/>
              <a:gd name="connsiteY42" fmla="*/ 476631 h 2082736"/>
              <a:gd name="connsiteX43" fmla="*/ 1575911 w 2127884"/>
              <a:gd name="connsiteY43" fmla="*/ 476631 h 2082736"/>
              <a:gd name="connsiteX44" fmla="*/ 1780889 w 2127884"/>
              <a:gd name="connsiteY44" fmla="*/ 476631 h 2082736"/>
              <a:gd name="connsiteX45" fmla="*/ 1922526 w 2127884"/>
              <a:gd name="connsiteY45" fmla="*/ 476631 h 2082736"/>
              <a:gd name="connsiteX46" fmla="*/ 1989011 w 2127884"/>
              <a:gd name="connsiteY46" fmla="*/ 582454 h 2082736"/>
              <a:gd name="connsiteX47" fmla="*/ 1922526 w 2127884"/>
              <a:gd name="connsiteY47" fmla="*/ 688277 h 2082736"/>
              <a:gd name="connsiteX48" fmla="*/ 1669923 w 2127884"/>
              <a:gd name="connsiteY48" fmla="*/ 688277 h 2082736"/>
              <a:gd name="connsiteX49" fmla="*/ 1104805 w 2127884"/>
              <a:gd name="connsiteY49" fmla="*/ 688277 h 2082736"/>
              <a:gd name="connsiteX50" fmla="*/ 1099471 w 2127884"/>
              <a:gd name="connsiteY50" fmla="*/ 688277 h 2082736"/>
              <a:gd name="connsiteX51" fmla="*/ 1015270 w 2127884"/>
              <a:gd name="connsiteY51" fmla="*/ 688277 h 2082736"/>
              <a:gd name="connsiteX52" fmla="*/ 897350 w 2127884"/>
              <a:gd name="connsiteY52" fmla="*/ 811816 h 2082736"/>
              <a:gd name="connsiteX53" fmla="*/ 1015270 w 2127884"/>
              <a:gd name="connsiteY53" fmla="*/ 935355 h 2082736"/>
              <a:gd name="connsiteX54" fmla="*/ 1099471 w 2127884"/>
              <a:gd name="connsiteY54" fmla="*/ 935355 h 2082736"/>
              <a:gd name="connsiteX55" fmla="*/ 1109091 w 2127884"/>
              <a:gd name="connsiteY55" fmla="*/ 935355 h 2082736"/>
              <a:gd name="connsiteX56" fmla="*/ 1348740 w 2127884"/>
              <a:gd name="connsiteY56" fmla="*/ 935355 h 2082736"/>
              <a:gd name="connsiteX57" fmla="*/ 1763649 w 2127884"/>
              <a:gd name="connsiteY57" fmla="*/ 935355 h 2082736"/>
              <a:gd name="connsiteX58" fmla="*/ 1863852 w 2127884"/>
              <a:gd name="connsiteY58" fmla="*/ 1041273 h 2082736"/>
              <a:gd name="connsiteX59" fmla="*/ 1763649 w 2127884"/>
              <a:gd name="connsiteY59" fmla="*/ 1147191 h 2082736"/>
              <a:gd name="connsiteX60" fmla="*/ 1669828 w 2127884"/>
              <a:gd name="connsiteY60" fmla="*/ 1147191 h 2082736"/>
              <a:gd name="connsiteX61" fmla="*/ 1430179 w 2127884"/>
              <a:gd name="connsiteY61" fmla="*/ 1147191 h 2082736"/>
              <a:gd name="connsiteX62" fmla="*/ 740950 w 2127884"/>
              <a:gd name="connsiteY62" fmla="*/ 1147191 h 2082736"/>
              <a:gd name="connsiteX63" fmla="*/ 623030 w 2127884"/>
              <a:gd name="connsiteY63" fmla="*/ 1270730 h 2082736"/>
              <a:gd name="connsiteX64" fmla="*/ 740950 w 2127884"/>
              <a:gd name="connsiteY64" fmla="*/ 1394270 h 2082736"/>
              <a:gd name="connsiteX65" fmla="*/ 1081088 w 2127884"/>
              <a:gd name="connsiteY65" fmla="*/ 1394270 h 2082736"/>
              <a:gd name="connsiteX66" fmla="*/ 1600295 w 2127884"/>
              <a:gd name="connsiteY66" fmla="*/ 1394270 h 2082736"/>
              <a:gd name="connsiteX67" fmla="*/ 2010061 w 2127884"/>
              <a:gd name="connsiteY67" fmla="*/ 1394270 h 2082736"/>
              <a:gd name="connsiteX68" fmla="*/ 2110264 w 2127884"/>
              <a:gd name="connsiteY68" fmla="*/ 1500188 h 2082736"/>
              <a:gd name="connsiteX69" fmla="*/ 2010061 w 2127884"/>
              <a:gd name="connsiteY69" fmla="*/ 1606106 h 2082736"/>
              <a:gd name="connsiteX70" fmla="*/ 1359122 w 2127884"/>
              <a:gd name="connsiteY70" fmla="*/ 1606106 h 2082736"/>
              <a:gd name="connsiteX71" fmla="*/ 1150715 w 2127884"/>
              <a:gd name="connsiteY71" fmla="*/ 1606106 h 2082736"/>
              <a:gd name="connsiteX72" fmla="*/ 499777 w 2127884"/>
              <a:gd name="connsiteY72" fmla="*/ 1606106 h 2082736"/>
              <a:gd name="connsiteX73" fmla="*/ 381857 w 2127884"/>
              <a:gd name="connsiteY73" fmla="*/ 1729645 h 2082736"/>
              <a:gd name="connsiteX74" fmla="*/ 499777 w 2127884"/>
              <a:gd name="connsiteY74" fmla="*/ 1853184 h 2082736"/>
              <a:gd name="connsiteX75" fmla="*/ 550545 w 2127884"/>
              <a:gd name="connsiteY75" fmla="*/ 1853184 h 2082736"/>
              <a:gd name="connsiteX76" fmla="*/ 799909 w 2127884"/>
              <a:gd name="connsiteY76" fmla="*/ 1853184 h 2082736"/>
              <a:gd name="connsiteX77" fmla="*/ 900113 w 2127884"/>
              <a:gd name="connsiteY77" fmla="*/ 1959102 h 2082736"/>
              <a:gd name="connsiteX78" fmla="*/ 799909 w 2127884"/>
              <a:gd name="connsiteY78" fmla="*/ 2065020 h 2082736"/>
              <a:gd name="connsiteX79" fmla="*/ 8858 w 2127884"/>
              <a:gd name="connsiteY79" fmla="*/ 2065020 h 2082736"/>
              <a:gd name="connsiteX80" fmla="*/ 0 w 2127884"/>
              <a:gd name="connsiteY80" fmla="*/ 2073878 h 2082736"/>
              <a:gd name="connsiteX81" fmla="*/ 8858 w 2127884"/>
              <a:gd name="connsiteY81" fmla="*/ 2082737 h 2082736"/>
              <a:gd name="connsiteX82" fmla="*/ 799814 w 2127884"/>
              <a:gd name="connsiteY82" fmla="*/ 2082737 h 2082736"/>
              <a:gd name="connsiteX83" fmla="*/ 884015 w 2127884"/>
              <a:gd name="connsiteY83" fmla="*/ 2082737 h 2082736"/>
              <a:gd name="connsiteX84" fmla="*/ 1001935 w 2127884"/>
              <a:gd name="connsiteY84" fmla="*/ 1959197 h 2082736"/>
              <a:gd name="connsiteX85" fmla="*/ 884015 w 2127884"/>
              <a:gd name="connsiteY85" fmla="*/ 1835658 h 2082736"/>
              <a:gd name="connsiteX86" fmla="*/ 833247 w 2127884"/>
              <a:gd name="connsiteY86" fmla="*/ 1835658 h 2082736"/>
              <a:gd name="connsiteX87" fmla="*/ 799814 w 2127884"/>
              <a:gd name="connsiteY87" fmla="*/ 1835658 h 2082736"/>
              <a:gd name="connsiteX88" fmla="*/ 550450 w 2127884"/>
              <a:gd name="connsiteY88" fmla="*/ 1835658 h 2082736"/>
              <a:gd name="connsiteX89" fmla="*/ 499681 w 2127884"/>
              <a:gd name="connsiteY89" fmla="*/ 1835658 h 2082736"/>
              <a:gd name="connsiteX90" fmla="*/ 399479 w 2127884"/>
              <a:gd name="connsiteY90" fmla="*/ 1729740 h 2082736"/>
              <a:gd name="connsiteX91" fmla="*/ 499681 w 2127884"/>
              <a:gd name="connsiteY91" fmla="*/ 1623822 h 2082736"/>
              <a:gd name="connsiteX92" fmla="*/ 1150620 w 2127884"/>
              <a:gd name="connsiteY92" fmla="*/ 1623822 h 2082736"/>
              <a:gd name="connsiteX93" fmla="*/ 1359027 w 2127884"/>
              <a:gd name="connsiteY93" fmla="*/ 1623822 h 2082736"/>
              <a:gd name="connsiteX94" fmla="*/ 2009965 w 2127884"/>
              <a:gd name="connsiteY94" fmla="*/ 1623822 h 2082736"/>
              <a:gd name="connsiteX95" fmla="*/ 2127885 w 2127884"/>
              <a:gd name="connsiteY95" fmla="*/ 1500283 h 2082736"/>
              <a:gd name="connsiteX96" fmla="*/ 2010061 w 2127884"/>
              <a:gd name="connsiteY96" fmla="*/ 1376648 h 2082736"/>
              <a:gd name="connsiteX97" fmla="*/ 1873282 w 2127884"/>
              <a:gd name="connsiteY97" fmla="*/ 123539 h 2082736"/>
              <a:gd name="connsiteX98" fmla="*/ 1817465 w 2127884"/>
              <a:gd name="connsiteY98" fmla="*/ 17621 h 2082736"/>
              <a:gd name="connsiteX99" fmla="*/ 1839563 w 2127884"/>
              <a:gd name="connsiteY99" fmla="*/ 17621 h 2082736"/>
              <a:gd name="connsiteX100" fmla="*/ 1939766 w 2127884"/>
              <a:gd name="connsiteY100" fmla="*/ 123539 h 2082736"/>
              <a:gd name="connsiteX101" fmla="*/ 1839563 w 2127884"/>
              <a:gd name="connsiteY101" fmla="*/ 229457 h 2082736"/>
              <a:gd name="connsiteX102" fmla="*/ 1817465 w 2127884"/>
              <a:gd name="connsiteY102" fmla="*/ 229457 h 2082736"/>
              <a:gd name="connsiteX103" fmla="*/ 1873282 w 2127884"/>
              <a:gd name="connsiteY103" fmla="*/ 123539 h 2082736"/>
              <a:gd name="connsiteX104" fmla="*/ 1015365 w 2127884"/>
              <a:gd name="connsiteY104" fmla="*/ 917734 h 2082736"/>
              <a:gd name="connsiteX105" fmla="*/ 915162 w 2127884"/>
              <a:gd name="connsiteY105" fmla="*/ 811816 h 2082736"/>
              <a:gd name="connsiteX106" fmla="*/ 1015365 w 2127884"/>
              <a:gd name="connsiteY106" fmla="*/ 705898 h 2082736"/>
              <a:gd name="connsiteX107" fmla="*/ 1037463 w 2127884"/>
              <a:gd name="connsiteY107" fmla="*/ 705898 h 2082736"/>
              <a:gd name="connsiteX108" fmla="*/ 981647 w 2127884"/>
              <a:gd name="connsiteY108" fmla="*/ 811816 h 2082736"/>
              <a:gd name="connsiteX109" fmla="*/ 1037463 w 2127884"/>
              <a:gd name="connsiteY109" fmla="*/ 917734 h 2082736"/>
              <a:gd name="connsiteX110" fmla="*/ 1015365 w 2127884"/>
              <a:gd name="connsiteY110" fmla="*/ 917734 h 2082736"/>
              <a:gd name="connsiteX111" fmla="*/ 884015 w 2127884"/>
              <a:gd name="connsiteY111" fmla="*/ 1853184 h 2082736"/>
              <a:gd name="connsiteX112" fmla="*/ 984218 w 2127884"/>
              <a:gd name="connsiteY112" fmla="*/ 1959102 h 2082736"/>
              <a:gd name="connsiteX113" fmla="*/ 884015 w 2127884"/>
              <a:gd name="connsiteY113" fmla="*/ 2065020 h 2082736"/>
              <a:gd name="connsiteX114" fmla="*/ 861917 w 2127884"/>
              <a:gd name="connsiteY114" fmla="*/ 2065020 h 2082736"/>
              <a:gd name="connsiteX115" fmla="*/ 917734 w 2127884"/>
              <a:gd name="connsiteY115" fmla="*/ 1959102 h 2082736"/>
              <a:gd name="connsiteX116" fmla="*/ 861917 w 2127884"/>
              <a:gd name="connsiteY116" fmla="*/ 1853184 h 2082736"/>
              <a:gd name="connsiteX117" fmla="*/ 884015 w 2127884"/>
              <a:gd name="connsiteY117" fmla="*/ 1853184 h 20827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</a:cxnLst>
            <a:rect l="l" t="t" r="r" b="b"/>
            <a:pathLst>
              <a:path w="2127884" h="2082736">
                <a:moveTo>
                  <a:pt x="2010061" y="1376648"/>
                </a:moveTo>
                <a:lnTo>
                  <a:pt x="1600295" y="1376648"/>
                </a:lnTo>
                <a:lnTo>
                  <a:pt x="1081088" y="1376648"/>
                </a:lnTo>
                <a:lnTo>
                  <a:pt x="782574" y="1376648"/>
                </a:lnTo>
                <a:cubicBezTo>
                  <a:pt x="741331" y="1358551"/>
                  <a:pt x="716185" y="1315022"/>
                  <a:pt x="716185" y="1270826"/>
                </a:cubicBezTo>
                <a:cubicBezTo>
                  <a:pt x="716185" y="1226534"/>
                  <a:pt x="741331" y="1183100"/>
                  <a:pt x="782669" y="1165003"/>
                </a:cubicBezTo>
                <a:lnTo>
                  <a:pt x="1430369" y="1165003"/>
                </a:lnTo>
                <a:lnTo>
                  <a:pt x="1670018" y="1165003"/>
                </a:lnTo>
                <a:lnTo>
                  <a:pt x="1763839" y="1165003"/>
                </a:lnTo>
                <a:cubicBezTo>
                  <a:pt x="1837658" y="1165003"/>
                  <a:pt x="1881759" y="1102138"/>
                  <a:pt x="1881759" y="1041463"/>
                </a:cubicBezTo>
                <a:cubicBezTo>
                  <a:pt x="1881759" y="980694"/>
                  <a:pt x="1837658" y="917924"/>
                  <a:pt x="1763839" y="917924"/>
                </a:cubicBezTo>
                <a:lnTo>
                  <a:pt x="1348931" y="917924"/>
                </a:lnTo>
                <a:lnTo>
                  <a:pt x="1109281" y="917924"/>
                </a:lnTo>
                <a:lnTo>
                  <a:pt x="1099661" y="917924"/>
                </a:lnTo>
                <a:cubicBezTo>
                  <a:pt x="1036987" y="917924"/>
                  <a:pt x="999458" y="864108"/>
                  <a:pt x="999458" y="812006"/>
                </a:cubicBezTo>
                <a:cubicBezTo>
                  <a:pt x="999458" y="760000"/>
                  <a:pt x="1036891" y="706088"/>
                  <a:pt x="1099661" y="706088"/>
                </a:cubicBezTo>
                <a:lnTo>
                  <a:pt x="1104995" y="706088"/>
                </a:lnTo>
                <a:lnTo>
                  <a:pt x="1670114" y="706088"/>
                </a:lnTo>
                <a:lnTo>
                  <a:pt x="1964341" y="706088"/>
                </a:lnTo>
                <a:cubicBezTo>
                  <a:pt x="2038159" y="706088"/>
                  <a:pt x="2082260" y="643223"/>
                  <a:pt x="2082260" y="582549"/>
                </a:cubicBezTo>
                <a:cubicBezTo>
                  <a:pt x="2082260" y="521780"/>
                  <a:pt x="2038159" y="459010"/>
                  <a:pt x="1964341" y="459010"/>
                </a:cubicBezTo>
                <a:lnTo>
                  <a:pt x="1781175" y="459010"/>
                </a:lnTo>
                <a:lnTo>
                  <a:pt x="1576197" y="459010"/>
                </a:lnTo>
                <a:lnTo>
                  <a:pt x="1447705" y="459010"/>
                </a:lnTo>
                <a:cubicBezTo>
                  <a:pt x="1385030" y="459010"/>
                  <a:pt x="1347502" y="405194"/>
                  <a:pt x="1347502" y="353092"/>
                </a:cubicBezTo>
                <a:cubicBezTo>
                  <a:pt x="1347502" y="301085"/>
                  <a:pt x="1384935" y="247174"/>
                  <a:pt x="1447705" y="247174"/>
                </a:cubicBezTo>
                <a:lnTo>
                  <a:pt x="1589246" y="247174"/>
                </a:lnTo>
                <a:lnTo>
                  <a:pt x="1755648" y="247174"/>
                </a:lnTo>
                <a:lnTo>
                  <a:pt x="1766221" y="247174"/>
                </a:lnTo>
                <a:lnTo>
                  <a:pt x="1839849" y="247174"/>
                </a:lnTo>
                <a:cubicBezTo>
                  <a:pt x="1913668" y="247174"/>
                  <a:pt x="1957768" y="184309"/>
                  <a:pt x="1957768" y="123634"/>
                </a:cubicBezTo>
                <a:cubicBezTo>
                  <a:pt x="1957483" y="62865"/>
                  <a:pt x="1913382" y="0"/>
                  <a:pt x="1839563" y="0"/>
                </a:cubicBezTo>
                <a:lnTo>
                  <a:pt x="1755362" y="0"/>
                </a:lnTo>
                <a:lnTo>
                  <a:pt x="1517237" y="0"/>
                </a:lnTo>
                <a:cubicBezTo>
                  <a:pt x="1512380" y="0"/>
                  <a:pt x="1508379" y="4000"/>
                  <a:pt x="1508379" y="8858"/>
                </a:cubicBezTo>
                <a:cubicBezTo>
                  <a:pt x="1508379" y="13716"/>
                  <a:pt x="1512380" y="17717"/>
                  <a:pt x="1517237" y="17717"/>
                </a:cubicBezTo>
                <a:lnTo>
                  <a:pt x="1755362" y="17717"/>
                </a:lnTo>
                <a:cubicBezTo>
                  <a:pt x="1818132" y="17717"/>
                  <a:pt x="1855565" y="71533"/>
                  <a:pt x="1855565" y="123634"/>
                </a:cubicBezTo>
                <a:cubicBezTo>
                  <a:pt x="1855565" y="175641"/>
                  <a:pt x="1818132" y="229553"/>
                  <a:pt x="1755362" y="229553"/>
                </a:cubicBezTo>
                <a:lnTo>
                  <a:pt x="1588961" y="229553"/>
                </a:lnTo>
                <a:lnTo>
                  <a:pt x="1447419" y="229553"/>
                </a:lnTo>
                <a:cubicBezTo>
                  <a:pt x="1373600" y="229553"/>
                  <a:pt x="1329499" y="292418"/>
                  <a:pt x="1329499" y="353092"/>
                </a:cubicBezTo>
                <a:cubicBezTo>
                  <a:pt x="1329499" y="413861"/>
                  <a:pt x="1373600" y="476631"/>
                  <a:pt x="1447419" y="476631"/>
                </a:cubicBezTo>
                <a:lnTo>
                  <a:pt x="1575911" y="476631"/>
                </a:lnTo>
                <a:lnTo>
                  <a:pt x="1780889" y="476631"/>
                </a:lnTo>
                <a:lnTo>
                  <a:pt x="1922526" y="476631"/>
                </a:lnTo>
                <a:cubicBezTo>
                  <a:pt x="1963769" y="494729"/>
                  <a:pt x="1989011" y="538258"/>
                  <a:pt x="1989011" y="582454"/>
                </a:cubicBezTo>
                <a:cubicBezTo>
                  <a:pt x="1989011" y="626745"/>
                  <a:pt x="1963864" y="670179"/>
                  <a:pt x="1922526" y="688277"/>
                </a:cubicBezTo>
                <a:lnTo>
                  <a:pt x="1669923" y="688277"/>
                </a:lnTo>
                <a:lnTo>
                  <a:pt x="1104805" y="688277"/>
                </a:lnTo>
                <a:lnTo>
                  <a:pt x="1099471" y="688277"/>
                </a:lnTo>
                <a:lnTo>
                  <a:pt x="1015270" y="688277"/>
                </a:lnTo>
                <a:cubicBezTo>
                  <a:pt x="941451" y="688277"/>
                  <a:pt x="897350" y="751142"/>
                  <a:pt x="897350" y="811816"/>
                </a:cubicBezTo>
                <a:cubicBezTo>
                  <a:pt x="897350" y="872585"/>
                  <a:pt x="941451" y="935355"/>
                  <a:pt x="1015270" y="935355"/>
                </a:cubicBezTo>
                <a:lnTo>
                  <a:pt x="1099471" y="935355"/>
                </a:lnTo>
                <a:lnTo>
                  <a:pt x="1109091" y="935355"/>
                </a:lnTo>
                <a:lnTo>
                  <a:pt x="1348740" y="935355"/>
                </a:lnTo>
                <a:lnTo>
                  <a:pt x="1763649" y="935355"/>
                </a:lnTo>
                <a:cubicBezTo>
                  <a:pt x="1826323" y="935355"/>
                  <a:pt x="1863852" y="989171"/>
                  <a:pt x="1863852" y="1041273"/>
                </a:cubicBezTo>
                <a:cubicBezTo>
                  <a:pt x="1863852" y="1093280"/>
                  <a:pt x="1826419" y="1147191"/>
                  <a:pt x="1763649" y="1147191"/>
                </a:cubicBezTo>
                <a:lnTo>
                  <a:pt x="1669828" y="1147191"/>
                </a:lnTo>
                <a:lnTo>
                  <a:pt x="1430179" y="1147191"/>
                </a:lnTo>
                <a:lnTo>
                  <a:pt x="740950" y="1147191"/>
                </a:lnTo>
                <a:cubicBezTo>
                  <a:pt x="667131" y="1147191"/>
                  <a:pt x="623030" y="1210056"/>
                  <a:pt x="623030" y="1270730"/>
                </a:cubicBezTo>
                <a:cubicBezTo>
                  <a:pt x="623030" y="1331500"/>
                  <a:pt x="667131" y="1394270"/>
                  <a:pt x="740950" y="1394270"/>
                </a:cubicBezTo>
                <a:lnTo>
                  <a:pt x="1081088" y="1394270"/>
                </a:lnTo>
                <a:lnTo>
                  <a:pt x="1600295" y="1394270"/>
                </a:lnTo>
                <a:lnTo>
                  <a:pt x="2010061" y="1394270"/>
                </a:lnTo>
                <a:cubicBezTo>
                  <a:pt x="2072735" y="1394270"/>
                  <a:pt x="2110264" y="1448086"/>
                  <a:pt x="2110264" y="1500188"/>
                </a:cubicBezTo>
                <a:cubicBezTo>
                  <a:pt x="2110264" y="1552194"/>
                  <a:pt x="2072831" y="1606106"/>
                  <a:pt x="2010061" y="1606106"/>
                </a:cubicBezTo>
                <a:lnTo>
                  <a:pt x="1359122" y="1606106"/>
                </a:lnTo>
                <a:lnTo>
                  <a:pt x="1150715" y="1606106"/>
                </a:lnTo>
                <a:lnTo>
                  <a:pt x="499777" y="1606106"/>
                </a:lnTo>
                <a:cubicBezTo>
                  <a:pt x="425958" y="1606106"/>
                  <a:pt x="381857" y="1668971"/>
                  <a:pt x="381857" y="1729645"/>
                </a:cubicBezTo>
                <a:cubicBezTo>
                  <a:pt x="381857" y="1790414"/>
                  <a:pt x="425958" y="1853184"/>
                  <a:pt x="499777" y="1853184"/>
                </a:cubicBezTo>
                <a:lnTo>
                  <a:pt x="550545" y="1853184"/>
                </a:lnTo>
                <a:lnTo>
                  <a:pt x="799909" y="1853184"/>
                </a:lnTo>
                <a:cubicBezTo>
                  <a:pt x="862584" y="1853184"/>
                  <a:pt x="900113" y="1907000"/>
                  <a:pt x="900113" y="1959102"/>
                </a:cubicBezTo>
                <a:cubicBezTo>
                  <a:pt x="900113" y="2011109"/>
                  <a:pt x="862679" y="2065020"/>
                  <a:pt x="799909" y="2065020"/>
                </a:cubicBezTo>
                <a:lnTo>
                  <a:pt x="8858" y="2065020"/>
                </a:lnTo>
                <a:cubicBezTo>
                  <a:pt x="4000" y="2065020"/>
                  <a:pt x="0" y="2069021"/>
                  <a:pt x="0" y="2073878"/>
                </a:cubicBezTo>
                <a:cubicBezTo>
                  <a:pt x="0" y="2078736"/>
                  <a:pt x="4000" y="2082737"/>
                  <a:pt x="8858" y="2082737"/>
                </a:cubicBezTo>
                <a:lnTo>
                  <a:pt x="799814" y="2082737"/>
                </a:lnTo>
                <a:lnTo>
                  <a:pt x="884015" y="2082737"/>
                </a:lnTo>
                <a:cubicBezTo>
                  <a:pt x="957834" y="2082737"/>
                  <a:pt x="1001935" y="2019872"/>
                  <a:pt x="1001935" y="1959197"/>
                </a:cubicBezTo>
                <a:cubicBezTo>
                  <a:pt x="1001935" y="1898428"/>
                  <a:pt x="957834" y="1835658"/>
                  <a:pt x="884015" y="1835658"/>
                </a:cubicBezTo>
                <a:lnTo>
                  <a:pt x="833247" y="1835658"/>
                </a:lnTo>
                <a:lnTo>
                  <a:pt x="799814" y="1835658"/>
                </a:lnTo>
                <a:lnTo>
                  <a:pt x="550450" y="1835658"/>
                </a:lnTo>
                <a:lnTo>
                  <a:pt x="499681" y="1835658"/>
                </a:lnTo>
                <a:cubicBezTo>
                  <a:pt x="437007" y="1835658"/>
                  <a:pt x="399479" y="1781842"/>
                  <a:pt x="399479" y="1729740"/>
                </a:cubicBezTo>
                <a:cubicBezTo>
                  <a:pt x="399479" y="1677734"/>
                  <a:pt x="436912" y="1623822"/>
                  <a:pt x="499681" y="1623822"/>
                </a:cubicBezTo>
                <a:lnTo>
                  <a:pt x="1150620" y="1623822"/>
                </a:lnTo>
                <a:lnTo>
                  <a:pt x="1359027" y="1623822"/>
                </a:lnTo>
                <a:lnTo>
                  <a:pt x="2009965" y="1623822"/>
                </a:lnTo>
                <a:cubicBezTo>
                  <a:pt x="2083784" y="1623822"/>
                  <a:pt x="2127885" y="1560957"/>
                  <a:pt x="2127885" y="1500283"/>
                </a:cubicBezTo>
                <a:cubicBezTo>
                  <a:pt x="2127885" y="1439418"/>
                  <a:pt x="2083784" y="1376648"/>
                  <a:pt x="2010061" y="1376648"/>
                </a:cubicBezTo>
                <a:close/>
                <a:moveTo>
                  <a:pt x="1873282" y="123539"/>
                </a:moveTo>
                <a:cubicBezTo>
                  <a:pt x="1873282" y="82582"/>
                  <a:pt x="1853184" y="40577"/>
                  <a:pt x="1817465" y="17621"/>
                </a:cubicBezTo>
                <a:lnTo>
                  <a:pt x="1839563" y="17621"/>
                </a:lnTo>
                <a:cubicBezTo>
                  <a:pt x="1902238" y="17621"/>
                  <a:pt x="1939766" y="71438"/>
                  <a:pt x="1939766" y="123539"/>
                </a:cubicBezTo>
                <a:cubicBezTo>
                  <a:pt x="1939766" y="175546"/>
                  <a:pt x="1902333" y="229457"/>
                  <a:pt x="1839563" y="229457"/>
                </a:cubicBezTo>
                <a:lnTo>
                  <a:pt x="1817465" y="229457"/>
                </a:lnTo>
                <a:cubicBezTo>
                  <a:pt x="1853184" y="206502"/>
                  <a:pt x="1873282" y="164592"/>
                  <a:pt x="1873282" y="123539"/>
                </a:cubicBezTo>
                <a:close/>
                <a:moveTo>
                  <a:pt x="1015365" y="917734"/>
                </a:moveTo>
                <a:cubicBezTo>
                  <a:pt x="952595" y="917734"/>
                  <a:pt x="915162" y="863918"/>
                  <a:pt x="915162" y="811816"/>
                </a:cubicBezTo>
                <a:cubicBezTo>
                  <a:pt x="915162" y="759809"/>
                  <a:pt x="952595" y="705898"/>
                  <a:pt x="1015365" y="705898"/>
                </a:cubicBezTo>
                <a:lnTo>
                  <a:pt x="1037463" y="705898"/>
                </a:lnTo>
                <a:cubicBezTo>
                  <a:pt x="1001744" y="728853"/>
                  <a:pt x="981647" y="770763"/>
                  <a:pt x="981647" y="811816"/>
                </a:cubicBezTo>
                <a:cubicBezTo>
                  <a:pt x="981647" y="852773"/>
                  <a:pt x="1001744" y="894779"/>
                  <a:pt x="1037463" y="917734"/>
                </a:cubicBezTo>
                <a:lnTo>
                  <a:pt x="1015365" y="917734"/>
                </a:lnTo>
                <a:close/>
                <a:moveTo>
                  <a:pt x="884015" y="1853184"/>
                </a:moveTo>
                <a:cubicBezTo>
                  <a:pt x="946785" y="1853184"/>
                  <a:pt x="984218" y="1907000"/>
                  <a:pt x="984218" y="1959102"/>
                </a:cubicBezTo>
                <a:cubicBezTo>
                  <a:pt x="984218" y="2011109"/>
                  <a:pt x="946785" y="2065020"/>
                  <a:pt x="884015" y="2065020"/>
                </a:cubicBezTo>
                <a:lnTo>
                  <a:pt x="861917" y="2065020"/>
                </a:lnTo>
                <a:cubicBezTo>
                  <a:pt x="897636" y="2042065"/>
                  <a:pt x="917734" y="2000155"/>
                  <a:pt x="917734" y="1959102"/>
                </a:cubicBezTo>
                <a:cubicBezTo>
                  <a:pt x="917734" y="1918049"/>
                  <a:pt x="897636" y="1876139"/>
                  <a:pt x="861917" y="1853184"/>
                </a:cubicBezTo>
                <a:lnTo>
                  <a:pt x="884015" y="1853184"/>
                </a:lnTo>
                <a:close/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28" name="任意多边形 10">
            <a:extLst>
              <a:ext uri="{FF2B5EF4-FFF2-40B4-BE49-F238E27FC236}">
                <a16:creationId xmlns:a16="http://schemas.microsoft.com/office/drawing/2014/main" id="{F9479068-7761-46AE-A1BB-41D972D98257}"/>
              </a:ext>
            </a:extLst>
          </p:cNvPr>
          <p:cNvSpPr/>
          <p:nvPr/>
        </p:nvSpPr>
        <p:spPr>
          <a:xfrm flipH="1">
            <a:off x="3458969" y="720898"/>
            <a:ext cx="2127884" cy="2082736"/>
          </a:xfrm>
          <a:custGeom>
            <a:avLst/>
            <a:gdLst>
              <a:gd name="connsiteX0" fmla="*/ 2010061 w 2127884"/>
              <a:gd name="connsiteY0" fmla="*/ 1376648 h 2082736"/>
              <a:gd name="connsiteX1" fmla="*/ 1600295 w 2127884"/>
              <a:gd name="connsiteY1" fmla="*/ 1376648 h 2082736"/>
              <a:gd name="connsiteX2" fmla="*/ 1081088 w 2127884"/>
              <a:gd name="connsiteY2" fmla="*/ 1376648 h 2082736"/>
              <a:gd name="connsiteX3" fmla="*/ 782574 w 2127884"/>
              <a:gd name="connsiteY3" fmla="*/ 1376648 h 2082736"/>
              <a:gd name="connsiteX4" fmla="*/ 716185 w 2127884"/>
              <a:gd name="connsiteY4" fmla="*/ 1270826 h 2082736"/>
              <a:gd name="connsiteX5" fmla="*/ 782669 w 2127884"/>
              <a:gd name="connsiteY5" fmla="*/ 1165003 h 2082736"/>
              <a:gd name="connsiteX6" fmla="*/ 1430369 w 2127884"/>
              <a:gd name="connsiteY6" fmla="*/ 1165003 h 2082736"/>
              <a:gd name="connsiteX7" fmla="*/ 1670018 w 2127884"/>
              <a:gd name="connsiteY7" fmla="*/ 1165003 h 2082736"/>
              <a:gd name="connsiteX8" fmla="*/ 1763839 w 2127884"/>
              <a:gd name="connsiteY8" fmla="*/ 1165003 h 2082736"/>
              <a:gd name="connsiteX9" fmla="*/ 1881759 w 2127884"/>
              <a:gd name="connsiteY9" fmla="*/ 1041463 h 2082736"/>
              <a:gd name="connsiteX10" fmla="*/ 1763839 w 2127884"/>
              <a:gd name="connsiteY10" fmla="*/ 917924 h 2082736"/>
              <a:gd name="connsiteX11" fmla="*/ 1348931 w 2127884"/>
              <a:gd name="connsiteY11" fmla="*/ 917924 h 2082736"/>
              <a:gd name="connsiteX12" fmla="*/ 1109281 w 2127884"/>
              <a:gd name="connsiteY12" fmla="*/ 917924 h 2082736"/>
              <a:gd name="connsiteX13" fmla="*/ 1099661 w 2127884"/>
              <a:gd name="connsiteY13" fmla="*/ 917924 h 2082736"/>
              <a:gd name="connsiteX14" fmla="*/ 999458 w 2127884"/>
              <a:gd name="connsiteY14" fmla="*/ 812006 h 2082736"/>
              <a:gd name="connsiteX15" fmla="*/ 1099661 w 2127884"/>
              <a:gd name="connsiteY15" fmla="*/ 706088 h 2082736"/>
              <a:gd name="connsiteX16" fmla="*/ 1104995 w 2127884"/>
              <a:gd name="connsiteY16" fmla="*/ 706088 h 2082736"/>
              <a:gd name="connsiteX17" fmla="*/ 1670114 w 2127884"/>
              <a:gd name="connsiteY17" fmla="*/ 706088 h 2082736"/>
              <a:gd name="connsiteX18" fmla="*/ 1964341 w 2127884"/>
              <a:gd name="connsiteY18" fmla="*/ 706088 h 2082736"/>
              <a:gd name="connsiteX19" fmla="*/ 2082260 w 2127884"/>
              <a:gd name="connsiteY19" fmla="*/ 582549 h 2082736"/>
              <a:gd name="connsiteX20" fmla="*/ 1964341 w 2127884"/>
              <a:gd name="connsiteY20" fmla="*/ 459010 h 2082736"/>
              <a:gd name="connsiteX21" fmla="*/ 1781175 w 2127884"/>
              <a:gd name="connsiteY21" fmla="*/ 459010 h 2082736"/>
              <a:gd name="connsiteX22" fmla="*/ 1576197 w 2127884"/>
              <a:gd name="connsiteY22" fmla="*/ 459010 h 2082736"/>
              <a:gd name="connsiteX23" fmla="*/ 1447705 w 2127884"/>
              <a:gd name="connsiteY23" fmla="*/ 459010 h 2082736"/>
              <a:gd name="connsiteX24" fmla="*/ 1347502 w 2127884"/>
              <a:gd name="connsiteY24" fmla="*/ 353092 h 2082736"/>
              <a:gd name="connsiteX25" fmla="*/ 1447705 w 2127884"/>
              <a:gd name="connsiteY25" fmla="*/ 247174 h 2082736"/>
              <a:gd name="connsiteX26" fmla="*/ 1589246 w 2127884"/>
              <a:gd name="connsiteY26" fmla="*/ 247174 h 2082736"/>
              <a:gd name="connsiteX27" fmla="*/ 1755648 w 2127884"/>
              <a:gd name="connsiteY27" fmla="*/ 247174 h 2082736"/>
              <a:gd name="connsiteX28" fmla="*/ 1766221 w 2127884"/>
              <a:gd name="connsiteY28" fmla="*/ 247174 h 2082736"/>
              <a:gd name="connsiteX29" fmla="*/ 1839849 w 2127884"/>
              <a:gd name="connsiteY29" fmla="*/ 247174 h 2082736"/>
              <a:gd name="connsiteX30" fmla="*/ 1957768 w 2127884"/>
              <a:gd name="connsiteY30" fmla="*/ 123634 h 2082736"/>
              <a:gd name="connsiteX31" fmla="*/ 1839563 w 2127884"/>
              <a:gd name="connsiteY31" fmla="*/ 0 h 2082736"/>
              <a:gd name="connsiteX32" fmla="*/ 1755362 w 2127884"/>
              <a:gd name="connsiteY32" fmla="*/ 0 h 2082736"/>
              <a:gd name="connsiteX33" fmla="*/ 1517237 w 2127884"/>
              <a:gd name="connsiteY33" fmla="*/ 0 h 2082736"/>
              <a:gd name="connsiteX34" fmla="*/ 1508379 w 2127884"/>
              <a:gd name="connsiteY34" fmla="*/ 8858 h 2082736"/>
              <a:gd name="connsiteX35" fmla="*/ 1517237 w 2127884"/>
              <a:gd name="connsiteY35" fmla="*/ 17717 h 2082736"/>
              <a:gd name="connsiteX36" fmla="*/ 1755362 w 2127884"/>
              <a:gd name="connsiteY36" fmla="*/ 17717 h 2082736"/>
              <a:gd name="connsiteX37" fmla="*/ 1855565 w 2127884"/>
              <a:gd name="connsiteY37" fmla="*/ 123634 h 2082736"/>
              <a:gd name="connsiteX38" fmla="*/ 1755362 w 2127884"/>
              <a:gd name="connsiteY38" fmla="*/ 229553 h 2082736"/>
              <a:gd name="connsiteX39" fmla="*/ 1588961 w 2127884"/>
              <a:gd name="connsiteY39" fmla="*/ 229553 h 2082736"/>
              <a:gd name="connsiteX40" fmla="*/ 1447419 w 2127884"/>
              <a:gd name="connsiteY40" fmla="*/ 229553 h 2082736"/>
              <a:gd name="connsiteX41" fmla="*/ 1329499 w 2127884"/>
              <a:gd name="connsiteY41" fmla="*/ 353092 h 2082736"/>
              <a:gd name="connsiteX42" fmla="*/ 1447419 w 2127884"/>
              <a:gd name="connsiteY42" fmla="*/ 476631 h 2082736"/>
              <a:gd name="connsiteX43" fmla="*/ 1575911 w 2127884"/>
              <a:gd name="connsiteY43" fmla="*/ 476631 h 2082736"/>
              <a:gd name="connsiteX44" fmla="*/ 1780889 w 2127884"/>
              <a:gd name="connsiteY44" fmla="*/ 476631 h 2082736"/>
              <a:gd name="connsiteX45" fmla="*/ 1922526 w 2127884"/>
              <a:gd name="connsiteY45" fmla="*/ 476631 h 2082736"/>
              <a:gd name="connsiteX46" fmla="*/ 1989011 w 2127884"/>
              <a:gd name="connsiteY46" fmla="*/ 582454 h 2082736"/>
              <a:gd name="connsiteX47" fmla="*/ 1922526 w 2127884"/>
              <a:gd name="connsiteY47" fmla="*/ 688277 h 2082736"/>
              <a:gd name="connsiteX48" fmla="*/ 1669923 w 2127884"/>
              <a:gd name="connsiteY48" fmla="*/ 688277 h 2082736"/>
              <a:gd name="connsiteX49" fmla="*/ 1104805 w 2127884"/>
              <a:gd name="connsiteY49" fmla="*/ 688277 h 2082736"/>
              <a:gd name="connsiteX50" fmla="*/ 1099471 w 2127884"/>
              <a:gd name="connsiteY50" fmla="*/ 688277 h 2082736"/>
              <a:gd name="connsiteX51" fmla="*/ 1015270 w 2127884"/>
              <a:gd name="connsiteY51" fmla="*/ 688277 h 2082736"/>
              <a:gd name="connsiteX52" fmla="*/ 897350 w 2127884"/>
              <a:gd name="connsiteY52" fmla="*/ 811816 h 2082736"/>
              <a:gd name="connsiteX53" fmla="*/ 1015270 w 2127884"/>
              <a:gd name="connsiteY53" fmla="*/ 935355 h 2082736"/>
              <a:gd name="connsiteX54" fmla="*/ 1099471 w 2127884"/>
              <a:gd name="connsiteY54" fmla="*/ 935355 h 2082736"/>
              <a:gd name="connsiteX55" fmla="*/ 1109091 w 2127884"/>
              <a:gd name="connsiteY55" fmla="*/ 935355 h 2082736"/>
              <a:gd name="connsiteX56" fmla="*/ 1348740 w 2127884"/>
              <a:gd name="connsiteY56" fmla="*/ 935355 h 2082736"/>
              <a:gd name="connsiteX57" fmla="*/ 1763649 w 2127884"/>
              <a:gd name="connsiteY57" fmla="*/ 935355 h 2082736"/>
              <a:gd name="connsiteX58" fmla="*/ 1863852 w 2127884"/>
              <a:gd name="connsiteY58" fmla="*/ 1041273 h 2082736"/>
              <a:gd name="connsiteX59" fmla="*/ 1763649 w 2127884"/>
              <a:gd name="connsiteY59" fmla="*/ 1147191 h 2082736"/>
              <a:gd name="connsiteX60" fmla="*/ 1669828 w 2127884"/>
              <a:gd name="connsiteY60" fmla="*/ 1147191 h 2082736"/>
              <a:gd name="connsiteX61" fmla="*/ 1430179 w 2127884"/>
              <a:gd name="connsiteY61" fmla="*/ 1147191 h 2082736"/>
              <a:gd name="connsiteX62" fmla="*/ 740950 w 2127884"/>
              <a:gd name="connsiteY62" fmla="*/ 1147191 h 2082736"/>
              <a:gd name="connsiteX63" fmla="*/ 623030 w 2127884"/>
              <a:gd name="connsiteY63" fmla="*/ 1270730 h 2082736"/>
              <a:gd name="connsiteX64" fmla="*/ 740950 w 2127884"/>
              <a:gd name="connsiteY64" fmla="*/ 1394270 h 2082736"/>
              <a:gd name="connsiteX65" fmla="*/ 1081088 w 2127884"/>
              <a:gd name="connsiteY65" fmla="*/ 1394270 h 2082736"/>
              <a:gd name="connsiteX66" fmla="*/ 1600295 w 2127884"/>
              <a:gd name="connsiteY66" fmla="*/ 1394270 h 2082736"/>
              <a:gd name="connsiteX67" fmla="*/ 2010061 w 2127884"/>
              <a:gd name="connsiteY67" fmla="*/ 1394270 h 2082736"/>
              <a:gd name="connsiteX68" fmla="*/ 2110264 w 2127884"/>
              <a:gd name="connsiteY68" fmla="*/ 1500188 h 2082736"/>
              <a:gd name="connsiteX69" fmla="*/ 2010061 w 2127884"/>
              <a:gd name="connsiteY69" fmla="*/ 1606106 h 2082736"/>
              <a:gd name="connsiteX70" fmla="*/ 1359122 w 2127884"/>
              <a:gd name="connsiteY70" fmla="*/ 1606106 h 2082736"/>
              <a:gd name="connsiteX71" fmla="*/ 1150715 w 2127884"/>
              <a:gd name="connsiteY71" fmla="*/ 1606106 h 2082736"/>
              <a:gd name="connsiteX72" fmla="*/ 499777 w 2127884"/>
              <a:gd name="connsiteY72" fmla="*/ 1606106 h 2082736"/>
              <a:gd name="connsiteX73" fmla="*/ 381857 w 2127884"/>
              <a:gd name="connsiteY73" fmla="*/ 1729645 h 2082736"/>
              <a:gd name="connsiteX74" fmla="*/ 499777 w 2127884"/>
              <a:gd name="connsiteY74" fmla="*/ 1853184 h 2082736"/>
              <a:gd name="connsiteX75" fmla="*/ 550545 w 2127884"/>
              <a:gd name="connsiteY75" fmla="*/ 1853184 h 2082736"/>
              <a:gd name="connsiteX76" fmla="*/ 799909 w 2127884"/>
              <a:gd name="connsiteY76" fmla="*/ 1853184 h 2082736"/>
              <a:gd name="connsiteX77" fmla="*/ 900113 w 2127884"/>
              <a:gd name="connsiteY77" fmla="*/ 1959102 h 2082736"/>
              <a:gd name="connsiteX78" fmla="*/ 799909 w 2127884"/>
              <a:gd name="connsiteY78" fmla="*/ 2065020 h 2082736"/>
              <a:gd name="connsiteX79" fmla="*/ 8858 w 2127884"/>
              <a:gd name="connsiteY79" fmla="*/ 2065020 h 2082736"/>
              <a:gd name="connsiteX80" fmla="*/ 0 w 2127884"/>
              <a:gd name="connsiteY80" fmla="*/ 2073878 h 2082736"/>
              <a:gd name="connsiteX81" fmla="*/ 8858 w 2127884"/>
              <a:gd name="connsiteY81" fmla="*/ 2082737 h 2082736"/>
              <a:gd name="connsiteX82" fmla="*/ 799814 w 2127884"/>
              <a:gd name="connsiteY82" fmla="*/ 2082737 h 2082736"/>
              <a:gd name="connsiteX83" fmla="*/ 884015 w 2127884"/>
              <a:gd name="connsiteY83" fmla="*/ 2082737 h 2082736"/>
              <a:gd name="connsiteX84" fmla="*/ 1001935 w 2127884"/>
              <a:gd name="connsiteY84" fmla="*/ 1959197 h 2082736"/>
              <a:gd name="connsiteX85" fmla="*/ 884015 w 2127884"/>
              <a:gd name="connsiteY85" fmla="*/ 1835658 h 2082736"/>
              <a:gd name="connsiteX86" fmla="*/ 833247 w 2127884"/>
              <a:gd name="connsiteY86" fmla="*/ 1835658 h 2082736"/>
              <a:gd name="connsiteX87" fmla="*/ 799814 w 2127884"/>
              <a:gd name="connsiteY87" fmla="*/ 1835658 h 2082736"/>
              <a:gd name="connsiteX88" fmla="*/ 550450 w 2127884"/>
              <a:gd name="connsiteY88" fmla="*/ 1835658 h 2082736"/>
              <a:gd name="connsiteX89" fmla="*/ 499681 w 2127884"/>
              <a:gd name="connsiteY89" fmla="*/ 1835658 h 2082736"/>
              <a:gd name="connsiteX90" fmla="*/ 399479 w 2127884"/>
              <a:gd name="connsiteY90" fmla="*/ 1729740 h 2082736"/>
              <a:gd name="connsiteX91" fmla="*/ 499681 w 2127884"/>
              <a:gd name="connsiteY91" fmla="*/ 1623822 h 2082736"/>
              <a:gd name="connsiteX92" fmla="*/ 1150620 w 2127884"/>
              <a:gd name="connsiteY92" fmla="*/ 1623822 h 2082736"/>
              <a:gd name="connsiteX93" fmla="*/ 1359027 w 2127884"/>
              <a:gd name="connsiteY93" fmla="*/ 1623822 h 2082736"/>
              <a:gd name="connsiteX94" fmla="*/ 2009965 w 2127884"/>
              <a:gd name="connsiteY94" fmla="*/ 1623822 h 2082736"/>
              <a:gd name="connsiteX95" fmla="*/ 2127885 w 2127884"/>
              <a:gd name="connsiteY95" fmla="*/ 1500283 h 2082736"/>
              <a:gd name="connsiteX96" fmla="*/ 2010061 w 2127884"/>
              <a:gd name="connsiteY96" fmla="*/ 1376648 h 2082736"/>
              <a:gd name="connsiteX97" fmla="*/ 1873282 w 2127884"/>
              <a:gd name="connsiteY97" fmla="*/ 123539 h 2082736"/>
              <a:gd name="connsiteX98" fmla="*/ 1817465 w 2127884"/>
              <a:gd name="connsiteY98" fmla="*/ 17621 h 2082736"/>
              <a:gd name="connsiteX99" fmla="*/ 1839563 w 2127884"/>
              <a:gd name="connsiteY99" fmla="*/ 17621 h 2082736"/>
              <a:gd name="connsiteX100" fmla="*/ 1939766 w 2127884"/>
              <a:gd name="connsiteY100" fmla="*/ 123539 h 2082736"/>
              <a:gd name="connsiteX101" fmla="*/ 1839563 w 2127884"/>
              <a:gd name="connsiteY101" fmla="*/ 229457 h 2082736"/>
              <a:gd name="connsiteX102" fmla="*/ 1817465 w 2127884"/>
              <a:gd name="connsiteY102" fmla="*/ 229457 h 2082736"/>
              <a:gd name="connsiteX103" fmla="*/ 1873282 w 2127884"/>
              <a:gd name="connsiteY103" fmla="*/ 123539 h 2082736"/>
              <a:gd name="connsiteX104" fmla="*/ 1015365 w 2127884"/>
              <a:gd name="connsiteY104" fmla="*/ 917734 h 2082736"/>
              <a:gd name="connsiteX105" fmla="*/ 915162 w 2127884"/>
              <a:gd name="connsiteY105" fmla="*/ 811816 h 2082736"/>
              <a:gd name="connsiteX106" fmla="*/ 1015365 w 2127884"/>
              <a:gd name="connsiteY106" fmla="*/ 705898 h 2082736"/>
              <a:gd name="connsiteX107" fmla="*/ 1037463 w 2127884"/>
              <a:gd name="connsiteY107" fmla="*/ 705898 h 2082736"/>
              <a:gd name="connsiteX108" fmla="*/ 981647 w 2127884"/>
              <a:gd name="connsiteY108" fmla="*/ 811816 h 2082736"/>
              <a:gd name="connsiteX109" fmla="*/ 1037463 w 2127884"/>
              <a:gd name="connsiteY109" fmla="*/ 917734 h 2082736"/>
              <a:gd name="connsiteX110" fmla="*/ 1015365 w 2127884"/>
              <a:gd name="connsiteY110" fmla="*/ 917734 h 2082736"/>
              <a:gd name="connsiteX111" fmla="*/ 884015 w 2127884"/>
              <a:gd name="connsiteY111" fmla="*/ 1853184 h 2082736"/>
              <a:gd name="connsiteX112" fmla="*/ 984218 w 2127884"/>
              <a:gd name="connsiteY112" fmla="*/ 1959102 h 2082736"/>
              <a:gd name="connsiteX113" fmla="*/ 884015 w 2127884"/>
              <a:gd name="connsiteY113" fmla="*/ 2065020 h 2082736"/>
              <a:gd name="connsiteX114" fmla="*/ 861917 w 2127884"/>
              <a:gd name="connsiteY114" fmla="*/ 2065020 h 2082736"/>
              <a:gd name="connsiteX115" fmla="*/ 917734 w 2127884"/>
              <a:gd name="connsiteY115" fmla="*/ 1959102 h 2082736"/>
              <a:gd name="connsiteX116" fmla="*/ 861917 w 2127884"/>
              <a:gd name="connsiteY116" fmla="*/ 1853184 h 2082736"/>
              <a:gd name="connsiteX117" fmla="*/ 884015 w 2127884"/>
              <a:gd name="connsiteY117" fmla="*/ 1853184 h 20827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</a:cxnLst>
            <a:rect l="l" t="t" r="r" b="b"/>
            <a:pathLst>
              <a:path w="2127884" h="2082736">
                <a:moveTo>
                  <a:pt x="2010061" y="1376648"/>
                </a:moveTo>
                <a:lnTo>
                  <a:pt x="1600295" y="1376648"/>
                </a:lnTo>
                <a:lnTo>
                  <a:pt x="1081088" y="1376648"/>
                </a:lnTo>
                <a:lnTo>
                  <a:pt x="782574" y="1376648"/>
                </a:lnTo>
                <a:cubicBezTo>
                  <a:pt x="741331" y="1358551"/>
                  <a:pt x="716185" y="1315022"/>
                  <a:pt x="716185" y="1270826"/>
                </a:cubicBezTo>
                <a:cubicBezTo>
                  <a:pt x="716185" y="1226534"/>
                  <a:pt x="741331" y="1183100"/>
                  <a:pt x="782669" y="1165003"/>
                </a:cubicBezTo>
                <a:lnTo>
                  <a:pt x="1430369" y="1165003"/>
                </a:lnTo>
                <a:lnTo>
                  <a:pt x="1670018" y="1165003"/>
                </a:lnTo>
                <a:lnTo>
                  <a:pt x="1763839" y="1165003"/>
                </a:lnTo>
                <a:cubicBezTo>
                  <a:pt x="1837658" y="1165003"/>
                  <a:pt x="1881759" y="1102138"/>
                  <a:pt x="1881759" y="1041463"/>
                </a:cubicBezTo>
                <a:cubicBezTo>
                  <a:pt x="1881759" y="980694"/>
                  <a:pt x="1837658" y="917924"/>
                  <a:pt x="1763839" y="917924"/>
                </a:cubicBezTo>
                <a:lnTo>
                  <a:pt x="1348931" y="917924"/>
                </a:lnTo>
                <a:lnTo>
                  <a:pt x="1109281" y="917924"/>
                </a:lnTo>
                <a:lnTo>
                  <a:pt x="1099661" y="917924"/>
                </a:lnTo>
                <a:cubicBezTo>
                  <a:pt x="1036987" y="917924"/>
                  <a:pt x="999458" y="864108"/>
                  <a:pt x="999458" y="812006"/>
                </a:cubicBezTo>
                <a:cubicBezTo>
                  <a:pt x="999458" y="760000"/>
                  <a:pt x="1036891" y="706088"/>
                  <a:pt x="1099661" y="706088"/>
                </a:cubicBezTo>
                <a:lnTo>
                  <a:pt x="1104995" y="706088"/>
                </a:lnTo>
                <a:lnTo>
                  <a:pt x="1670114" y="706088"/>
                </a:lnTo>
                <a:lnTo>
                  <a:pt x="1964341" y="706088"/>
                </a:lnTo>
                <a:cubicBezTo>
                  <a:pt x="2038159" y="706088"/>
                  <a:pt x="2082260" y="643223"/>
                  <a:pt x="2082260" y="582549"/>
                </a:cubicBezTo>
                <a:cubicBezTo>
                  <a:pt x="2082260" y="521780"/>
                  <a:pt x="2038159" y="459010"/>
                  <a:pt x="1964341" y="459010"/>
                </a:cubicBezTo>
                <a:lnTo>
                  <a:pt x="1781175" y="459010"/>
                </a:lnTo>
                <a:lnTo>
                  <a:pt x="1576197" y="459010"/>
                </a:lnTo>
                <a:lnTo>
                  <a:pt x="1447705" y="459010"/>
                </a:lnTo>
                <a:cubicBezTo>
                  <a:pt x="1385030" y="459010"/>
                  <a:pt x="1347502" y="405194"/>
                  <a:pt x="1347502" y="353092"/>
                </a:cubicBezTo>
                <a:cubicBezTo>
                  <a:pt x="1347502" y="301085"/>
                  <a:pt x="1384935" y="247174"/>
                  <a:pt x="1447705" y="247174"/>
                </a:cubicBezTo>
                <a:lnTo>
                  <a:pt x="1589246" y="247174"/>
                </a:lnTo>
                <a:lnTo>
                  <a:pt x="1755648" y="247174"/>
                </a:lnTo>
                <a:lnTo>
                  <a:pt x="1766221" y="247174"/>
                </a:lnTo>
                <a:lnTo>
                  <a:pt x="1839849" y="247174"/>
                </a:lnTo>
                <a:cubicBezTo>
                  <a:pt x="1913668" y="247174"/>
                  <a:pt x="1957768" y="184309"/>
                  <a:pt x="1957768" y="123634"/>
                </a:cubicBezTo>
                <a:cubicBezTo>
                  <a:pt x="1957483" y="62865"/>
                  <a:pt x="1913382" y="0"/>
                  <a:pt x="1839563" y="0"/>
                </a:cubicBezTo>
                <a:lnTo>
                  <a:pt x="1755362" y="0"/>
                </a:lnTo>
                <a:lnTo>
                  <a:pt x="1517237" y="0"/>
                </a:lnTo>
                <a:cubicBezTo>
                  <a:pt x="1512380" y="0"/>
                  <a:pt x="1508379" y="4000"/>
                  <a:pt x="1508379" y="8858"/>
                </a:cubicBezTo>
                <a:cubicBezTo>
                  <a:pt x="1508379" y="13716"/>
                  <a:pt x="1512380" y="17717"/>
                  <a:pt x="1517237" y="17717"/>
                </a:cubicBezTo>
                <a:lnTo>
                  <a:pt x="1755362" y="17717"/>
                </a:lnTo>
                <a:cubicBezTo>
                  <a:pt x="1818132" y="17717"/>
                  <a:pt x="1855565" y="71533"/>
                  <a:pt x="1855565" y="123634"/>
                </a:cubicBezTo>
                <a:cubicBezTo>
                  <a:pt x="1855565" y="175641"/>
                  <a:pt x="1818132" y="229553"/>
                  <a:pt x="1755362" y="229553"/>
                </a:cubicBezTo>
                <a:lnTo>
                  <a:pt x="1588961" y="229553"/>
                </a:lnTo>
                <a:lnTo>
                  <a:pt x="1447419" y="229553"/>
                </a:lnTo>
                <a:cubicBezTo>
                  <a:pt x="1373600" y="229553"/>
                  <a:pt x="1329499" y="292418"/>
                  <a:pt x="1329499" y="353092"/>
                </a:cubicBezTo>
                <a:cubicBezTo>
                  <a:pt x="1329499" y="413861"/>
                  <a:pt x="1373600" y="476631"/>
                  <a:pt x="1447419" y="476631"/>
                </a:cubicBezTo>
                <a:lnTo>
                  <a:pt x="1575911" y="476631"/>
                </a:lnTo>
                <a:lnTo>
                  <a:pt x="1780889" y="476631"/>
                </a:lnTo>
                <a:lnTo>
                  <a:pt x="1922526" y="476631"/>
                </a:lnTo>
                <a:cubicBezTo>
                  <a:pt x="1963769" y="494729"/>
                  <a:pt x="1989011" y="538258"/>
                  <a:pt x="1989011" y="582454"/>
                </a:cubicBezTo>
                <a:cubicBezTo>
                  <a:pt x="1989011" y="626745"/>
                  <a:pt x="1963864" y="670179"/>
                  <a:pt x="1922526" y="688277"/>
                </a:cubicBezTo>
                <a:lnTo>
                  <a:pt x="1669923" y="688277"/>
                </a:lnTo>
                <a:lnTo>
                  <a:pt x="1104805" y="688277"/>
                </a:lnTo>
                <a:lnTo>
                  <a:pt x="1099471" y="688277"/>
                </a:lnTo>
                <a:lnTo>
                  <a:pt x="1015270" y="688277"/>
                </a:lnTo>
                <a:cubicBezTo>
                  <a:pt x="941451" y="688277"/>
                  <a:pt x="897350" y="751142"/>
                  <a:pt x="897350" y="811816"/>
                </a:cubicBezTo>
                <a:cubicBezTo>
                  <a:pt x="897350" y="872585"/>
                  <a:pt x="941451" y="935355"/>
                  <a:pt x="1015270" y="935355"/>
                </a:cubicBezTo>
                <a:lnTo>
                  <a:pt x="1099471" y="935355"/>
                </a:lnTo>
                <a:lnTo>
                  <a:pt x="1109091" y="935355"/>
                </a:lnTo>
                <a:lnTo>
                  <a:pt x="1348740" y="935355"/>
                </a:lnTo>
                <a:lnTo>
                  <a:pt x="1763649" y="935355"/>
                </a:lnTo>
                <a:cubicBezTo>
                  <a:pt x="1826323" y="935355"/>
                  <a:pt x="1863852" y="989171"/>
                  <a:pt x="1863852" y="1041273"/>
                </a:cubicBezTo>
                <a:cubicBezTo>
                  <a:pt x="1863852" y="1093280"/>
                  <a:pt x="1826419" y="1147191"/>
                  <a:pt x="1763649" y="1147191"/>
                </a:cubicBezTo>
                <a:lnTo>
                  <a:pt x="1669828" y="1147191"/>
                </a:lnTo>
                <a:lnTo>
                  <a:pt x="1430179" y="1147191"/>
                </a:lnTo>
                <a:lnTo>
                  <a:pt x="740950" y="1147191"/>
                </a:lnTo>
                <a:cubicBezTo>
                  <a:pt x="667131" y="1147191"/>
                  <a:pt x="623030" y="1210056"/>
                  <a:pt x="623030" y="1270730"/>
                </a:cubicBezTo>
                <a:cubicBezTo>
                  <a:pt x="623030" y="1331500"/>
                  <a:pt x="667131" y="1394270"/>
                  <a:pt x="740950" y="1394270"/>
                </a:cubicBezTo>
                <a:lnTo>
                  <a:pt x="1081088" y="1394270"/>
                </a:lnTo>
                <a:lnTo>
                  <a:pt x="1600295" y="1394270"/>
                </a:lnTo>
                <a:lnTo>
                  <a:pt x="2010061" y="1394270"/>
                </a:lnTo>
                <a:cubicBezTo>
                  <a:pt x="2072735" y="1394270"/>
                  <a:pt x="2110264" y="1448086"/>
                  <a:pt x="2110264" y="1500188"/>
                </a:cubicBezTo>
                <a:cubicBezTo>
                  <a:pt x="2110264" y="1552194"/>
                  <a:pt x="2072831" y="1606106"/>
                  <a:pt x="2010061" y="1606106"/>
                </a:cubicBezTo>
                <a:lnTo>
                  <a:pt x="1359122" y="1606106"/>
                </a:lnTo>
                <a:lnTo>
                  <a:pt x="1150715" y="1606106"/>
                </a:lnTo>
                <a:lnTo>
                  <a:pt x="499777" y="1606106"/>
                </a:lnTo>
                <a:cubicBezTo>
                  <a:pt x="425958" y="1606106"/>
                  <a:pt x="381857" y="1668971"/>
                  <a:pt x="381857" y="1729645"/>
                </a:cubicBezTo>
                <a:cubicBezTo>
                  <a:pt x="381857" y="1790414"/>
                  <a:pt x="425958" y="1853184"/>
                  <a:pt x="499777" y="1853184"/>
                </a:cubicBezTo>
                <a:lnTo>
                  <a:pt x="550545" y="1853184"/>
                </a:lnTo>
                <a:lnTo>
                  <a:pt x="799909" y="1853184"/>
                </a:lnTo>
                <a:cubicBezTo>
                  <a:pt x="862584" y="1853184"/>
                  <a:pt x="900113" y="1907000"/>
                  <a:pt x="900113" y="1959102"/>
                </a:cubicBezTo>
                <a:cubicBezTo>
                  <a:pt x="900113" y="2011109"/>
                  <a:pt x="862679" y="2065020"/>
                  <a:pt x="799909" y="2065020"/>
                </a:cubicBezTo>
                <a:lnTo>
                  <a:pt x="8858" y="2065020"/>
                </a:lnTo>
                <a:cubicBezTo>
                  <a:pt x="4000" y="2065020"/>
                  <a:pt x="0" y="2069021"/>
                  <a:pt x="0" y="2073878"/>
                </a:cubicBezTo>
                <a:cubicBezTo>
                  <a:pt x="0" y="2078736"/>
                  <a:pt x="4000" y="2082737"/>
                  <a:pt x="8858" y="2082737"/>
                </a:cubicBezTo>
                <a:lnTo>
                  <a:pt x="799814" y="2082737"/>
                </a:lnTo>
                <a:lnTo>
                  <a:pt x="884015" y="2082737"/>
                </a:lnTo>
                <a:cubicBezTo>
                  <a:pt x="957834" y="2082737"/>
                  <a:pt x="1001935" y="2019872"/>
                  <a:pt x="1001935" y="1959197"/>
                </a:cubicBezTo>
                <a:cubicBezTo>
                  <a:pt x="1001935" y="1898428"/>
                  <a:pt x="957834" y="1835658"/>
                  <a:pt x="884015" y="1835658"/>
                </a:cubicBezTo>
                <a:lnTo>
                  <a:pt x="833247" y="1835658"/>
                </a:lnTo>
                <a:lnTo>
                  <a:pt x="799814" y="1835658"/>
                </a:lnTo>
                <a:lnTo>
                  <a:pt x="550450" y="1835658"/>
                </a:lnTo>
                <a:lnTo>
                  <a:pt x="499681" y="1835658"/>
                </a:lnTo>
                <a:cubicBezTo>
                  <a:pt x="437007" y="1835658"/>
                  <a:pt x="399479" y="1781842"/>
                  <a:pt x="399479" y="1729740"/>
                </a:cubicBezTo>
                <a:cubicBezTo>
                  <a:pt x="399479" y="1677734"/>
                  <a:pt x="436912" y="1623822"/>
                  <a:pt x="499681" y="1623822"/>
                </a:cubicBezTo>
                <a:lnTo>
                  <a:pt x="1150620" y="1623822"/>
                </a:lnTo>
                <a:lnTo>
                  <a:pt x="1359027" y="1623822"/>
                </a:lnTo>
                <a:lnTo>
                  <a:pt x="2009965" y="1623822"/>
                </a:lnTo>
                <a:cubicBezTo>
                  <a:pt x="2083784" y="1623822"/>
                  <a:pt x="2127885" y="1560957"/>
                  <a:pt x="2127885" y="1500283"/>
                </a:cubicBezTo>
                <a:cubicBezTo>
                  <a:pt x="2127885" y="1439418"/>
                  <a:pt x="2083784" y="1376648"/>
                  <a:pt x="2010061" y="1376648"/>
                </a:cubicBezTo>
                <a:close/>
                <a:moveTo>
                  <a:pt x="1873282" y="123539"/>
                </a:moveTo>
                <a:cubicBezTo>
                  <a:pt x="1873282" y="82582"/>
                  <a:pt x="1853184" y="40577"/>
                  <a:pt x="1817465" y="17621"/>
                </a:cubicBezTo>
                <a:lnTo>
                  <a:pt x="1839563" y="17621"/>
                </a:lnTo>
                <a:cubicBezTo>
                  <a:pt x="1902238" y="17621"/>
                  <a:pt x="1939766" y="71438"/>
                  <a:pt x="1939766" y="123539"/>
                </a:cubicBezTo>
                <a:cubicBezTo>
                  <a:pt x="1939766" y="175546"/>
                  <a:pt x="1902333" y="229457"/>
                  <a:pt x="1839563" y="229457"/>
                </a:cubicBezTo>
                <a:lnTo>
                  <a:pt x="1817465" y="229457"/>
                </a:lnTo>
                <a:cubicBezTo>
                  <a:pt x="1853184" y="206502"/>
                  <a:pt x="1873282" y="164592"/>
                  <a:pt x="1873282" y="123539"/>
                </a:cubicBezTo>
                <a:close/>
                <a:moveTo>
                  <a:pt x="1015365" y="917734"/>
                </a:moveTo>
                <a:cubicBezTo>
                  <a:pt x="952595" y="917734"/>
                  <a:pt x="915162" y="863918"/>
                  <a:pt x="915162" y="811816"/>
                </a:cubicBezTo>
                <a:cubicBezTo>
                  <a:pt x="915162" y="759809"/>
                  <a:pt x="952595" y="705898"/>
                  <a:pt x="1015365" y="705898"/>
                </a:cubicBezTo>
                <a:lnTo>
                  <a:pt x="1037463" y="705898"/>
                </a:lnTo>
                <a:cubicBezTo>
                  <a:pt x="1001744" y="728853"/>
                  <a:pt x="981647" y="770763"/>
                  <a:pt x="981647" y="811816"/>
                </a:cubicBezTo>
                <a:cubicBezTo>
                  <a:pt x="981647" y="852773"/>
                  <a:pt x="1001744" y="894779"/>
                  <a:pt x="1037463" y="917734"/>
                </a:cubicBezTo>
                <a:lnTo>
                  <a:pt x="1015365" y="917734"/>
                </a:lnTo>
                <a:close/>
                <a:moveTo>
                  <a:pt x="884015" y="1853184"/>
                </a:moveTo>
                <a:cubicBezTo>
                  <a:pt x="946785" y="1853184"/>
                  <a:pt x="984218" y="1907000"/>
                  <a:pt x="984218" y="1959102"/>
                </a:cubicBezTo>
                <a:cubicBezTo>
                  <a:pt x="984218" y="2011109"/>
                  <a:pt x="946785" y="2065020"/>
                  <a:pt x="884015" y="2065020"/>
                </a:cubicBezTo>
                <a:lnTo>
                  <a:pt x="861917" y="2065020"/>
                </a:lnTo>
                <a:cubicBezTo>
                  <a:pt x="897636" y="2042065"/>
                  <a:pt x="917734" y="2000155"/>
                  <a:pt x="917734" y="1959102"/>
                </a:cubicBezTo>
                <a:cubicBezTo>
                  <a:pt x="917734" y="1918049"/>
                  <a:pt x="897636" y="1876139"/>
                  <a:pt x="861917" y="1853184"/>
                </a:cubicBezTo>
                <a:lnTo>
                  <a:pt x="884015" y="1853184"/>
                </a:lnTo>
                <a:close/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660477F-4C3E-4C10-8FCE-857661FD8BD7}"/>
              </a:ext>
            </a:extLst>
          </p:cNvPr>
          <p:cNvSpPr txBox="1"/>
          <p:nvPr/>
        </p:nvSpPr>
        <p:spPr>
          <a:xfrm>
            <a:off x="5037531" y="1517481"/>
            <a:ext cx="3631763" cy="288242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>
                <a:latin typeface="+mj-ea"/>
                <a:ea typeface="+mj-ea"/>
              </a:rPr>
              <a:t>添加诗句内容，添加诗句内容。</a:t>
            </a:r>
          </a:p>
          <a:p>
            <a:pPr>
              <a:lnSpc>
                <a:spcPct val="150000"/>
              </a:lnSpc>
            </a:pPr>
            <a:r>
              <a:rPr lang="zh-CN" altLang="en-US" sz="3200" dirty="0">
                <a:latin typeface="+mj-ea"/>
                <a:ea typeface="+mj-ea"/>
              </a:rPr>
              <a:t>添加诗句内容，添加诗句内容。</a:t>
            </a:r>
          </a:p>
          <a:p>
            <a:endParaRPr lang="zh-CN" altLang="en-US" sz="3200" dirty="0">
              <a:latin typeface="+mj-ea"/>
              <a:ea typeface="+mj-ea"/>
            </a:endParaRPr>
          </a:p>
        </p:txBody>
      </p:sp>
      <p:sp>
        <p:nvSpPr>
          <p:cNvPr id="229" name="îṧľidè">
            <a:extLst>
              <a:ext uri="{FF2B5EF4-FFF2-40B4-BE49-F238E27FC236}">
                <a16:creationId xmlns:a16="http://schemas.microsoft.com/office/drawing/2014/main" id="{50C75B37-45E3-40A2-BC68-7CFFFAB77185}"/>
              </a:ext>
            </a:extLst>
          </p:cNvPr>
          <p:cNvSpPr/>
          <p:nvPr/>
        </p:nvSpPr>
        <p:spPr bwMode="auto">
          <a:xfrm rot="612019">
            <a:off x="8699492" y="1395051"/>
            <a:ext cx="745670" cy="1692660"/>
          </a:xfrm>
          <a:custGeom>
            <a:avLst/>
            <a:gdLst>
              <a:gd name="T0" fmla="*/ 63 w 319"/>
              <a:gd name="T1" fmla="*/ 612 h 725"/>
              <a:gd name="T2" fmla="*/ 144 w 319"/>
              <a:gd name="T3" fmla="*/ 706 h 725"/>
              <a:gd name="T4" fmla="*/ 273 w 319"/>
              <a:gd name="T5" fmla="*/ 676 h 725"/>
              <a:gd name="T6" fmla="*/ 303 w 319"/>
              <a:gd name="T7" fmla="*/ 475 h 725"/>
              <a:gd name="T8" fmla="*/ 275 w 319"/>
              <a:gd name="T9" fmla="*/ 276 h 725"/>
              <a:gd name="T10" fmla="*/ 59 w 319"/>
              <a:gd name="T11" fmla="*/ 87 h 725"/>
              <a:gd name="T12" fmla="*/ 3 w 319"/>
              <a:gd name="T13" fmla="*/ 254 h 725"/>
              <a:gd name="T14" fmla="*/ 63 w 319"/>
              <a:gd name="T15" fmla="*/ 612 h 7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19" h="725">
                <a:moveTo>
                  <a:pt x="63" y="612"/>
                </a:moveTo>
                <a:cubicBezTo>
                  <a:pt x="81" y="651"/>
                  <a:pt x="105" y="689"/>
                  <a:pt x="144" y="706"/>
                </a:cubicBezTo>
                <a:cubicBezTo>
                  <a:pt x="187" y="725"/>
                  <a:pt x="242" y="711"/>
                  <a:pt x="273" y="676"/>
                </a:cubicBezTo>
                <a:cubicBezTo>
                  <a:pt x="319" y="623"/>
                  <a:pt x="312" y="544"/>
                  <a:pt x="303" y="475"/>
                </a:cubicBezTo>
                <a:cubicBezTo>
                  <a:pt x="293" y="409"/>
                  <a:pt x="284" y="342"/>
                  <a:pt x="275" y="276"/>
                </a:cubicBezTo>
                <a:cubicBezTo>
                  <a:pt x="260" y="170"/>
                  <a:pt x="198" y="0"/>
                  <a:pt x="59" y="87"/>
                </a:cubicBezTo>
                <a:cubicBezTo>
                  <a:pt x="3" y="122"/>
                  <a:pt x="0" y="196"/>
                  <a:pt x="3" y="254"/>
                </a:cubicBezTo>
                <a:cubicBezTo>
                  <a:pt x="8" y="376"/>
                  <a:pt x="14" y="501"/>
                  <a:pt x="63" y="612"/>
                </a:cubicBezTo>
                <a:close/>
              </a:path>
            </a:pathLst>
          </a:custGeom>
          <a:solidFill>
            <a:srgbClr val="BE1E24"/>
          </a:solidFill>
          <a:ln>
            <a:noFill/>
          </a:ln>
        </p:spPr>
        <p:txBody>
          <a:bodyPr anchor="ctr"/>
          <a:lstStyle/>
          <a:p>
            <a:pPr algn="ctr"/>
            <a:endParaRPr sz="3200" dirty="0"/>
          </a:p>
        </p:txBody>
      </p:sp>
      <p:sp>
        <p:nvSpPr>
          <p:cNvPr id="230" name="文本框 229">
            <a:extLst>
              <a:ext uri="{FF2B5EF4-FFF2-40B4-BE49-F238E27FC236}">
                <a16:creationId xmlns:a16="http://schemas.microsoft.com/office/drawing/2014/main" id="{E9DE122C-A04F-42E3-B01F-FDD511619F98}"/>
              </a:ext>
            </a:extLst>
          </p:cNvPr>
          <p:cNvSpPr txBox="1"/>
          <p:nvPr/>
        </p:nvSpPr>
        <p:spPr>
          <a:xfrm>
            <a:off x="8739518" y="1530417"/>
            <a:ext cx="710432" cy="1421928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</a:pPr>
            <a:r>
              <a:rPr lang="zh-CN" altLang="en-US" sz="4800" dirty="0">
                <a:solidFill>
                  <a:schemeClr val="bg1"/>
                </a:solidFill>
                <a:latin typeface="演示悠然小楷" panose="00000500000000000000" pitchFamily="2" charset="-122"/>
                <a:ea typeface="演示悠然小楷" panose="00000500000000000000" pitchFamily="2" charset="-122"/>
              </a:rPr>
              <a:t>标题</a:t>
            </a:r>
          </a:p>
        </p:txBody>
      </p:sp>
      <p:sp>
        <p:nvSpPr>
          <p:cNvPr id="8" name="文本占位符 7">
            <a:extLst>
              <a:ext uri="{FF2B5EF4-FFF2-40B4-BE49-F238E27FC236}">
                <a16:creationId xmlns:a16="http://schemas.microsoft.com/office/drawing/2014/main" id="{8DF94D04-2F95-4B87-9868-6269C589DFC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/>
              <a:t>添加标题文字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6974252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VECTOR" val="#245998;#191512;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VECTOR" val="#245998;#245928;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VECTOR" val="#245925;#245995;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VECTOR" val="#245925;#245995;#191735;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VECTOR" val="#245925;#245995;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VECTOR" val="#245925;#245995;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VECTOR" val="#245925;#245995;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VECTOR" val="#245925;#245995;#245967;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VECTOR" val="#545854;#191670;#245981;#245953;#245944;#245971;"/>
</p:tagLst>
</file>

<file path=ppt/theme/theme1.xml><?xml version="1.0" encoding="utf-8"?>
<a:theme xmlns:a="http://schemas.openxmlformats.org/drawingml/2006/main" name="Office 主题​​">
  <a:themeElements>
    <a:clrScheme name="自定义 6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E01D51"/>
      </a:accent1>
      <a:accent2>
        <a:srgbClr val="EE828C"/>
      </a:accent2>
      <a:accent3>
        <a:srgbClr val="FDBC1F"/>
      </a:accent3>
      <a:accent4>
        <a:srgbClr val="FCE8C8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5">
      <a:majorFont>
        <a:latin typeface="等线 Light"/>
        <a:ea typeface="思源宋体 CN Heavy"/>
        <a:cs typeface=""/>
      </a:majorFont>
      <a:minorFont>
        <a:latin typeface="等线"/>
        <a:ea typeface="思源宋体 CN Medium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2047</TotalTime>
  <Words>438</Words>
  <Application>Microsoft Office PowerPoint</Application>
  <PresentationFormat>宽屏</PresentationFormat>
  <Paragraphs>55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等线</vt:lpstr>
      <vt:lpstr>汉仪雅酷黑 45W</vt:lpstr>
      <vt:lpstr>思源宋体 CN Heavy</vt:lpstr>
      <vt:lpstr>演示悠然小楷</vt:lpstr>
      <vt:lpstr>Arial</vt:lpstr>
      <vt:lpstr>Arial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卡通插画风新春佳节民俗文化介绍ppt模板</dc:title>
  <dc:creator>阿 丁</dc:creator>
  <cp:keywords>P界达人</cp:keywords>
  <dc:description>www.51pptmoban.com</dc:description>
  <cp:lastModifiedBy>阳光 男孩</cp:lastModifiedBy>
  <cp:revision>75</cp:revision>
  <dcterms:created xsi:type="dcterms:W3CDTF">2021-07-12T22:09:58Z</dcterms:created>
  <dcterms:modified xsi:type="dcterms:W3CDTF">2021-12-27T14:57:51Z</dcterms:modified>
</cp:coreProperties>
</file>